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1E80-4668-4B4B-95C3-0C9DB940E657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7FF2-CFDD-419D-A80D-B67CBBAD39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82600"/>
            <a:ext cx="93218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Algebra Comprehensive Honors</a:t>
            </a:r>
          </a:p>
          <a:p>
            <a:endParaRPr lang="en-US" sz="3600" smtClean="0">
              <a:solidFill>
                <a:srgbClr val="000000"/>
              </a:solidFill>
              <a:latin typeface="Arial - 48"/>
            </a:endParaRPr>
          </a:p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August 25, 2011</a:t>
            </a:r>
          </a:p>
          <a:p>
            <a:endParaRPr lang="en-US" sz="3600" smtClean="0">
              <a:solidFill>
                <a:srgbClr val="000000"/>
              </a:solidFill>
              <a:latin typeface="Arial - 48"/>
            </a:endParaRPr>
          </a:p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Today is a B day!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629420" y="1845835"/>
            <a:ext cx="2608182" cy="474475"/>
            <a:chOff x="5629420" y="1845835"/>
            <a:chExt cx="2608182" cy="474475"/>
          </a:xfrm>
        </p:grpSpPr>
        <p:sp>
          <p:nvSpPr>
            <p:cNvPr id="3" name="Freeform 2"/>
            <p:cNvSpPr/>
            <p:nvPr/>
          </p:nvSpPr>
          <p:spPr>
            <a:xfrm>
              <a:off x="5629420" y="1845835"/>
              <a:ext cx="350812" cy="474475"/>
            </a:xfrm>
            <a:custGeom>
              <a:avLst/>
              <a:gdLst/>
              <a:ahLst/>
              <a:cxnLst/>
              <a:rect l="0" t="0" r="0" b="0"/>
              <a:pathLst>
                <a:path w="350812" h="474475">
                  <a:moveTo>
                    <a:pt x="9453" y="103211"/>
                  </a:moveTo>
                  <a:lnTo>
                    <a:pt x="9453" y="183479"/>
                  </a:lnTo>
                  <a:lnTo>
                    <a:pt x="10677" y="198322"/>
                  </a:lnTo>
                  <a:lnTo>
                    <a:pt x="12716" y="213111"/>
                  </a:lnTo>
                  <a:lnTo>
                    <a:pt x="15299" y="227865"/>
                  </a:lnTo>
                  <a:lnTo>
                    <a:pt x="15797" y="243819"/>
                  </a:lnTo>
                  <a:lnTo>
                    <a:pt x="14906" y="260572"/>
                  </a:lnTo>
                  <a:lnTo>
                    <a:pt x="13088" y="277858"/>
                  </a:lnTo>
                  <a:lnTo>
                    <a:pt x="11877" y="294276"/>
                  </a:lnTo>
                  <a:lnTo>
                    <a:pt x="11069" y="310116"/>
                  </a:lnTo>
                  <a:lnTo>
                    <a:pt x="10171" y="340766"/>
                  </a:lnTo>
                  <a:lnTo>
                    <a:pt x="9772" y="370701"/>
                  </a:lnTo>
                  <a:lnTo>
                    <a:pt x="8442" y="385536"/>
                  </a:lnTo>
                  <a:lnTo>
                    <a:pt x="6332" y="400320"/>
                  </a:lnTo>
                  <a:lnTo>
                    <a:pt x="3702" y="415070"/>
                  </a:lnTo>
                  <a:lnTo>
                    <a:pt x="1949" y="431020"/>
                  </a:lnTo>
                  <a:lnTo>
                    <a:pt x="780" y="447772"/>
                  </a:lnTo>
                  <a:lnTo>
                    <a:pt x="0" y="465057"/>
                  </a:lnTo>
                  <a:lnTo>
                    <a:pt x="704" y="472910"/>
                  </a:lnTo>
                  <a:lnTo>
                    <a:pt x="2397" y="474474"/>
                  </a:lnTo>
                  <a:lnTo>
                    <a:pt x="4749" y="471847"/>
                  </a:lnTo>
                  <a:lnTo>
                    <a:pt x="7540" y="461531"/>
                  </a:lnTo>
                  <a:lnTo>
                    <a:pt x="10625" y="446089"/>
                  </a:lnTo>
                  <a:lnTo>
                    <a:pt x="13905" y="427230"/>
                  </a:lnTo>
                  <a:lnTo>
                    <a:pt x="16091" y="409763"/>
                  </a:lnTo>
                  <a:lnTo>
                    <a:pt x="17549" y="393224"/>
                  </a:lnTo>
                  <a:lnTo>
                    <a:pt x="18521" y="377305"/>
                  </a:lnTo>
                  <a:lnTo>
                    <a:pt x="20392" y="360574"/>
                  </a:lnTo>
                  <a:lnTo>
                    <a:pt x="22863" y="343303"/>
                  </a:lnTo>
                  <a:lnTo>
                    <a:pt x="25734" y="325671"/>
                  </a:lnTo>
                  <a:lnTo>
                    <a:pt x="27648" y="309022"/>
                  </a:lnTo>
                  <a:lnTo>
                    <a:pt x="28924" y="293029"/>
                  </a:lnTo>
                  <a:lnTo>
                    <a:pt x="29775" y="277473"/>
                  </a:lnTo>
                  <a:lnTo>
                    <a:pt x="30720" y="247138"/>
                  </a:lnTo>
                  <a:lnTo>
                    <a:pt x="31327" y="181941"/>
                  </a:lnTo>
                  <a:lnTo>
                    <a:pt x="30153" y="163038"/>
                  </a:lnTo>
                  <a:lnTo>
                    <a:pt x="28147" y="143096"/>
                  </a:lnTo>
                  <a:lnTo>
                    <a:pt x="25586" y="122460"/>
                  </a:lnTo>
                  <a:lnTo>
                    <a:pt x="23879" y="103808"/>
                  </a:lnTo>
                  <a:lnTo>
                    <a:pt x="22741" y="86480"/>
                  </a:lnTo>
                  <a:lnTo>
                    <a:pt x="21982" y="70034"/>
                  </a:lnTo>
                  <a:lnTo>
                    <a:pt x="21476" y="63964"/>
                  </a:lnTo>
                  <a:lnTo>
                    <a:pt x="21139" y="64811"/>
                  </a:lnTo>
                  <a:lnTo>
                    <a:pt x="20914" y="70270"/>
                  </a:lnTo>
                  <a:lnTo>
                    <a:pt x="21988" y="77580"/>
                  </a:lnTo>
                  <a:lnTo>
                    <a:pt x="23927" y="86123"/>
                  </a:lnTo>
                  <a:lnTo>
                    <a:pt x="26444" y="95490"/>
                  </a:lnTo>
                  <a:lnTo>
                    <a:pt x="35765" y="125473"/>
                  </a:lnTo>
                  <a:lnTo>
                    <a:pt x="41676" y="143746"/>
                  </a:lnTo>
                  <a:lnTo>
                    <a:pt x="46841" y="160822"/>
                  </a:lnTo>
                  <a:lnTo>
                    <a:pt x="59955" y="207014"/>
                  </a:lnTo>
                  <a:lnTo>
                    <a:pt x="67788" y="232544"/>
                  </a:lnTo>
                  <a:lnTo>
                    <a:pt x="72813" y="244491"/>
                  </a:lnTo>
                  <a:lnTo>
                    <a:pt x="78610" y="256126"/>
                  </a:lnTo>
                  <a:lnTo>
                    <a:pt x="84922" y="267553"/>
                  </a:lnTo>
                  <a:lnTo>
                    <a:pt x="91577" y="277618"/>
                  </a:lnTo>
                  <a:lnTo>
                    <a:pt x="98460" y="286775"/>
                  </a:lnTo>
                  <a:lnTo>
                    <a:pt x="105497" y="295327"/>
                  </a:lnTo>
                  <a:lnTo>
                    <a:pt x="113858" y="304699"/>
                  </a:lnTo>
                  <a:lnTo>
                    <a:pt x="132936" y="324899"/>
                  </a:lnTo>
                  <a:lnTo>
                    <a:pt x="144386" y="329308"/>
                  </a:lnTo>
                  <a:lnTo>
                    <a:pt x="156913" y="329800"/>
                  </a:lnTo>
                  <a:lnTo>
                    <a:pt x="170158" y="327680"/>
                  </a:lnTo>
                  <a:lnTo>
                    <a:pt x="181436" y="321373"/>
                  </a:lnTo>
                  <a:lnTo>
                    <a:pt x="191401" y="312275"/>
                  </a:lnTo>
                  <a:lnTo>
                    <a:pt x="200491" y="301315"/>
                  </a:lnTo>
                  <a:lnTo>
                    <a:pt x="207776" y="290338"/>
                  </a:lnTo>
                  <a:lnTo>
                    <a:pt x="213855" y="279350"/>
                  </a:lnTo>
                  <a:lnTo>
                    <a:pt x="238249" y="229495"/>
                  </a:lnTo>
                  <a:lnTo>
                    <a:pt x="243959" y="216764"/>
                  </a:lnTo>
                  <a:lnTo>
                    <a:pt x="248989" y="204607"/>
                  </a:lnTo>
                  <a:lnTo>
                    <a:pt x="253566" y="192831"/>
                  </a:lnTo>
                  <a:lnTo>
                    <a:pt x="256617" y="180087"/>
                  </a:lnTo>
                  <a:lnTo>
                    <a:pt x="258651" y="166697"/>
                  </a:lnTo>
                  <a:lnTo>
                    <a:pt x="260007" y="152876"/>
                  </a:lnTo>
                  <a:lnTo>
                    <a:pt x="262135" y="138768"/>
                  </a:lnTo>
                  <a:lnTo>
                    <a:pt x="264776" y="124468"/>
                  </a:lnTo>
                  <a:lnTo>
                    <a:pt x="267761" y="110041"/>
                  </a:lnTo>
                  <a:lnTo>
                    <a:pt x="269751" y="93082"/>
                  </a:lnTo>
                  <a:lnTo>
                    <a:pt x="271077" y="74435"/>
                  </a:lnTo>
                  <a:lnTo>
                    <a:pt x="272551" y="36587"/>
                  </a:lnTo>
                  <a:lnTo>
                    <a:pt x="273206" y="3453"/>
                  </a:lnTo>
                  <a:lnTo>
                    <a:pt x="273381" y="0"/>
                  </a:lnTo>
                  <a:lnTo>
                    <a:pt x="273498" y="5040"/>
                  </a:lnTo>
                  <a:lnTo>
                    <a:pt x="273575" y="15740"/>
                  </a:lnTo>
                  <a:lnTo>
                    <a:pt x="274851" y="31438"/>
                  </a:lnTo>
                  <a:lnTo>
                    <a:pt x="279530" y="71720"/>
                  </a:lnTo>
                  <a:lnTo>
                    <a:pt x="281267" y="92005"/>
                  </a:lnTo>
                  <a:lnTo>
                    <a:pt x="282425" y="111646"/>
                  </a:lnTo>
                  <a:lnTo>
                    <a:pt x="283198" y="130857"/>
                  </a:lnTo>
                  <a:lnTo>
                    <a:pt x="284936" y="148559"/>
                  </a:lnTo>
                  <a:lnTo>
                    <a:pt x="287318" y="165254"/>
                  </a:lnTo>
                  <a:lnTo>
                    <a:pt x="290130" y="181278"/>
                  </a:lnTo>
                  <a:lnTo>
                    <a:pt x="293228" y="196855"/>
                  </a:lnTo>
                  <a:lnTo>
                    <a:pt x="299933" y="227213"/>
                  </a:lnTo>
                  <a:lnTo>
                    <a:pt x="310587" y="271819"/>
                  </a:lnTo>
                  <a:lnTo>
                    <a:pt x="314207" y="285356"/>
                  </a:lnTo>
                  <a:lnTo>
                    <a:pt x="321492" y="310185"/>
                  </a:lnTo>
                  <a:lnTo>
                    <a:pt x="332472" y="344800"/>
                  </a:lnTo>
                  <a:lnTo>
                    <a:pt x="336138" y="358480"/>
                  </a:lnTo>
                  <a:lnTo>
                    <a:pt x="339805" y="373718"/>
                  </a:lnTo>
                  <a:lnTo>
                    <a:pt x="350811" y="444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024278" y="2038471"/>
              <a:ext cx="143151" cy="200823"/>
            </a:xfrm>
            <a:custGeom>
              <a:avLst/>
              <a:gdLst/>
              <a:ahLst/>
              <a:cxnLst/>
              <a:rect l="0" t="0" r="0" b="0"/>
              <a:pathLst>
                <a:path w="143151" h="200823">
                  <a:moveTo>
                    <a:pt x="0" y="141818"/>
                  </a:moveTo>
                  <a:lnTo>
                    <a:pt x="11691" y="130126"/>
                  </a:lnTo>
                  <a:lnTo>
                    <a:pt x="20029" y="123012"/>
                  </a:lnTo>
                  <a:lnTo>
                    <a:pt x="42344" y="105319"/>
                  </a:lnTo>
                  <a:lnTo>
                    <a:pt x="82422" y="74722"/>
                  </a:lnTo>
                  <a:lnTo>
                    <a:pt x="95324" y="64052"/>
                  </a:lnTo>
                  <a:lnTo>
                    <a:pt x="107595" y="53269"/>
                  </a:lnTo>
                  <a:lnTo>
                    <a:pt x="119447" y="42409"/>
                  </a:lnTo>
                  <a:lnTo>
                    <a:pt x="126124" y="31499"/>
                  </a:lnTo>
                  <a:lnTo>
                    <a:pt x="129352" y="20555"/>
                  </a:lnTo>
                  <a:lnTo>
                    <a:pt x="130281" y="9589"/>
                  </a:lnTo>
                  <a:lnTo>
                    <a:pt x="127230" y="3501"/>
                  </a:lnTo>
                  <a:lnTo>
                    <a:pt x="121525" y="667"/>
                  </a:lnTo>
                  <a:lnTo>
                    <a:pt x="114051" y="0"/>
                  </a:lnTo>
                  <a:lnTo>
                    <a:pt x="105398" y="3226"/>
                  </a:lnTo>
                  <a:lnTo>
                    <a:pt x="95959" y="9048"/>
                  </a:lnTo>
                  <a:lnTo>
                    <a:pt x="85996" y="16599"/>
                  </a:lnTo>
                  <a:lnTo>
                    <a:pt x="76906" y="25304"/>
                  </a:lnTo>
                  <a:lnTo>
                    <a:pt x="68400" y="34778"/>
                  </a:lnTo>
                  <a:lnTo>
                    <a:pt x="60282" y="44764"/>
                  </a:lnTo>
                  <a:lnTo>
                    <a:pt x="53647" y="57539"/>
                  </a:lnTo>
                  <a:lnTo>
                    <a:pt x="47999" y="72173"/>
                  </a:lnTo>
                  <a:lnTo>
                    <a:pt x="43011" y="88047"/>
                  </a:lnTo>
                  <a:lnTo>
                    <a:pt x="39685" y="103524"/>
                  </a:lnTo>
                  <a:lnTo>
                    <a:pt x="37468" y="118735"/>
                  </a:lnTo>
                  <a:lnTo>
                    <a:pt x="35990" y="133770"/>
                  </a:lnTo>
                  <a:lnTo>
                    <a:pt x="37452" y="148688"/>
                  </a:lnTo>
                  <a:lnTo>
                    <a:pt x="40873" y="163527"/>
                  </a:lnTo>
                  <a:lnTo>
                    <a:pt x="45601" y="178314"/>
                  </a:lnTo>
                  <a:lnTo>
                    <a:pt x="53647" y="188171"/>
                  </a:lnTo>
                  <a:lnTo>
                    <a:pt x="63905" y="194743"/>
                  </a:lnTo>
                  <a:lnTo>
                    <a:pt x="75638" y="199124"/>
                  </a:lnTo>
                  <a:lnTo>
                    <a:pt x="87131" y="200822"/>
                  </a:lnTo>
                  <a:lnTo>
                    <a:pt x="98463" y="200730"/>
                  </a:lnTo>
                  <a:lnTo>
                    <a:pt x="143150" y="185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219700" y="2017275"/>
              <a:ext cx="189984" cy="273130"/>
            </a:xfrm>
            <a:custGeom>
              <a:avLst/>
              <a:gdLst/>
              <a:ahLst/>
              <a:cxnLst/>
              <a:rect l="0" t="0" r="0" b="0"/>
              <a:pathLst>
                <a:path w="189984" h="273130">
                  <a:moveTo>
                    <a:pt x="167959" y="19863"/>
                  </a:moveTo>
                  <a:lnTo>
                    <a:pt x="150422" y="14018"/>
                  </a:lnTo>
                  <a:lnTo>
                    <a:pt x="139139" y="14743"/>
                  </a:lnTo>
                  <a:lnTo>
                    <a:pt x="125499" y="17673"/>
                  </a:lnTo>
                  <a:lnTo>
                    <a:pt x="110288" y="22074"/>
                  </a:lnTo>
                  <a:lnTo>
                    <a:pt x="97701" y="27455"/>
                  </a:lnTo>
                  <a:lnTo>
                    <a:pt x="86862" y="33488"/>
                  </a:lnTo>
                  <a:lnTo>
                    <a:pt x="77190" y="39958"/>
                  </a:lnTo>
                  <a:lnTo>
                    <a:pt x="68294" y="46718"/>
                  </a:lnTo>
                  <a:lnTo>
                    <a:pt x="59916" y="53672"/>
                  </a:lnTo>
                  <a:lnTo>
                    <a:pt x="51884" y="60755"/>
                  </a:lnTo>
                  <a:lnTo>
                    <a:pt x="42859" y="70371"/>
                  </a:lnTo>
                  <a:lnTo>
                    <a:pt x="33172" y="81676"/>
                  </a:lnTo>
                  <a:lnTo>
                    <a:pt x="23043" y="94106"/>
                  </a:lnTo>
                  <a:lnTo>
                    <a:pt x="15067" y="107287"/>
                  </a:lnTo>
                  <a:lnTo>
                    <a:pt x="8526" y="120969"/>
                  </a:lnTo>
                  <a:lnTo>
                    <a:pt x="2943" y="134984"/>
                  </a:lnTo>
                  <a:lnTo>
                    <a:pt x="443" y="147998"/>
                  </a:lnTo>
                  <a:lnTo>
                    <a:pt x="0" y="160344"/>
                  </a:lnTo>
                  <a:lnTo>
                    <a:pt x="929" y="172245"/>
                  </a:lnTo>
                  <a:lnTo>
                    <a:pt x="3995" y="182627"/>
                  </a:lnTo>
                  <a:lnTo>
                    <a:pt x="8486" y="191995"/>
                  </a:lnTo>
                  <a:lnTo>
                    <a:pt x="13928" y="200687"/>
                  </a:lnTo>
                  <a:lnTo>
                    <a:pt x="22449" y="205258"/>
                  </a:lnTo>
                  <a:lnTo>
                    <a:pt x="33024" y="207082"/>
                  </a:lnTo>
                  <a:lnTo>
                    <a:pt x="44968" y="207075"/>
                  </a:lnTo>
                  <a:lnTo>
                    <a:pt x="56601" y="203399"/>
                  </a:lnTo>
                  <a:lnTo>
                    <a:pt x="68027" y="197278"/>
                  </a:lnTo>
                  <a:lnTo>
                    <a:pt x="79314" y="189527"/>
                  </a:lnTo>
                  <a:lnTo>
                    <a:pt x="89286" y="181913"/>
                  </a:lnTo>
                  <a:lnTo>
                    <a:pt x="98381" y="174390"/>
                  </a:lnTo>
                  <a:lnTo>
                    <a:pt x="106892" y="166927"/>
                  </a:lnTo>
                  <a:lnTo>
                    <a:pt x="113789" y="155834"/>
                  </a:lnTo>
                  <a:lnTo>
                    <a:pt x="119611" y="142322"/>
                  </a:lnTo>
                  <a:lnTo>
                    <a:pt x="137746" y="88371"/>
                  </a:lnTo>
                  <a:lnTo>
                    <a:pt x="140476" y="75323"/>
                  </a:lnTo>
                  <a:lnTo>
                    <a:pt x="142296" y="61730"/>
                  </a:lnTo>
                  <a:lnTo>
                    <a:pt x="143510" y="47775"/>
                  </a:lnTo>
                  <a:lnTo>
                    <a:pt x="143095" y="33577"/>
                  </a:lnTo>
                  <a:lnTo>
                    <a:pt x="141595" y="19218"/>
                  </a:lnTo>
                  <a:lnTo>
                    <a:pt x="139372" y="4751"/>
                  </a:lnTo>
                  <a:lnTo>
                    <a:pt x="136666" y="0"/>
                  </a:lnTo>
                  <a:lnTo>
                    <a:pt x="133638" y="1727"/>
                  </a:lnTo>
                  <a:lnTo>
                    <a:pt x="130397" y="7773"/>
                  </a:lnTo>
                  <a:lnTo>
                    <a:pt x="128235" y="17920"/>
                  </a:lnTo>
                  <a:lnTo>
                    <a:pt x="126794" y="30803"/>
                  </a:lnTo>
                  <a:lnTo>
                    <a:pt x="125834" y="45509"/>
                  </a:lnTo>
                  <a:lnTo>
                    <a:pt x="126417" y="58984"/>
                  </a:lnTo>
                  <a:lnTo>
                    <a:pt x="128030" y="71637"/>
                  </a:lnTo>
                  <a:lnTo>
                    <a:pt x="130328" y="83743"/>
                  </a:lnTo>
                  <a:lnTo>
                    <a:pt x="133084" y="95485"/>
                  </a:lnTo>
                  <a:lnTo>
                    <a:pt x="136144" y="106983"/>
                  </a:lnTo>
                  <a:lnTo>
                    <a:pt x="142808" y="129546"/>
                  </a:lnTo>
                  <a:lnTo>
                    <a:pt x="157055" y="173940"/>
                  </a:lnTo>
                  <a:lnTo>
                    <a:pt x="160690" y="184980"/>
                  </a:lnTo>
                  <a:lnTo>
                    <a:pt x="164336" y="197234"/>
                  </a:lnTo>
                  <a:lnTo>
                    <a:pt x="167991" y="210297"/>
                  </a:lnTo>
                  <a:lnTo>
                    <a:pt x="189983" y="2731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409683" y="1953713"/>
              <a:ext cx="198209" cy="289300"/>
            </a:xfrm>
            <a:custGeom>
              <a:avLst/>
              <a:gdLst/>
              <a:ahLst/>
              <a:cxnLst/>
              <a:rect l="0" t="0" r="0" b="0"/>
              <a:pathLst>
                <a:path w="198209" h="289300">
                  <a:moveTo>
                    <a:pt x="198208" y="6344"/>
                  </a:moveTo>
                  <a:lnTo>
                    <a:pt x="180671" y="499"/>
                  </a:lnTo>
                  <a:lnTo>
                    <a:pt x="170610" y="0"/>
                  </a:lnTo>
                  <a:lnTo>
                    <a:pt x="159010" y="891"/>
                  </a:lnTo>
                  <a:lnTo>
                    <a:pt x="146382" y="2709"/>
                  </a:lnTo>
                  <a:lnTo>
                    <a:pt x="133069" y="6368"/>
                  </a:lnTo>
                  <a:lnTo>
                    <a:pt x="119300" y="11254"/>
                  </a:lnTo>
                  <a:lnTo>
                    <a:pt x="105227" y="16958"/>
                  </a:lnTo>
                  <a:lnTo>
                    <a:pt x="92174" y="24432"/>
                  </a:lnTo>
                  <a:lnTo>
                    <a:pt x="79801" y="33085"/>
                  </a:lnTo>
                  <a:lnTo>
                    <a:pt x="67883" y="42524"/>
                  </a:lnTo>
                  <a:lnTo>
                    <a:pt x="58714" y="53711"/>
                  </a:lnTo>
                  <a:lnTo>
                    <a:pt x="51378" y="66062"/>
                  </a:lnTo>
                  <a:lnTo>
                    <a:pt x="45263" y="79191"/>
                  </a:lnTo>
                  <a:lnTo>
                    <a:pt x="43634" y="92838"/>
                  </a:lnTo>
                  <a:lnTo>
                    <a:pt x="44994" y="106829"/>
                  </a:lnTo>
                  <a:lnTo>
                    <a:pt x="48349" y="121051"/>
                  </a:lnTo>
                  <a:lnTo>
                    <a:pt x="54255" y="135426"/>
                  </a:lnTo>
                  <a:lnTo>
                    <a:pt x="61864" y="149904"/>
                  </a:lnTo>
                  <a:lnTo>
                    <a:pt x="70606" y="164449"/>
                  </a:lnTo>
                  <a:lnTo>
                    <a:pt x="81329" y="177817"/>
                  </a:lnTo>
                  <a:lnTo>
                    <a:pt x="93371" y="190399"/>
                  </a:lnTo>
                  <a:lnTo>
                    <a:pt x="117355" y="212944"/>
                  </a:lnTo>
                  <a:lnTo>
                    <a:pt x="136171" y="231121"/>
                  </a:lnTo>
                  <a:lnTo>
                    <a:pt x="143391" y="240617"/>
                  </a:lnTo>
                  <a:lnTo>
                    <a:pt x="149429" y="250619"/>
                  </a:lnTo>
                  <a:lnTo>
                    <a:pt x="154676" y="260957"/>
                  </a:lnTo>
                  <a:lnTo>
                    <a:pt x="154504" y="269073"/>
                  </a:lnTo>
                  <a:lnTo>
                    <a:pt x="150719" y="275707"/>
                  </a:lnTo>
                  <a:lnTo>
                    <a:pt x="144526" y="281353"/>
                  </a:lnTo>
                  <a:lnTo>
                    <a:pt x="135502" y="285117"/>
                  </a:lnTo>
                  <a:lnTo>
                    <a:pt x="124593" y="287626"/>
                  </a:lnTo>
                  <a:lnTo>
                    <a:pt x="112425" y="289299"/>
                  </a:lnTo>
                  <a:lnTo>
                    <a:pt x="98197" y="289191"/>
                  </a:lnTo>
                  <a:lnTo>
                    <a:pt x="82593" y="287895"/>
                  </a:lnTo>
                  <a:lnTo>
                    <a:pt x="66074" y="285808"/>
                  </a:lnTo>
                  <a:lnTo>
                    <a:pt x="52614" y="281969"/>
                  </a:lnTo>
                  <a:lnTo>
                    <a:pt x="41193" y="276964"/>
                  </a:lnTo>
                  <a:lnTo>
                    <a:pt x="0" y="237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642910" y="1982080"/>
              <a:ext cx="176589" cy="197176"/>
            </a:xfrm>
            <a:custGeom>
              <a:avLst/>
              <a:gdLst/>
              <a:ahLst/>
              <a:cxnLst/>
              <a:rect l="0" t="0" r="0" b="0"/>
              <a:pathLst>
                <a:path w="176589" h="197176">
                  <a:moveTo>
                    <a:pt x="20038" y="22024"/>
                  </a:moveTo>
                  <a:lnTo>
                    <a:pt x="4712" y="98656"/>
                  </a:lnTo>
                  <a:lnTo>
                    <a:pt x="2480" y="115935"/>
                  </a:lnTo>
                  <a:lnTo>
                    <a:pt x="991" y="133571"/>
                  </a:lnTo>
                  <a:lnTo>
                    <a:pt x="0" y="151447"/>
                  </a:lnTo>
                  <a:lnTo>
                    <a:pt x="1785" y="165810"/>
                  </a:lnTo>
                  <a:lnTo>
                    <a:pt x="5422" y="177833"/>
                  </a:lnTo>
                  <a:lnTo>
                    <a:pt x="10294" y="188296"/>
                  </a:lnTo>
                  <a:lnTo>
                    <a:pt x="19660" y="194047"/>
                  </a:lnTo>
                  <a:lnTo>
                    <a:pt x="32021" y="196658"/>
                  </a:lnTo>
                  <a:lnTo>
                    <a:pt x="46379" y="197175"/>
                  </a:lnTo>
                  <a:lnTo>
                    <a:pt x="58398" y="195072"/>
                  </a:lnTo>
                  <a:lnTo>
                    <a:pt x="68858" y="191223"/>
                  </a:lnTo>
                  <a:lnTo>
                    <a:pt x="78278" y="186211"/>
                  </a:lnTo>
                  <a:lnTo>
                    <a:pt x="89453" y="177975"/>
                  </a:lnTo>
                  <a:lnTo>
                    <a:pt x="101796" y="167590"/>
                  </a:lnTo>
                  <a:lnTo>
                    <a:pt x="114919" y="155773"/>
                  </a:lnTo>
                  <a:lnTo>
                    <a:pt x="127338" y="143001"/>
                  </a:lnTo>
                  <a:lnTo>
                    <a:pt x="139289" y="129593"/>
                  </a:lnTo>
                  <a:lnTo>
                    <a:pt x="150925" y="115759"/>
                  </a:lnTo>
                  <a:lnTo>
                    <a:pt x="159907" y="101643"/>
                  </a:lnTo>
                  <a:lnTo>
                    <a:pt x="167119" y="87338"/>
                  </a:lnTo>
                  <a:lnTo>
                    <a:pt x="173149" y="72908"/>
                  </a:lnTo>
                  <a:lnTo>
                    <a:pt x="175947" y="59617"/>
                  </a:lnTo>
                  <a:lnTo>
                    <a:pt x="176588" y="47086"/>
                  </a:lnTo>
                  <a:lnTo>
                    <a:pt x="174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921902" y="2004104"/>
              <a:ext cx="115440" cy="175508"/>
            </a:xfrm>
            <a:custGeom>
              <a:avLst/>
              <a:gdLst/>
              <a:ahLst/>
              <a:cxnLst/>
              <a:rect l="0" t="0" r="0" b="0"/>
              <a:pathLst>
                <a:path w="115440" h="175508">
                  <a:moveTo>
                    <a:pt x="16335" y="55057"/>
                  </a:moveTo>
                  <a:lnTo>
                    <a:pt x="16335" y="84286"/>
                  </a:lnTo>
                  <a:lnTo>
                    <a:pt x="15111" y="97789"/>
                  </a:lnTo>
                  <a:lnTo>
                    <a:pt x="13073" y="111686"/>
                  </a:lnTo>
                  <a:lnTo>
                    <a:pt x="10490" y="125845"/>
                  </a:lnTo>
                  <a:lnTo>
                    <a:pt x="7544" y="140177"/>
                  </a:lnTo>
                  <a:lnTo>
                    <a:pt x="1008" y="169154"/>
                  </a:lnTo>
                  <a:lnTo>
                    <a:pt x="0" y="175168"/>
                  </a:lnTo>
                  <a:lnTo>
                    <a:pt x="551" y="175507"/>
                  </a:lnTo>
                  <a:lnTo>
                    <a:pt x="2142" y="172062"/>
                  </a:lnTo>
                  <a:lnTo>
                    <a:pt x="4426" y="163648"/>
                  </a:lnTo>
                  <a:lnTo>
                    <a:pt x="7172" y="151921"/>
                  </a:lnTo>
                  <a:lnTo>
                    <a:pt x="10226" y="137986"/>
                  </a:lnTo>
                  <a:lnTo>
                    <a:pt x="12263" y="123802"/>
                  </a:lnTo>
                  <a:lnTo>
                    <a:pt x="13621" y="109452"/>
                  </a:lnTo>
                  <a:lnTo>
                    <a:pt x="14525" y="94991"/>
                  </a:lnTo>
                  <a:lnTo>
                    <a:pt x="16352" y="81680"/>
                  </a:lnTo>
                  <a:lnTo>
                    <a:pt x="18793" y="69135"/>
                  </a:lnTo>
                  <a:lnTo>
                    <a:pt x="21645" y="57101"/>
                  </a:lnTo>
                  <a:lnTo>
                    <a:pt x="25993" y="46632"/>
                  </a:lnTo>
                  <a:lnTo>
                    <a:pt x="31338" y="37206"/>
                  </a:lnTo>
                  <a:lnTo>
                    <a:pt x="37349" y="28474"/>
                  </a:lnTo>
                  <a:lnTo>
                    <a:pt x="45026" y="21430"/>
                  </a:lnTo>
                  <a:lnTo>
                    <a:pt x="53815" y="15510"/>
                  </a:lnTo>
                  <a:lnTo>
                    <a:pt x="1154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081387" y="1969240"/>
              <a:ext cx="154163" cy="213286"/>
            </a:xfrm>
            <a:custGeom>
              <a:avLst/>
              <a:gdLst/>
              <a:ahLst/>
              <a:cxnLst/>
              <a:rect l="0" t="0" r="0" b="0"/>
              <a:pathLst>
                <a:path w="154163" h="213286">
                  <a:moveTo>
                    <a:pt x="0" y="178014"/>
                  </a:moveTo>
                  <a:lnTo>
                    <a:pt x="11692" y="166323"/>
                  </a:lnTo>
                  <a:lnTo>
                    <a:pt x="20030" y="160432"/>
                  </a:lnTo>
                  <a:lnTo>
                    <a:pt x="30483" y="154057"/>
                  </a:lnTo>
                  <a:lnTo>
                    <a:pt x="42345" y="147361"/>
                  </a:lnTo>
                  <a:lnTo>
                    <a:pt x="52700" y="140449"/>
                  </a:lnTo>
                  <a:lnTo>
                    <a:pt x="62051" y="133395"/>
                  </a:lnTo>
                  <a:lnTo>
                    <a:pt x="70732" y="126245"/>
                  </a:lnTo>
                  <a:lnTo>
                    <a:pt x="78965" y="119031"/>
                  </a:lnTo>
                  <a:lnTo>
                    <a:pt x="86902" y="111775"/>
                  </a:lnTo>
                  <a:lnTo>
                    <a:pt x="103469" y="95963"/>
                  </a:lnTo>
                  <a:lnTo>
                    <a:pt x="123067" y="76701"/>
                  </a:lnTo>
                  <a:lnTo>
                    <a:pt x="132209" y="66426"/>
                  </a:lnTo>
                  <a:lnTo>
                    <a:pt x="140750" y="55905"/>
                  </a:lnTo>
                  <a:lnTo>
                    <a:pt x="148891" y="45221"/>
                  </a:lnTo>
                  <a:lnTo>
                    <a:pt x="151872" y="35651"/>
                  </a:lnTo>
                  <a:lnTo>
                    <a:pt x="151412" y="26824"/>
                  </a:lnTo>
                  <a:lnTo>
                    <a:pt x="148658" y="18492"/>
                  </a:lnTo>
                  <a:lnTo>
                    <a:pt x="143152" y="11714"/>
                  </a:lnTo>
                  <a:lnTo>
                    <a:pt x="135811" y="5972"/>
                  </a:lnTo>
                  <a:lnTo>
                    <a:pt x="127246" y="920"/>
                  </a:lnTo>
                  <a:lnTo>
                    <a:pt x="117865" y="0"/>
                  </a:lnTo>
                  <a:lnTo>
                    <a:pt x="107942" y="1833"/>
                  </a:lnTo>
                  <a:lnTo>
                    <a:pt x="97655" y="5502"/>
                  </a:lnTo>
                  <a:lnTo>
                    <a:pt x="87127" y="11619"/>
                  </a:lnTo>
                  <a:lnTo>
                    <a:pt x="76437" y="19367"/>
                  </a:lnTo>
                  <a:lnTo>
                    <a:pt x="65640" y="28203"/>
                  </a:lnTo>
                  <a:lnTo>
                    <a:pt x="57219" y="37764"/>
                  </a:lnTo>
                  <a:lnTo>
                    <a:pt x="50381" y="47809"/>
                  </a:lnTo>
                  <a:lnTo>
                    <a:pt x="44599" y="58176"/>
                  </a:lnTo>
                  <a:lnTo>
                    <a:pt x="39521" y="71205"/>
                  </a:lnTo>
                  <a:lnTo>
                    <a:pt x="34912" y="86008"/>
                  </a:lnTo>
                  <a:lnTo>
                    <a:pt x="30616" y="101995"/>
                  </a:lnTo>
                  <a:lnTo>
                    <a:pt x="27752" y="117546"/>
                  </a:lnTo>
                  <a:lnTo>
                    <a:pt x="25842" y="132808"/>
                  </a:lnTo>
                  <a:lnTo>
                    <a:pt x="24569" y="147877"/>
                  </a:lnTo>
                  <a:lnTo>
                    <a:pt x="26168" y="161593"/>
                  </a:lnTo>
                  <a:lnTo>
                    <a:pt x="29680" y="174408"/>
                  </a:lnTo>
                  <a:lnTo>
                    <a:pt x="34469" y="186621"/>
                  </a:lnTo>
                  <a:lnTo>
                    <a:pt x="41332" y="195987"/>
                  </a:lnTo>
                  <a:lnTo>
                    <a:pt x="49578" y="203455"/>
                  </a:lnTo>
                  <a:lnTo>
                    <a:pt x="58746" y="209656"/>
                  </a:lnTo>
                  <a:lnTo>
                    <a:pt x="69752" y="212567"/>
                  </a:lnTo>
                  <a:lnTo>
                    <a:pt x="81983" y="213285"/>
                  </a:lnTo>
                  <a:lnTo>
                    <a:pt x="95031" y="212539"/>
                  </a:lnTo>
                  <a:lnTo>
                    <a:pt x="107401" y="209595"/>
                  </a:lnTo>
                  <a:lnTo>
                    <a:pt x="119317" y="205186"/>
                  </a:lnTo>
                  <a:lnTo>
                    <a:pt x="154162" y="1890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301619" y="1997210"/>
              <a:ext cx="198209" cy="194091"/>
            </a:xfrm>
            <a:custGeom>
              <a:avLst/>
              <a:gdLst/>
              <a:ahLst/>
              <a:cxnLst/>
              <a:rect l="0" t="0" r="0" b="0"/>
              <a:pathLst>
                <a:path w="198209" h="194091">
                  <a:moveTo>
                    <a:pt x="0" y="6894"/>
                  </a:moveTo>
                  <a:lnTo>
                    <a:pt x="0" y="36122"/>
                  </a:lnTo>
                  <a:lnTo>
                    <a:pt x="1223" y="49626"/>
                  </a:lnTo>
                  <a:lnTo>
                    <a:pt x="3263" y="63522"/>
                  </a:lnTo>
                  <a:lnTo>
                    <a:pt x="5845" y="77681"/>
                  </a:lnTo>
                  <a:lnTo>
                    <a:pt x="7568" y="92014"/>
                  </a:lnTo>
                  <a:lnTo>
                    <a:pt x="8716" y="106463"/>
                  </a:lnTo>
                  <a:lnTo>
                    <a:pt x="9482" y="120990"/>
                  </a:lnTo>
                  <a:lnTo>
                    <a:pt x="10332" y="150182"/>
                  </a:lnTo>
                  <a:lnTo>
                    <a:pt x="10558" y="164818"/>
                  </a:lnTo>
                  <a:lnTo>
                    <a:pt x="10709" y="168458"/>
                  </a:lnTo>
                  <a:lnTo>
                    <a:pt x="10811" y="164767"/>
                  </a:lnTo>
                  <a:lnTo>
                    <a:pt x="10972" y="114887"/>
                  </a:lnTo>
                  <a:lnTo>
                    <a:pt x="12208" y="99689"/>
                  </a:lnTo>
                  <a:lnTo>
                    <a:pt x="14256" y="84663"/>
                  </a:lnTo>
                  <a:lnTo>
                    <a:pt x="16845" y="69751"/>
                  </a:lnTo>
                  <a:lnTo>
                    <a:pt x="21018" y="57363"/>
                  </a:lnTo>
                  <a:lnTo>
                    <a:pt x="26246" y="46658"/>
                  </a:lnTo>
                  <a:lnTo>
                    <a:pt x="32180" y="37073"/>
                  </a:lnTo>
                  <a:lnTo>
                    <a:pt x="41029" y="33131"/>
                  </a:lnTo>
                  <a:lnTo>
                    <a:pt x="51823" y="32950"/>
                  </a:lnTo>
                  <a:lnTo>
                    <a:pt x="63913" y="35276"/>
                  </a:lnTo>
                  <a:lnTo>
                    <a:pt x="73196" y="42944"/>
                  </a:lnTo>
                  <a:lnTo>
                    <a:pt x="80609" y="54174"/>
                  </a:lnTo>
                  <a:lnTo>
                    <a:pt x="86774" y="67778"/>
                  </a:lnTo>
                  <a:lnTo>
                    <a:pt x="90884" y="81741"/>
                  </a:lnTo>
                  <a:lnTo>
                    <a:pt x="93624" y="95944"/>
                  </a:lnTo>
                  <a:lnTo>
                    <a:pt x="95451" y="110307"/>
                  </a:lnTo>
                  <a:lnTo>
                    <a:pt x="99116" y="113765"/>
                  </a:lnTo>
                  <a:lnTo>
                    <a:pt x="104006" y="109952"/>
                  </a:lnTo>
                  <a:lnTo>
                    <a:pt x="109713" y="101293"/>
                  </a:lnTo>
                  <a:lnTo>
                    <a:pt x="115964" y="90626"/>
                  </a:lnTo>
                  <a:lnTo>
                    <a:pt x="122579" y="78621"/>
                  </a:lnTo>
                  <a:lnTo>
                    <a:pt x="129436" y="65723"/>
                  </a:lnTo>
                  <a:lnTo>
                    <a:pt x="135231" y="53454"/>
                  </a:lnTo>
                  <a:lnTo>
                    <a:pt x="140317" y="41605"/>
                  </a:lnTo>
                  <a:lnTo>
                    <a:pt x="144932" y="30034"/>
                  </a:lnTo>
                  <a:lnTo>
                    <a:pt x="150456" y="19874"/>
                  </a:lnTo>
                  <a:lnTo>
                    <a:pt x="156585" y="10653"/>
                  </a:lnTo>
                  <a:lnTo>
                    <a:pt x="163119" y="2059"/>
                  </a:lnTo>
                  <a:lnTo>
                    <a:pt x="168697" y="0"/>
                  </a:lnTo>
                  <a:lnTo>
                    <a:pt x="173640" y="2298"/>
                  </a:lnTo>
                  <a:lnTo>
                    <a:pt x="178159" y="7500"/>
                  </a:lnTo>
                  <a:lnTo>
                    <a:pt x="182395" y="14639"/>
                  </a:lnTo>
                  <a:lnTo>
                    <a:pt x="186442" y="23069"/>
                  </a:lnTo>
                  <a:lnTo>
                    <a:pt x="190364" y="32359"/>
                  </a:lnTo>
                  <a:lnTo>
                    <a:pt x="192979" y="43447"/>
                  </a:lnTo>
                  <a:lnTo>
                    <a:pt x="194721" y="55733"/>
                  </a:lnTo>
                  <a:lnTo>
                    <a:pt x="195883" y="68817"/>
                  </a:lnTo>
                  <a:lnTo>
                    <a:pt x="196658" y="82434"/>
                  </a:lnTo>
                  <a:lnTo>
                    <a:pt x="197520" y="110615"/>
                  </a:lnTo>
                  <a:lnTo>
                    <a:pt x="198208" y="1940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596754" y="2013841"/>
              <a:ext cx="134316" cy="169628"/>
            </a:xfrm>
            <a:custGeom>
              <a:avLst/>
              <a:gdLst/>
              <a:ahLst/>
              <a:cxnLst/>
              <a:rect l="0" t="0" r="0" b="0"/>
              <a:pathLst>
                <a:path w="134316" h="169628">
                  <a:moveTo>
                    <a:pt x="24200" y="78355"/>
                  </a:moveTo>
                  <a:lnTo>
                    <a:pt x="35891" y="66664"/>
                  </a:lnTo>
                  <a:lnTo>
                    <a:pt x="43006" y="60773"/>
                  </a:lnTo>
                  <a:lnTo>
                    <a:pt x="51419" y="54399"/>
                  </a:lnTo>
                  <a:lnTo>
                    <a:pt x="60698" y="47702"/>
                  </a:lnTo>
                  <a:lnTo>
                    <a:pt x="69332" y="40791"/>
                  </a:lnTo>
                  <a:lnTo>
                    <a:pt x="77534" y="33736"/>
                  </a:lnTo>
                  <a:lnTo>
                    <a:pt x="85450" y="26586"/>
                  </a:lnTo>
                  <a:lnTo>
                    <a:pt x="88280" y="19372"/>
                  </a:lnTo>
                  <a:lnTo>
                    <a:pt x="87720" y="12116"/>
                  </a:lnTo>
                  <a:lnTo>
                    <a:pt x="84899" y="4831"/>
                  </a:lnTo>
                  <a:lnTo>
                    <a:pt x="79348" y="1199"/>
                  </a:lnTo>
                  <a:lnTo>
                    <a:pt x="71977" y="0"/>
                  </a:lnTo>
                  <a:lnTo>
                    <a:pt x="63392" y="425"/>
                  </a:lnTo>
                  <a:lnTo>
                    <a:pt x="55222" y="4379"/>
                  </a:lnTo>
                  <a:lnTo>
                    <a:pt x="47328" y="10685"/>
                  </a:lnTo>
                  <a:lnTo>
                    <a:pt x="39619" y="18559"/>
                  </a:lnTo>
                  <a:lnTo>
                    <a:pt x="32032" y="27480"/>
                  </a:lnTo>
                  <a:lnTo>
                    <a:pt x="24527" y="37097"/>
                  </a:lnTo>
                  <a:lnTo>
                    <a:pt x="17077" y="47179"/>
                  </a:lnTo>
                  <a:lnTo>
                    <a:pt x="10887" y="58795"/>
                  </a:lnTo>
                  <a:lnTo>
                    <a:pt x="5537" y="71432"/>
                  </a:lnTo>
                  <a:lnTo>
                    <a:pt x="746" y="84752"/>
                  </a:lnTo>
                  <a:lnTo>
                    <a:pt x="0" y="97302"/>
                  </a:lnTo>
                  <a:lnTo>
                    <a:pt x="1948" y="109339"/>
                  </a:lnTo>
                  <a:lnTo>
                    <a:pt x="5695" y="121034"/>
                  </a:lnTo>
                  <a:lnTo>
                    <a:pt x="10640" y="131278"/>
                  </a:lnTo>
                  <a:lnTo>
                    <a:pt x="16384" y="140554"/>
                  </a:lnTo>
                  <a:lnTo>
                    <a:pt x="22659" y="149185"/>
                  </a:lnTo>
                  <a:lnTo>
                    <a:pt x="30514" y="156163"/>
                  </a:lnTo>
                  <a:lnTo>
                    <a:pt x="39421" y="162038"/>
                  </a:lnTo>
                  <a:lnTo>
                    <a:pt x="49029" y="167178"/>
                  </a:lnTo>
                  <a:lnTo>
                    <a:pt x="60329" y="169382"/>
                  </a:lnTo>
                  <a:lnTo>
                    <a:pt x="72756" y="169627"/>
                  </a:lnTo>
                  <a:lnTo>
                    <a:pt x="85935" y="168567"/>
                  </a:lnTo>
                  <a:lnTo>
                    <a:pt x="97168" y="165414"/>
                  </a:lnTo>
                  <a:lnTo>
                    <a:pt x="107103" y="160864"/>
                  </a:lnTo>
                  <a:lnTo>
                    <a:pt x="134315" y="1444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787564" y="2004104"/>
              <a:ext cx="141715" cy="231243"/>
            </a:xfrm>
            <a:custGeom>
              <a:avLst/>
              <a:gdLst/>
              <a:ahLst/>
              <a:cxnLst/>
              <a:rect l="0" t="0" r="0" b="0"/>
              <a:pathLst>
                <a:path w="141715" h="231243">
                  <a:moveTo>
                    <a:pt x="9575" y="0"/>
                  </a:moveTo>
                  <a:lnTo>
                    <a:pt x="3730" y="17536"/>
                  </a:lnTo>
                  <a:lnTo>
                    <a:pt x="3231" y="28820"/>
                  </a:lnTo>
                  <a:lnTo>
                    <a:pt x="4123" y="42460"/>
                  </a:lnTo>
                  <a:lnTo>
                    <a:pt x="5940" y="57671"/>
                  </a:lnTo>
                  <a:lnTo>
                    <a:pt x="7152" y="75152"/>
                  </a:lnTo>
                  <a:lnTo>
                    <a:pt x="7960" y="94147"/>
                  </a:lnTo>
                  <a:lnTo>
                    <a:pt x="8498" y="114152"/>
                  </a:lnTo>
                  <a:lnTo>
                    <a:pt x="7634" y="132383"/>
                  </a:lnTo>
                  <a:lnTo>
                    <a:pt x="5834" y="149430"/>
                  </a:lnTo>
                  <a:lnTo>
                    <a:pt x="3410" y="165689"/>
                  </a:lnTo>
                  <a:lnTo>
                    <a:pt x="1795" y="171635"/>
                  </a:lnTo>
                  <a:lnTo>
                    <a:pt x="718" y="170704"/>
                  </a:lnTo>
                  <a:lnTo>
                    <a:pt x="0" y="165190"/>
                  </a:lnTo>
                  <a:lnTo>
                    <a:pt x="1968" y="155396"/>
                  </a:lnTo>
                  <a:lnTo>
                    <a:pt x="5727" y="142750"/>
                  </a:lnTo>
                  <a:lnTo>
                    <a:pt x="10680" y="128201"/>
                  </a:lnTo>
                  <a:lnTo>
                    <a:pt x="16430" y="113608"/>
                  </a:lnTo>
                  <a:lnTo>
                    <a:pt x="22709" y="98985"/>
                  </a:lnTo>
                  <a:lnTo>
                    <a:pt x="29343" y="84342"/>
                  </a:lnTo>
                  <a:lnTo>
                    <a:pt x="36212" y="70910"/>
                  </a:lnTo>
                  <a:lnTo>
                    <a:pt x="43239" y="58285"/>
                  </a:lnTo>
                  <a:lnTo>
                    <a:pt x="50370" y="46197"/>
                  </a:lnTo>
                  <a:lnTo>
                    <a:pt x="58795" y="36916"/>
                  </a:lnTo>
                  <a:lnTo>
                    <a:pt x="68082" y="29504"/>
                  </a:lnTo>
                  <a:lnTo>
                    <a:pt x="77944" y="23340"/>
                  </a:lnTo>
                  <a:lnTo>
                    <a:pt x="86966" y="21677"/>
                  </a:lnTo>
                  <a:lnTo>
                    <a:pt x="95426" y="23016"/>
                  </a:lnTo>
                  <a:lnTo>
                    <a:pt x="103514" y="26355"/>
                  </a:lnTo>
                  <a:lnTo>
                    <a:pt x="110130" y="33476"/>
                  </a:lnTo>
                  <a:lnTo>
                    <a:pt x="115764" y="43117"/>
                  </a:lnTo>
                  <a:lnTo>
                    <a:pt x="120743" y="54438"/>
                  </a:lnTo>
                  <a:lnTo>
                    <a:pt x="124063" y="68103"/>
                  </a:lnTo>
                  <a:lnTo>
                    <a:pt x="126275" y="83330"/>
                  </a:lnTo>
                  <a:lnTo>
                    <a:pt x="127751" y="99600"/>
                  </a:lnTo>
                  <a:lnTo>
                    <a:pt x="128734" y="115340"/>
                  </a:lnTo>
                  <a:lnTo>
                    <a:pt x="129827" y="145880"/>
                  </a:lnTo>
                  <a:lnTo>
                    <a:pt x="130313" y="175767"/>
                  </a:lnTo>
                  <a:lnTo>
                    <a:pt x="141714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083439" y="1927023"/>
              <a:ext cx="22025" cy="286301"/>
            </a:xfrm>
            <a:custGeom>
              <a:avLst/>
              <a:gdLst/>
              <a:ahLst/>
              <a:cxnLst/>
              <a:rect l="0" t="0" r="0" b="0"/>
              <a:pathLst>
                <a:path w="22025" h="286301">
                  <a:moveTo>
                    <a:pt x="0" y="0"/>
                  </a:moveTo>
                  <a:lnTo>
                    <a:pt x="5846" y="35073"/>
                  </a:lnTo>
                  <a:lnTo>
                    <a:pt x="7568" y="51523"/>
                  </a:lnTo>
                  <a:lnTo>
                    <a:pt x="8716" y="68607"/>
                  </a:lnTo>
                  <a:lnTo>
                    <a:pt x="9481" y="86113"/>
                  </a:lnTo>
                  <a:lnTo>
                    <a:pt x="10332" y="125142"/>
                  </a:lnTo>
                  <a:lnTo>
                    <a:pt x="10559" y="145827"/>
                  </a:lnTo>
                  <a:lnTo>
                    <a:pt x="11934" y="165734"/>
                  </a:lnTo>
                  <a:lnTo>
                    <a:pt x="14073" y="185123"/>
                  </a:lnTo>
                  <a:lnTo>
                    <a:pt x="16723" y="204167"/>
                  </a:lnTo>
                  <a:lnTo>
                    <a:pt x="18491" y="221756"/>
                  </a:lnTo>
                  <a:lnTo>
                    <a:pt x="19668" y="238377"/>
                  </a:lnTo>
                  <a:lnTo>
                    <a:pt x="22024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006359" y="2048150"/>
              <a:ext cx="231243" cy="22024"/>
            </a:xfrm>
            <a:custGeom>
              <a:avLst/>
              <a:gdLst/>
              <a:ahLst/>
              <a:cxnLst/>
              <a:rect l="0" t="0" r="0" b="0"/>
              <a:pathLst>
                <a:path w="231243" h="22024">
                  <a:moveTo>
                    <a:pt x="0" y="22023"/>
                  </a:moveTo>
                  <a:lnTo>
                    <a:pt x="23382" y="16177"/>
                  </a:lnTo>
                  <a:lnTo>
                    <a:pt x="37612" y="13232"/>
                  </a:lnTo>
                  <a:lnTo>
                    <a:pt x="72998" y="6696"/>
                  </a:lnTo>
                  <a:lnTo>
                    <a:pt x="90264" y="4464"/>
                  </a:lnTo>
                  <a:lnTo>
                    <a:pt x="106669" y="2976"/>
                  </a:lnTo>
                  <a:lnTo>
                    <a:pt x="122500" y="1984"/>
                  </a:lnTo>
                  <a:lnTo>
                    <a:pt x="162929" y="882"/>
                  </a:lnTo>
                  <a:lnTo>
                    <a:pt x="2312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948294" y="1905000"/>
            <a:ext cx="1018124" cy="363382"/>
            <a:chOff x="8948294" y="1905000"/>
            <a:chExt cx="1018124" cy="363382"/>
          </a:xfrm>
        </p:grpSpPr>
        <p:sp>
          <p:nvSpPr>
            <p:cNvPr id="16" name="Freeform 15"/>
            <p:cNvSpPr/>
            <p:nvPr/>
          </p:nvSpPr>
          <p:spPr>
            <a:xfrm>
              <a:off x="8948294" y="1905000"/>
              <a:ext cx="157672" cy="289423"/>
            </a:xfrm>
            <a:custGeom>
              <a:avLst/>
              <a:gdLst/>
              <a:ahLst/>
              <a:cxnLst/>
              <a:rect l="0" t="0" r="0" b="0"/>
              <a:pathLst>
                <a:path w="157672" h="289423">
                  <a:moveTo>
                    <a:pt x="60117" y="0"/>
                  </a:moveTo>
                  <a:lnTo>
                    <a:pt x="14137" y="15326"/>
                  </a:lnTo>
                  <a:lnTo>
                    <a:pt x="7440" y="23676"/>
                  </a:lnTo>
                  <a:lnTo>
                    <a:pt x="2976" y="35360"/>
                  </a:lnTo>
                  <a:lnTo>
                    <a:pt x="0" y="49267"/>
                  </a:lnTo>
                  <a:lnTo>
                    <a:pt x="463" y="60985"/>
                  </a:lnTo>
                  <a:lnTo>
                    <a:pt x="3218" y="71244"/>
                  </a:lnTo>
                  <a:lnTo>
                    <a:pt x="7502" y="80531"/>
                  </a:lnTo>
                  <a:lnTo>
                    <a:pt x="12806" y="89169"/>
                  </a:lnTo>
                  <a:lnTo>
                    <a:pt x="18788" y="97374"/>
                  </a:lnTo>
                  <a:lnTo>
                    <a:pt x="25224" y="105292"/>
                  </a:lnTo>
                  <a:lnTo>
                    <a:pt x="33184" y="113017"/>
                  </a:lnTo>
                  <a:lnTo>
                    <a:pt x="42161" y="120614"/>
                  </a:lnTo>
                  <a:lnTo>
                    <a:pt x="51817" y="128126"/>
                  </a:lnTo>
                  <a:lnTo>
                    <a:pt x="60701" y="135581"/>
                  </a:lnTo>
                  <a:lnTo>
                    <a:pt x="69071" y="142998"/>
                  </a:lnTo>
                  <a:lnTo>
                    <a:pt x="77098" y="150390"/>
                  </a:lnTo>
                  <a:lnTo>
                    <a:pt x="86119" y="156541"/>
                  </a:lnTo>
                  <a:lnTo>
                    <a:pt x="95805" y="161865"/>
                  </a:lnTo>
                  <a:lnTo>
                    <a:pt x="105932" y="166638"/>
                  </a:lnTo>
                  <a:lnTo>
                    <a:pt x="115130" y="172267"/>
                  </a:lnTo>
                  <a:lnTo>
                    <a:pt x="123709" y="178467"/>
                  </a:lnTo>
                  <a:lnTo>
                    <a:pt x="131876" y="185047"/>
                  </a:lnTo>
                  <a:lnTo>
                    <a:pt x="139767" y="191881"/>
                  </a:lnTo>
                  <a:lnTo>
                    <a:pt x="147476" y="198884"/>
                  </a:lnTo>
                  <a:lnTo>
                    <a:pt x="155061" y="206000"/>
                  </a:lnTo>
                  <a:lnTo>
                    <a:pt x="157671" y="215637"/>
                  </a:lnTo>
                  <a:lnTo>
                    <a:pt x="156964" y="226957"/>
                  </a:lnTo>
                  <a:lnTo>
                    <a:pt x="154046" y="239397"/>
                  </a:lnTo>
                  <a:lnTo>
                    <a:pt x="147206" y="250137"/>
                  </a:lnTo>
                  <a:lnTo>
                    <a:pt x="137752" y="259744"/>
                  </a:lnTo>
                  <a:lnTo>
                    <a:pt x="126556" y="268596"/>
                  </a:lnTo>
                  <a:lnTo>
                    <a:pt x="112974" y="275721"/>
                  </a:lnTo>
                  <a:lnTo>
                    <a:pt x="97802" y="281695"/>
                  </a:lnTo>
                  <a:lnTo>
                    <a:pt x="81570" y="286900"/>
                  </a:lnTo>
                  <a:lnTo>
                    <a:pt x="65854" y="289147"/>
                  </a:lnTo>
                  <a:lnTo>
                    <a:pt x="50483" y="289422"/>
                  </a:lnTo>
                  <a:lnTo>
                    <a:pt x="35342" y="288381"/>
                  </a:lnTo>
                  <a:lnTo>
                    <a:pt x="24024" y="284017"/>
                  </a:lnTo>
                  <a:lnTo>
                    <a:pt x="15255" y="277437"/>
                  </a:lnTo>
                  <a:lnTo>
                    <a:pt x="8186" y="269380"/>
                  </a:lnTo>
                  <a:lnTo>
                    <a:pt x="4697" y="259114"/>
                  </a:lnTo>
                  <a:lnTo>
                    <a:pt x="3594" y="247377"/>
                  </a:lnTo>
                  <a:lnTo>
                    <a:pt x="4082" y="234657"/>
                  </a:lnTo>
                  <a:lnTo>
                    <a:pt x="6855" y="223731"/>
                  </a:lnTo>
                  <a:lnTo>
                    <a:pt x="11150" y="214000"/>
                  </a:lnTo>
                  <a:lnTo>
                    <a:pt x="16461" y="205065"/>
                  </a:lnTo>
                  <a:lnTo>
                    <a:pt x="23672" y="194215"/>
                  </a:lnTo>
                  <a:lnTo>
                    <a:pt x="41472" y="169108"/>
                  </a:lnTo>
                  <a:lnTo>
                    <a:pt x="50134" y="158008"/>
                  </a:lnTo>
                  <a:lnTo>
                    <a:pt x="58356" y="148162"/>
                  </a:lnTo>
                  <a:lnTo>
                    <a:pt x="66284" y="139150"/>
                  </a:lnTo>
                  <a:lnTo>
                    <a:pt x="81618" y="122612"/>
                  </a:lnTo>
                  <a:lnTo>
                    <a:pt x="89133" y="114776"/>
                  </a:lnTo>
                  <a:lnTo>
                    <a:pt x="96590" y="105881"/>
                  </a:lnTo>
                  <a:lnTo>
                    <a:pt x="104008" y="96281"/>
                  </a:lnTo>
                  <a:lnTo>
                    <a:pt x="111401" y="86210"/>
                  </a:lnTo>
                  <a:lnTo>
                    <a:pt x="115106" y="74602"/>
                  </a:lnTo>
                  <a:lnTo>
                    <a:pt x="116352" y="61970"/>
                  </a:lnTo>
                  <a:lnTo>
                    <a:pt x="8214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9195607" y="2180289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315061" y="1938034"/>
              <a:ext cx="89767" cy="277694"/>
            </a:xfrm>
            <a:custGeom>
              <a:avLst/>
              <a:gdLst/>
              <a:ahLst/>
              <a:cxnLst/>
              <a:rect l="0" t="0" r="0" b="0"/>
              <a:pathLst>
                <a:path w="89767" h="277694">
                  <a:moveTo>
                    <a:pt x="23696" y="0"/>
                  </a:moveTo>
                  <a:lnTo>
                    <a:pt x="41234" y="11692"/>
                  </a:lnTo>
                  <a:lnTo>
                    <a:pt x="48847" y="17583"/>
                  </a:lnTo>
                  <a:lnTo>
                    <a:pt x="56369" y="23957"/>
                  </a:lnTo>
                  <a:lnTo>
                    <a:pt x="63830" y="30653"/>
                  </a:lnTo>
                  <a:lnTo>
                    <a:pt x="68805" y="41235"/>
                  </a:lnTo>
                  <a:lnTo>
                    <a:pt x="72121" y="54407"/>
                  </a:lnTo>
                  <a:lnTo>
                    <a:pt x="74332" y="69306"/>
                  </a:lnTo>
                  <a:lnTo>
                    <a:pt x="73359" y="84133"/>
                  </a:lnTo>
                  <a:lnTo>
                    <a:pt x="70264" y="98912"/>
                  </a:lnTo>
                  <a:lnTo>
                    <a:pt x="57479" y="139831"/>
                  </a:lnTo>
                  <a:lnTo>
                    <a:pt x="53559" y="151949"/>
                  </a:lnTo>
                  <a:lnTo>
                    <a:pt x="48499" y="162475"/>
                  </a:lnTo>
                  <a:lnTo>
                    <a:pt x="42678" y="171939"/>
                  </a:lnTo>
                  <a:lnTo>
                    <a:pt x="36351" y="180695"/>
                  </a:lnTo>
                  <a:lnTo>
                    <a:pt x="29686" y="191427"/>
                  </a:lnTo>
                  <a:lnTo>
                    <a:pt x="22796" y="203475"/>
                  </a:lnTo>
                  <a:lnTo>
                    <a:pt x="15755" y="216402"/>
                  </a:lnTo>
                  <a:lnTo>
                    <a:pt x="9838" y="228690"/>
                  </a:lnTo>
                  <a:lnTo>
                    <a:pt x="4670" y="240552"/>
                  </a:lnTo>
                  <a:lnTo>
                    <a:pt x="0" y="252131"/>
                  </a:lnTo>
                  <a:lnTo>
                    <a:pt x="558" y="261074"/>
                  </a:lnTo>
                  <a:lnTo>
                    <a:pt x="4601" y="268260"/>
                  </a:lnTo>
                  <a:lnTo>
                    <a:pt x="10966" y="274273"/>
                  </a:lnTo>
                  <a:lnTo>
                    <a:pt x="20104" y="277059"/>
                  </a:lnTo>
                  <a:lnTo>
                    <a:pt x="31089" y="277693"/>
                  </a:lnTo>
                  <a:lnTo>
                    <a:pt x="89766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9426850" y="1971069"/>
              <a:ext cx="143571" cy="204032"/>
            </a:xfrm>
            <a:custGeom>
              <a:avLst/>
              <a:gdLst/>
              <a:ahLst/>
              <a:cxnLst/>
              <a:rect l="0" t="0" r="0" b="0"/>
              <a:pathLst>
                <a:path w="143571" h="204032">
                  <a:moveTo>
                    <a:pt x="77081" y="0"/>
                  </a:moveTo>
                  <a:lnTo>
                    <a:pt x="65389" y="11691"/>
                  </a:lnTo>
                  <a:lnTo>
                    <a:pt x="60722" y="18806"/>
                  </a:lnTo>
                  <a:lnTo>
                    <a:pt x="56387" y="27219"/>
                  </a:lnTo>
                  <a:lnTo>
                    <a:pt x="52273" y="36499"/>
                  </a:lnTo>
                  <a:lnTo>
                    <a:pt x="51978" y="47579"/>
                  </a:lnTo>
                  <a:lnTo>
                    <a:pt x="54228" y="59860"/>
                  </a:lnTo>
                  <a:lnTo>
                    <a:pt x="58175" y="72941"/>
                  </a:lnTo>
                  <a:lnTo>
                    <a:pt x="64477" y="85333"/>
                  </a:lnTo>
                  <a:lnTo>
                    <a:pt x="72349" y="97264"/>
                  </a:lnTo>
                  <a:lnTo>
                    <a:pt x="81267" y="108889"/>
                  </a:lnTo>
                  <a:lnTo>
                    <a:pt x="90883" y="119086"/>
                  </a:lnTo>
                  <a:lnTo>
                    <a:pt x="100964" y="128331"/>
                  </a:lnTo>
                  <a:lnTo>
                    <a:pt x="111356" y="136941"/>
                  </a:lnTo>
                  <a:lnTo>
                    <a:pt x="120730" y="145128"/>
                  </a:lnTo>
                  <a:lnTo>
                    <a:pt x="129427" y="153034"/>
                  </a:lnTo>
                  <a:lnTo>
                    <a:pt x="137672" y="160751"/>
                  </a:lnTo>
                  <a:lnTo>
                    <a:pt x="141945" y="169566"/>
                  </a:lnTo>
                  <a:lnTo>
                    <a:pt x="143570" y="179113"/>
                  </a:lnTo>
                  <a:lnTo>
                    <a:pt x="143430" y="189149"/>
                  </a:lnTo>
                  <a:lnTo>
                    <a:pt x="137220" y="195839"/>
                  </a:lnTo>
                  <a:lnTo>
                    <a:pt x="126962" y="200299"/>
                  </a:lnTo>
                  <a:lnTo>
                    <a:pt x="114005" y="203273"/>
                  </a:lnTo>
                  <a:lnTo>
                    <a:pt x="99250" y="204031"/>
                  </a:lnTo>
                  <a:lnTo>
                    <a:pt x="83296" y="203314"/>
                  </a:lnTo>
                  <a:lnTo>
                    <a:pt x="66543" y="201612"/>
                  </a:lnTo>
                  <a:lnTo>
                    <a:pt x="51703" y="199254"/>
                  </a:lnTo>
                  <a:lnTo>
                    <a:pt x="38138" y="196458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481908" y="1960057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0"/>
                  </a:moveTo>
                  <a:lnTo>
                    <a:pt x="29228" y="0"/>
                  </a:lnTo>
                  <a:lnTo>
                    <a:pt x="41509" y="1224"/>
                  </a:lnTo>
                  <a:lnTo>
                    <a:pt x="53366" y="3263"/>
                  </a:lnTo>
                  <a:lnTo>
                    <a:pt x="78776" y="8791"/>
                  </a:lnTo>
                  <a:lnTo>
                    <a:pt x="94117" y="11979"/>
                  </a:lnTo>
                  <a:lnTo>
                    <a:pt x="165173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724163" y="22243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834278" y="2004104"/>
              <a:ext cx="22024" cy="231243"/>
            </a:xfrm>
            <a:custGeom>
              <a:avLst/>
              <a:gdLst/>
              <a:ahLst/>
              <a:cxnLst/>
              <a:rect l="0" t="0" r="0" b="0"/>
              <a:pathLst>
                <a:path w="22024" h="231243">
                  <a:moveTo>
                    <a:pt x="22023" y="0"/>
                  </a:moveTo>
                  <a:lnTo>
                    <a:pt x="22023" y="23382"/>
                  </a:lnTo>
                  <a:lnTo>
                    <a:pt x="20800" y="37611"/>
                  </a:lnTo>
                  <a:lnTo>
                    <a:pt x="18760" y="54438"/>
                  </a:lnTo>
                  <a:lnTo>
                    <a:pt x="16178" y="72997"/>
                  </a:lnTo>
                  <a:lnTo>
                    <a:pt x="14455" y="92711"/>
                  </a:lnTo>
                  <a:lnTo>
                    <a:pt x="13307" y="113194"/>
                  </a:lnTo>
                  <a:lnTo>
                    <a:pt x="12542" y="134191"/>
                  </a:lnTo>
                  <a:lnTo>
                    <a:pt x="10808" y="151859"/>
                  </a:lnTo>
                  <a:lnTo>
                    <a:pt x="8429" y="167309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934912" y="1993092"/>
              <a:ext cx="31506" cy="275290"/>
            </a:xfrm>
            <a:custGeom>
              <a:avLst/>
              <a:gdLst/>
              <a:ahLst/>
              <a:cxnLst/>
              <a:rect l="0" t="0" r="0" b="0"/>
              <a:pathLst>
                <a:path w="31506" h="275290">
                  <a:moveTo>
                    <a:pt x="9481" y="0"/>
                  </a:moveTo>
                  <a:lnTo>
                    <a:pt x="9481" y="23383"/>
                  </a:lnTo>
                  <a:lnTo>
                    <a:pt x="8257" y="36388"/>
                  </a:lnTo>
                  <a:lnTo>
                    <a:pt x="6219" y="51176"/>
                  </a:lnTo>
                  <a:lnTo>
                    <a:pt x="3636" y="67152"/>
                  </a:lnTo>
                  <a:lnTo>
                    <a:pt x="1914" y="83920"/>
                  </a:lnTo>
                  <a:lnTo>
                    <a:pt x="766" y="101216"/>
                  </a:lnTo>
                  <a:lnTo>
                    <a:pt x="0" y="118865"/>
                  </a:lnTo>
                  <a:lnTo>
                    <a:pt x="714" y="135525"/>
                  </a:lnTo>
                  <a:lnTo>
                    <a:pt x="2413" y="151525"/>
                  </a:lnTo>
                  <a:lnTo>
                    <a:pt x="4768" y="167086"/>
                  </a:lnTo>
                  <a:lnTo>
                    <a:pt x="7563" y="182354"/>
                  </a:lnTo>
                  <a:lnTo>
                    <a:pt x="10649" y="197427"/>
                  </a:lnTo>
                  <a:lnTo>
                    <a:pt x="13931" y="212369"/>
                  </a:lnTo>
                  <a:lnTo>
                    <a:pt x="17342" y="226002"/>
                  </a:lnTo>
                  <a:lnTo>
                    <a:pt x="20840" y="238760"/>
                  </a:lnTo>
                  <a:lnTo>
                    <a:pt x="31505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55600"/>
            <a:ext cx="89154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Warm-up: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Using yesterday's example, correctly put the title of today's lesson.  (Use white board for help.)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Question: How many systems of measurement are present in the world?  If there are more than one system, who uses which specific system?  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69856" y="2785924"/>
            <a:ext cx="1382536" cy="512855"/>
            <a:chOff x="4669856" y="2785924"/>
            <a:chExt cx="1382536" cy="512855"/>
          </a:xfrm>
        </p:grpSpPr>
        <p:sp>
          <p:nvSpPr>
            <p:cNvPr id="3" name="Freeform 2"/>
            <p:cNvSpPr/>
            <p:nvPr/>
          </p:nvSpPr>
          <p:spPr>
            <a:xfrm>
              <a:off x="4724953" y="2840982"/>
              <a:ext cx="10973" cy="341360"/>
            </a:xfrm>
            <a:custGeom>
              <a:avLst/>
              <a:gdLst/>
              <a:ahLst/>
              <a:cxnLst/>
              <a:rect l="0" t="0" r="0" b="0"/>
              <a:pathLst>
                <a:path w="10973" h="341360">
                  <a:moveTo>
                    <a:pt x="10972" y="0"/>
                  </a:moveTo>
                  <a:lnTo>
                    <a:pt x="10972" y="23383"/>
                  </a:lnTo>
                  <a:lnTo>
                    <a:pt x="9749" y="33941"/>
                  </a:lnTo>
                  <a:lnTo>
                    <a:pt x="7709" y="44651"/>
                  </a:lnTo>
                  <a:lnTo>
                    <a:pt x="5126" y="55461"/>
                  </a:lnTo>
                  <a:lnTo>
                    <a:pt x="3404" y="70009"/>
                  </a:lnTo>
                  <a:lnTo>
                    <a:pt x="2256" y="87048"/>
                  </a:lnTo>
                  <a:lnTo>
                    <a:pt x="981" y="123110"/>
                  </a:lnTo>
                  <a:lnTo>
                    <a:pt x="263" y="172151"/>
                  </a:lnTo>
                  <a:lnTo>
                    <a:pt x="0" y="261043"/>
                  </a:lnTo>
                  <a:lnTo>
                    <a:pt x="1210" y="276803"/>
                  </a:lnTo>
                  <a:lnTo>
                    <a:pt x="10972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669856" y="2803644"/>
              <a:ext cx="193142" cy="177860"/>
            </a:xfrm>
            <a:custGeom>
              <a:avLst/>
              <a:gdLst/>
              <a:ahLst/>
              <a:cxnLst/>
              <a:rect l="0" t="0" r="0" b="0"/>
              <a:pathLst>
                <a:path w="193142" h="177860">
                  <a:moveTo>
                    <a:pt x="0" y="26327"/>
                  </a:moveTo>
                  <a:lnTo>
                    <a:pt x="11691" y="14635"/>
                  </a:lnTo>
                  <a:lnTo>
                    <a:pt x="18805" y="9968"/>
                  </a:lnTo>
                  <a:lnTo>
                    <a:pt x="27219" y="5633"/>
                  </a:lnTo>
                  <a:lnTo>
                    <a:pt x="36498" y="1519"/>
                  </a:lnTo>
                  <a:lnTo>
                    <a:pt x="48802" y="0"/>
                  </a:lnTo>
                  <a:lnTo>
                    <a:pt x="63122" y="211"/>
                  </a:lnTo>
                  <a:lnTo>
                    <a:pt x="78787" y="1575"/>
                  </a:lnTo>
                  <a:lnTo>
                    <a:pt x="92900" y="3708"/>
                  </a:lnTo>
                  <a:lnTo>
                    <a:pt x="105980" y="6354"/>
                  </a:lnTo>
                  <a:lnTo>
                    <a:pt x="118369" y="9341"/>
                  </a:lnTo>
                  <a:lnTo>
                    <a:pt x="130300" y="13779"/>
                  </a:lnTo>
                  <a:lnTo>
                    <a:pt x="141925" y="19185"/>
                  </a:lnTo>
                  <a:lnTo>
                    <a:pt x="153344" y="25236"/>
                  </a:lnTo>
                  <a:lnTo>
                    <a:pt x="163405" y="32941"/>
                  </a:lnTo>
                  <a:lnTo>
                    <a:pt x="172559" y="41748"/>
                  </a:lnTo>
                  <a:lnTo>
                    <a:pt x="181108" y="51289"/>
                  </a:lnTo>
                  <a:lnTo>
                    <a:pt x="186808" y="63768"/>
                  </a:lnTo>
                  <a:lnTo>
                    <a:pt x="190608" y="78205"/>
                  </a:lnTo>
                  <a:lnTo>
                    <a:pt x="193141" y="93947"/>
                  </a:lnTo>
                  <a:lnTo>
                    <a:pt x="192383" y="108112"/>
                  </a:lnTo>
                  <a:lnTo>
                    <a:pt x="189430" y="121226"/>
                  </a:lnTo>
                  <a:lnTo>
                    <a:pt x="185015" y="133639"/>
                  </a:lnTo>
                  <a:lnTo>
                    <a:pt x="178401" y="143138"/>
                  </a:lnTo>
                  <a:lnTo>
                    <a:pt x="170321" y="150694"/>
                  </a:lnTo>
                  <a:lnTo>
                    <a:pt x="161264" y="156955"/>
                  </a:lnTo>
                  <a:lnTo>
                    <a:pt x="151555" y="162353"/>
                  </a:lnTo>
                  <a:lnTo>
                    <a:pt x="141413" y="167174"/>
                  </a:lnTo>
                  <a:lnTo>
                    <a:pt x="130980" y="171612"/>
                  </a:lnTo>
                  <a:lnTo>
                    <a:pt x="119131" y="174571"/>
                  </a:lnTo>
                  <a:lnTo>
                    <a:pt x="106338" y="176544"/>
                  </a:lnTo>
                  <a:lnTo>
                    <a:pt x="92915" y="177859"/>
                  </a:lnTo>
                  <a:lnTo>
                    <a:pt x="80296" y="177512"/>
                  </a:lnTo>
                  <a:lnTo>
                    <a:pt x="68212" y="176057"/>
                  </a:lnTo>
                  <a:lnTo>
                    <a:pt x="33034" y="16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890087" y="2970948"/>
              <a:ext cx="152120" cy="327831"/>
            </a:xfrm>
            <a:custGeom>
              <a:avLst/>
              <a:gdLst/>
              <a:ahLst/>
              <a:cxnLst/>
              <a:rect l="0" t="0" r="0" b="0"/>
              <a:pathLst>
                <a:path w="152120" h="327831">
                  <a:moveTo>
                    <a:pt x="132139" y="57231"/>
                  </a:moveTo>
                  <a:lnTo>
                    <a:pt x="120447" y="39694"/>
                  </a:lnTo>
                  <a:lnTo>
                    <a:pt x="114556" y="32081"/>
                  </a:lnTo>
                  <a:lnTo>
                    <a:pt x="108182" y="24559"/>
                  </a:lnTo>
                  <a:lnTo>
                    <a:pt x="101485" y="17097"/>
                  </a:lnTo>
                  <a:lnTo>
                    <a:pt x="93351" y="10899"/>
                  </a:lnTo>
                  <a:lnTo>
                    <a:pt x="84257" y="5543"/>
                  </a:lnTo>
                  <a:lnTo>
                    <a:pt x="74524" y="749"/>
                  </a:lnTo>
                  <a:lnTo>
                    <a:pt x="64365" y="0"/>
                  </a:lnTo>
                  <a:lnTo>
                    <a:pt x="53921" y="1948"/>
                  </a:lnTo>
                  <a:lnTo>
                    <a:pt x="43289" y="5694"/>
                  </a:lnTo>
                  <a:lnTo>
                    <a:pt x="34977" y="13085"/>
                  </a:lnTo>
                  <a:lnTo>
                    <a:pt x="28212" y="22906"/>
                  </a:lnTo>
                  <a:lnTo>
                    <a:pt x="22478" y="34348"/>
                  </a:lnTo>
                  <a:lnTo>
                    <a:pt x="17433" y="46869"/>
                  </a:lnTo>
                  <a:lnTo>
                    <a:pt x="12845" y="60111"/>
                  </a:lnTo>
                  <a:lnTo>
                    <a:pt x="8563" y="73833"/>
                  </a:lnTo>
                  <a:lnTo>
                    <a:pt x="6933" y="86652"/>
                  </a:lnTo>
                  <a:lnTo>
                    <a:pt x="7069" y="98868"/>
                  </a:lnTo>
                  <a:lnTo>
                    <a:pt x="8383" y="110683"/>
                  </a:lnTo>
                  <a:lnTo>
                    <a:pt x="12930" y="119782"/>
                  </a:lnTo>
                  <a:lnTo>
                    <a:pt x="19631" y="127072"/>
                  </a:lnTo>
                  <a:lnTo>
                    <a:pt x="27770" y="133156"/>
                  </a:lnTo>
                  <a:lnTo>
                    <a:pt x="36866" y="134765"/>
                  </a:lnTo>
                  <a:lnTo>
                    <a:pt x="46600" y="133390"/>
                  </a:lnTo>
                  <a:lnTo>
                    <a:pt x="56761" y="130027"/>
                  </a:lnTo>
                  <a:lnTo>
                    <a:pt x="65981" y="124114"/>
                  </a:lnTo>
                  <a:lnTo>
                    <a:pt x="74575" y="116502"/>
                  </a:lnTo>
                  <a:lnTo>
                    <a:pt x="82752" y="107756"/>
                  </a:lnTo>
                  <a:lnTo>
                    <a:pt x="89426" y="98255"/>
                  </a:lnTo>
                  <a:lnTo>
                    <a:pt x="95099" y="88251"/>
                  </a:lnTo>
                  <a:lnTo>
                    <a:pt x="100104" y="77911"/>
                  </a:lnTo>
                  <a:lnTo>
                    <a:pt x="104665" y="67347"/>
                  </a:lnTo>
                  <a:lnTo>
                    <a:pt x="108929" y="56634"/>
                  </a:lnTo>
                  <a:lnTo>
                    <a:pt x="112995" y="45821"/>
                  </a:lnTo>
                  <a:lnTo>
                    <a:pt x="116929" y="44731"/>
                  </a:lnTo>
                  <a:lnTo>
                    <a:pt x="120776" y="50121"/>
                  </a:lnTo>
                  <a:lnTo>
                    <a:pt x="124563" y="59832"/>
                  </a:lnTo>
                  <a:lnTo>
                    <a:pt x="127088" y="72423"/>
                  </a:lnTo>
                  <a:lnTo>
                    <a:pt x="128772" y="86935"/>
                  </a:lnTo>
                  <a:lnTo>
                    <a:pt x="129894" y="102728"/>
                  </a:lnTo>
                  <a:lnTo>
                    <a:pt x="131866" y="119373"/>
                  </a:lnTo>
                  <a:lnTo>
                    <a:pt x="134404" y="136588"/>
                  </a:lnTo>
                  <a:lnTo>
                    <a:pt x="137319" y="154182"/>
                  </a:lnTo>
                  <a:lnTo>
                    <a:pt x="140486" y="170805"/>
                  </a:lnTo>
                  <a:lnTo>
                    <a:pt x="147268" y="202326"/>
                  </a:lnTo>
                  <a:lnTo>
                    <a:pt x="149566" y="217583"/>
                  </a:lnTo>
                  <a:lnTo>
                    <a:pt x="151098" y="232649"/>
                  </a:lnTo>
                  <a:lnTo>
                    <a:pt x="152119" y="247587"/>
                  </a:lnTo>
                  <a:lnTo>
                    <a:pt x="151576" y="261216"/>
                  </a:lnTo>
                  <a:lnTo>
                    <a:pt x="149991" y="273972"/>
                  </a:lnTo>
                  <a:lnTo>
                    <a:pt x="147711" y="286147"/>
                  </a:lnTo>
                  <a:lnTo>
                    <a:pt x="142520" y="296711"/>
                  </a:lnTo>
                  <a:lnTo>
                    <a:pt x="135389" y="306200"/>
                  </a:lnTo>
                  <a:lnTo>
                    <a:pt x="126964" y="314973"/>
                  </a:lnTo>
                  <a:lnTo>
                    <a:pt x="115231" y="320822"/>
                  </a:lnTo>
                  <a:lnTo>
                    <a:pt x="101290" y="324722"/>
                  </a:lnTo>
                  <a:lnTo>
                    <a:pt x="85880" y="327321"/>
                  </a:lnTo>
                  <a:lnTo>
                    <a:pt x="70712" y="327830"/>
                  </a:lnTo>
                  <a:lnTo>
                    <a:pt x="55706" y="326947"/>
                  </a:lnTo>
                  <a:lnTo>
                    <a:pt x="0" y="310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176387" y="3160317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357190" y="2791253"/>
              <a:ext cx="142205" cy="314008"/>
            </a:xfrm>
            <a:custGeom>
              <a:avLst/>
              <a:gdLst/>
              <a:ahLst/>
              <a:cxnLst/>
              <a:rect l="0" t="0" r="0" b="0"/>
              <a:pathLst>
                <a:path w="142205" h="314008">
                  <a:moveTo>
                    <a:pt x="138533" y="71752"/>
                  </a:moveTo>
                  <a:lnTo>
                    <a:pt x="132687" y="42524"/>
                  </a:lnTo>
                  <a:lnTo>
                    <a:pt x="127295" y="31467"/>
                  </a:lnTo>
                  <a:lnTo>
                    <a:pt x="120029" y="21649"/>
                  </a:lnTo>
                  <a:lnTo>
                    <a:pt x="111515" y="12657"/>
                  </a:lnTo>
                  <a:lnTo>
                    <a:pt x="100945" y="6661"/>
                  </a:lnTo>
                  <a:lnTo>
                    <a:pt x="89004" y="2665"/>
                  </a:lnTo>
                  <a:lnTo>
                    <a:pt x="76149" y="0"/>
                  </a:lnTo>
                  <a:lnTo>
                    <a:pt x="63909" y="671"/>
                  </a:lnTo>
                  <a:lnTo>
                    <a:pt x="52078" y="3565"/>
                  </a:lnTo>
                  <a:lnTo>
                    <a:pt x="40521" y="7942"/>
                  </a:lnTo>
                  <a:lnTo>
                    <a:pt x="30369" y="16977"/>
                  </a:lnTo>
                  <a:lnTo>
                    <a:pt x="21153" y="29118"/>
                  </a:lnTo>
                  <a:lnTo>
                    <a:pt x="12563" y="43329"/>
                  </a:lnTo>
                  <a:lnTo>
                    <a:pt x="6836" y="57698"/>
                  </a:lnTo>
                  <a:lnTo>
                    <a:pt x="3018" y="72171"/>
                  </a:lnTo>
                  <a:lnTo>
                    <a:pt x="473" y="86713"/>
                  </a:lnTo>
                  <a:lnTo>
                    <a:pt x="0" y="101302"/>
                  </a:lnTo>
                  <a:lnTo>
                    <a:pt x="908" y="115923"/>
                  </a:lnTo>
                  <a:lnTo>
                    <a:pt x="2737" y="130564"/>
                  </a:lnTo>
                  <a:lnTo>
                    <a:pt x="6403" y="142771"/>
                  </a:lnTo>
                  <a:lnTo>
                    <a:pt x="11294" y="153356"/>
                  </a:lnTo>
                  <a:lnTo>
                    <a:pt x="17002" y="162860"/>
                  </a:lnTo>
                  <a:lnTo>
                    <a:pt x="26924" y="169196"/>
                  </a:lnTo>
                  <a:lnTo>
                    <a:pt x="39657" y="173420"/>
                  </a:lnTo>
                  <a:lnTo>
                    <a:pt x="54263" y="176236"/>
                  </a:lnTo>
                  <a:lnTo>
                    <a:pt x="66447" y="175667"/>
                  </a:lnTo>
                  <a:lnTo>
                    <a:pt x="77017" y="172839"/>
                  </a:lnTo>
                  <a:lnTo>
                    <a:pt x="86511" y="168508"/>
                  </a:lnTo>
                  <a:lnTo>
                    <a:pt x="94064" y="161950"/>
                  </a:lnTo>
                  <a:lnTo>
                    <a:pt x="100322" y="153907"/>
                  </a:lnTo>
                  <a:lnTo>
                    <a:pt x="105718" y="144875"/>
                  </a:lnTo>
                  <a:lnTo>
                    <a:pt x="111762" y="133959"/>
                  </a:lnTo>
                  <a:lnTo>
                    <a:pt x="125003" y="108780"/>
                  </a:lnTo>
                  <a:lnTo>
                    <a:pt x="130737" y="96437"/>
                  </a:lnTo>
                  <a:lnTo>
                    <a:pt x="135782" y="84539"/>
                  </a:lnTo>
                  <a:lnTo>
                    <a:pt x="140370" y="72935"/>
                  </a:lnTo>
                  <a:lnTo>
                    <a:pt x="142204" y="70094"/>
                  </a:lnTo>
                  <a:lnTo>
                    <a:pt x="142204" y="73094"/>
                  </a:lnTo>
                  <a:lnTo>
                    <a:pt x="140980" y="79988"/>
                  </a:lnTo>
                  <a:lnTo>
                    <a:pt x="140164" y="90701"/>
                  </a:lnTo>
                  <a:lnTo>
                    <a:pt x="139620" y="103961"/>
                  </a:lnTo>
                  <a:lnTo>
                    <a:pt x="139258" y="118918"/>
                  </a:lnTo>
                  <a:lnTo>
                    <a:pt x="137793" y="133784"/>
                  </a:lnTo>
                  <a:lnTo>
                    <a:pt x="135592" y="148588"/>
                  </a:lnTo>
                  <a:lnTo>
                    <a:pt x="132902" y="163352"/>
                  </a:lnTo>
                  <a:lnTo>
                    <a:pt x="131109" y="179312"/>
                  </a:lnTo>
                  <a:lnTo>
                    <a:pt x="129913" y="196070"/>
                  </a:lnTo>
                  <a:lnTo>
                    <a:pt x="128584" y="229779"/>
                  </a:lnTo>
                  <a:lnTo>
                    <a:pt x="127521" y="314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633481" y="2818959"/>
              <a:ext cx="134086" cy="279667"/>
            </a:xfrm>
            <a:custGeom>
              <a:avLst/>
              <a:gdLst/>
              <a:ahLst/>
              <a:cxnLst/>
              <a:rect l="0" t="0" r="0" b="0"/>
              <a:pathLst>
                <a:path w="134086" h="279667">
                  <a:moveTo>
                    <a:pt x="16403" y="0"/>
                  </a:moveTo>
                  <a:lnTo>
                    <a:pt x="10558" y="29228"/>
                  </a:lnTo>
                  <a:lnTo>
                    <a:pt x="8836" y="43956"/>
                  </a:lnTo>
                  <a:lnTo>
                    <a:pt x="7688" y="59892"/>
                  </a:lnTo>
                  <a:lnTo>
                    <a:pt x="6923" y="76633"/>
                  </a:lnTo>
                  <a:lnTo>
                    <a:pt x="5189" y="91464"/>
                  </a:lnTo>
                  <a:lnTo>
                    <a:pt x="2810" y="105022"/>
                  </a:lnTo>
                  <a:lnTo>
                    <a:pt x="0" y="117732"/>
                  </a:lnTo>
                  <a:lnTo>
                    <a:pt x="1797" y="123758"/>
                  </a:lnTo>
                  <a:lnTo>
                    <a:pt x="6666" y="125328"/>
                  </a:lnTo>
                  <a:lnTo>
                    <a:pt x="13583" y="123928"/>
                  </a:lnTo>
                  <a:lnTo>
                    <a:pt x="21864" y="121771"/>
                  </a:lnTo>
                  <a:lnTo>
                    <a:pt x="31055" y="119109"/>
                  </a:lnTo>
                  <a:lnTo>
                    <a:pt x="40854" y="116111"/>
                  </a:lnTo>
                  <a:lnTo>
                    <a:pt x="51056" y="115336"/>
                  </a:lnTo>
                  <a:lnTo>
                    <a:pt x="61528" y="116043"/>
                  </a:lnTo>
                  <a:lnTo>
                    <a:pt x="72180" y="117738"/>
                  </a:lnTo>
                  <a:lnTo>
                    <a:pt x="82952" y="121315"/>
                  </a:lnTo>
                  <a:lnTo>
                    <a:pt x="93804" y="126146"/>
                  </a:lnTo>
                  <a:lnTo>
                    <a:pt x="104709" y="131814"/>
                  </a:lnTo>
                  <a:lnTo>
                    <a:pt x="113203" y="139264"/>
                  </a:lnTo>
                  <a:lnTo>
                    <a:pt x="120089" y="147900"/>
                  </a:lnTo>
                  <a:lnTo>
                    <a:pt x="125903" y="157329"/>
                  </a:lnTo>
                  <a:lnTo>
                    <a:pt x="129779" y="168508"/>
                  </a:lnTo>
                  <a:lnTo>
                    <a:pt x="132363" y="180855"/>
                  </a:lnTo>
                  <a:lnTo>
                    <a:pt x="134085" y="193981"/>
                  </a:lnTo>
                  <a:lnTo>
                    <a:pt x="132787" y="206401"/>
                  </a:lnTo>
                  <a:lnTo>
                    <a:pt x="129474" y="218352"/>
                  </a:lnTo>
                  <a:lnTo>
                    <a:pt x="124819" y="229990"/>
                  </a:lnTo>
                  <a:lnTo>
                    <a:pt x="119268" y="241419"/>
                  </a:lnTo>
                  <a:lnTo>
                    <a:pt x="113120" y="252709"/>
                  </a:lnTo>
                  <a:lnTo>
                    <a:pt x="106575" y="263906"/>
                  </a:lnTo>
                  <a:lnTo>
                    <a:pt x="97318" y="271371"/>
                  </a:lnTo>
                  <a:lnTo>
                    <a:pt x="86252" y="276348"/>
                  </a:lnTo>
                  <a:lnTo>
                    <a:pt x="73981" y="279666"/>
                  </a:lnTo>
                  <a:lnTo>
                    <a:pt x="62129" y="279430"/>
                  </a:lnTo>
                  <a:lnTo>
                    <a:pt x="50558" y="276826"/>
                  </a:lnTo>
                  <a:lnTo>
                    <a:pt x="16403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671908" y="2807947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29228" y="0"/>
                  </a:lnTo>
                  <a:lnTo>
                    <a:pt x="42732" y="1224"/>
                  </a:lnTo>
                  <a:lnTo>
                    <a:pt x="56628" y="3263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15692" y="2785924"/>
              <a:ext cx="136700" cy="338182"/>
            </a:xfrm>
            <a:custGeom>
              <a:avLst/>
              <a:gdLst/>
              <a:ahLst/>
              <a:cxnLst/>
              <a:rect l="0" t="0" r="0" b="0"/>
              <a:pathLst>
                <a:path w="136700" h="338182">
                  <a:moveTo>
                    <a:pt x="9481" y="0"/>
                  </a:moveTo>
                  <a:lnTo>
                    <a:pt x="9482" y="23383"/>
                  </a:lnTo>
                  <a:lnTo>
                    <a:pt x="8258" y="37612"/>
                  </a:lnTo>
                  <a:lnTo>
                    <a:pt x="6219" y="54439"/>
                  </a:lnTo>
                  <a:lnTo>
                    <a:pt x="3636" y="72998"/>
                  </a:lnTo>
                  <a:lnTo>
                    <a:pt x="1914" y="91488"/>
                  </a:lnTo>
                  <a:lnTo>
                    <a:pt x="766" y="109932"/>
                  </a:lnTo>
                  <a:lnTo>
                    <a:pt x="0" y="128346"/>
                  </a:lnTo>
                  <a:lnTo>
                    <a:pt x="714" y="144293"/>
                  </a:lnTo>
                  <a:lnTo>
                    <a:pt x="2413" y="158594"/>
                  </a:lnTo>
                  <a:lnTo>
                    <a:pt x="10650" y="202784"/>
                  </a:lnTo>
                  <a:lnTo>
                    <a:pt x="13931" y="219612"/>
                  </a:lnTo>
                  <a:lnTo>
                    <a:pt x="20840" y="251359"/>
                  </a:lnTo>
                  <a:lnTo>
                    <a:pt x="24395" y="266677"/>
                  </a:lnTo>
                  <a:lnTo>
                    <a:pt x="29212" y="280560"/>
                  </a:lnTo>
                  <a:lnTo>
                    <a:pt x="34870" y="293485"/>
                  </a:lnTo>
                  <a:lnTo>
                    <a:pt x="41089" y="305772"/>
                  </a:lnTo>
                  <a:lnTo>
                    <a:pt x="48906" y="316411"/>
                  </a:lnTo>
                  <a:lnTo>
                    <a:pt x="57787" y="325950"/>
                  </a:lnTo>
                  <a:lnTo>
                    <a:pt x="67379" y="334757"/>
                  </a:lnTo>
                  <a:lnTo>
                    <a:pt x="77444" y="338181"/>
                  </a:lnTo>
                  <a:lnTo>
                    <a:pt x="87825" y="338017"/>
                  </a:lnTo>
                  <a:lnTo>
                    <a:pt x="98416" y="335460"/>
                  </a:lnTo>
                  <a:lnTo>
                    <a:pt x="107923" y="330085"/>
                  </a:lnTo>
                  <a:lnTo>
                    <a:pt x="116708" y="322832"/>
                  </a:lnTo>
                  <a:lnTo>
                    <a:pt x="125012" y="314325"/>
                  </a:lnTo>
                  <a:lnTo>
                    <a:pt x="130549" y="303761"/>
                  </a:lnTo>
                  <a:lnTo>
                    <a:pt x="134239" y="291823"/>
                  </a:lnTo>
                  <a:lnTo>
                    <a:pt x="136699" y="278971"/>
                  </a:lnTo>
                  <a:lnTo>
                    <a:pt x="134669" y="269179"/>
                  </a:lnTo>
                  <a:lnTo>
                    <a:pt x="129645" y="261428"/>
                  </a:lnTo>
                  <a:lnTo>
                    <a:pt x="122625" y="255037"/>
                  </a:lnTo>
                  <a:lnTo>
                    <a:pt x="115498" y="253223"/>
                  </a:lnTo>
                  <a:lnTo>
                    <a:pt x="108300" y="254461"/>
                  </a:lnTo>
                  <a:lnTo>
                    <a:pt x="101054" y="257733"/>
                  </a:lnTo>
                  <a:lnTo>
                    <a:pt x="93777" y="263585"/>
                  </a:lnTo>
                  <a:lnTo>
                    <a:pt x="86478" y="271158"/>
                  </a:lnTo>
                  <a:lnTo>
                    <a:pt x="79165" y="279876"/>
                  </a:lnTo>
                  <a:lnTo>
                    <a:pt x="71842" y="288135"/>
                  </a:lnTo>
                  <a:lnTo>
                    <a:pt x="64515" y="296088"/>
                  </a:lnTo>
                  <a:lnTo>
                    <a:pt x="42516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2560802" y="5876663"/>
            <a:ext cx="193043" cy="399136"/>
          </a:xfrm>
          <a:custGeom>
            <a:avLst/>
            <a:gdLst/>
            <a:ahLst/>
            <a:cxnLst/>
            <a:rect l="0" t="0" r="0" b="0"/>
            <a:pathLst>
              <a:path w="193043" h="399136">
                <a:moveTo>
                  <a:pt x="5845" y="80591"/>
                </a:moveTo>
                <a:lnTo>
                  <a:pt x="0" y="63054"/>
                </a:lnTo>
                <a:lnTo>
                  <a:pt x="725" y="55441"/>
                </a:lnTo>
                <a:lnTo>
                  <a:pt x="3655" y="47919"/>
                </a:lnTo>
                <a:lnTo>
                  <a:pt x="8056" y="40457"/>
                </a:lnTo>
                <a:lnTo>
                  <a:pt x="13437" y="33035"/>
                </a:lnTo>
                <a:lnTo>
                  <a:pt x="19471" y="25641"/>
                </a:lnTo>
                <a:lnTo>
                  <a:pt x="25941" y="18264"/>
                </a:lnTo>
                <a:lnTo>
                  <a:pt x="33924" y="12122"/>
                </a:lnTo>
                <a:lnTo>
                  <a:pt x="42917" y="6805"/>
                </a:lnTo>
                <a:lnTo>
                  <a:pt x="52583" y="2036"/>
                </a:lnTo>
                <a:lnTo>
                  <a:pt x="62698" y="80"/>
                </a:lnTo>
                <a:lnTo>
                  <a:pt x="73111" y="0"/>
                </a:lnTo>
                <a:lnTo>
                  <a:pt x="83724" y="1170"/>
                </a:lnTo>
                <a:lnTo>
                  <a:pt x="93246" y="6844"/>
                </a:lnTo>
                <a:lnTo>
                  <a:pt x="102041" y="15521"/>
                </a:lnTo>
                <a:lnTo>
                  <a:pt x="110352" y="26199"/>
                </a:lnTo>
                <a:lnTo>
                  <a:pt x="117116" y="39436"/>
                </a:lnTo>
                <a:lnTo>
                  <a:pt x="122848" y="54378"/>
                </a:lnTo>
                <a:lnTo>
                  <a:pt x="140840" y="110623"/>
                </a:lnTo>
                <a:lnTo>
                  <a:pt x="143559" y="127529"/>
                </a:lnTo>
                <a:lnTo>
                  <a:pt x="145371" y="147365"/>
                </a:lnTo>
                <a:lnTo>
                  <a:pt x="146579" y="169153"/>
                </a:lnTo>
                <a:lnTo>
                  <a:pt x="146161" y="187349"/>
                </a:lnTo>
                <a:lnTo>
                  <a:pt x="144659" y="203150"/>
                </a:lnTo>
                <a:lnTo>
                  <a:pt x="142434" y="217355"/>
                </a:lnTo>
                <a:lnTo>
                  <a:pt x="140951" y="231719"/>
                </a:lnTo>
                <a:lnTo>
                  <a:pt x="139962" y="246189"/>
                </a:lnTo>
                <a:lnTo>
                  <a:pt x="139303" y="260730"/>
                </a:lnTo>
                <a:lnTo>
                  <a:pt x="137640" y="274094"/>
                </a:lnTo>
                <a:lnTo>
                  <a:pt x="135308" y="286673"/>
                </a:lnTo>
                <a:lnTo>
                  <a:pt x="122774" y="339083"/>
                </a:lnTo>
                <a:lnTo>
                  <a:pt x="118056" y="352023"/>
                </a:lnTo>
                <a:lnTo>
                  <a:pt x="112464" y="364320"/>
                </a:lnTo>
                <a:lnTo>
                  <a:pt x="106288" y="376189"/>
                </a:lnTo>
                <a:lnTo>
                  <a:pt x="98501" y="385325"/>
                </a:lnTo>
                <a:lnTo>
                  <a:pt x="89639" y="392639"/>
                </a:lnTo>
                <a:lnTo>
                  <a:pt x="80061" y="398739"/>
                </a:lnTo>
                <a:lnTo>
                  <a:pt x="70004" y="399135"/>
                </a:lnTo>
                <a:lnTo>
                  <a:pt x="59630" y="395728"/>
                </a:lnTo>
                <a:lnTo>
                  <a:pt x="49043" y="389787"/>
                </a:lnTo>
                <a:lnTo>
                  <a:pt x="40761" y="382155"/>
                </a:lnTo>
                <a:lnTo>
                  <a:pt x="34017" y="373396"/>
                </a:lnTo>
                <a:lnTo>
                  <a:pt x="28297" y="363887"/>
                </a:lnTo>
                <a:lnTo>
                  <a:pt x="24483" y="352653"/>
                </a:lnTo>
                <a:lnTo>
                  <a:pt x="21941" y="340270"/>
                </a:lnTo>
                <a:lnTo>
                  <a:pt x="20247" y="327121"/>
                </a:lnTo>
                <a:lnTo>
                  <a:pt x="20340" y="312237"/>
                </a:lnTo>
                <a:lnTo>
                  <a:pt x="21626" y="296197"/>
                </a:lnTo>
                <a:lnTo>
                  <a:pt x="23707" y="279386"/>
                </a:lnTo>
                <a:lnTo>
                  <a:pt x="28765" y="265732"/>
                </a:lnTo>
                <a:lnTo>
                  <a:pt x="35807" y="254182"/>
                </a:lnTo>
                <a:lnTo>
                  <a:pt x="44173" y="244035"/>
                </a:lnTo>
                <a:lnTo>
                  <a:pt x="53420" y="239718"/>
                </a:lnTo>
                <a:lnTo>
                  <a:pt x="63256" y="239286"/>
                </a:lnTo>
                <a:lnTo>
                  <a:pt x="73483" y="241446"/>
                </a:lnTo>
                <a:lnTo>
                  <a:pt x="82748" y="245332"/>
                </a:lnTo>
                <a:lnTo>
                  <a:pt x="91372" y="250371"/>
                </a:lnTo>
                <a:lnTo>
                  <a:pt x="99569" y="256176"/>
                </a:lnTo>
                <a:lnTo>
                  <a:pt x="107480" y="264941"/>
                </a:lnTo>
                <a:lnTo>
                  <a:pt x="115201" y="275678"/>
                </a:lnTo>
                <a:lnTo>
                  <a:pt x="137759" y="310908"/>
                </a:lnTo>
                <a:lnTo>
                  <a:pt x="159941" y="344594"/>
                </a:lnTo>
                <a:lnTo>
                  <a:pt x="193042" y="37790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590723" y="5670953"/>
            <a:ext cx="1123180" cy="414371"/>
            <a:chOff x="3590723" y="5670953"/>
            <a:chExt cx="1123180" cy="414371"/>
          </a:xfrm>
        </p:grpSpPr>
        <p:sp>
          <p:nvSpPr>
            <p:cNvPr id="13" name="Freeform 12"/>
            <p:cNvSpPr/>
            <p:nvPr/>
          </p:nvSpPr>
          <p:spPr>
            <a:xfrm>
              <a:off x="3590723" y="5770057"/>
              <a:ext cx="209220" cy="308325"/>
            </a:xfrm>
            <a:custGeom>
              <a:avLst/>
              <a:gdLst/>
              <a:ahLst/>
              <a:cxnLst/>
              <a:rect l="0" t="0" r="0" b="0"/>
              <a:pathLst>
                <a:path w="209220" h="308325">
                  <a:moveTo>
                    <a:pt x="0" y="0"/>
                  </a:moveTo>
                  <a:lnTo>
                    <a:pt x="0" y="72998"/>
                  </a:lnTo>
                  <a:lnTo>
                    <a:pt x="1223" y="93935"/>
                  </a:lnTo>
                  <a:lnTo>
                    <a:pt x="3263" y="116458"/>
                  </a:lnTo>
                  <a:lnTo>
                    <a:pt x="5845" y="140038"/>
                  </a:lnTo>
                  <a:lnTo>
                    <a:pt x="11978" y="185813"/>
                  </a:lnTo>
                  <a:lnTo>
                    <a:pt x="15326" y="208297"/>
                  </a:lnTo>
                  <a:lnTo>
                    <a:pt x="17558" y="228181"/>
                  </a:lnTo>
                  <a:lnTo>
                    <a:pt x="19046" y="246331"/>
                  </a:lnTo>
                  <a:lnTo>
                    <a:pt x="20039" y="263325"/>
                  </a:lnTo>
                  <a:lnTo>
                    <a:pt x="20700" y="269760"/>
                  </a:lnTo>
                  <a:lnTo>
                    <a:pt x="21141" y="269156"/>
                  </a:lnTo>
                  <a:lnTo>
                    <a:pt x="21435" y="263859"/>
                  </a:lnTo>
                  <a:lnTo>
                    <a:pt x="21848" y="221331"/>
                  </a:lnTo>
                  <a:lnTo>
                    <a:pt x="22008" y="94599"/>
                  </a:lnTo>
                  <a:lnTo>
                    <a:pt x="23236" y="77748"/>
                  </a:lnTo>
                  <a:lnTo>
                    <a:pt x="25279" y="62844"/>
                  </a:lnTo>
                  <a:lnTo>
                    <a:pt x="27864" y="49237"/>
                  </a:lnTo>
                  <a:lnTo>
                    <a:pt x="32034" y="42613"/>
                  </a:lnTo>
                  <a:lnTo>
                    <a:pt x="37262" y="40644"/>
                  </a:lnTo>
                  <a:lnTo>
                    <a:pt x="43194" y="41778"/>
                  </a:lnTo>
                  <a:lnTo>
                    <a:pt x="48372" y="47428"/>
                  </a:lnTo>
                  <a:lnTo>
                    <a:pt x="53047" y="56090"/>
                  </a:lnTo>
                  <a:lnTo>
                    <a:pt x="57388" y="66758"/>
                  </a:lnTo>
                  <a:lnTo>
                    <a:pt x="62729" y="77540"/>
                  </a:lnTo>
                  <a:lnTo>
                    <a:pt x="68736" y="88398"/>
                  </a:lnTo>
                  <a:lnTo>
                    <a:pt x="75188" y="99308"/>
                  </a:lnTo>
                  <a:lnTo>
                    <a:pt x="81936" y="109028"/>
                  </a:lnTo>
                  <a:lnTo>
                    <a:pt x="88883" y="117955"/>
                  </a:lnTo>
                  <a:lnTo>
                    <a:pt x="95960" y="126354"/>
                  </a:lnTo>
                  <a:lnTo>
                    <a:pt x="104349" y="130729"/>
                  </a:lnTo>
                  <a:lnTo>
                    <a:pt x="113612" y="132423"/>
                  </a:lnTo>
                  <a:lnTo>
                    <a:pt x="123458" y="132328"/>
                  </a:lnTo>
                  <a:lnTo>
                    <a:pt x="132469" y="127371"/>
                  </a:lnTo>
                  <a:lnTo>
                    <a:pt x="140924" y="119173"/>
                  </a:lnTo>
                  <a:lnTo>
                    <a:pt x="149007" y="108813"/>
                  </a:lnTo>
                  <a:lnTo>
                    <a:pt x="154396" y="97012"/>
                  </a:lnTo>
                  <a:lnTo>
                    <a:pt x="157988" y="84251"/>
                  </a:lnTo>
                  <a:lnTo>
                    <a:pt x="160383" y="70850"/>
                  </a:lnTo>
                  <a:lnTo>
                    <a:pt x="161980" y="57021"/>
                  </a:lnTo>
                  <a:lnTo>
                    <a:pt x="163044" y="42909"/>
                  </a:lnTo>
                  <a:lnTo>
                    <a:pt x="163754" y="28606"/>
                  </a:lnTo>
                  <a:lnTo>
                    <a:pt x="165451" y="22741"/>
                  </a:lnTo>
                  <a:lnTo>
                    <a:pt x="167805" y="22502"/>
                  </a:lnTo>
                  <a:lnTo>
                    <a:pt x="170598" y="26013"/>
                  </a:lnTo>
                  <a:lnTo>
                    <a:pt x="173684" y="34471"/>
                  </a:lnTo>
                  <a:lnTo>
                    <a:pt x="176964" y="46228"/>
                  </a:lnTo>
                  <a:lnTo>
                    <a:pt x="180375" y="60183"/>
                  </a:lnTo>
                  <a:lnTo>
                    <a:pt x="182649" y="78051"/>
                  </a:lnTo>
                  <a:lnTo>
                    <a:pt x="184165" y="98527"/>
                  </a:lnTo>
                  <a:lnTo>
                    <a:pt x="185175" y="120743"/>
                  </a:lnTo>
                  <a:lnTo>
                    <a:pt x="187073" y="142894"/>
                  </a:lnTo>
                  <a:lnTo>
                    <a:pt x="189561" y="165003"/>
                  </a:lnTo>
                  <a:lnTo>
                    <a:pt x="192443" y="187083"/>
                  </a:lnTo>
                  <a:lnTo>
                    <a:pt x="194364" y="206697"/>
                  </a:lnTo>
                  <a:lnTo>
                    <a:pt x="195645" y="224667"/>
                  </a:lnTo>
                  <a:lnTo>
                    <a:pt x="196500" y="241541"/>
                  </a:lnTo>
                  <a:lnTo>
                    <a:pt x="198293" y="256461"/>
                  </a:lnTo>
                  <a:lnTo>
                    <a:pt x="200711" y="270078"/>
                  </a:lnTo>
                  <a:lnTo>
                    <a:pt x="209219" y="308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43989" y="5892243"/>
              <a:ext cx="121128" cy="193081"/>
            </a:xfrm>
            <a:custGeom>
              <a:avLst/>
              <a:gdLst/>
              <a:ahLst/>
              <a:cxnLst/>
              <a:rect l="0" t="0" r="0" b="0"/>
              <a:pathLst>
                <a:path w="121128" h="193081">
                  <a:moveTo>
                    <a:pt x="0" y="65011"/>
                  </a:moveTo>
                  <a:lnTo>
                    <a:pt x="17536" y="59165"/>
                  </a:lnTo>
                  <a:lnTo>
                    <a:pt x="25150" y="54997"/>
                  </a:lnTo>
                  <a:lnTo>
                    <a:pt x="32672" y="49771"/>
                  </a:lnTo>
                  <a:lnTo>
                    <a:pt x="40133" y="43839"/>
                  </a:lnTo>
                  <a:lnTo>
                    <a:pt x="47555" y="37438"/>
                  </a:lnTo>
                  <a:lnTo>
                    <a:pt x="54950" y="30723"/>
                  </a:lnTo>
                  <a:lnTo>
                    <a:pt x="62327" y="23800"/>
                  </a:lnTo>
                  <a:lnTo>
                    <a:pt x="64797" y="16737"/>
                  </a:lnTo>
                  <a:lnTo>
                    <a:pt x="63998" y="9582"/>
                  </a:lnTo>
                  <a:lnTo>
                    <a:pt x="61017" y="2365"/>
                  </a:lnTo>
                  <a:lnTo>
                    <a:pt x="55360" y="0"/>
                  </a:lnTo>
                  <a:lnTo>
                    <a:pt x="47918" y="871"/>
                  </a:lnTo>
                  <a:lnTo>
                    <a:pt x="39286" y="3898"/>
                  </a:lnTo>
                  <a:lnTo>
                    <a:pt x="32308" y="10811"/>
                  </a:lnTo>
                  <a:lnTo>
                    <a:pt x="26433" y="20313"/>
                  </a:lnTo>
                  <a:lnTo>
                    <a:pt x="21292" y="31542"/>
                  </a:lnTo>
                  <a:lnTo>
                    <a:pt x="17865" y="45145"/>
                  </a:lnTo>
                  <a:lnTo>
                    <a:pt x="15581" y="60332"/>
                  </a:lnTo>
                  <a:lnTo>
                    <a:pt x="14058" y="76574"/>
                  </a:lnTo>
                  <a:lnTo>
                    <a:pt x="13042" y="93519"/>
                  </a:lnTo>
                  <a:lnTo>
                    <a:pt x="11914" y="128661"/>
                  </a:lnTo>
                  <a:lnTo>
                    <a:pt x="14060" y="145373"/>
                  </a:lnTo>
                  <a:lnTo>
                    <a:pt x="17938" y="161408"/>
                  </a:lnTo>
                  <a:lnTo>
                    <a:pt x="22970" y="176993"/>
                  </a:lnTo>
                  <a:lnTo>
                    <a:pt x="31219" y="186159"/>
                  </a:lnTo>
                  <a:lnTo>
                    <a:pt x="41612" y="191046"/>
                  </a:lnTo>
                  <a:lnTo>
                    <a:pt x="53435" y="193080"/>
                  </a:lnTo>
                  <a:lnTo>
                    <a:pt x="63763" y="190766"/>
                  </a:lnTo>
                  <a:lnTo>
                    <a:pt x="73097" y="185553"/>
                  </a:lnTo>
                  <a:lnTo>
                    <a:pt x="81765" y="178407"/>
                  </a:lnTo>
                  <a:lnTo>
                    <a:pt x="89992" y="171196"/>
                  </a:lnTo>
                  <a:lnTo>
                    <a:pt x="97923" y="163941"/>
                  </a:lnTo>
                  <a:lnTo>
                    <a:pt x="121127" y="142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031320" y="5792080"/>
              <a:ext cx="10878" cy="264279"/>
            </a:xfrm>
            <a:custGeom>
              <a:avLst/>
              <a:gdLst/>
              <a:ahLst/>
              <a:cxnLst/>
              <a:rect l="0" t="0" r="0" b="0"/>
              <a:pathLst>
                <a:path w="10878" h="264279">
                  <a:moveTo>
                    <a:pt x="10877" y="0"/>
                  </a:moveTo>
                  <a:lnTo>
                    <a:pt x="5031" y="17538"/>
                  </a:lnTo>
                  <a:lnTo>
                    <a:pt x="3309" y="28821"/>
                  </a:lnTo>
                  <a:lnTo>
                    <a:pt x="2161" y="42461"/>
                  </a:lnTo>
                  <a:lnTo>
                    <a:pt x="1396" y="57672"/>
                  </a:lnTo>
                  <a:lnTo>
                    <a:pt x="546" y="87623"/>
                  </a:lnTo>
                  <a:lnTo>
                    <a:pt x="0" y="158420"/>
                  </a:lnTo>
                  <a:lnTo>
                    <a:pt x="1178" y="177800"/>
                  </a:lnTo>
                  <a:lnTo>
                    <a:pt x="10877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54104" y="5902196"/>
              <a:ext cx="143151" cy="33036"/>
            </a:xfrm>
            <a:custGeom>
              <a:avLst/>
              <a:gdLst/>
              <a:ahLst/>
              <a:cxnLst/>
              <a:rect l="0" t="0" r="0" b="0"/>
              <a:pathLst>
                <a:path w="143151" h="33036">
                  <a:moveTo>
                    <a:pt x="0" y="33035"/>
                  </a:moveTo>
                  <a:lnTo>
                    <a:pt x="23383" y="27189"/>
                  </a:lnTo>
                  <a:lnTo>
                    <a:pt x="51176" y="21057"/>
                  </a:lnTo>
                  <a:lnTo>
                    <a:pt x="67152" y="17708"/>
                  </a:lnTo>
                  <a:lnTo>
                    <a:pt x="81473" y="14252"/>
                  </a:lnTo>
                  <a:lnTo>
                    <a:pt x="94692" y="10726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85347" y="5847138"/>
              <a:ext cx="99105" cy="172004"/>
            </a:xfrm>
            <a:custGeom>
              <a:avLst/>
              <a:gdLst/>
              <a:ahLst/>
              <a:cxnLst/>
              <a:rect l="0" t="0" r="0" b="0"/>
              <a:pathLst>
                <a:path w="99105" h="172004">
                  <a:moveTo>
                    <a:pt x="0" y="55058"/>
                  </a:moveTo>
                  <a:lnTo>
                    <a:pt x="0" y="78441"/>
                  </a:lnTo>
                  <a:lnTo>
                    <a:pt x="1224" y="91446"/>
                  </a:lnTo>
                  <a:lnTo>
                    <a:pt x="3263" y="106234"/>
                  </a:lnTo>
                  <a:lnTo>
                    <a:pt x="5846" y="122210"/>
                  </a:lnTo>
                  <a:lnTo>
                    <a:pt x="8791" y="137755"/>
                  </a:lnTo>
                  <a:lnTo>
                    <a:pt x="15327" y="168077"/>
                  </a:lnTo>
                  <a:lnTo>
                    <a:pt x="16335" y="172003"/>
                  </a:lnTo>
                  <a:lnTo>
                    <a:pt x="15784" y="168503"/>
                  </a:lnTo>
                  <a:lnTo>
                    <a:pt x="14193" y="160053"/>
                  </a:lnTo>
                  <a:lnTo>
                    <a:pt x="13133" y="149525"/>
                  </a:lnTo>
                  <a:lnTo>
                    <a:pt x="12426" y="137612"/>
                  </a:lnTo>
                  <a:lnTo>
                    <a:pt x="11954" y="124776"/>
                  </a:lnTo>
                  <a:lnTo>
                    <a:pt x="12863" y="112549"/>
                  </a:lnTo>
                  <a:lnTo>
                    <a:pt x="14693" y="100726"/>
                  </a:lnTo>
                  <a:lnTo>
                    <a:pt x="17137" y="89174"/>
                  </a:lnTo>
                  <a:lnTo>
                    <a:pt x="19989" y="77802"/>
                  </a:lnTo>
                  <a:lnTo>
                    <a:pt x="23114" y="66550"/>
                  </a:lnTo>
                  <a:lnTo>
                    <a:pt x="26421" y="55378"/>
                  </a:lnTo>
                  <a:lnTo>
                    <a:pt x="32296" y="45484"/>
                  </a:lnTo>
                  <a:lnTo>
                    <a:pt x="39883" y="36440"/>
                  </a:lnTo>
                  <a:lnTo>
                    <a:pt x="48612" y="27964"/>
                  </a:lnTo>
                  <a:lnTo>
                    <a:pt x="58102" y="21090"/>
                  </a:lnTo>
                  <a:lnTo>
                    <a:pt x="68099" y="15284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72543" y="5770057"/>
              <a:ext cx="44048" cy="231244"/>
            </a:xfrm>
            <a:custGeom>
              <a:avLst/>
              <a:gdLst/>
              <a:ahLst/>
              <a:cxnLst/>
              <a:rect l="0" t="0" r="0" b="0"/>
              <a:pathLst>
                <a:path w="44048" h="231244">
                  <a:moveTo>
                    <a:pt x="0" y="0"/>
                  </a:moveTo>
                  <a:lnTo>
                    <a:pt x="0" y="35074"/>
                  </a:lnTo>
                  <a:lnTo>
                    <a:pt x="1224" y="52747"/>
                  </a:lnTo>
                  <a:lnTo>
                    <a:pt x="3263" y="71870"/>
                  </a:lnTo>
                  <a:lnTo>
                    <a:pt x="5846" y="91960"/>
                  </a:lnTo>
                  <a:lnTo>
                    <a:pt x="8792" y="111471"/>
                  </a:lnTo>
                  <a:lnTo>
                    <a:pt x="15327" y="149463"/>
                  </a:lnTo>
                  <a:lnTo>
                    <a:pt x="18783" y="166935"/>
                  </a:lnTo>
                  <a:lnTo>
                    <a:pt x="22310" y="183477"/>
                  </a:lnTo>
                  <a:lnTo>
                    <a:pt x="44047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62889" y="5748034"/>
              <a:ext cx="140898" cy="191558"/>
            </a:xfrm>
            <a:custGeom>
              <a:avLst/>
              <a:gdLst/>
              <a:ahLst/>
              <a:cxnLst/>
              <a:rect l="0" t="0" r="0" b="0"/>
              <a:pathLst>
                <a:path w="140898" h="191558">
                  <a:moveTo>
                    <a:pt x="41793" y="0"/>
                  </a:moveTo>
                  <a:lnTo>
                    <a:pt x="30102" y="11691"/>
                  </a:lnTo>
                  <a:lnTo>
                    <a:pt x="25435" y="18806"/>
                  </a:lnTo>
                  <a:lnTo>
                    <a:pt x="21099" y="27220"/>
                  </a:lnTo>
                  <a:lnTo>
                    <a:pt x="16986" y="36499"/>
                  </a:lnTo>
                  <a:lnTo>
                    <a:pt x="13020" y="46356"/>
                  </a:lnTo>
                  <a:lnTo>
                    <a:pt x="5351" y="67096"/>
                  </a:lnTo>
                  <a:lnTo>
                    <a:pt x="2816" y="78989"/>
                  </a:lnTo>
                  <a:lnTo>
                    <a:pt x="1126" y="91812"/>
                  </a:lnTo>
                  <a:lnTo>
                    <a:pt x="0" y="105254"/>
                  </a:lnTo>
                  <a:lnTo>
                    <a:pt x="473" y="117887"/>
                  </a:lnTo>
                  <a:lnTo>
                    <a:pt x="2011" y="129978"/>
                  </a:lnTo>
                  <a:lnTo>
                    <a:pt x="4260" y="141710"/>
                  </a:lnTo>
                  <a:lnTo>
                    <a:pt x="8207" y="153202"/>
                  </a:lnTo>
                  <a:lnTo>
                    <a:pt x="13285" y="164533"/>
                  </a:lnTo>
                  <a:lnTo>
                    <a:pt x="19117" y="175759"/>
                  </a:lnTo>
                  <a:lnTo>
                    <a:pt x="27899" y="183242"/>
                  </a:lnTo>
                  <a:lnTo>
                    <a:pt x="38648" y="188231"/>
                  </a:lnTo>
                  <a:lnTo>
                    <a:pt x="50708" y="191557"/>
                  </a:lnTo>
                  <a:lnTo>
                    <a:pt x="63642" y="191327"/>
                  </a:lnTo>
                  <a:lnTo>
                    <a:pt x="77159" y="188727"/>
                  </a:lnTo>
                  <a:lnTo>
                    <a:pt x="91064" y="184546"/>
                  </a:lnTo>
                  <a:lnTo>
                    <a:pt x="102781" y="176865"/>
                  </a:lnTo>
                  <a:lnTo>
                    <a:pt x="113039" y="166851"/>
                  </a:lnTo>
                  <a:lnTo>
                    <a:pt x="140897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339509" y="5670953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58844" y="5715000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13902" y="5858150"/>
              <a:ext cx="1" cy="22024"/>
            </a:xfrm>
            <a:custGeom>
              <a:avLst/>
              <a:gdLst/>
              <a:ahLst/>
              <a:cxnLst/>
              <a:rect l="0" t="0" r="0" b="0"/>
              <a:pathLst>
                <a:path w="1" h="22024">
                  <a:moveTo>
                    <a:pt x="0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02538" y="5474422"/>
            <a:ext cx="1936596" cy="401571"/>
            <a:chOff x="4902538" y="5474422"/>
            <a:chExt cx="1936596" cy="401571"/>
          </a:xfrm>
        </p:grpSpPr>
        <p:sp>
          <p:nvSpPr>
            <p:cNvPr id="24" name="Freeform 23"/>
            <p:cNvSpPr/>
            <p:nvPr/>
          </p:nvSpPr>
          <p:spPr>
            <a:xfrm>
              <a:off x="4902538" y="5648930"/>
              <a:ext cx="86654" cy="218789"/>
            </a:xfrm>
            <a:custGeom>
              <a:avLst/>
              <a:gdLst/>
              <a:ahLst/>
              <a:cxnLst/>
              <a:rect l="0" t="0" r="0" b="0"/>
              <a:pathLst>
                <a:path w="86654" h="218789">
                  <a:moveTo>
                    <a:pt x="9572" y="88093"/>
                  </a:moveTo>
                  <a:lnTo>
                    <a:pt x="15418" y="105629"/>
                  </a:lnTo>
                  <a:lnTo>
                    <a:pt x="18363" y="115690"/>
                  </a:lnTo>
                  <a:lnTo>
                    <a:pt x="28354" y="152007"/>
                  </a:lnTo>
                  <a:lnTo>
                    <a:pt x="35457" y="175228"/>
                  </a:lnTo>
                  <a:lnTo>
                    <a:pt x="36616" y="186558"/>
                  </a:lnTo>
                  <a:lnTo>
                    <a:pt x="36166" y="197783"/>
                  </a:lnTo>
                  <a:lnTo>
                    <a:pt x="34642" y="208936"/>
                  </a:lnTo>
                  <a:lnTo>
                    <a:pt x="29956" y="215148"/>
                  </a:lnTo>
                  <a:lnTo>
                    <a:pt x="23162" y="218066"/>
                  </a:lnTo>
                  <a:lnTo>
                    <a:pt x="14961" y="218788"/>
                  </a:lnTo>
                  <a:lnTo>
                    <a:pt x="9494" y="213152"/>
                  </a:lnTo>
                  <a:lnTo>
                    <a:pt x="5849" y="203277"/>
                  </a:lnTo>
                  <a:lnTo>
                    <a:pt x="3420" y="190576"/>
                  </a:lnTo>
                  <a:lnTo>
                    <a:pt x="1800" y="174768"/>
                  </a:lnTo>
                  <a:lnTo>
                    <a:pt x="720" y="156887"/>
                  </a:lnTo>
                  <a:lnTo>
                    <a:pt x="0" y="137626"/>
                  </a:lnTo>
                  <a:lnTo>
                    <a:pt x="744" y="121115"/>
                  </a:lnTo>
                  <a:lnTo>
                    <a:pt x="2463" y="106437"/>
                  </a:lnTo>
                  <a:lnTo>
                    <a:pt x="4833" y="92981"/>
                  </a:lnTo>
                  <a:lnTo>
                    <a:pt x="8859" y="80340"/>
                  </a:lnTo>
                  <a:lnTo>
                    <a:pt x="13991" y="68242"/>
                  </a:lnTo>
                  <a:lnTo>
                    <a:pt x="19859" y="56507"/>
                  </a:lnTo>
                  <a:lnTo>
                    <a:pt x="27442" y="46236"/>
                  </a:lnTo>
                  <a:lnTo>
                    <a:pt x="36167" y="36941"/>
                  </a:lnTo>
                  <a:lnTo>
                    <a:pt x="8665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083922" y="5629691"/>
              <a:ext cx="78988" cy="185689"/>
            </a:xfrm>
            <a:custGeom>
              <a:avLst/>
              <a:gdLst/>
              <a:ahLst/>
              <a:cxnLst/>
              <a:rect l="0" t="0" r="0" b="0"/>
              <a:pathLst>
                <a:path w="78988" h="185689">
                  <a:moveTo>
                    <a:pt x="4373" y="129355"/>
                  </a:moveTo>
                  <a:lnTo>
                    <a:pt x="16064" y="117664"/>
                  </a:lnTo>
                  <a:lnTo>
                    <a:pt x="23179" y="112996"/>
                  </a:lnTo>
                  <a:lnTo>
                    <a:pt x="31592" y="108661"/>
                  </a:lnTo>
                  <a:lnTo>
                    <a:pt x="40872" y="104548"/>
                  </a:lnTo>
                  <a:lnTo>
                    <a:pt x="48282" y="98134"/>
                  </a:lnTo>
                  <a:lnTo>
                    <a:pt x="54445" y="90189"/>
                  </a:lnTo>
                  <a:lnTo>
                    <a:pt x="59777" y="81221"/>
                  </a:lnTo>
                  <a:lnTo>
                    <a:pt x="64556" y="71572"/>
                  </a:lnTo>
                  <a:lnTo>
                    <a:pt x="68965" y="61469"/>
                  </a:lnTo>
                  <a:lnTo>
                    <a:pt x="73128" y="51063"/>
                  </a:lnTo>
                  <a:lnTo>
                    <a:pt x="75904" y="39231"/>
                  </a:lnTo>
                  <a:lnTo>
                    <a:pt x="77754" y="26450"/>
                  </a:lnTo>
                  <a:lnTo>
                    <a:pt x="78987" y="13035"/>
                  </a:lnTo>
                  <a:lnTo>
                    <a:pt x="74916" y="5315"/>
                  </a:lnTo>
                  <a:lnTo>
                    <a:pt x="67307" y="1392"/>
                  </a:lnTo>
                  <a:lnTo>
                    <a:pt x="57340" y="0"/>
                  </a:lnTo>
                  <a:lnTo>
                    <a:pt x="48249" y="3966"/>
                  </a:lnTo>
                  <a:lnTo>
                    <a:pt x="39742" y="11504"/>
                  </a:lnTo>
                  <a:lnTo>
                    <a:pt x="31622" y="21423"/>
                  </a:lnTo>
                  <a:lnTo>
                    <a:pt x="24986" y="31707"/>
                  </a:lnTo>
                  <a:lnTo>
                    <a:pt x="19339" y="42233"/>
                  </a:lnTo>
                  <a:lnTo>
                    <a:pt x="14350" y="52921"/>
                  </a:lnTo>
                  <a:lnTo>
                    <a:pt x="9801" y="67388"/>
                  </a:lnTo>
                  <a:lnTo>
                    <a:pt x="5545" y="84373"/>
                  </a:lnTo>
                  <a:lnTo>
                    <a:pt x="1483" y="103037"/>
                  </a:lnTo>
                  <a:lnTo>
                    <a:pt x="0" y="120374"/>
                  </a:lnTo>
                  <a:lnTo>
                    <a:pt x="234" y="136826"/>
                  </a:lnTo>
                  <a:lnTo>
                    <a:pt x="1614" y="152688"/>
                  </a:lnTo>
                  <a:lnTo>
                    <a:pt x="6204" y="164487"/>
                  </a:lnTo>
                  <a:lnTo>
                    <a:pt x="12935" y="173576"/>
                  </a:lnTo>
                  <a:lnTo>
                    <a:pt x="21092" y="180859"/>
                  </a:lnTo>
                  <a:lnTo>
                    <a:pt x="30201" y="184490"/>
                  </a:lnTo>
                  <a:lnTo>
                    <a:pt x="39945" y="185688"/>
                  </a:lnTo>
                  <a:lnTo>
                    <a:pt x="70442" y="184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239673" y="5604884"/>
              <a:ext cx="65623" cy="220232"/>
            </a:xfrm>
            <a:custGeom>
              <a:avLst/>
              <a:gdLst/>
              <a:ahLst/>
              <a:cxnLst/>
              <a:rect l="0" t="0" r="0" b="0"/>
              <a:pathLst>
                <a:path w="65623" h="220232">
                  <a:moveTo>
                    <a:pt x="24807" y="0"/>
                  </a:moveTo>
                  <a:lnTo>
                    <a:pt x="13116" y="17537"/>
                  </a:lnTo>
                  <a:lnTo>
                    <a:pt x="8448" y="26373"/>
                  </a:lnTo>
                  <a:lnTo>
                    <a:pt x="4113" y="35935"/>
                  </a:lnTo>
                  <a:lnTo>
                    <a:pt x="0" y="45979"/>
                  </a:lnTo>
                  <a:lnTo>
                    <a:pt x="928" y="55123"/>
                  </a:lnTo>
                  <a:lnTo>
                    <a:pt x="5217" y="63666"/>
                  </a:lnTo>
                  <a:lnTo>
                    <a:pt x="11747" y="71808"/>
                  </a:lnTo>
                  <a:lnTo>
                    <a:pt x="19771" y="79683"/>
                  </a:lnTo>
                  <a:lnTo>
                    <a:pt x="28791" y="87380"/>
                  </a:lnTo>
                  <a:lnTo>
                    <a:pt x="38474" y="94959"/>
                  </a:lnTo>
                  <a:lnTo>
                    <a:pt x="46153" y="103681"/>
                  </a:lnTo>
                  <a:lnTo>
                    <a:pt x="52496" y="113167"/>
                  </a:lnTo>
                  <a:lnTo>
                    <a:pt x="57949" y="123162"/>
                  </a:lnTo>
                  <a:lnTo>
                    <a:pt x="61584" y="134719"/>
                  </a:lnTo>
                  <a:lnTo>
                    <a:pt x="64007" y="147317"/>
                  </a:lnTo>
                  <a:lnTo>
                    <a:pt x="65622" y="160610"/>
                  </a:lnTo>
                  <a:lnTo>
                    <a:pt x="64252" y="171919"/>
                  </a:lnTo>
                  <a:lnTo>
                    <a:pt x="60892" y="181906"/>
                  </a:lnTo>
                  <a:lnTo>
                    <a:pt x="56205" y="191011"/>
                  </a:lnTo>
                  <a:lnTo>
                    <a:pt x="50633" y="199527"/>
                  </a:lnTo>
                  <a:lnTo>
                    <a:pt x="44471" y="207652"/>
                  </a:lnTo>
                  <a:lnTo>
                    <a:pt x="2784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352572" y="5604884"/>
              <a:ext cx="33036" cy="198209"/>
            </a:xfrm>
            <a:custGeom>
              <a:avLst/>
              <a:gdLst/>
              <a:ahLst/>
              <a:cxnLst/>
              <a:rect l="0" t="0" r="0" b="0"/>
              <a:pathLst>
                <a:path w="33036" h="198209">
                  <a:moveTo>
                    <a:pt x="0" y="0"/>
                  </a:moveTo>
                  <a:lnTo>
                    <a:pt x="5846" y="17537"/>
                  </a:lnTo>
                  <a:lnTo>
                    <a:pt x="8792" y="30044"/>
                  </a:lnTo>
                  <a:lnTo>
                    <a:pt x="11979" y="45723"/>
                  </a:lnTo>
                  <a:lnTo>
                    <a:pt x="15327" y="63517"/>
                  </a:lnTo>
                  <a:lnTo>
                    <a:pt x="17559" y="81497"/>
                  </a:lnTo>
                  <a:lnTo>
                    <a:pt x="19047" y="99601"/>
                  </a:lnTo>
                  <a:lnTo>
                    <a:pt x="20039" y="117788"/>
                  </a:lnTo>
                  <a:lnTo>
                    <a:pt x="21924" y="133583"/>
                  </a:lnTo>
                  <a:lnTo>
                    <a:pt x="33035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308526" y="5703988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572804" y="5715079"/>
              <a:ext cx="94433" cy="139764"/>
            </a:xfrm>
            <a:custGeom>
              <a:avLst/>
              <a:gdLst/>
              <a:ahLst/>
              <a:cxnLst/>
              <a:rect l="0" t="0" r="0" b="0"/>
              <a:pathLst>
                <a:path w="94433" h="139764">
                  <a:moveTo>
                    <a:pt x="11011" y="21944"/>
                  </a:moveTo>
                  <a:lnTo>
                    <a:pt x="5165" y="45326"/>
                  </a:lnTo>
                  <a:lnTo>
                    <a:pt x="4667" y="57108"/>
                  </a:lnTo>
                  <a:lnTo>
                    <a:pt x="5558" y="69857"/>
                  </a:lnTo>
                  <a:lnTo>
                    <a:pt x="7376" y="83250"/>
                  </a:lnTo>
                  <a:lnTo>
                    <a:pt x="11035" y="97073"/>
                  </a:lnTo>
                  <a:lnTo>
                    <a:pt x="15921" y="111182"/>
                  </a:lnTo>
                  <a:lnTo>
                    <a:pt x="21625" y="125482"/>
                  </a:lnTo>
                  <a:lnTo>
                    <a:pt x="30322" y="133792"/>
                  </a:lnTo>
                  <a:lnTo>
                    <a:pt x="41014" y="138109"/>
                  </a:lnTo>
                  <a:lnTo>
                    <a:pt x="53037" y="139763"/>
                  </a:lnTo>
                  <a:lnTo>
                    <a:pt x="63498" y="135971"/>
                  </a:lnTo>
                  <a:lnTo>
                    <a:pt x="72919" y="128550"/>
                  </a:lnTo>
                  <a:lnTo>
                    <a:pt x="81648" y="118708"/>
                  </a:lnTo>
                  <a:lnTo>
                    <a:pt x="87466" y="106030"/>
                  </a:lnTo>
                  <a:lnTo>
                    <a:pt x="91345" y="91459"/>
                  </a:lnTo>
                  <a:lnTo>
                    <a:pt x="93931" y="75629"/>
                  </a:lnTo>
                  <a:lnTo>
                    <a:pt x="94432" y="61404"/>
                  </a:lnTo>
                  <a:lnTo>
                    <a:pt x="93542" y="48251"/>
                  </a:lnTo>
                  <a:lnTo>
                    <a:pt x="91726" y="35811"/>
                  </a:lnTo>
                  <a:lnTo>
                    <a:pt x="88067" y="25071"/>
                  </a:lnTo>
                  <a:lnTo>
                    <a:pt x="83182" y="15465"/>
                  </a:lnTo>
                  <a:lnTo>
                    <a:pt x="77477" y="6613"/>
                  </a:lnTo>
                  <a:lnTo>
                    <a:pt x="68781" y="1935"/>
                  </a:lnTo>
                  <a:lnTo>
                    <a:pt x="58089" y="40"/>
                  </a:lnTo>
                  <a:lnTo>
                    <a:pt x="46067" y="0"/>
                  </a:lnTo>
                  <a:lnTo>
                    <a:pt x="35605" y="2421"/>
                  </a:lnTo>
                  <a:lnTo>
                    <a:pt x="26184" y="6481"/>
                  </a:lnTo>
                  <a:lnTo>
                    <a:pt x="0" y="329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734565" y="5538815"/>
              <a:ext cx="58471" cy="253266"/>
            </a:xfrm>
            <a:custGeom>
              <a:avLst/>
              <a:gdLst/>
              <a:ahLst/>
              <a:cxnLst/>
              <a:rect l="0" t="0" r="0" b="0"/>
              <a:pathLst>
                <a:path w="58471" h="253266">
                  <a:moveTo>
                    <a:pt x="36447" y="0"/>
                  </a:moveTo>
                  <a:lnTo>
                    <a:pt x="18910" y="11691"/>
                  </a:lnTo>
                  <a:lnTo>
                    <a:pt x="12521" y="21252"/>
                  </a:lnTo>
                  <a:lnTo>
                    <a:pt x="7037" y="33744"/>
                  </a:lnTo>
                  <a:lnTo>
                    <a:pt x="2158" y="48190"/>
                  </a:lnTo>
                  <a:lnTo>
                    <a:pt x="129" y="62714"/>
                  </a:lnTo>
                  <a:lnTo>
                    <a:pt x="0" y="77291"/>
                  </a:lnTo>
                  <a:lnTo>
                    <a:pt x="1137" y="91903"/>
                  </a:lnTo>
                  <a:lnTo>
                    <a:pt x="3119" y="105315"/>
                  </a:lnTo>
                  <a:lnTo>
                    <a:pt x="5664" y="117926"/>
                  </a:lnTo>
                  <a:lnTo>
                    <a:pt x="8584" y="130005"/>
                  </a:lnTo>
                  <a:lnTo>
                    <a:pt x="12977" y="142951"/>
                  </a:lnTo>
                  <a:lnTo>
                    <a:pt x="18353" y="156476"/>
                  </a:lnTo>
                  <a:lnTo>
                    <a:pt x="24385" y="170386"/>
                  </a:lnTo>
                  <a:lnTo>
                    <a:pt x="37611" y="198894"/>
                  </a:lnTo>
                  <a:lnTo>
                    <a:pt x="58470" y="2532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726965" y="5715000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22023"/>
                  </a:moveTo>
                  <a:lnTo>
                    <a:pt x="17537" y="10331"/>
                  </a:lnTo>
                  <a:lnTo>
                    <a:pt x="27598" y="6887"/>
                  </a:lnTo>
                  <a:lnTo>
                    <a:pt x="39198" y="4591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969220" y="5648930"/>
              <a:ext cx="242255" cy="187113"/>
            </a:xfrm>
            <a:custGeom>
              <a:avLst/>
              <a:gdLst/>
              <a:ahLst/>
              <a:cxnLst/>
              <a:rect l="0" t="0" r="0" b="0"/>
              <a:pathLst>
                <a:path w="242255" h="187113">
                  <a:moveTo>
                    <a:pt x="0" y="33035"/>
                  </a:moveTo>
                  <a:lnTo>
                    <a:pt x="5845" y="50572"/>
                  </a:lnTo>
                  <a:lnTo>
                    <a:pt x="15241" y="75495"/>
                  </a:lnTo>
                  <a:lnTo>
                    <a:pt x="41211" y="141342"/>
                  </a:lnTo>
                  <a:lnTo>
                    <a:pt x="48273" y="156627"/>
                  </a:lnTo>
                  <a:lnTo>
                    <a:pt x="55429" y="170488"/>
                  </a:lnTo>
                  <a:lnTo>
                    <a:pt x="62646" y="183398"/>
                  </a:lnTo>
                  <a:lnTo>
                    <a:pt x="67458" y="187112"/>
                  </a:lnTo>
                  <a:lnTo>
                    <a:pt x="70666" y="184693"/>
                  </a:lnTo>
                  <a:lnTo>
                    <a:pt x="72804" y="178187"/>
                  </a:lnTo>
                  <a:lnTo>
                    <a:pt x="74230" y="166508"/>
                  </a:lnTo>
                  <a:lnTo>
                    <a:pt x="75180" y="151381"/>
                  </a:lnTo>
                  <a:lnTo>
                    <a:pt x="75814" y="133955"/>
                  </a:lnTo>
                  <a:lnTo>
                    <a:pt x="77460" y="117444"/>
                  </a:lnTo>
                  <a:lnTo>
                    <a:pt x="79781" y="101543"/>
                  </a:lnTo>
                  <a:lnTo>
                    <a:pt x="82551" y="86048"/>
                  </a:lnTo>
                  <a:lnTo>
                    <a:pt x="88069" y="74495"/>
                  </a:lnTo>
                  <a:lnTo>
                    <a:pt x="95417" y="65569"/>
                  </a:lnTo>
                  <a:lnTo>
                    <a:pt x="103987" y="58394"/>
                  </a:lnTo>
                  <a:lnTo>
                    <a:pt x="113371" y="56059"/>
                  </a:lnTo>
                  <a:lnTo>
                    <a:pt x="123297" y="56949"/>
                  </a:lnTo>
                  <a:lnTo>
                    <a:pt x="133585" y="59989"/>
                  </a:lnTo>
                  <a:lnTo>
                    <a:pt x="142891" y="66910"/>
                  </a:lnTo>
                  <a:lnTo>
                    <a:pt x="151542" y="76418"/>
                  </a:lnTo>
                  <a:lnTo>
                    <a:pt x="167680" y="98810"/>
                  </a:lnTo>
                  <a:lnTo>
                    <a:pt x="183008" y="120996"/>
                  </a:lnTo>
                  <a:lnTo>
                    <a:pt x="190522" y="130828"/>
                  </a:lnTo>
                  <a:lnTo>
                    <a:pt x="197978" y="139830"/>
                  </a:lnTo>
                  <a:lnTo>
                    <a:pt x="205396" y="148278"/>
                  </a:lnTo>
                  <a:lnTo>
                    <a:pt x="211564" y="149016"/>
                  </a:lnTo>
                  <a:lnTo>
                    <a:pt x="216900" y="144614"/>
                  </a:lnTo>
                  <a:lnTo>
                    <a:pt x="221681" y="136785"/>
                  </a:lnTo>
                  <a:lnTo>
                    <a:pt x="224868" y="125448"/>
                  </a:lnTo>
                  <a:lnTo>
                    <a:pt x="226993" y="111773"/>
                  </a:lnTo>
                  <a:lnTo>
                    <a:pt x="228410" y="96539"/>
                  </a:lnTo>
                  <a:lnTo>
                    <a:pt x="229354" y="81488"/>
                  </a:lnTo>
                  <a:lnTo>
                    <a:pt x="229984" y="66561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266532" y="5676987"/>
              <a:ext cx="91320" cy="173745"/>
            </a:xfrm>
            <a:custGeom>
              <a:avLst/>
              <a:gdLst/>
              <a:ahLst/>
              <a:cxnLst/>
              <a:rect l="0" t="0" r="0" b="0"/>
              <a:pathLst>
                <a:path w="91320" h="173745">
                  <a:moveTo>
                    <a:pt x="11011" y="104082"/>
                  </a:moveTo>
                  <a:lnTo>
                    <a:pt x="11011" y="127464"/>
                  </a:lnTo>
                  <a:lnTo>
                    <a:pt x="12235" y="139246"/>
                  </a:lnTo>
                  <a:lnTo>
                    <a:pt x="14274" y="151995"/>
                  </a:lnTo>
                  <a:lnTo>
                    <a:pt x="16857" y="165388"/>
                  </a:lnTo>
                  <a:lnTo>
                    <a:pt x="23473" y="171870"/>
                  </a:lnTo>
                  <a:lnTo>
                    <a:pt x="32778" y="173744"/>
                  </a:lnTo>
                  <a:lnTo>
                    <a:pt x="43875" y="172546"/>
                  </a:lnTo>
                  <a:lnTo>
                    <a:pt x="53720" y="164407"/>
                  </a:lnTo>
                  <a:lnTo>
                    <a:pt x="62731" y="151639"/>
                  </a:lnTo>
                  <a:lnTo>
                    <a:pt x="71185" y="135787"/>
                  </a:lnTo>
                  <a:lnTo>
                    <a:pt x="78044" y="117877"/>
                  </a:lnTo>
                  <a:lnTo>
                    <a:pt x="83841" y="98597"/>
                  </a:lnTo>
                  <a:lnTo>
                    <a:pt x="88929" y="78402"/>
                  </a:lnTo>
                  <a:lnTo>
                    <a:pt x="91097" y="58821"/>
                  </a:lnTo>
                  <a:lnTo>
                    <a:pt x="91319" y="39650"/>
                  </a:lnTo>
                  <a:lnTo>
                    <a:pt x="90243" y="20752"/>
                  </a:lnTo>
                  <a:lnTo>
                    <a:pt x="84633" y="9376"/>
                  </a:lnTo>
                  <a:lnTo>
                    <a:pt x="75998" y="3016"/>
                  </a:lnTo>
                  <a:lnTo>
                    <a:pt x="65347" y="0"/>
                  </a:lnTo>
                  <a:lnTo>
                    <a:pt x="55800" y="1659"/>
                  </a:lnTo>
                  <a:lnTo>
                    <a:pt x="46988" y="6436"/>
                  </a:lnTo>
                  <a:lnTo>
                    <a:pt x="38667" y="13291"/>
                  </a:lnTo>
                  <a:lnTo>
                    <a:pt x="30672" y="21532"/>
                  </a:lnTo>
                  <a:lnTo>
                    <a:pt x="22895" y="30696"/>
                  </a:lnTo>
                  <a:lnTo>
                    <a:pt x="0" y="600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09682" y="5717826"/>
              <a:ext cx="99106" cy="158167"/>
            </a:xfrm>
            <a:custGeom>
              <a:avLst/>
              <a:gdLst/>
              <a:ahLst/>
              <a:cxnLst/>
              <a:rect l="0" t="0" r="0" b="0"/>
              <a:pathLst>
                <a:path w="99106" h="158167">
                  <a:moveTo>
                    <a:pt x="1" y="41220"/>
                  </a:moveTo>
                  <a:lnTo>
                    <a:pt x="0" y="64602"/>
                  </a:lnTo>
                  <a:lnTo>
                    <a:pt x="1224" y="77608"/>
                  </a:lnTo>
                  <a:lnTo>
                    <a:pt x="3263" y="92396"/>
                  </a:lnTo>
                  <a:lnTo>
                    <a:pt x="5846" y="108372"/>
                  </a:lnTo>
                  <a:lnTo>
                    <a:pt x="7568" y="123917"/>
                  </a:lnTo>
                  <a:lnTo>
                    <a:pt x="8716" y="139174"/>
                  </a:lnTo>
                  <a:lnTo>
                    <a:pt x="9481" y="154239"/>
                  </a:lnTo>
                  <a:lnTo>
                    <a:pt x="9991" y="158166"/>
                  </a:lnTo>
                  <a:lnTo>
                    <a:pt x="10331" y="154665"/>
                  </a:lnTo>
                  <a:lnTo>
                    <a:pt x="10709" y="134463"/>
                  </a:lnTo>
                  <a:lnTo>
                    <a:pt x="10878" y="105092"/>
                  </a:lnTo>
                  <a:lnTo>
                    <a:pt x="12146" y="91143"/>
                  </a:lnTo>
                  <a:lnTo>
                    <a:pt x="14215" y="78172"/>
                  </a:lnTo>
                  <a:lnTo>
                    <a:pt x="16818" y="65855"/>
                  </a:lnTo>
                  <a:lnTo>
                    <a:pt x="19777" y="53973"/>
                  </a:lnTo>
                  <a:lnTo>
                    <a:pt x="22972" y="42381"/>
                  </a:lnTo>
                  <a:lnTo>
                    <a:pt x="26327" y="30982"/>
                  </a:lnTo>
                  <a:lnTo>
                    <a:pt x="31010" y="20936"/>
                  </a:lnTo>
                  <a:lnTo>
                    <a:pt x="36579" y="11792"/>
                  </a:lnTo>
                  <a:lnTo>
                    <a:pt x="42739" y="3249"/>
                  </a:lnTo>
                  <a:lnTo>
                    <a:pt x="50515" y="0"/>
                  </a:lnTo>
                  <a:lnTo>
                    <a:pt x="59371" y="282"/>
                  </a:lnTo>
                  <a:lnTo>
                    <a:pt x="99105" y="19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574856" y="5516791"/>
              <a:ext cx="33036" cy="341360"/>
            </a:xfrm>
            <a:custGeom>
              <a:avLst/>
              <a:gdLst/>
              <a:ahLst/>
              <a:cxnLst/>
              <a:rect l="0" t="0" r="0" b="0"/>
              <a:pathLst>
                <a:path w="33036" h="341360">
                  <a:moveTo>
                    <a:pt x="0" y="0"/>
                  </a:moveTo>
                  <a:lnTo>
                    <a:pt x="0" y="70788"/>
                  </a:lnTo>
                  <a:lnTo>
                    <a:pt x="1223" y="88791"/>
                  </a:lnTo>
                  <a:lnTo>
                    <a:pt x="3262" y="109358"/>
                  </a:lnTo>
                  <a:lnTo>
                    <a:pt x="5845" y="131634"/>
                  </a:lnTo>
                  <a:lnTo>
                    <a:pt x="7567" y="151378"/>
                  </a:lnTo>
                  <a:lnTo>
                    <a:pt x="8715" y="169435"/>
                  </a:lnTo>
                  <a:lnTo>
                    <a:pt x="9991" y="202550"/>
                  </a:lnTo>
                  <a:lnTo>
                    <a:pt x="10558" y="233580"/>
                  </a:lnTo>
                  <a:lnTo>
                    <a:pt x="11933" y="247483"/>
                  </a:lnTo>
                  <a:lnTo>
                    <a:pt x="14072" y="260423"/>
                  </a:lnTo>
                  <a:lnTo>
                    <a:pt x="16723" y="272719"/>
                  </a:lnTo>
                  <a:lnTo>
                    <a:pt x="19713" y="284588"/>
                  </a:lnTo>
                  <a:lnTo>
                    <a:pt x="22930" y="296170"/>
                  </a:lnTo>
                  <a:lnTo>
                    <a:pt x="33035" y="341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691869" y="5474422"/>
              <a:ext cx="147265" cy="379597"/>
            </a:xfrm>
            <a:custGeom>
              <a:avLst/>
              <a:gdLst/>
              <a:ahLst/>
              <a:cxnLst/>
              <a:rect l="0" t="0" r="0" b="0"/>
              <a:pathLst>
                <a:path w="147265" h="379597">
                  <a:moveTo>
                    <a:pt x="59172" y="185520"/>
                  </a:moveTo>
                  <a:lnTo>
                    <a:pt x="35790" y="191365"/>
                  </a:lnTo>
                  <a:lnTo>
                    <a:pt x="27678" y="196758"/>
                  </a:lnTo>
                  <a:lnTo>
                    <a:pt x="21046" y="204024"/>
                  </a:lnTo>
                  <a:lnTo>
                    <a:pt x="15402" y="212538"/>
                  </a:lnTo>
                  <a:lnTo>
                    <a:pt x="10416" y="223108"/>
                  </a:lnTo>
                  <a:lnTo>
                    <a:pt x="5868" y="235049"/>
                  </a:lnTo>
                  <a:lnTo>
                    <a:pt x="1613" y="247903"/>
                  </a:lnTo>
                  <a:lnTo>
                    <a:pt x="0" y="262590"/>
                  </a:lnTo>
                  <a:lnTo>
                    <a:pt x="148" y="278499"/>
                  </a:lnTo>
                  <a:lnTo>
                    <a:pt x="1470" y="295223"/>
                  </a:lnTo>
                  <a:lnTo>
                    <a:pt x="3575" y="311266"/>
                  </a:lnTo>
                  <a:lnTo>
                    <a:pt x="6202" y="326855"/>
                  </a:lnTo>
                  <a:lnTo>
                    <a:pt x="9177" y="342142"/>
                  </a:lnTo>
                  <a:lnTo>
                    <a:pt x="13606" y="354781"/>
                  </a:lnTo>
                  <a:lnTo>
                    <a:pt x="19007" y="365653"/>
                  </a:lnTo>
                  <a:lnTo>
                    <a:pt x="25054" y="375348"/>
                  </a:lnTo>
                  <a:lnTo>
                    <a:pt x="31533" y="379365"/>
                  </a:lnTo>
                  <a:lnTo>
                    <a:pt x="38299" y="379596"/>
                  </a:lnTo>
                  <a:lnTo>
                    <a:pt x="45256" y="377303"/>
                  </a:lnTo>
                  <a:lnTo>
                    <a:pt x="52342" y="370880"/>
                  </a:lnTo>
                  <a:lnTo>
                    <a:pt x="59512" y="361703"/>
                  </a:lnTo>
                  <a:lnTo>
                    <a:pt x="66740" y="350692"/>
                  </a:lnTo>
                  <a:lnTo>
                    <a:pt x="71558" y="336010"/>
                  </a:lnTo>
                  <a:lnTo>
                    <a:pt x="74770" y="318882"/>
                  </a:lnTo>
                  <a:lnTo>
                    <a:pt x="79563" y="279050"/>
                  </a:lnTo>
                  <a:lnTo>
                    <a:pt x="85771" y="232799"/>
                  </a:lnTo>
                  <a:lnTo>
                    <a:pt x="87917" y="209698"/>
                  </a:lnTo>
                  <a:lnTo>
                    <a:pt x="89346" y="186956"/>
                  </a:lnTo>
                  <a:lnTo>
                    <a:pt x="90935" y="144559"/>
                  </a:lnTo>
                  <a:lnTo>
                    <a:pt x="91830" y="91952"/>
                  </a:lnTo>
                  <a:lnTo>
                    <a:pt x="92157" y="7602"/>
                  </a:lnTo>
                  <a:lnTo>
                    <a:pt x="93397" y="838"/>
                  </a:lnTo>
                  <a:lnTo>
                    <a:pt x="95446" y="0"/>
                  </a:lnTo>
                  <a:lnTo>
                    <a:pt x="98037" y="3112"/>
                  </a:lnTo>
                  <a:lnTo>
                    <a:pt x="98541" y="12527"/>
                  </a:lnTo>
                  <a:lnTo>
                    <a:pt x="97653" y="26145"/>
                  </a:lnTo>
                  <a:lnTo>
                    <a:pt x="95837" y="42565"/>
                  </a:lnTo>
                  <a:lnTo>
                    <a:pt x="94627" y="62076"/>
                  </a:lnTo>
                  <a:lnTo>
                    <a:pt x="93282" y="106593"/>
                  </a:lnTo>
                  <a:lnTo>
                    <a:pt x="92525" y="162270"/>
                  </a:lnTo>
                  <a:lnTo>
                    <a:pt x="93643" y="181032"/>
                  </a:lnTo>
                  <a:lnTo>
                    <a:pt x="95611" y="200880"/>
                  </a:lnTo>
                  <a:lnTo>
                    <a:pt x="98146" y="221453"/>
                  </a:lnTo>
                  <a:lnTo>
                    <a:pt x="101061" y="238840"/>
                  </a:lnTo>
                  <a:lnTo>
                    <a:pt x="104227" y="254101"/>
                  </a:lnTo>
                  <a:lnTo>
                    <a:pt x="107561" y="267946"/>
                  </a:lnTo>
                  <a:lnTo>
                    <a:pt x="112231" y="279623"/>
                  </a:lnTo>
                  <a:lnTo>
                    <a:pt x="117791" y="289854"/>
                  </a:lnTo>
                  <a:lnTo>
                    <a:pt x="147264" y="328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604635" y="6078381"/>
            <a:ext cx="1979181" cy="507879"/>
            <a:chOff x="3604635" y="6078381"/>
            <a:chExt cx="1979181" cy="507879"/>
          </a:xfrm>
        </p:grpSpPr>
        <p:sp>
          <p:nvSpPr>
            <p:cNvPr id="38" name="Freeform 37"/>
            <p:cNvSpPr/>
            <p:nvPr/>
          </p:nvSpPr>
          <p:spPr>
            <a:xfrm>
              <a:off x="3604635" y="6188497"/>
              <a:ext cx="129239" cy="372874"/>
            </a:xfrm>
            <a:custGeom>
              <a:avLst/>
              <a:gdLst/>
              <a:ahLst/>
              <a:cxnLst/>
              <a:rect l="0" t="0" r="0" b="0"/>
              <a:pathLst>
                <a:path w="129239" h="372874">
                  <a:moveTo>
                    <a:pt x="96203" y="0"/>
                  </a:moveTo>
                  <a:lnTo>
                    <a:pt x="90358" y="17537"/>
                  </a:lnTo>
                  <a:lnTo>
                    <a:pt x="88636" y="27597"/>
                  </a:lnTo>
                  <a:lnTo>
                    <a:pt x="87488" y="39198"/>
                  </a:lnTo>
                  <a:lnTo>
                    <a:pt x="86722" y="51825"/>
                  </a:lnTo>
                  <a:lnTo>
                    <a:pt x="87436" y="63914"/>
                  </a:lnTo>
                  <a:lnTo>
                    <a:pt x="89134" y="75644"/>
                  </a:lnTo>
                  <a:lnTo>
                    <a:pt x="91491" y="87135"/>
                  </a:lnTo>
                  <a:lnTo>
                    <a:pt x="90615" y="89901"/>
                  </a:lnTo>
                  <a:lnTo>
                    <a:pt x="87584" y="86851"/>
                  </a:lnTo>
                  <a:lnTo>
                    <a:pt x="83116" y="79923"/>
                  </a:lnTo>
                  <a:lnTo>
                    <a:pt x="78914" y="71635"/>
                  </a:lnTo>
                  <a:lnTo>
                    <a:pt x="74889" y="62439"/>
                  </a:lnTo>
                  <a:lnTo>
                    <a:pt x="70982" y="52637"/>
                  </a:lnTo>
                  <a:lnTo>
                    <a:pt x="64707" y="49773"/>
                  </a:lnTo>
                  <a:lnTo>
                    <a:pt x="56853" y="51535"/>
                  </a:lnTo>
                  <a:lnTo>
                    <a:pt x="47947" y="56380"/>
                  </a:lnTo>
                  <a:lnTo>
                    <a:pt x="39562" y="64504"/>
                  </a:lnTo>
                  <a:lnTo>
                    <a:pt x="31525" y="74814"/>
                  </a:lnTo>
                  <a:lnTo>
                    <a:pt x="23721" y="86581"/>
                  </a:lnTo>
                  <a:lnTo>
                    <a:pt x="17294" y="101767"/>
                  </a:lnTo>
                  <a:lnTo>
                    <a:pt x="11786" y="119232"/>
                  </a:lnTo>
                  <a:lnTo>
                    <a:pt x="6890" y="138216"/>
                  </a:lnTo>
                  <a:lnTo>
                    <a:pt x="3627" y="159437"/>
                  </a:lnTo>
                  <a:lnTo>
                    <a:pt x="1451" y="182148"/>
                  </a:lnTo>
                  <a:lnTo>
                    <a:pt x="0" y="205854"/>
                  </a:lnTo>
                  <a:lnTo>
                    <a:pt x="257" y="226552"/>
                  </a:lnTo>
                  <a:lnTo>
                    <a:pt x="1651" y="245245"/>
                  </a:lnTo>
                  <a:lnTo>
                    <a:pt x="3804" y="262601"/>
                  </a:lnTo>
                  <a:lnTo>
                    <a:pt x="9459" y="301461"/>
                  </a:lnTo>
                  <a:lnTo>
                    <a:pt x="12681" y="322101"/>
                  </a:lnTo>
                  <a:lnTo>
                    <a:pt x="18498" y="338308"/>
                  </a:lnTo>
                  <a:lnTo>
                    <a:pt x="26047" y="351560"/>
                  </a:lnTo>
                  <a:lnTo>
                    <a:pt x="34750" y="362841"/>
                  </a:lnTo>
                  <a:lnTo>
                    <a:pt x="45447" y="369139"/>
                  </a:lnTo>
                  <a:lnTo>
                    <a:pt x="57472" y="372114"/>
                  </a:lnTo>
                  <a:lnTo>
                    <a:pt x="70382" y="372873"/>
                  </a:lnTo>
                  <a:lnTo>
                    <a:pt x="81436" y="367262"/>
                  </a:lnTo>
                  <a:lnTo>
                    <a:pt x="91252" y="357404"/>
                  </a:lnTo>
                  <a:lnTo>
                    <a:pt x="100244" y="344714"/>
                  </a:lnTo>
                  <a:lnTo>
                    <a:pt x="107462" y="332584"/>
                  </a:lnTo>
                  <a:lnTo>
                    <a:pt x="113497" y="320826"/>
                  </a:lnTo>
                  <a:lnTo>
                    <a:pt x="129238" y="28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799942" y="6377672"/>
              <a:ext cx="88094" cy="130161"/>
            </a:xfrm>
            <a:custGeom>
              <a:avLst/>
              <a:gdLst/>
              <a:ahLst/>
              <a:cxnLst/>
              <a:rect l="0" t="0" r="0" b="0"/>
              <a:pathLst>
                <a:path w="88094" h="130161">
                  <a:moveTo>
                    <a:pt x="0" y="20044"/>
                  </a:moveTo>
                  <a:lnTo>
                    <a:pt x="0" y="43427"/>
                  </a:lnTo>
                  <a:lnTo>
                    <a:pt x="1224" y="53985"/>
                  </a:lnTo>
                  <a:lnTo>
                    <a:pt x="3263" y="64695"/>
                  </a:lnTo>
                  <a:lnTo>
                    <a:pt x="5846" y="75505"/>
                  </a:lnTo>
                  <a:lnTo>
                    <a:pt x="10015" y="80265"/>
                  </a:lnTo>
                  <a:lnTo>
                    <a:pt x="15241" y="80991"/>
                  </a:lnTo>
                  <a:lnTo>
                    <a:pt x="21173" y="79028"/>
                  </a:lnTo>
                  <a:lnTo>
                    <a:pt x="26350" y="71602"/>
                  </a:lnTo>
                  <a:lnTo>
                    <a:pt x="31026" y="60534"/>
                  </a:lnTo>
                  <a:lnTo>
                    <a:pt x="35366" y="47037"/>
                  </a:lnTo>
                  <a:lnTo>
                    <a:pt x="39483" y="33145"/>
                  </a:lnTo>
                  <a:lnTo>
                    <a:pt x="47320" y="4660"/>
                  </a:lnTo>
                  <a:lnTo>
                    <a:pt x="49900" y="0"/>
                  </a:lnTo>
                  <a:lnTo>
                    <a:pt x="51619" y="1787"/>
                  </a:lnTo>
                  <a:lnTo>
                    <a:pt x="52765" y="7873"/>
                  </a:lnTo>
                  <a:lnTo>
                    <a:pt x="53530" y="16824"/>
                  </a:lnTo>
                  <a:lnTo>
                    <a:pt x="54039" y="27685"/>
                  </a:lnTo>
                  <a:lnTo>
                    <a:pt x="54379" y="39820"/>
                  </a:lnTo>
                  <a:lnTo>
                    <a:pt x="57052" y="52804"/>
                  </a:lnTo>
                  <a:lnTo>
                    <a:pt x="61282" y="66354"/>
                  </a:lnTo>
                  <a:lnTo>
                    <a:pt x="88093" y="130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34462" y="6276589"/>
              <a:ext cx="81252" cy="253267"/>
            </a:xfrm>
            <a:custGeom>
              <a:avLst/>
              <a:gdLst/>
              <a:ahLst/>
              <a:cxnLst/>
              <a:rect l="0" t="0" r="0" b="0"/>
              <a:pathLst>
                <a:path w="81252" h="253267">
                  <a:moveTo>
                    <a:pt x="30654" y="0"/>
                  </a:moveTo>
                  <a:lnTo>
                    <a:pt x="18962" y="17538"/>
                  </a:lnTo>
                  <a:lnTo>
                    <a:pt x="13071" y="25150"/>
                  </a:lnTo>
                  <a:lnTo>
                    <a:pt x="6697" y="32672"/>
                  </a:lnTo>
                  <a:lnTo>
                    <a:pt x="0" y="40134"/>
                  </a:lnTo>
                  <a:lnTo>
                    <a:pt x="430" y="46332"/>
                  </a:lnTo>
                  <a:lnTo>
                    <a:pt x="5611" y="51688"/>
                  </a:lnTo>
                  <a:lnTo>
                    <a:pt x="13958" y="56482"/>
                  </a:lnTo>
                  <a:lnTo>
                    <a:pt x="23194" y="63348"/>
                  </a:lnTo>
                  <a:lnTo>
                    <a:pt x="33021" y="71596"/>
                  </a:lnTo>
                  <a:lnTo>
                    <a:pt x="43244" y="80765"/>
                  </a:lnTo>
                  <a:lnTo>
                    <a:pt x="52506" y="91773"/>
                  </a:lnTo>
                  <a:lnTo>
                    <a:pt x="61127" y="104004"/>
                  </a:lnTo>
                  <a:lnTo>
                    <a:pt x="69322" y="117053"/>
                  </a:lnTo>
                  <a:lnTo>
                    <a:pt x="74785" y="131870"/>
                  </a:lnTo>
                  <a:lnTo>
                    <a:pt x="78427" y="147865"/>
                  </a:lnTo>
                  <a:lnTo>
                    <a:pt x="80855" y="164646"/>
                  </a:lnTo>
                  <a:lnTo>
                    <a:pt x="81251" y="179504"/>
                  </a:lnTo>
                  <a:lnTo>
                    <a:pt x="80291" y="193080"/>
                  </a:lnTo>
                  <a:lnTo>
                    <a:pt x="78427" y="205801"/>
                  </a:lnTo>
                  <a:lnTo>
                    <a:pt x="74738" y="216728"/>
                  </a:lnTo>
                  <a:lnTo>
                    <a:pt x="69831" y="226461"/>
                  </a:lnTo>
                  <a:lnTo>
                    <a:pt x="41665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064220" y="6309624"/>
              <a:ext cx="22024" cy="231244"/>
            </a:xfrm>
            <a:custGeom>
              <a:avLst/>
              <a:gdLst/>
              <a:ahLst/>
              <a:cxnLst/>
              <a:rect l="0" t="0" r="0" b="0"/>
              <a:pathLst>
                <a:path w="22024" h="231244">
                  <a:moveTo>
                    <a:pt x="0" y="0"/>
                  </a:moveTo>
                  <a:lnTo>
                    <a:pt x="0" y="76633"/>
                  </a:lnTo>
                  <a:lnTo>
                    <a:pt x="1223" y="91464"/>
                  </a:lnTo>
                  <a:lnTo>
                    <a:pt x="3263" y="105022"/>
                  </a:lnTo>
                  <a:lnTo>
                    <a:pt x="11978" y="148166"/>
                  </a:lnTo>
                  <a:lnTo>
                    <a:pt x="22023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31185" y="6397716"/>
              <a:ext cx="195227" cy="107947"/>
            </a:xfrm>
            <a:custGeom>
              <a:avLst/>
              <a:gdLst/>
              <a:ahLst/>
              <a:cxnLst/>
              <a:rect l="0" t="0" r="0" b="0"/>
              <a:pathLst>
                <a:path w="195227" h="107947">
                  <a:moveTo>
                    <a:pt x="0" y="44047"/>
                  </a:moveTo>
                  <a:lnTo>
                    <a:pt x="17537" y="38201"/>
                  </a:lnTo>
                  <a:lnTo>
                    <a:pt x="27597" y="35256"/>
                  </a:lnTo>
                  <a:lnTo>
                    <a:pt x="63915" y="25264"/>
                  </a:lnTo>
                  <a:lnTo>
                    <a:pt x="87135" y="18162"/>
                  </a:lnTo>
                  <a:lnTo>
                    <a:pt x="98466" y="17002"/>
                  </a:lnTo>
                  <a:lnTo>
                    <a:pt x="109690" y="17452"/>
                  </a:lnTo>
                  <a:lnTo>
                    <a:pt x="120844" y="18976"/>
                  </a:lnTo>
                  <a:lnTo>
                    <a:pt x="129503" y="24886"/>
                  </a:lnTo>
                  <a:lnTo>
                    <a:pt x="136499" y="33720"/>
                  </a:lnTo>
                  <a:lnTo>
                    <a:pt x="142387" y="44503"/>
                  </a:lnTo>
                  <a:lnTo>
                    <a:pt x="146312" y="56586"/>
                  </a:lnTo>
                  <a:lnTo>
                    <a:pt x="148929" y="69535"/>
                  </a:lnTo>
                  <a:lnTo>
                    <a:pt x="150673" y="83062"/>
                  </a:lnTo>
                  <a:lnTo>
                    <a:pt x="155507" y="93304"/>
                  </a:lnTo>
                  <a:lnTo>
                    <a:pt x="162399" y="101355"/>
                  </a:lnTo>
                  <a:lnTo>
                    <a:pt x="170665" y="107946"/>
                  </a:lnTo>
                  <a:lnTo>
                    <a:pt x="177399" y="107445"/>
                  </a:lnTo>
                  <a:lnTo>
                    <a:pt x="183112" y="102218"/>
                  </a:lnTo>
                  <a:lnTo>
                    <a:pt x="188144" y="93839"/>
                  </a:lnTo>
                  <a:lnTo>
                    <a:pt x="191499" y="83359"/>
                  </a:lnTo>
                  <a:lnTo>
                    <a:pt x="193735" y="71478"/>
                  </a:lnTo>
                  <a:lnTo>
                    <a:pt x="195226" y="58664"/>
                  </a:lnTo>
                  <a:lnTo>
                    <a:pt x="194997" y="45227"/>
                  </a:lnTo>
                  <a:lnTo>
                    <a:pt x="193620" y="31375"/>
                  </a:lnTo>
                  <a:lnTo>
                    <a:pt x="191479" y="17247"/>
                  </a:lnTo>
                  <a:lnTo>
                    <a:pt x="185158" y="7827"/>
                  </a:lnTo>
                  <a:lnTo>
                    <a:pt x="176049" y="1548"/>
                  </a:ln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240405" y="6390164"/>
              <a:ext cx="198209" cy="139692"/>
            </a:xfrm>
            <a:custGeom>
              <a:avLst/>
              <a:gdLst/>
              <a:ahLst/>
              <a:cxnLst/>
              <a:rect l="0" t="0" r="0" b="0"/>
              <a:pathLst>
                <a:path w="198209" h="139692">
                  <a:moveTo>
                    <a:pt x="0" y="18564"/>
                  </a:moveTo>
                  <a:lnTo>
                    <a:pt x="0" y="41947"/>
                  </a:lnTo>
                  <a:lnTo>
                    <a:pt x="1223" y="52505"/>
                  </a:lnTo>
                  <a:lnTo>
                    <a:pt x="3263" y="63214"/>
                  </a:lnTo>
                  <a:lnTo>
                    <a:pt x="5845" y="74025"/>
                  </a:lnTo>
                  <a:lnTo>
                    <a:pt x="15327" y="118467"/>
                  </a:lnTo>
                  <a:lnTo>
                    <a:pt x="16335" y="124318"/>
                  </a:lnTo>
                  <a:lnTo>
                    <a:pt x="15784" y="123326"/>
                  </a:lnTo>
                  <a:lnTo>
                    <a:pt x="14193" y="117769"/>
                  </a:lnTo>
                  <a:lnTo>
                    <a:pt x="13133" y="107947"/>
                  </a:lnTo>
                  <a:lnTo>
                    <a:pt x="12426" y="95282"/>
                  </a:lnTo>
                  <a:lnTo>
                    <a:pt x="11954" y="80721"/>
                  </a:lnTo>
                  <a:lnTo>
                    <a:pt x="12864" y="66119"/>
                  </a:lnTo>
                  <a:lnTo>
                    <a:pt x="14693" y="51491"/>
                  </a:lnTo>
                  <a:lnTo>
                    <a:pt x="17137" y="36845"/>
                  </a:lnTo>
                  <a:lnTo>
                    <a:pt x="22436" y="25857"/>
                  </a:lnTo>
                  <a:lnTo>
                    <a:pt x="29639" y="17309"/>
                  </a:lnTo>
                  <a:lnTo>
                    <a:pt x="38112" y="10386"/>
                  </a:lnTo>
                  <a:lnTo>
                    <a:pt x="46207" y="8218"/>
                  </a:lnTo>
                  <a:lnTo>
                    <a:pt x="54051" y="9220"/>
                  </a:lnTo>
                  <a:lnTo>
                    <a:pt x="61728" y="12334"/>
                  </a:lnTo>
                  <a:lnTo>
                    <a:pt x="69292" y="18082"/>
                  </a:lnTo>
                  <a:lnTo>
                    <a:pt x="76783" y="25583"/>
                  </a:lnTo>
                  <a:lnTo>
                    <a:pt x="84223" y="34255"/>
                  </a:lnTo>
                  <a:lnTo>
                    <a:pt x="90407" y="43707"/>
                  </a:lnTo>
                  <a:lnTo>
                    <a:pt x="95753" y="53679"/>
                  </a:lnTo>
                  <a:lnTo>
                    <a:pt x="100540" y="63997"/>
                  </a:lnTo>
                  <a:lnTo>
                    <a:pt x="103732" y="65982"/>
                  </a:lnTo>
                  <a:lnTo>
                    <a:pt x="105860" y="62411"/>
                  </a:lnTo>
                  <a:lnTo>
                    <a:pt x="107278" y="55137"/>
                  </a:lnTo>
                  <a:lnTo>
                    <a:pt x="109448" y="46616"/>
                  </a:lnTo>
                  <a:lnTo>
                    <a:pt x="112117" y="37265"/>
                  </a:lnTo>
                  <a:lnTo>
                    <a:pt x="115121" y="27361"/>
                  </a:lnTo>
                  <a:lnTo>
                    <a:pt x="119570" y="18311"/>
                  </a:lnTo>
                  <a:lnTo>
                    <a:pt x="124983" y="9831"/>
                  </a:lnTo>
                  <a:lnTo>
                    <a:pt x="131039" y="1730"/>
                  </a:lnTo>
                  <a:lnTo>
                    <a:pt x="138746" y="0"/>
                  </a:lnTo>
                  <a:lnTo>
                    <a:pt x="147555" y="2517"/>
                  </a:lnTo>
                  <a:lnTo>
                    <a:pt x="157098" y="7866"/>
                  </a:lnTo>
                  <a:lnTo>
                    <a:pt x="164684" y="16326"/>
                  </a:lnTo>
                  <a:lnTo>
                    <a:pt x="170964" y="26860"/>
                  </a:lnTo>
                  <a:lnTo>
                    <a:pt x="176375" y="38777"/>
                  </a:lnTo>
                  <a:lnTo>
                    <a:pt x="181206" y="51616"/>
                  </a:lnTo>
                  <a:lnTo>
                    <a:pt x="185650" y="65069"/>
                  </a:lnTo>
                  <a:lnTo>
                    <a:pt x="198208" y="1396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463796" y="6320635"/>
              <a:ext cx="84933" cy="148073"/>
            </a:xfrm>
            <a:custGeom>
              <a:avLst/>
              <a:gdLst/>
              <a:ahLst/>
              <a:cxnLst/>
              <a:rect l="0" t="0" r="0" b="0"/>
              <a:pathLst>
                <a:path w="84933" h="148073">
                  <a:moveTo>
                    <a:pt x="62909" y="0"/>
                  </a:moveTo>
                  <a:lnTo>
                    <a:pt x="51218" y="11692"/>
                  </a:lnTo>
                  <a:lnTo>
                    <a:pt x="44104" y="17583"/>
                  </a:lnTo>
                  <a:lnTo>
                    <a:pt x="35690" y="23957"/>
                  </a:lnTo>
                  <a:lnTo>
                    <a:pt x="26410" y="30654"/>
                  </a:lnTo>
                  <a:lnTo>
                    <a:pt x="19001" y="40012"/>
                  </a:lnTo>
                  <a:lnTo>
                    <a:pt x="12837" y="51145"/>
                  </a:lnTo>
                  <a:lnTo>
                    <a:pt x="7505" y="63461"/>
                  </a:lnTo>
                  <a:lnTo>
                    <a:pt x="3950" y="77789"/>
                  </a:lnTo>
                  <a:lnTo>
                    <a:pt x="1580" y="93459"/>
                  </a:lnTo>
                  <a:lnTo>
                    <a:pt x="0" y="110023"/>
                  </a:lnTo>
                  <a:lnTo>
                    <a:pt x="1394" y="123513"/>
                  </a:lnTo>
                  <a:lnTo>
                    <a:pt x="4770" y="134953"/>
                  </a:lnTo>
                  <a:lnTo>
                    <a:pt x="9468" y="145027"/>
                  </a:lnTo>
                  <a:lnTo>
                    <a:pt x="13823" y="148072"/>
                  </a:lnTo>
                  <a:lnTo>
                    <a:pt x="17950" y="146432"/>
                  </a:lnTo>
                  <a:lnTo>
                    <a:pt x="21925" y="141667"/>
                  </a:lnTo>
                  <a:lnTo>
                    <a:pt x="25798" y="133597"/>
                  </a:lnTo>
                  <a:lnTo>
                    <a:pt x="29604" y="123323"/>
                  </a:lnTo>
                  <a:lnTo>
                    <a:pt x="33365" y="111580"/>
                  </a:lnTo>
                  <a:lnTo>
                    <a:pt x="37095" y="98857"/>
                  </a:lnTo>
                  <a:lnTo>
                    <a:pt x="44504" y="71670"/>
                  </a:lnTo>
                  <a:lnTo>
                    <a:pt x="49415" y="66132"/>
                  </a:lnTo>
                  <a:lnTo>
                    <a:pt x="55137" y="66111"/>
                  </a:lnTo>
                  <a:lnTo>
                    <a:pt x="61398" y="69768"/>
                  </a:lnTo>
                  <a:lnTo>
                    <a:pt x="65572" y="77100"/>
                  </a:lnTo>
                  <a:lnTo>
                    <a:pt x="68355" y="86882"/>
                  </a:lnTo>
                  <a:lnTo>
                    <a:pt x="84932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592775" y="6314976"/>
              <a:ext cx="225098" cy="271284"/>
            </a:xfrm>
            <a:custGeom>
              <a:avLst/>
              <a:gdLst/>
              <a:ahLst/>
              <a:cxnLst/>
              <a:rect l="0" t="0" r="0" b="0"/>
              <a:pathLst>
                <a:path w="225098" h="271284">
                  <a:moveTo>
                    <a:pt x="0" y="16671"/>
                  </a:moveTo>
                  <a:lnTo>
                    <a:pt x="0" y="77977"/>
                  </a:lnTo>
                  <a:lnTo>
                    <a:pt x="1223" y="91800"/>
                  </a:lnTo>
                  <a:lnTo>
                    <a:pt x="3262" y="105909"/>
                  </a:lnTo>
                  <a:lnTo>
                    <a:pt x="5845" y="120209"/>
                  </a:lnTo>
                  <a:lnTo>
                    <a:pt x="7567" y="124849"/>
                  </a:lnTo>
                  <a:lnTo>
                    <a:pt x="8715" y="123048"/>
                  </a:lnTo>
                  <a:lnTo>
                    <a:pt x="9480" y="116953"/>
                  </a:lnTo>
                  <a:lnTo>
                    <a:pt x="9991" y="106772"/>
                  </a:lnTo>
                  <a:lnTo>
                    <a:pt x="10558" y="79147"/>
                  </a:lnTo>
                  <a:lnTo>
                    <a:pt x="11933" y="64439"/>
                  </a:lnTo>
                  <a:lnTo>
                    <a:pt x="14072" y="49740"/>
                  </a:lnTo>
                  <a:lnTo>
                    <a:pt x="16723" y="35047"/>
                  </a:lnTo>
                  <a:lnTo>
                    <a:pt x="20936" y="22804"/>
                  </a:lnTo>
                  <a:lnTo>
                    <a:pt x="26193" y="12195"/>
                  </a:lnTo>
                  <a:lnTo>
                    <a:pt x="32144" y="2675"/>
                  </a:lnTo>
                  <a:lnTo>
                    <a:pt x="38558" y="0"/>
                  </a:lnTo>
                  <a:lnTo>
                    <a:pt x="45281" y="1886"/>
                  </a:lnTo>
                  <a:lnTo>
                    <a:pt x="52211" y="6815"/>
                  </a:lnTo>
                  <a:lnTo>
                    <a:pt x="58054" y="13771"/>
                  </a:lnTo>
                  <a:lnTo>
                    <a:pt x="63172" y="22078"/>
                  </a:lnTo>
                  <a:lnTo>
                    <a:pt x="67809" y="31287"/>
                  </a:lnTo>
                  <a:lnTo>
                    <a:pt x="72123" y="42321"/>
                  </a:lnTo>
                  <a:lnTo>
                    <a:pt x="76222" y="54570"/>
                  </a:lnTo>
                  <a:lnTo>
                    <a:pt x="80179" y="67631"/>
                  </a:lnTo>
                  <a:lnTo>
                    <a:pt x="86487" y="77561"/>
                  </a:lnTo>
                  <a:lnTo>
                    <a:pt x="94363" y="85405"/>
                  </a:lnTo>
                  <a:lnTo>
                    <a:pt x="103285" y="91858"/>
                  </a:lnTo>
                  <a:lnTo>
                    <a:pt x="111679" y="92489"/>
                  </a:lnTo>
                  <a:lnTo>
                    <a:pt x="119723" y="89240"/>
                  </a:lnTo>
                  <a:lnTo>
                    <a:pt x="127532" y="83403"/>
                  </a:lnTo>
                  <a:lnTo>
                    <a:pt x="133961" y="74618"/>
                  </a:lnTo>
                  <a:lnTo>
                    <a:pt x="139471" y="63867"/>
                  </a:lnTo>
                  <a:lnTo>
                    <a:pt x="144368" y="51805"/>
                  </a:lnTo>
                  <a:lnTo>
                    <a:pt x="153072" y="28616"/>
                  </a:lnTo>
                  <a:lnTo>
                    <a:pt x="157106" y="17293"/>
                  </a:lnTo>
                  <a:lnTo>
                    <a:pt x="162242" y="13416"/>
                  </a:lnTo>
                  <a:lnTo>
                    <a:pt x="168113" y="14500"/>
                  </a:lnTo>
                  <a:lnTo>
                    <a:pt x="174474" y="18895"/>
                  </a:lnTo>
                  <a:lnTo>
                    <a:pt x="179938" y="26718"/>
                  </a:lnTo>
                  <a:lnTo>
                    <a:pt x="184805" y="36827"/>
                  </a:lnTo>
                  <a:lnTo>
                    <a:pt x="189273" y="48461"/>
                  </a:lnTo>
                  <a:lnTo>
                    <a:pt x="197499" y="71176"/>
                  </a:lnTo>
                  <a:lnTo>
                    <a:pt x="201406" y="82371"/>
                  </a:lnTo>
                  <a:lnTo>
                    <a:pt x="205234" y="95953"/>
                  </a:lnTo>
                  <a:lnTo>
                    <a:pt x="209010" y="111125"/>
                  </a:lnTo>
                  <a:lnTo>
                    <a:pt x="223860" y="173585"/>
                  </a:lnTo>
                  <a:lnTo>
                    <a:pt x="225097" y="188573"/>
                  </a:lnTo>
                  <a:lnTo>
                    <a:pt x="224699" y="203459"/>
                  </a:lnTo>
                  <a:lnTo>
                    <a:pt x="223210" y="218277"/>
                  </a:lnTo>
                  <a:lnTo>
                    <a:pt x="219770" y="230603"/>
                  </a:lnTo>
                  <a:lnTo>
                    <a:pt x="215029" y="241268"/>
                  </a:lnTo>
                  <a:lnTo>
                    <a:pt x="209422" y="250824"/>
                  </a:lnTo>
                  <a:lnTo>
                    <a:pt x="202014" y="258418"/>
                  </a:lnTo>
                  <a:lnTo>
                    <a:pt x="193404" y="264706"/>
                  </a:lnTo>
                  <a:lnTo>
                    <a:pt x="183994" y="270120"/>
                  </a:lnTo>
                  <a:lnTo>
                    <a:pt x="175273" y="271283"/>
                  </a:lnTo>
                  <a:lnTo>
                    <a:pt x="167013" y="269611"/>
                  </a:lnTo>
                  <a:lnTo>
                    <a:pt x="143150" y="247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846041" y="6243554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0" y="0"/>
                  </a:moveTo>
                  <a:lnTo>
                    <a:pt x="110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890087" y="6331647"/>
              <a:ext cx="1" cy="33036"/>
            </a:xfrm>
            <a:custGeom>
              <a:avLst/>
              <a:gdLst/>
              <a:ahLst/>
              <a:cxnLst/>
              <a:rect l="0" t="0" r="0" b="0"/>
              <a:pathLst>
                <a:path w="1" h="33036">
                  <a:moveTo>
                    <a:pt x="0" y="0"/>
                  </a:move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055260" y="6145675"/>
              <a:ext cx="187198" cy="199788"/>
            </a:xfrm>
            <a:custGeom>
              <a:avLst/>
              <a:gdLst/>
              <a:ahLst/>
              <a:cxnLst/>
              <a:rect l="0" t="0" r="0" b="0"/>
              <a:pathLst>
                <a:path w="187198" h="199788">
                  <a:moveTo>
                    <a:pt x="0" y="20798"/>
                  </a:moveTo>
                  <a:lnTo>
                    <a:pt x="0" y="44181"/>
                  </a:lnTo>
                  <a:lnTo>
                    <a:pt x="1224" y="55963"/>
                  </a:lnTo>
                  <a:lnTo>
                    <a:pt x="3263" y="68712"/>
                  </a:lnTo>
                  <a:lnTo>
                    <a:pt x="5846" y="82105"/>
                  </a:lnTo>
                  <a:lnTo>
                    <a:pt x="7568" y="99598"/>
                  </a:lnTo>
                  <a:lnTo>
                    <a:pt x="8716" y="119825"/>
                  </a:lnTo>
                  <a:lnTo>
                    <a:pt x="9482" y="141874"/>
                  </a:lnTo>
                  <a:lnTo>
                    <a:pt x="12439" y="160243"/>
                  </a:lnTo>
                  <a:lnTo>
                    <a:pt x="16857" y="176161"/>
                  </a:lnTo>
                  <a:lnTo>
                    <a:pt x="22250" y="190443"/>
                  </a:lnTo>
                  <a:lnTo>
                    <a:pt x="30739" y="197517"/>
                  </a:lnTo>
                  <a:lnTo>
                    <a:pt x="41292" y="199787"/>
                  </a:lnTo>
                  <a:lnTo>
                    <a:pt x="53222" y="198852"/>
                  </a:lnTo>
                  <a:lnTo>
                    <a:pt x="63622" y="192112"/>
                  </a:lnTo>
                  <a:lnTo>
                    <a:pt x="73002" y="181501"/>
                  </a:lnTo>
                  <a:lnTo>
                    <a:pt x="81703" y="168309"/>
                  </a:lnTo>
                  <a:lnTo>
                    <a:pt x="88727" y="155845"/>
                  </a:lnTo>
                  <a:lnTo>
                    <a:pt x="94633" y="143864"/>
                  </a:lnTo>
                  <a:lnTo>
                    <a:pt x="99794" y="132206"/>
                  </a:lnTo>
                  <a:lnTo>
                    <a:pt x="104458" y="120764"/>
                  </a:lnTo>
                  <a:lnTo>
                    <a:pt x="108791" y="109465"/>
                  </a:lnTo>
                  <a:lnTo>
                    <a:pt x="112903" y="98262"/>
                  </a:lnTo>
                  <a:lnTo>
                    <a:pt x="116868" y="84676"/>
                  </a:lnTo>
                  <a:lnTo>
                    <a:pt x="120735" y="69501"/>
                  </a:lnTo>
                  <a:lnTo>
                    <a:pt x="124537" y="53267"/>
                  </a:lnTo>
                  <a:lnTo>
                    <a:pt x="127070" y="37550"/>
                  </a:lnTo>
                  <a:lnTo>
                    <a:pt x="128760" y="22178"/>
                  </a:lnTo>
                  <a:lnTo>
                    <a:pt x="129886" y="7036"/>
                  </a:lnTo>
                  <a:lnTo>
                    <a:pt x="129414" y="612"/>
                  </a:lnTo>
                  <a:lnTo>
                    <a:pt x="127875" y="0"/>
                  </a:lnTo>
                  <a:lnTo>
                    <a:pt x="125626" y="3262"/>
                  </a:lnTo>
                  <a:lnTo>
                    <a:pt x="124126" y="11555"/>
                  </a:lnTo>
                  <a:lnTo>
                    <a:pt x="123127" y="23201"/>
                  </a:lnTo>
                  <a:lnTo>
                    <a:pt x="122460" y="37082"/>
                  </a:lnTo>
                  <a:lnTo>
                    <a:pt x="121720" y="68819"/>
                  </a:lnTo>
                  <a:lnTo>
                    <a:pt x="121522" y="85847"/>
                  </a:lnTo>
                  <a:lnTo>
                    <a:pt x="123838" y="102093"/>
                  </a:lnTo>
                  <a:lnTo>
                    <a:pt x="127828" y="117817"/>
                  </a:lnTo>
                  <a:lnTo>
                    <a:pt x="132936" y="133195"/>
                  </a:lnTo>
                  <a:lnTo>
                    <a:pt x="140011" y="145893"/>
                  </a:lnTo>
                  <a:lnTo>
                    <a:pt x="148399" y="156806"/>
                  </a:lnTo>
                  <a:lnTo>
                    <a:pt x="187197" y="1749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57437" y="6078381"/>
              <a:ext cx="109567" cy="275290"/>
            </a:xfrm>
            <a:custGeom>
              <a:avLst/>
              <a:gdLst/>
              <a:ahLst/>
              <a:cxnLst/>
              <a:rect l="0" t="0" r="0" b="0"/>
              <a:pathLst>
                <a:path w="109567" h="275290">
                  <a:moveTo>
                    <a:pt x="40078" y="0"/>
                  </a:moveTo>
                  <a:lnTo>
                    <a:pt x="9424" y="30653"/>
                  </a:lnTo>
                  <a:lnTo>
                    <a:pt x="4960" y="40012"/>
                  </a:lnTo>
                  <a:lnTo>
                    <a:pt x="1984" y="51145"/>
                  </a:lnTo>
                  <a:lnTo>
                    <a:pt x="0" y="63461"/>
                  </a:lnTo>
                  <a:lnTo>
                    <a:pt x="1124" y="74119"/>
                  </a:lnTo>
                  <a:lnTo>
                    <a:pt x="4320" y="83671"/>
                  </a:lnTo>
                  <a:lnTo>
                    <a:pt x="8898" y="92486"/>
                  </a:lnTo>
                  <a:lnTo>
                    <a:pt x="16844" y="100810"/>
                  </a:lnTo>
                  <a:lnTo>
                    <a:pt x="27036" y="108805"/>
                  </a:lnTo>
                  <a:lnTo>
                    <a:pt x="38724" y="116583"/>
                  </a:lnTo>
                  <a:lnTo>
                    <a:pt x="48963" y="124215"/>
                  </a:lnTo>
                  <a:lnTo>
                    <a:pt x="58236" y="131750"/>
                  </a:lnTo>
                  <a:lnTo>
                    <a:pt x="66866" y="139221"/>
                  </a:lnTo>
                  <a:lnTo>
                    <a:pt x="75066" y="146648"/>
                  </a:lnTo>
                  <a:lnTo>
                    <a:pt x="90702" y="161426"/>
                  </a:lnTo>
                  <a:lnTo>
                    <a:pt x="97074" y="170017"/>
                  </a:lnTo>
                  <a:lnTo>
                    <a:pt x="102545" y="179414"/>
                  </a:lnTo>
                  <a:lnTo>
                    <a:pt x="107416" y="189349"/>
                  </a:lnTo>
                  <a:lnTo>
                    <a:pt x="109440" y="200867"/>
                  </a:lnTo>
                  <a:lnTo>
                    <a:pt x="109566" y="213439"/>
                  </a:lnTo>
                  <a:lnTo>
                    <a:pt x="108426" y="226715"/>
                  </a:lnTo>
                  <a:lnTo>
                    <a:pt x="103996" y="238012"/>
                  </a:lnTo>
                  <a:lnTo>
                    <a:pt x="97372" y="247990"/>
                  </a:lnTo>
                  <a:lnTo>
                    <a:pt x="40078" y="275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53207" y="6099037"/>
              <a:ext cx="119598" cy="202321"/>
            </a:xfrm>
            <a:custGeom>
              <a:avLst/>
              <a:gdLst/>
              <a:ahLst/>
              <a:cxnLst/>
              <a:rect l="0" t="0" r="0" b="0"/>
              <a:pathLst>
                <a:path w="119598" h="202321">
                  <a:moveTo>
                    <a:pt x="9481" y="12379"/>
                  </a:moveTo>
                  <a:lnTo>
                    <a:pt x="3635" y="29916"/>
                  </a:lnTo>
                  <a:lnTo>
                    <a:pt x="1913" y="39976"/>
                  </a:lnTo>
                  <a:lnTo>
                    <a:pt x="765" y="51577"/>
                  </a:lnTo>
                  <a:lnTo>
                    <a:pt x="0" y="64205"/>
                  </a:lnTo>
                  <a:lnTo>
                    <a:pt x="713" y="77517"/>
                  </a:lnTo>
                  <a:lnTo>
                    <a:pt x="2413" y="91286"/>
                  </a:lnTo>
                  <a:lnTo>
                    <a:pt x="4769" y="105359"/>
                  </a:lnTo>
                  <a:lnTo>
                    <a:pt x="6339" y="119636"/>
                  </a:lnTo>
                  <a:lnTo>
                    <a:pt x="7387" y="134047"/>
                  </a:lnTo>
                  <a:lnTo>
                    <a:pt x="8085" y="148549"/>
                  </a:lnTo>
                  <a:lnTo>
                    <a:pt x="9774" y="164334"/>
                  </a:lnTo>
                  <a:lnTo>
                    <a:pt x="12123" y="180975"/>
                  </a:lnTo>
                  <a:lnTo>
                    <a:pt x="15549" y="202320"/>
                  </a:lnTo>
                  <a:lnTo>
                    <a:pt x="12994" y="187337"/>
                  </a:lnTo>
                  <a:lnTo>
                    <a:pt x="11823" y="173063"/>
                  </a:lnTo>
                  <a:lnTo>
                    <a:pt x="11043" y="156207"/>
                  </a:lnTo>
                  <a:lnTo>
                    <a:pt x="10522" y="137628"/>
                  </a:lnTo>
                  <a:lnTo>
                    <a:pt x="11398" y="121572"/>
                  </a:lnTo>
                  <a:lnTo>
                    <a:pt x="13207" y="107197"/>
                  </a:lnTo>
                  <a:lnTo>
                    <a:pt x="15635" y="93944"/>
                  </a:lnTo>
                  <a:lnTo>
                    <a:pt x="17254" y="78990"/>
                  </a:lnTo>
                  <a:lnTo>
                    <a:pt x="18334" y="62904"/>
                  </a:lnTo>
                  <a:lnTo>
                    <a:pt x="19053" y="46063"/>
                  </a:lnTo>
                  <a:lnTo>
                    <a:pt x="21980" y="31164"/>
                  </a:lnTo>
                  <a:lnTo>
                    <a:pt x="26378" y="17561"/>
                  </a:lnTo>
                  <a:lnTo>
                    <a:pt x="31757" y="4822"/>
                  </a:lnTo>
                  <a:lnTo>
                    <a:pt x="39014" y="0"/>
                  </a:lnTo>
                  <a:lnTo>
                    <a:pt x="47522" y="456"/>
                  </a:lnTo>
                  <a:lnTo>
                    <a:pt x="56865" y="4430"/>
                  </a:lnTo>
                  <a:lnTo>
                    <a:pt x="65540" y="13198"/>
                  </a:lnTo>
                  <a:lnTo>
                    <a:pt x="73771" y="25160"/>
                  </a:lnTo>
                  <a:lnTo>
                    <a:pt x="81705" y="39252"/>
                  </a:lnTo>
                  <a:lnTo>
                    <a:pt x="86995" y="54764"/>
                  </a:lnTo>
                  <a:lnTo>
                    <a:pt x="90521" y="71223"/>
                  </a:lnTo>
                  <a:lnTo>
                    <a:pt x="92872" y="88314"/>
                  </a:lnTo>
                  <a:lnTo>
                    <a:pt x="95663" y="104601"/>
                  </a:lnTo>
                  <a:lnTo>
                    <a:pt x="98747" y="120353"/>
                  </a:lnTo>
                  <a:lnTo>
                    <a:pt x="119597" y="188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495723" y="6177485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11012"/>
                  </a:moveTo>
                  <a:lnTo>
                    <a:pt x="17536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31800"/>
            <a:ext cx="9702800" cy="20928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Introduction to Conversions: (Pg. 956)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12 in = 1 ft</a:t>
            </a: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3 ft = 1 yd </a:t>
            </a: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1,760 yds = 1 mile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How many inches are in four miles?  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In your groups, determine the correct solution.  I will call on one person from each group to provide a reason for your solution.  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30289" y="3430166"/>
            <a:ext cx="1673758" cy="1282782"/>
            <a:chOff x="4130289" y="3430166"/>
            <a:chExt cx="1673758" cy="1282782"/>
          </a:xfrm>
        </p:grpSpPr>
        <p:sp>
          <p:nvSpPr>
            <p:cNvPr id="3" name="Freeform 2"/>
            <p:cNvSpPr/>
            <p:nvPr/>
          </p:nvSpPr>
          <p:spPr>
            <a:xfrm>
              <a:off x="4163324" y="3545722"/>
              <a:ext cx="33035" cy="286302"/>
            </a:xfrm>
            <a:custGeom>
              <a:avLst/>
              <a:gdLst/>
              <a:ahLst/>
              <a:cxnLst/>
              <a:rect l="0" t="0" r="0" b="0"/>
              <a:pathLst>
                <a:path w="33035" h="286302">
                  <a:moveTo>
                    <a:pt x="0" y="0"/>
                  </a:moveTo>
                  <a:lnTo>
                    <a:pt x="0" y="29229"/>
                  </a:lnTo>
                  <a:lnTo>
                    <a:pt x="1224" y="42732"/>
                  </a:lnTo>
                  <a:lnTo>
                    <a:pt x="3263" y="56629"/>
                  </a:lnTo>
                  <a:lnTo>
                    <a:pt x="5846" y="70787"/>
                  </a:lnTo>
                  <a:lnTo>
                    <a:pt x="8791" y="83897"/>
                  </a:lnTo>
                  <a:lnTo>
                    <a:pt x="11978" y="96307"/>
                  </a:lnTo>
                  <a:lnTo>
                    <a:pt x="15327" y="108251"/>
                  </a:lnTo>
                  <a:lnTo>
                    <a:pt x="17559" y="121108"/>
                  </a:lnTo>
                  <a:lnTo>
                    <a:pt x="19047" y="134573"/>
                  </a:lnTo>
                  <a:lnTo>
                    <a:pt x="20039" y="148443"/>
                  </a:lnTo>
                  <a:lnTo>
                    <a:pt x="21924" y="162585"/>
                  </a:lnTo>
                  <a:lnTo>
                    <a:pt x="24404" y="176906"/>
                  </a:lnTo>
                  <a:lnTo>
                    <a:pt x="27281" y="191348"/>
                  </a:lnTo>
                  <a:lnTo>
                    <a:pt x="29199" y="205870"/>
                  </a:lnTo>
                  <a:lnTo>
                    <a:pt x="30477" y="220445"/>
                  </a:lnTo>
                  <a:lnTo>
                    <a:pt x="33034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300130" y="3765953"/>
              <a:ext cx="17357" cy="143152"/>
            </a:xfrm>
            <a:custGeom>
              <a:avLst/>
              <a:gdLst/>
              <a:ahLst/>
              <a:cxnLst/>
              <a:rect l="0" t="0" r="0" b="0"/>
              <a:pathLst>
                <a:path w="17357" h="143152">
                  <a:moveTo>
                    <a:pt x="6344" y="0"/>
                  </a:moveTo>
                  <a:lnTo>
                    <a:pt x="498" y="17537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3921" y="57571"/>
                  </a:lnTo>
                  <a:lnTo>
                    <a:pt x="4728" y="70192"/>
                  </a:lnTo>
                  <a:lnTo>
                    <a:pt x="5267" y="83500"/>
                  </a:lnTo>
                  <a:lnTo>
                    <a:pt x="6850" y="96043"/>
                  </a:lnTo>
                  <a:lnTo>
                    <a:pt x="9128" y="108075"/>
                  </a:lnTo>
                  <a:lnTo>
                    <a:pt x="17356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350520" y="3502169"/>
              <a:ext cx="199869" cy="274797"/>
            </a:xfrm>
            <a:custGeom>
              <a:avLst/>
              <a:gdLst/>
              <a:ahLst/>
              <a:cxnLst/>
              <a:rect l="0" t="0" r="0" b="0"/>
              <a:pathLst>
                <a:path w="199869" h="274797">
                  <a:moveTo>
                    <a:pt x="0" y="21530"/>
                  </a:moveTo>
                  <a:lnTo>
                    <a:pt x="17538" y="15684"/>
                  </a:lnTo>
                  <a:lnTo>
                    <a:pt x="27598" y="13962"/>
                  </a:lnTo>
                  <a:lnTo>
                    <a:pt x="39198" y="12814"/>
                  </a:lnTo>
                  <a:lnTo>
                    <a:pt x="51826" y="12049"/>
                  </a:lnTo>
                  <a:lnTo>
                    <a:pt x="63915" y="10315"/>
                  </a:lnTo>
                  <a:lnTo>
                    <a:pt x="75645" y="7936"/>
                  </a:lnTo>
                  <a:lnTo>
                    <a:pt x="87135" y="5126"/>
                  </a:lnTo>
                  <a:lnTo>
                    <a:pt x="99690" y="3253"/>
                  </a:lnTo>
                  <a:lnTo>
                    <a:pt x="112953" y="2005"/>
                  </a:lnTo>
                  <a:lnTo>
                    <a:pt x="126690" y="1172"/>
                  </a:lnTo>
                  <a:lnTo>
                    <a:pt x="155003" y="247"/>
                  </a:lnTo>
                  <a:lnTo>
                    <a:pt x="169405" y="0"/>
                  </a:lnTo>
                  <a:lnTo>
                    <a:pt x="180230" y="3506"/>
                  </a:lnTo>
                  <a:lnTo>
                    <a:pt x="188669" y="9515"/>
                  </a:lnTo>
                  <a:lnTo>
                    <a:pt x="195520" y="17190"/>
                  </a:lnTo>
                  <a:lnTo>
                    <a:pt x="198863" y="27202"/>
                  </a:lnTo>
                  <a:lnTo>
                    <a:pt x="199868" y="38769"/>
                  </a:lnTo>
                  <a:lnTo>
                    <a:pt x="199315" y="51376"/>
                  </a:lnTo>
                  <a:lnTo>
                    <a:pt x="198701" y="78433"/>
                  </a:lnTo>
                  <a:lnTo>
                    <a:pt x="198537" y="92500"/>
                  </a:lnTo>
                  <a:lnTo>
                    <a:pt x="197204" y="105549"/>
                  </a:lnTo>
                  <a:lnTo>
                    <a:pt x="195092" y="117918"/>
                  </a:lnTo>
                  <a:lnTo>
                    <a:pt x="192460" y="129835"/>
                  </a:lnTo>
                  <a:lnTo>
                    <a:pt x="189482" y="141450"/>
                  </a:lnTo>
                  <a:lnTo>
                    <a:pt x="186274" y="152864"/>
                  </a:lnTo>
                  <a:lnTo>
                    <a:pt x="182911" y="164144"/>
                  </a:lnTo>
                  <a:lnTo>
                    <a:pt x="175912" y="189728"/>
                  </a:lnTo>
                  <a:lnTo>
                    <a:pt x="172332" y="203402"/>
                  </a:lnTo>
                  <a:lnTo>
                    <a:pt x="168723" y="216188"/>
                  </a:lnTo>
                  <a:lnTo>
                    <a:pt x="165093" y="228383"/>
                  </a:lnTo>
                  <a:lnTo>
                    <a:pt x="154162" y="2747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39217" y="3487508"/>
              <a:ext cx="287116" cy="243108"/>
            </a:xfrm>
            <a:custGeom>
              <a:avLst/>
              <a:gdLst/>
              <a:ahLst/>
              <a:cxnLst/>
              <a:rect l="0" t="0" r="0" b="0"/>
              <a:pathLst>
                <a:path w="287116" h="243108">
                  <a:moveTo>
                    <a:pt x="96708" y="14168"/>
                  </a:moveTo>
                  <a:lnTo>
                    <a:pt x="85017" y="2477"/>
                  </a:lnTo>
                  <a:lnTo>
                    <a:pt x="77902" y="256"/>
                  </a:lnTo>
                  <a:lnTo>
                    <a:pt x="69489" y="0"/>
                  </a:lnTo>
                  <a:lnTo>
                    <a:pt x="60209" y="1052"/>
                  </a:lnTo>
                  <a:lnTo>
                    <a:pt x="51576" y="4200"/>
                  </a:lnTo>
                  <a:lnTo>
                    <a:pt x="43373" y="8746"/>
                  </a:lnTo>
                  <a:lnTo>
                    <a:pt x="35458" y="14224"/>
                  </a:lnTo>
                  <a:lnTo>
                    <a:pt x="28957" y="21546"/>
                  </a:lnTo>
                  <a:lnTo>
                    <a:pt x="23400" y="30098"/>
                  </a:lnTo>
                  <a:lnTo>
                    <a:pt x="18472" y="39470"/>
                  </a:lnTo>
                  <a:lnTo>
                    <a:pt x="13963" y="49389"/>
                  </a:lnTo>
                  <a:lnTo>
                    <a:pt x="9734" y="59672"/>
                  </a:lnTo>
                  <a:lnTo>
                    <a:pt x="5690" y="70197"/>
                  </a:lnTo>
                  <a:lnTo>
                    <a:pt x="2995" y="82108"/>
                  </a:lnTo>
                  <a:lnTo>
                    <a:pt x="1198" y="94943"/>
                  </a:lnTo>
                  <a:lnTo>
                    <a:pt x="0" y="108394"/>
                  </a:lnTo>
                  <a:lnTo>
                    <a:pt x="1648" y="122255"/>
                  </a:lnTo>
                  <a:lnTo>
                    <a:pt x="5194" y="136390"/>
                  </a:lnTo>
                  <a:lnTo>
                    <a:pt x="10005" y="150707"/>
                  </a:lnTo>
                  <a:lnTo>
                    <a:pt x="15660" y="163922"/>
                  </a:lnTo>
                  <a:lnTo>
                    <a:pt x="21876" y="176403"/>
                  </a:lnTo>
                  <a:lnTo>
                    <a:pt x="28467" y="188394"/>
                  </a:lnTo>
                  <a:lnTo>
                    <a:pt x="36532" y="197612"/>
                  </a:lnTo>
                  <a:lnTo>
                    <a:pt x="45579" y="204980"/>
                  </a:lnTo>
                  <a:lnTo>
                    <a:pt x="55281" y="211116"/>
                  </a:lnTo>
                  <a:lnTo>
                    <a:pt x="65420" y="216430"/>
                  </a:lnTo>
                  <a:lnTo>
                    <a:pt x="75849" y="221196"/>
                  </a:lnTo>
                  <a:lnTo>
                    <a:pt x="86473" y="225597"/>
                  </a:lnTo>
                  <a:lnTo>
                    <a:pt x="98449" y="229755"/>
                  </a:lnTo>
                  <a:lnTo>
                    <a:pt x="111327" y="233750"/>
                  </a:lnTo>
                  <a:lnTo>
                    <a:pt x="124807" y="237637"/>
                  </a:lnTo>
                  <a:lnTo>
                    <a:pt x="138687" y="240228"/>
                  </a:lnTo>
                  <a:lnTo>
                    <a:pt x="152835" y="241955"/>
                  </a:lnTo>
                  <a:lnTo>
                    <a:pt x="167160" y="243107"/>
                  </a:lnTo>
                  <a:lnTo>
                    <a:pt x="180382" y="242651"/>
                  </a:lnTo>
                  <a:lnTo>
                    <a:pt x="192866" y="241124"/>
                  </a:lnTo>
                  <a:lnTo>
                    <a:pt x="204860" y="238883"/>
                  </a:lnTo>
                  <a:lnTo>
                    <a:pt x="216526" y="236165"/>
                  </a:lnTo>
                  <a:lnTo>
                    <a:pt x="227974" y="233129"/>
                  </a:lnTo>
                  <a:lnTo>
                    <a:pt x="239276" y="229882"/>
                  </a:lnTo>
                  <a:lnTo>
                    <a:pt x="249259" y="225270"/>
                  </a:lnTo>
                  <a:lnTo>
                    <a:pt x="258360" y="219749"/>
                  </a:lnTo>
                  <a:lnTo>
                    <a:pt x="266875" y="213620"/>
                  </a:lnTo>
                  <a:lnTo>
                    <a:pt x="273775" y="205865"/>
                  </a:lnTo>
                  <a:lnTo>
                    <a:pt x="279599" y="197024"/>
                  </a:lnTo>
                  <a:lnTo>
                    <a:pt x="284704" y="187459"/>
                  </a:lnTo>
                  <a:lnTo>
                    <a:pt x="286885" y="177412"/>
                  </a:lnTo>
                  <a:lnTo>
                    <a:pt x="287115" y="167044"/>
                  </a:lnTo>
                  <a:lnTo>
                    <a:pt x="286045" y="156461"/>
                  </a:lnTo>
                  <a:lnTo>
                    <a:pt x="282884" y="146959"/>
                  </a:lnTo>
                  <a:lnTo>
                    <a:pt x="278330" y="138177"/>
                  </a:lnTo>
                  <a:lnTo>
                    <a:pt x="272847" y="129875"/>
                  </a:lnTo>
                  <a:lnTo>
                    <a:pt x="265521" y="123117"/>
                  </a:lnTo>
                  <a:lnTo>
                    <a:pt x="256967" y="117389"/>
                  </a:lnTo>
                  <a:lnTo>
                    <a:pt x="247594" y="112346"/>
                  </a:lnTo>
                  <a:lnTo>
                    <a:pt x="236450" y="110208"/>
                  </a:lnTo>
                  <a:lnTo>
                    <a:pt x="224128" y="110006"/>
                  </a:lnTo>
                  <a:lnTo>
                    <a:pt x="211019" y="111094"/>
                  </a:lnTo>
                  <a:lnTo>
                    <a:pt x="199832" y="114267"/>
                  </a:lnTo>
                  <a:lnTo>
                    <a:pt x="189928" y="118830"/>
                  </a:lnTo>
                  <a:lnTo>
                    <a:pt x="180877" y="124318"/>
                  </a:lnTo>
                  <a:lnTo>
                    <a:pt x="173621" y="131648"/>
                  </a:lnTo>
                  <a:lnTo>
                    <a:pt x="167559" y="140205"/>
                  </a:lnTo>
                  <a:lnTo>
                    <a:pt x="151766" y="1683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21093" y="3430166"/>
              <a:ext cx="251298" cy="201195"/>
            </a:xfrm>
            <a:custGeom>
              <a:avLst/>
              <a:gdLst/>
              <a:ahLst/>
              <a:cxnLst/>
              <a:rect l="0" t="0" r="0" b="0"/>
              <a:pathLst>
                <a:path w="251298" h="201195">
                  <a:moveTo>
                    <a:pt x="78213" y="93533"/>
                  </a:moveTo>
                  <a:lnTo>
                    <a:pt x="72368" y="70150"/>
                  </a:lnTo>
                  <a:lnTo>
                    <a:pt x="66976" y="64486"/>
                  </a:lnTo>
                  <a:lnTo>
                    <a:pt x="59710" y="61933"/>
                  </a:lnTo>
                  <a:lnTo>
                    <a:pt x="51196" y="61455"/>
                  </a:lnTo>
                  <a:lnTo>
                    <a:pt x="43073" y="63583"/>
                  </a:lnTo>
                  <a:lnTo>
                    <a:pt x="35210" y="67449"/>
                  </a:lnTo>
                  <a:lnTo>
                    <a:pt x="27522" y="72473"/>
                  </a:lnTo>
                  <a:lnTo>
                    <a:pt x="19949" y="79493"/>
                  </a:lnTo>
                  <a:lnTo>
                    <a:pt x="12453" y="87844"/>
                  </a:lnTo>
                  <a:lnTo>
                    <a:pt x="5009" y="97081"/>
                  </a:lnTo>
                  <a:lnTo>
                    <a:pt x="1270" y="108133"/>
                  </a:lnTo>
                  <a:lnTo>
                    <a:pt x="0" y="120396"/>
                  </a:lnTo>
                  <a:lnTo>
                    <a:pt x="378" y="133464"/>
                  </a:lnTo>
                  <a:lnTo>
                    <a:pt x="3077" y="144624"/>
                  </a:lnTo>
                  <a:lnTo>
                    <a:pt x="7322" y="154511"/>
                  </a:lnTo>
                  <a:lnTo>
                    <a:pt x="12600" y="163549"/>
                  </a:lnTo>
                  <a:lnTo>
                    <a:pt x="19789" y="170798"/>
                  </a:lnTo>
                  <a:lnTo>
                    <a:pt x="28253" y="176854"/>
                  </a:lnTo>
                  <a:lnTo>
                    <a:pt x="37565" y="182115"/>
                  </a:lnTo>
                  <a:lnTo>
                    <a:pt x="47444" y="186846"/>
                  </a:lnTo>
                  <a:lnTo>
                    <a:pt x="57700" y="191223"/>
                  </a:lnTo>
                  <a:lnTo>
                    <a:pt x="68209" y="195365"/>
                  </a:lnTo>
                  <a:lnTo>
                    <a:pt x="80108" y="198126"/>
                  </a:lnTo>
                  <a:lnTo>
                    <a:pt x="92935" y="199967"/>
                  </a:lnTo>
                  <a:lnTo>
                    <a:pt x="106380" y="201194"/>
                  </a:lnTo>
                  <a:lnTo>
                    <a:pt x="121462" y="200789"/>
                  </a:lnTo>
                  <a:lnTo>
                    <a:pt x="137633" y="199295"/>
                  </a:lnTo>
                  <a:lnTo>
                    <a:pt x="154532" y="197076"/>
                  </a:lnTo>
                  <a:lnTo>
                    <a:pt x="169468" y="194373"/>
                  </a:lnTo>
                  <a:lnTo>
                    <a:pt x="183096" y="191347"/>
                  </a:lnTo>
                  <a:lnTo>
                    <a:pt x="195852" y="188106"/>
                  </a:lnTo>
                  <a:lnTo>
                    <a:pt x="206803" y="183499"/>
                  </a:lnTo>
                  <a:lnTo>
                    <a:pt x="216551" y="177981"/>
                  </a:lnTo>
                  <a:lnTo>
                    <a:pt x="225496" y="171854"/>
                  </a:lnTo>
                  <a:lnTo>
                    <a:pt x="232683" y="164100"/>
                  </a:lnTo>
                  <a:lnTo>
                    <a:pt x="238699" y="155260"/>
                  </a:lnTo>
                  <a:lnTo>
                    <a:pt x="243932" y="145696"/>
                  </a:lnTo>
                  <a:lnTo>
                    <a:pt x="247421" y="134426"/>
                  </a:lnTo>
                  <a:lnTo>
                    <a:pt x="249746" y="122018"/>
                  </a:lnTo>
                  <a:lnTo>
                    <a:pt x="251297" y="108853"/>
                  </a:lnTo>
                  <a:lnTo>
                    <a:pt x="251108" y="96405"/>
                  </a:lnTo>
                  <a:lnTo>
                    <a:pt x="249758" y="84436"/>
                  </a:lnTo>
                  <a:lnTo>
                    <a:pt x="247634" y="72786"/>
                  </a:lnTo>
                  <a:lnTo>
                    <a:pt x="243772" y="62573"/>
                  </a:lnTo>
                  <a:lnTo>
                    <a:pt x="238749" y="53317"/>
                  </a:lnTo>
                  <a:lnTo>
                    <a:pt x="232954" y="44699"/>
                  </a:lnTo>
                  <a:lnTo>
                    <a:pt x="226644" y="36507"/>
                  </a:lnTo>
                  <a:lnTo>
                    <a:pt x="219990" y="28598"/>
                  </a:lnTo>
                  <a:lnTo>
                    <a:pt x="213107" y="20879"/>
                  </a:lnTo>
                  <a:lnTo>
                    <a:pt x="203624" y="15733"/>
                  </a:lnTo>
                  <a:lnTo>
                    <a:pt x="192408" y="12302"/>
                  </a:lnTo>
                  <a:lnTo>
                    <a:pt x="180037" y="10015"/>
                  </a:lnTo>
                  <a:lnTo>
                    <a:pt x="168119" y="7267"/>
                  </a:lnTo>
                  <a:lnTo>
                    <a:pt x="156503" y="4211"/>
                  </a:lnTo>
                  <a:lnTo>
                    <a:pt x="145089" y="950"/>
                  </a:lnTo>
                  <a:lnTo>
                    <a:pt x="133809" y="0"/>
                  </a:lnTo>
                  <a:lnTo>
                    <a:pt x="122618" y="590"/>
                  </a:lnTo>
                  <a:lnTo>
                    <a:pt x="111487" y="2207"/>
                  </a:lnTo>
                  <a:lnTo>
                    <a:pt x="99172" y="3285"/>
                  </a:lnTo>
                  <a:lnTo>
                    <a:pt x="86069" y="4003"/>
                  </a:lnTo>
                  <a:lnTo>
                    <a:pt x="34167" y="274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141301" y="3931127"/>
              <a:ext cx="220232" cy="143151"/>
            </a:xfrm>
            <a:custGeom>
              <a:avLst/>
              <a:gdLst/>
              <a:ahLst/>
              <a:cxnLst/>
              <a:rect l="0" t="0" r="0" b="0"/>
              <a:pathLst>
                <a:path w="220232" h="143151">
                  <a:moveTo>
                    <a:pt x="220231" y="0"/>
                  </a:moveTo>
                  <a:lnTo>
                    <a:pt x="196848" y="5845"/>
                  </a:lnTo>
                  <a:lnTo>
                    <a:pt x="187513" y="10014"/>
                  </a:lnTo>
                  <a:lnTo>
                    <a:pt x="178843" y="15241"/>
                  </a:lnTo>
                  <a:lnTo>
                    <a:pt x="170616" y="21172"/>
                  </a:lnTo>
                  <a:lnTo>
                    <a:pt x="161461" y="28797"/>
                  </a:lnTo>
                  <a:lnTo>
                    <a:pt x="151686" y="37550"/>
                  </a:lnTo>
                  <a:lnTo>
                    <a:pt x="141500" y="47056"/>
                  </a:lnTo>
                  <a:lnTo>
                    <a:pt x="131038" y="55841"/>
                  </a:lnTo>
                  <a:lnTo>
                    <a:pt x="120393" y="64145"/>
                  </a:lnTo>
                  <a:lnTo>
                    <a:pt x="109627" y="72127"/>
                  </a:lnTo>
                  <a:lnTo>
                    <a:pt x="87875" y="87522"/>
                  </a:lnTo>
                  <a:lnTo>
                    <a:pt x="76936" y="95053"/>
                  </a:lnTo>
                  <a:lnTo>
                    <a:pt x="67196" y="102521"/>
                  </a:lnTo>
                  <a:lnTo>
                    <a:pt x="58256" y="109946"/>
                  </a:lnTo>
                  <a:lnTo>
                    <a:pt x="49849" y="117344"/>
                  </a:lnTo>
                  <a:lnTo>
                    <a:pt x="40573" y="123499"/>
                  </a:lnTo>
                  <a:lnTo>
                    <a:pt x="30719" y="128826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74335" y="3931127"/>
              <a:ext cx="154163" cy="165174"/>
            </a:xfrm>
            <a:custGeom>
              <a:avLst/>
              <a:gdLst/>
              <a:ahLst/>
              <a:cxnLst/>
              <a:rect l="0" t="0" r="0" b="0"/>
              <a:pathLst>
                <a:path w="154163" h="165174">
                  <a:moveTo>
                    <a:pt x="0" y="0"/>
                  </a:moveTo>
                  <a:lnTo>
                    <a:pt x="5846" y="17537"/>
                  </a:lnTo>
                  <a:lnTo>
                    <a:pt x="11239" y="25150"/>
                  </a:lnTo>
                  <a:lnTo>
                    <a:pt x="18504" y="32672"/>
                  </a:lnTo>
                  <a:lnTo>
                    <a:pt x="27018" y="40134"/>
                  </a:lnTo>
                  <a:lnTo>
                    <a:pt x="35141" y="47555"/>
                  </a:lnTo>
                  <a:lnTo>
                    <a:pt x="50692" y="62327"/>
                  </a:lnTo>
                  <a:lnTo>
                    <a:pt x="59489" y="69692"/>
                  </a:lnTo>
                  <a:lnTo>
                    <a:pt x="69023" y="77049"/>
                  </a:lnTo>
                  <a:lnTo>
                    <a:pt x="79050" y="84401"/>
                  </a:lnTo>
                  <a:lnTo>
                    <a:pt x="88182" y="91749"/>
                  </a:lnTo>
                  <a:lnTo>
                    <a:pt x="96717" y="99094"/>
                  </a:lnTo>
                  <a:lnTo>
                    <a:pt x="104854" y="106438"/>
                  </a:lnTo>
                  <a:lnTo>
                    <a:pt x="120420" y="121124"/>
                  </a:lnTo>
                  <a:lnTo>
                    <a:pt x="154162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01994" y="3870197"/>
              <a:ext cx="286984" cy="325208"/>
            </a:xfrm>
            <a:custGeom>
              <a:avLst/>
              <a:gdLst/>
              <a:ahLst/>
              <a:cxnLst/>
              <a:rect l="0" t="0" r="0" b="0"/>
              <a:pathLst>
                <a:path w="286984" h="325208">
                  <a:moveTo>
                    <a:pt x="0" y="60930"/>
                  </a:moveTo>
                  <a:lnTo>
                    <a:pt x="5846" y="43393"/>
                  </a:lnTo>
                  <a:lnTo>
                    <a:pt x="11238" y="37004"/>
                  </a:lnTo>
                  <a:lnTo>
                    <a:pt x="18504" y="31520"/>
                  </a:lnTo>
                  <a:lnTo>
                    <a:pt x="27018" y="26641"/>
                  </a:lnTo>
                  <a:lnTo>
                    <a:pt x="36365" y="22165"/>
                  </a:lnTo>
                  <a:lnTo>
                    <a:pt x="46267" y="17957"/>
                  </a:lnTo>
                  <a:lnTo>
                    <a:pt x="56538" y="13929"/>
                  </a:lnTo>
                  <a:lnTo>
                    <a:pt x="68280" y="11243"/>
                  </a:lnTo>
                  <a:lnTo>
                    <a:pt x="81002" y="9453"/>
                  </a:lnTo>
                  <a:lnTo>
                    <a:pt x="94377" y="8260"/>
                  </a:lnTo>
                  <a:lnTo>
                    <a:pt x="108188" y="6240"/>
                  </a:lnTo>
                  <a:lnTo>
                    <a:pt x="122289" y="3670"/>
                  </a:lnTo>
                  <a:lnTo>
                    <a:pt x="136584" y="734"/>
                  </a:lnTo>
                  <a:lnTo>
                    <a:pt x="151008" y="0"/>
                  </a:lnTo>
                  <a:lnTo>
                    <a:pt x="165518" y="734"/>
                  </a:lnTo>
                  <a:lnTo>
                    <a:pt x="180086" y="2446"/>
                  </a:lnTo>
                  <a:lnTo>
                    <a:pt x="193468" y="4812"/>
                  </a:lnTo>
                  <a:lnTo>
                    <a:pt x="206060" y="7612"/>
                  </a:lnTo>
                  <a:lnTo>
                    <a:pt x="218125" y="10703"/>
                  </a:lnTo>
                  <a:lnTo>
                    <a:pt x="224944" y="16433"/>
                  </a:lnTo>
                  <a:lnTo>
                    <a:pt x="228267" y="23924"/>
                  </a:lnTo>
                  <a:lnTo>
                    <a:pt x="229260" y="32589"/>
                  </a:lnTo>
                  <a:lnTo>
                    <a:pt x="227474" y="40812"/>
                  </a:lnTo>
                  <a:lnTo>
                    <a:pt x="223836" y="48742"/>
                  </a:lnTo>
                  <a:lnTo>
                    <a:pt x="218964" y="56475"/>
                  </a:lnTo>
                  <a:lnTo>
                    <a:pt x="212046" y="62854"/>
                  </a:lnTo>
                  <a:lnTo>
                    <a:pt x="203763" y="68330"/>
                  </a:lnTo>
                  <a:lnTo>
                    <a:pt x="194570" y="73204"/>
                  </a:lnTo>
                  <a:lnTo>
                    <a:pt x="184771" y="78901"/>
                  </a:lnTo>
                  <a:lnTo>
                    <a:pt x="164096" y="91756"/>
                  </a:lnTo>
                  <a:lnTo>
                    <a:pt x="131819" y="112750"/>
                  </a:lnTo>
                  <a:lnTo>
                    <a:pt x="127032" y="119947"/>
                  </a:lnTo>
                  <a:lnTo>
                    <a:pt x="126287" y="127192"/>
                  </a:lnTo>
                  <a:lnTo>
                    <a:pt x="128238" y="134469"/>
                  </a:lnTo>
                  <a:lnTo>
                    <a:pt x="134432" y="140543"/>
                  </a:lnTo>
                  <a:lnTo>
                    <a:pt x="143456" y="145817"/>
                  </a:lnTo>
                  <a:lnTo>
                    <a:pt x="154366" y="150556"/>
                  </a:lnTo>
                  <a:lnTo>
                    <a:pt x="166533" y="154939"/>
                  </a:lnTo>
                  <a:lnTo>
                    <a:pt x="179539" y="159084"/>
                  </a:lnTo>
                  <a:lnTo>
                    <a:pt x="205816" y="166953"/>
                  </a:lnTo>
                  <a:lnTo>
                    <a:pt x="229730" y="174528"/>
                  </a:lnTo>
                  <a:lnTo>
                    <a:pt x="241246" y="179485"/>
                  </a:lnTo>
                  <a:lnTo>
                    <a:pt x="252594" y="185236"/>
                  </a:lnTo>
                  <a:lnTo>
                    <a:pt x="263830" y="191518"/>
                  </a:lnTo>
                  <a:lnTo>
                    <a:pt x="272544" y="199376"/>
                  </a:lnTo>
                  <a:lnTo>
                    <a:pt x="279576" y="208285"/>
                  </a:lnTo>
                  <a:lnTo>
                    <a:pt x="285488" y="217894"/>
                  </a:lnTo>
                  <a:lnTo>
                    <a:pt x="286983" y="227972"/>
                  </a:lnTo>
                  <a:lnTo>
                    <a:pt x="285532" y="238360"/>
                  </a:lnTo>
                  <a:lnTo>
                    <a:pt x="282118" y="248956"/>
                  </a:lnTo>
                  <a:lnTo>
                    <a:pt x="276171" y="258468"/>
                  </a:lnTo>
                  <a:lnTo>
                    <a:pt x="268536" y="267256"/>
                  </a:lnTo>
                  <a:lnTo>
                    <a:pt x="259776" y="275561"/>
                  </a:lnTo>
                  <a:lnTo>
                    <a:pt x="249041" y="283545"/>
                  </a:lnTo>
                  <a:lnTo>
                    <a:pt x="236991" y="291315"/>
                  </a:lnTo>
                  <a:lnTo>
                    <a:pt x="224063" y="298942"/>
                  </a:lnTo>
                  <a:lnTo>
                    <a:pt x="210551" y="305250"/>
                  </a:lnTo>
                  <a:lnTo>
                    <a:pt x="196649" y="310679"/>
                  </a:lnTo>
                  <a:lnTo>
                    <a:pt x="182487" y="315522"/>
                  </a:lnTo>
                  <a:lnTo>
                    <a:pt x="168151" y="318750"/>
                  </a:lnTo>
                  <a:lnTo>
                    <a:pt x="153700" y="320903"/>
                  </a:lnTo>
                  <a:lnTo>
                    <a:pt x="88093" y="3252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113140" y="3854046"/>
              <a:ext cx="220770" cy="272351"/>
            </a:xfrm>
            <a:custGeom>
              <a:avLst/>
              <a:gdLst/>
              <a:ahLst/>
              <a:cxnLst/>
              <a:rect l="0" t="0" r="0" b="0"/>
              <a:pathLst>
                <a:path w="220770" h="272351">
                  <a:moveTo>
                    <a:pt x="107294" y="0"/>
                  </a:moveTo>
                  <a:lnTo>
                    <a:pt x="89757" y="5845"/>
                  </a:lnTo>
                  <a:lnTo>
                    <a:pt x="82144" y="10015"/>
                  </a:lnTo>
                  <a:lnTo>
                    <a:pt x="74622" y="15241"/>
                  </a:lnTo>
                  <a:lnTo>
                    <a:pt x="67160" y="21172"/>
                  </a:lnTo>
                  <a:lnTo>
                    <a:pt x="59738" y="28797"/>
                  </a:lnTo>
                  <a:lnTo>
                    <a:pt x="52343" y="37550"/>
                  </a:lnTo>
                  <a:lnTo>
                    <a:pt x="44967" y="47056"/>
                  </a:lnTo>
                  <a:lnTo>
                    <a:pt x="37602" y="55841"/>
                  </a:lnTo>
                  <a:lnTo>
                    <a:pt x="30245" y="64144"/>
                  </a:lnTo>
                  <a:lnTo>
                    <a:pt x="22893" y="72127"/>
                  </a:lnTo>
                  <a:lnTo>
                    <a:pt x="16768" y="81119"/>
                  </a:lnTo>
                  <a:lnTo>
                    <a:pt x="11462" y="90784"/>
                  </a:lnTo>
                  <a:lnTo>
                    <a:pt x="6700" y="100899"/>
                  </a:lnTo>
                  <a:lnTo>
                    <a:pt x="3526" y="113759"/>
                  </a:lnTo>
                  <a:lnTo>
                    <a:pt x="1410" y="128450"/>
                  </a:lnTo>
                  <a:lnTo>
                    <a:pt x="0" y="144362"/>
                  </a:lnTo>
                  <a:lnTo>
                    <a:pt x="283" y="159864"/>
                  </a:lnTo>
                  <a:lnTo>
                    <a:pt x="1695" y="175092"/>
                  </a:lnTo>
                  <a:lnTo>
                    <a:pt x="3860" y="190138"/>
                  </a:lnTo>
                  <a:lnTo>
                    <a:pt x="7750" y="202616"/>
                  </a:lnTo>
                  <a:lnTo>
                    <a:pt x="12791" y="213382"/>
                  </a:lnTo>
                  <a:lnTo>
                    <a:pt x="18598" y="223006"/>
                  </a:lnTo>
                  <a:lnTo>
                    <a:pt x="24917" y="231869"/>
                  </a:lnTo>
                  <a:lnTo>
                    <a:pt x="31576" y="240225"/>
                  </a:lnTo>
                  <a:lnTo>
                    <a:pt x="38463" y="248242"/>
                  </a:lnTo>
                  <a:lnTo>
                    <a:pt x="46724" y="254811"/>
                  </a:lnTo>
                  <a:lnTo>
                    <a:pt x="55903" y="260414"/>
                  </a:lnTo>
                  <a:lnTo>
                    <a:pt x="65692" y="265372"/>
                  </a:lnTo>
                  <a:lnTo>
                    <a:pt x="77112" y="268678"/>
                  </a:lnTo>
                  <a:lnTo>
                    <a:pt x="89620" y="270882"/>
                  </a:lnTo>
                  <a:lnTo>
                    <a:pt x="102852" y="272350"/>
                  </a:lnTo>
                  <a:lnTo>
                    <a:pt x="116568" y="272107"/>
                  </a:lnTo>
                  <a:lnTo>
                    <a:pt x="130606" y="270720"/>
                  </a:lnTo>
                  <a:lnTo>
                    <a:pt x="144858" y="268572"/>
                  </a:lnTo>
                  <a:lnTo>
                    <a:pt x="156807" y="264694"/>
                  </a:lnTo>
                  <a:lnTo>
                    <a:pt x="167220" y="259661"/>
                  </a:lnTo>
                  <a:lnTo>
                    <a:pt x="176608" y="253859"/>
                  </a:lnTo>
                  <a:lnTo>
                    <a:pt x="185315" y="247544"/>
                  </a:lnTo>
                  <a:lnTo>
                    <a:pt x="193566" y="240886"/>
                  </a:lnTo>
                  <a:lnTo>
                    <a:pt x="201513" y="234002"/>
                  </a:lnTo>
                  <a:lnTo>
                    <a:pt x="208035" y="225741"/>
                  </a:lnTo>
                  <a:lnTo>
                    <a:pt x="213607" y="216563"/>
                  </a:lnTo>
                  <a:lnTo>
                    <a:pt x="218545" y="206774"/>
                  </a:lnTo>
                  <a:lnTo>
                    <a:pt x="220614" y="196578"/>
                  </a:lnTo>
                  <a:lnTo>
                    <a:pt x="220769" y="186110"/>
                  </a:lnTo>
                  <a:lnTo>
                    <a:pt x="219649" y="175460"/>
                  </a:lnTo>
                  <a:lnTo>
                    <a:pt x="215232" y="167137"/>
                  </a:lnTo>
                  <a:lnTo>
                    <a:pt x="208617" y="160365"/>
                  </a:lnTo>
                  <a:lnTo>
                    <a:pt x="200536" y="154627"/>
                  </a:lnTo>
                  <a:lnTo>
                    <a:pt x="191478" y="149578"/>
                  </a:lnTo>
                  <a:lnTo>
                    <a:pt x="181769" y="144988"/>
                  </a:lnTo>
                  <a:lnTo>
                    <a:pt x="171626" y="140705"/>
                  </a:lnTo>
                  <a:lnTo>
                    <a:pt x="161194" y="140297"/>
                  </a:lnTo>
                  <a:lnTo>
                    <a:pt x="150568" y="142471"/>
                  </a:lnTo>
                  <a:lnTo>
                    <a:pt x="139814" y="146368"/>
                  </a:lnTo>
                  <a:lnTo>
                    <a:pt x="128974" y="151413"/>
                  </a:lnTo>
                  <a:lnTo>
                    <a:pt x="118077" y="157223"/>
                  </a:lnTo>
                  <a:lnTo>
                    <a:pt x="74259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30289" y="4404624"/>
              <a:ext cx="1673758" cy="27870"/>
            </a:xfrm>
            <a:custGeom>
              <a:avLst/>
              <a:gdLst/>
              <a:ahLst/>
              <a:cxnLst/>
              <a:rect l="0" t="0" r="0" b="0"/>
              <a:pathLst>
                <a:path w="1673758" h="27870">
                  <a:moveTo>
                    <a:pt x="0" y="22023"/>
                  </a:moveTo>
                  <a:lnTo>
                    <a:pt x="23383" y="27869"/>
                  </a:lnTo>
                  <a:lnTo>
                    <a:pt x="47913" y="27476"/>
                  </a:lnTo>
                  <a:lnTo>
                    <a:pt x="61306" y="25658"/>
                  </a:lnTo>
                  <a:lnTo>
                    <a:pt x="75129" y="24447"/>
                  </a:lnTo>
                  <a:lnTo>
                    <a:pt x="89238" y="23639"/>
                  </a:lnTo>
                  <a:lnTo>
                    <a:pt x="103539" y="23100"/>
                  </a:lnTo>
                  <a:lnTo>
                    <a:pt x="158739" y="22342"/>
                  </a:lnTo>
                  <a:lnTo>
                    <a:pt x="209896" y="22118"/>
                  </a:lnTo>
                  <a:lnTo>
                    <a:pt x="224353" y="20863"/>
                  </a:lnTo>
                  <a:lnTo>
                    <a:pt x="237661" y="18803"/>
                  </a:lnTo>
                  <a:lnTo>
                    <a:pt x="250204" y="16206"/>
                  </a:lnTo>
                  <a:lnTo>
                    <a:pt x="263460" y="14474"/>
                  </a:lnTo>
                  <a:lnTo>
                    <a:pt x="277191" y="13320"/>
                  </a:lnTo>
                  <a:lnTo>
                    <a:pt x="291239" y="12550"/>
                  </a:lnTo>
                  <a:lnTo>
                    <a:pt x="319899" y="11695"/>
                  </a:lnTo>
                  <a:lnTo>
                    <a:pt x="423090" y="11102"/>
                  </a:lnTo>
                  <a:lnTo>
                    <a:pt x="460067" y="11052"/>
                  </a:lnTo>
                  <a:lnTo>
                    <a:pt x="476779" y="9815"/>
                  </a:lnTo>
                  <a:lnTo>
                    <a:pt x="492814" y="7767"/>
                  </a:lnTo>
                  <a:lnTo>
                    <a:pt x="508398" y="5178"/>
                  </a:lnTo>
                  <a:lnTo>
                    <a:pt x="524905" y="3452"/>
                  </a:lnTo>
                  <a:lnTo>
                    <a:pt x="542027" y="2301"/>
                  </a:lnTo>
                  <a:lnTo>
                    <a:pt x="576142" y="1023"/>
                  </a:lnTo>
                  <a:lnTo>
                    <a:pt x="624086" y="1527"/>
                  </a:lnTo>
                  <a:lnTo>
                    <a:pt x="641183" y="3465"/>
                  </a:lnTo>
                  <a:lnTo>
                    <a:pt x="658698" y="5980"/>
                  </a:lnTo>
                  <a:lnTo>
                    <a:pt x="675269" y="7657"/>
                  </a:lnTo>
                  <a:lnTo>
                    <a:pt x="691210" y="8775"/>
                  </a:lnTo>
                  <a:lnTo>
                    <a:pt x="706732" y="9521"/>
                  </a:lnTo>
                  <a:lnTo>
                    <a:pt x="740291" y="10349"/>
                  </a:lnTo>
                  <a:lnTo>
                    <a:pt x="851064" y="10973"/>
                  </a:lnTo>
                  <a:lnTo>
                    <a:pt x="865912" y="9762"/>
                  </a:lnTo>
                  <a:lnTo>
                    <a:pt x="880704" y="7731"/>
                  </a:lnTo>
                  <a:lnTo>
                    <a:pt x="895460" y="5154"/>
                  </a:lnTo>
                  <a:lnTo>
                    <a:pt x="911414" y="3436"/>
                  </a:lnTo>
                  <a:lnTo>
                    <a:pt x="928169" y="2291"/>
                  </a:lnTo>
                  <a:lnTo>
                    <a:pt x="961874" y="1018"/>
                  </a:lnTo>
                  <a:lnTo>
                    <a:pt x="1008364" y="302"/>
                  </a:lnTo>
                  <a:lnTo>
                    <a:pt x="1451127" y="0"/>
                  </a:lnTo>
                  <a:lnTo>
                    <a:pt x="1470280" y="1224"/>
                  </a:lnTo>
                  <a:lnTo>
                    <a:pt x="1486718" y="3263"/>
                  </a:lnTo>
                  <a:lnTo>
                    <a:pt x="1501348" y="5846"/>
                  </a:lnTo>
                  <a:lnTo>
                    <a:pt x="1518442" y="7568"/>
                  </a:lnTo>
                  <a:lnTo>
                    <a:pt x="1537179" y="8716"/>
                  </a:lnTo>
                  <a:lnTo>
                    <a:pt x="1575127" y="8768"/>
                  </a:lnTo>
                  <a:lnTo>
                    <a:pt x="1673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90860" y="4430781"/>
              <a:ext cx="241174" cy="241163"/>
            </a:xfrm>
            <a:custGeom>
              <a:avLst/>
              <a:gdLst/>
              <a:ahLst/>
              <a:cxnLst/>
              <a:rect l="0" t="0" r="0" b="0"/>
              <a:pathLst>
                <a:path w="241174" h="241163">
                  <a:moveTo>
                    <a:pt x="94747" y="72947"/>
                  </a:moveTo>
                  <a:lnTo>
                    <a:pt x="77210" y="78792"/>
                  </a:lnTo>
                  <a:lnTo>
                    <a:pt x="69597" y="82962"/>
                  </a:lnTo>
                  <a:lnTo>
                    <a:pt x="62075" y="88188"/>
                  </a:lnTo>
                  <a:lnTo>
                    <a:pt x="54613" y="94119"/>
                  </a:lnTo>
                  <a:lnTo>
                    <a:pt x="47191" y="101744"/>
                  </a:lnTo>
                  <a:lnTo>
                    <a:pt x="39797" y="110497"/>
                  </a:lnTo>
                  <a:lnTo>
                    <a:pt x="32420" y="120004"/>
                  </a:lnTo>
                  <a:lnTo>
                    <a:pt x="25055" y="130012"/>
                  </a:lnTo>
                  <a:lnTo>
                    <a:pt x="10347" y="150920"/>
                  </a:lnTo>
                  <a:lnTo>
                    <a:pt x="5446" y="162858"/>
                  </a:lnTo>
                  <a:lnTo>
                    <a:pt x="2178" y="175710"/>
                  </a:lnTo>
                  <a:lnTo>
                    <a:pt x="0" y="189173"/>
                  </a:lnTo>
                  <a:lnTo>
                    <a:pt x="995" y="200594"/>
                  </a:lnTo>
                  <a:lnTo>
                    <a:pt x="4105" y="210656"/>
                  </a:lnTo>
                  <a:lnTo>
                    <a:pt x="8625" y="219811"/>
                  </a:lnTo>
                  <a:lnTo>
                    <a:pt x="15309" y="227138"/>
                  </a:lnTo>
                  <a:lnTo>
                    <a:pt x="23436" y="233245"/>
                  </a:lnTo>
                  <a:lnTo>
                    <a:pt x="32524" y="238541"/>
                  </a:lnTo>
                  <a:lnTo>
                    <a:pt x="42254" y="240848"/>
                  </a:lnTo>
                  <a:lnTo>
                    <a:pt x="52411" y="241162"/>
                  </a:lnTo>
                  <a:lnTo>
                    <a:pt x="62852" y="240148"/>
                  </a:lnTo>
                  <a:lnTo>
                    <a:pt x="73484" y="238249"/>
                  </a:lnTo>
                  <a:lnTo>
                    <a:pt x="84242" y="235759"/>
                  </a:lnTo>
                  <a:lnTo>
                    <a:pt x="133727" y="222972"/>
                  </a:lnTo>
                  <a:lnTo>
                    <a:pt x="145204" y="218233"/>
                  </a:lnTo>
                  <a:lnTo>
                    <a:pt x="155302" y="212627"/>
                  </a:lnTo>
                  <a:lnTo>
                    <a:pt x="194937" y="186048"/>
                  </a:lnTo>
                  <a:lnTo>
                    <a:pt x="204363" y="178935"/>
                  </a:lnTo>
                  <a:lnTo>
                    <a:pt x="213094" y="171746"/>
                  </a:lnTo>
                  <a:lnTo>
                    <a:pt x="221362" y="164507"/>
                  </a:lnTo>
                  <a:lnTo>
                    <a:pt x="228097" y="156010"/>
                  </a:lnTo>
                  <a:lnTo>
                    <a:pt x="233811" y="146675"/>
                  </a:lnTo>
                  <a:lnTo>
                    <a:pt x="238844" y="136781"/>
                  </a:lnTo>
                  <a:lnTo>
                    <a:pt x="240975" y="126515"/>
                  </a:lnTo>
                  <a:lnTo>
                    <a:pt x="241173" y="116000"/>
                  </a:lnTo>
                  <a:lnTo>
                    <a:pt x="240081" y="105319"/>
                  </a:lnTo>
                  <a:lnTo>
                    <a:pt x="236906" y="95752"/>
                  </a:lnTo>
                  <a:lnTo>
                    <a:pt x="232342" y="86927"/>
                  </a:lnTo>
                  <a:lnTo>
                    <a:pt x="226853" y="78596"/>
                  </a:lnTo>
                  <a:lnTo>
                    <a:pt x="220746" y="70596"/>
                  </a:lnTo>
                  <a:lnTo>
                    <a:pt x="214228" y="62815"/>
                  </a:lnTo>
                  <a:lnTo>
                    <a:pt x="207436" y="55181"/>
                  </a:lnTo>
                  <a:lnTo>
                    <a:pt x="198014" y="47644"/>
                  </a:lnTo>
                  <a:lnTo>
                    <a:pt x="186838" y="40173"/>
                  </a:lnTo>
                  <a:lnTo>
                    <a:pt x="174494" y="32745"/>
                  </a:lnTo>
                  <a:lnTo>
                    <a:pt x="150990" y="17966"/>
                  </a:lnTo>
                  <a:lnTo>
                    <a:pt x="139583" y="10600"/>
                  </a:lnTo>
                  <a:lnTo>
                    <a:pt x="127085" y="5688"/>
                  </a:lnTo>
                  <a:lnTo>
                    <a:pt x="113859" y="2414"/>
                  </a:lnTo>
                  <a:lnTo>
                    <a:pt x="100147" y="231"/>
                  </a:lnTo>
                  <a:lnTo>
                    <a:pt x="87336" y="0"/>
                  </a:lnTo>
                  <a:lnTo>
                    <a:pt x="75124" y="1069"/>
                  </a:lnTo>
                  <a:lnTo>
                    <a:pt x="63312" y="3005"/>
                  </a:lnTo>
                  <a:lnTo>
                    <a:pt x="52991" y="6743"/>
                  </a:lnTo>
                  <a:lnTo>
                    <a:pt x="43663" y="11681"/>
                  </a:lnTo>
                  <a:lnTo>
                    <a:pt x="17666" y="289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995560" y="4475361"/>
              <a:ext cx="184048" cy="237587"/>
            </a:xfrm>
            <a:custGeom>
              <a:avLst/>
              <a:gdLst/>
              <a:ahLst/>
              <a:cxnLst/>
              <a:rect l="0" t="0" r="0" b="0"/>
              <a:pathLst>
                <a:path w="184048" h="237587">
                  <a:moveTo>
                    <a:pt x="158804" y="6344"/>
                  </a:moveTo>
                  <a:lnTo>
                    <a:pt x="141267" y="498"/>
                  </a:lnTo>
                  <a:lnTo>
                    <a:pt x="132431" y="0"/>
                  </a:lnTo>
                  <a:lnTo>
                    <a:pt x="122870" y="891"/>
                  </a:lnTo>
                  <a:lnTo>
                    <a:pt x="112825" y="2709"/>
                  </a:lnTo>
                  <a:lnTo>
                    <a:pt x="102458" y="6367"/>
                  </a:lnTo>
                  <a:lnTo>
                    <a:pt x="91876" y="11253"/>
                  </a:lnTo>
                  <a:lnTo>
                    <a:pt x="81151" y="16958"/>
                  </a:lnTo>
                  <a:lnTo>
                    <a:pt x="70330" y="23208"/>
                  </a:lnTo>
                  <a:lnTo>
                    <a:pt x="59446" y="29822"/>
                  </a:lnTo>
                  <a:lnTo>
                    <a:pt x="48519" y="36678"/>
                  </a:lnTo>
                  <a:lnTo>
                    <a:pt x="40011" y="44919"/>
                  </a:lnTo>
                  <a:lnTo>
                    <a:pt x="33116" y="54084"/>
                  </a:lnTo>
                  <a:lnTo>
                    <a:pt x="27295" y="63864"/>
                  </a:lnTo>
                  <a:lnTo>
                    <a:pt x="22191" y="74055"/>
                  </a:lnTo>
                  <a:lnTo>
                    <a:pt x="17565" y="84519"/>
                  </a:lnTo>
                  <a:lnTo>
                    <a:pt x="13257" y="95166"/>
                  </a:lnTo>
                  <a:lnTo>
                    <a:pt x="5209" y="116784"/>
                  </a:lnTo>
                  <a:lnTo>
                    <a:pt x="1350" y="127687"/>
                  </a:lnTo>
                  <a:lnTo>
                    <a:pt x="0" y="138627"/>
                  </a:lnTo>
                  <a:lnTo>
                    <a:pt x="324" y="149590"/>
                  </a:lnTo>
                  <a:lnTo>
                    <a:pt x="1764" y="160570"/>
                  </a:lnTo>
                  <a:lnTo>
                    <a:pt x="3947" y="171560"/>
                  </a:lnTo>
                  <a:lnTo>
                    <a:pt x="6626" y="182557"/>
                  </a:lnTo>
                  <a:lnTo>
                    <a:pt x="9635" y="193559"/>
                  </a:lnTo>
                  <a:lnTo>
                    <a:pt x="15312" y="203341"/>
                  </a:lnTo>
                  <a:lnTo>
                    <a:pt x="22767" y="212309"/>
                  </a:lnTo>
                  <a:lnTo>
                    <a:pt x="31407" y="220735"/>
                  </a:lnTo>
                  <a:lnTo>
                    <a:pt x="42062" y="226352"/>
                  </a:lnTo>
                  <a:lnTo>
                    <a:pt x="54059" y="230097"/>
                  </a:lnTo>
                  <a:lnTo>
                    <a:pt x="66951" y="232593"/>
                  </a:lnTo>
                  <a:lnTo>
                    <a:pt x="79216" y="233034"/>
                  </a:lnTo>
                  <a:lnTo>
                    <a:pt x="91064" y="232105"/>
                  </a:lnTo>
                  <a:lnTo>
                    <a:pt x="102632" y="230261"/>
                  </a:lnTo>
                  <a:lnTo>
                    <a:pt x="114015" y="227809"/>
                  </a:lnTo>
                  <a:lnTo>
                    <a:pt x="125275" y="224951"/>
                  </a:lnTo>
                  <a:lnTo>
                    <a:pt x="136451" y="221822"/>
                  </a:lnTo>
                  <a:lnTo>
                    <a:pt x="146349" y="217289"/>
                  </a:lnTo>
                  <a:lnTo>
                    <a:pt x="155395" y="211819"/>
                  </a:lnTo>
                  <a:lnTo>
                    <a:pt x="163873" y="205726"/>
                  </a:lnTo>
                  <a:lnTo>
                    <a:pt x="170748" y="197994"/>
                  </a:lnTo>
                  <a:lnTo>
                    <a:pt x="176554" y="189168"/>
                  </a:lnTo>
                  <a:lnTo>
                    <a:pt x="181649" y="179614"/>
                  </a:lnTo>
                  <a:lnTo>
                    <a:pt x="183822" y="169574"/>
                  </a:lnTo>
                  <a:lnTo>
                    <a:pt x="184047" y="159210"/>
                  </a:lnTo>
                  <a:lnTo>
                    <a:pt x="182974" y="148630"/>
                  </a:lnTo>
                  <a:lnTo>
                    <a:pt x="177364" y="141577"/>
                  </a:lnTo>
                  <a:lnTo>
                    <a:pt x="168730" y="136875"/>
                  </a:lnTo>
                  <a:lnTo>
                    <a:pt x="158081" y="133740"/>
                  </a:lnTo>
                  <a:lnTo>
                    <a:pt x="148534" y="134098"/>
                  </a:lnTo>
                  <a:lnTo>
                    <a:pt x="139722" y="136783"/>
                  </a:lnTo>
                  <a:lnTo>
                    <a:pt x="131401" y="141020"/>
                  </a:lnTo>
                  <a:lnTo>
                    <a:pt x="123406" y="146292"/>
                  </a:lnTo>
                  <a:lnTo>
                    <a:pt x="115630" y="152253"/>
                  </a:lnTo>
                  <a:lnTo>
                    <a:pt x="107998" y="158675"/>
                  </a:lnTo>
                  <a:lnTo>
                    <a:pt x="100464" y="165403"/>
                  </a:lnTo>
                  <a:lnTo>
                    <a:pt x="85566" y="179403"/>
                  </a:lnTo>
                  <a:lnTo>
                    <a:pt x="78168" y="187786"/>
                  </a:lnTo>
                  <a:lnTo>
                    <a:pt x="70789" y="197046"/>
                  </a:lnTo>
                  <a:lnTo>
                    <a:pt x="48689" y="237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reeform 15"/>
          <p:cNvSpPr/>
          <p:nvPr/>
        </p:nvSpPr>
        <p:spPr>
          <a:xfrm>
            <a:off x="4300130" y="3241889"/>
            <a:ext cx="223053" cy="237765"/>
          </a:xfrm>
          <a:custGeom>
            <a:avLst/>
            <a:gdLst/>
            <a:ahLst/>
            <a:cxnLst/>
            <a:rect l="0" t="0" r="0" b="0"/>
            <a:pathLst>
              <a:path w="223053" h="237765">
                <a:moveTo>
                  <a:pt x="6344" y="105625"/>
                </a:moveTo>
                <a:lnTo>
                  <a:pt x="498" y="88088"/>
                </a:lnTo>
                <a:lnTo>
                  <a:pt x="0" y="79252"/>
                </a:lnTo>
                <a:lnTo>
                  <a:pt x="891" y="69690"/>
                </a:lnTo>
                <a:lnTo>
                  <a:pt x="2709" y="59645"/>
                </a:lnTo>
                <a:lnTo>
                  <a:pt x="6367" y="50502"/>
                </a:lnTo>
                <a:lnTo>
                  <a:pt x="11254" y="41959"/>
                </a:lnTo>
                <a:lnTo>
                  <a:pt x="16958" y="33817"/>
                </a:lnTo>
                <a:lnTo>
                  <a:pt x="24432" y="25942"/>
                </a:lnTo>
                <a:lnTo>
                  <a:pt x="33085" y="18245"/>
                </a:lnTo>
                <a:lnTo>
                  <a:pt x="42524" y="10666"/>
                </a:lnTo>
                <a:lnTo>
                  <a:pt x="53711" y="5614"/>
                </a:lnTo>
                <a:lnTo>
                  <a:pt x="66063" y="2246"/>
                </a:lnTo>
                <a:lnTo>
                  <a:pt x="79191" y="0"/>
                </a:lnTo>
                <a:lnTo>
                  <a:pt x="91614" y="950"/>
                </a:lnTo>
                <a:lnTo>
                  <a:pt x="103567" y="4031"/>
                </a:lnTo>
                <a:lnTo>
                  <a:pt x="115205" y="8531"/>
                </a:lnTo>
                <a:lnTo>
                  <a:pt x="122965" y="16426"/>
                </a:lnTo>
                <a:lnTo>
                  <a:pt x="128137" y="26583"/>
                </a:lnTo>
                <a:lnTo>
                  <a:pt x="131586" y="38248"/>
                </a:lnTo>
                <a:lnTo>
                  <a:pt x="132661" y="50919"/>
                </a:lnTo>
                <a:lnTo>
                  <a:pt x="132155" y="64261"/>
                </a:lnTo>
                <a:lnTo>
                  <a:pt x="130594" y="78049"/>
                </a:lnTo>
                <a:lnTo>
                  <a:pt x="127106" y="90911"/>
                </a:lnTo>
                <a:lnTo>
                  <a:pt x="122334" y="103157"/>
                </a:lnTo>
                <a:lnTo>
                  <a:pt x="116705" y="114991"/>
                </a:lnTo>
                <a:lnTo>
                  <a:pt x="116624" y="121657"/>
                </a:lnTo>
                <a:lnTo>
                  <a:pt x="120240" y="124877"/>
                </a:lnTo>
                <a:lnTo>
                  <a:pt x="126321" y="125801"/>
                </a:lnTo>
                <a:lnTo>
                  <a:pt x="134045" y="125193"/>
                </a:lnTo>
                <a:lnTo>
                  <a:pt x="142865" y="123565"/>
                </a:lnTo>
                <a:lnTo>
                  <a:pt x="152416" y="121255"/>
                </a:lnTo>
                <a:lnTo>
                  <a:pt x="163677" y="119716"/>
                </a:lnTo>
                <a:lnTo>
                  <a:pt x="176078" y="118689"/>
                </a:lnTo>
                <a:lnTo>
                  <a:pt x="189240" y="118005"/>
                </a:lnTo>
                <a:lnTo>
                  <a:pt x="200462" y="119996"/>
                </a:lnTo>
                <a:lnTo>
                  <a:pt x="210390" y="123770"/>
                </a:lnTo>
                <a:lnTo>
                  <a:pt x="219456" y="128733"/>
                </a:lnTo>
                <a:lnTo>
                  <a:pt x="223052" y="134489"/>
                </a:lnTo>
                <a:lnTo>
                  <a:pt x="223003" y="140773"/>
                </a:lnTo>
                <a:lnTo>
                  <a:pt x="220523" y="147410"/>
                </a:lnTo>
                <a:lnTo>
                  <a:pt x="216423" y="154281"/>
                </a:lnTo>
                <a:lnTo>
                  <a:pt x="211243" y="161309"/>
                </a:lnTo>
                <a:lnTo>
                  <a:pt x="205342" y="168441"/>
                </a:lnTo>
                <a:lnTo>
                  <a:pt x="197738" y="174420"/>
                </a:lnTo>
                <a:lnTo>
                  <a:pt x="188998" y="179629"/>
                </a:lnTo>
                <a:lnTo>
                  <a:pt x="179500" y="184325"/>
                </a:lnTo>
                <a:lnTo>
                  <a:pt x="169499" y="189903"/>
                </a:lnTo>
                <a:lnTo>
                  <a:pt x="159160" y="196068"/>
                </a:lnTo>
                <a:lnTo>
                  <a:pt x="137885" y="209444"/>
                </a:lnTo>
                <a:lnTo>
                  <a:pt x="127073" y="216437"/>
                </a:lnTo>
                <a:lnTo>
                  <a:pt x="83425" y="2377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527064" y="4471147"/>
            <a:ext cx="190196" cy="362929"/>
          </a:xfrm>
          <a:custGeom>
            <a:avLst/>
            <a:gdLst/>
            <a:ahLst/>
            <a:cxnLst/>
            <a:rect l="0" t="0" r="0" b="0"/>
            <a:pathLst>
              <a:path w="190196" h="362929">
                <a:moveTo>
                  <a:pt x="186838" y="10558"/>
                </a:moveTo>
                <a:lnTo>
                  <a:pt x="163455" y="4712"/>
                </a:lnTo>
                <a:lnTo>
                  <a:pt x="151673" y="2990"/>
                </a:lnTo>
                <a:lnTo>
                  <a:pt x="138925" y="1842"/>
                </a:lnTo>
                <a:lnTo>
                  <a:pt x="125532" y="1077"/>
                </a:lnTo>
                <a:lnTo>
                  <a:pt x="97600" y="227"/>
                </a:lnTo>
                <a:lnTo>
                  <a:pt x="83299" y="0"/>
                </a:lnTo>
                <a:lnTo>
                  <a:pt x="68872" y="1072"/>
                </a:lnTo>
                <a:lnTo>
                  <a:pt x="54360" y="3010"/>
                </a:lnTo>
                <a:lnTo>
                  <a:pt x="39791" y="5526"/>
                </a:lnTo>
                <a:lnTo>
                  <a:pt x="28855" y="12097"/>
                </a:lnTo>
                <a:lnTo>
                  <a:pt x="20340" y="21372"/>
                </a:lnTo>
                <a:lnTo>
                  <a:pt x="13441" y="32449"/>
                </a:lnTo>
                <a:lnTo>
                  <a:pt x="8841" y="44728"/>
                </a:lnTo>
                <a:lnTo>
                  <a:pt x="5774" y="57809"/>
                </a:lnTo>
                <a:lnTo>
                  <a:pt x="3730" y="71423"/>
                </a:lnTo>
                <a:lnTo>
                  <a:pt x="2367" y="85393"/>
                </a:lnTo>
                <a:lnTo>
                  <a:pt x="1459" y="99600"/>
                </a:lnTo>
                <a:lnTo>
                  <a:pt x="853" y="113965"/>
                </a:lnTo>
                <a:lnTo>
                  <a:pt x="180" y="142978"/>
                </a:lnTo>
                <a:lnTo>
                  <a:pt x="0" y="157566"/>
                </a:lnTo>
                <a:lnTo>
                  <a:pt x="1104" y="170962"/>
                </a:lnTo>
                <a:lnTo>
                  <a:pt x="3064" y="183563"/>
                </a:lnTo>
                <a:lnTo>
                  <a:pt x="5594" y="195635"/>
                </a:lnTo>
                <a:lnTo>
                  <a:pt x="12174" y="203682"/>
                </a:lnTo>
                <a:lnTo>
                  <a:pt x="21455" y="209047"/>
                </a:lnTo>
                <a:lnTo>
                  <a:pt x="32537" y="212624"/>
                </a:lnTo>
                <a:lnTo>
                  <a:pt x="44818" y="215009"/>
                </a:lnTo>
                <a:lnTo>
                  <a:pt x="57900" y="216599"/>
                </a:lnTo>
                <a:lnTo>
                  <a:pt x="71515" y="217658"/>
                </a:lnTo>
                <a:lnTo>
                  <a:pt x="85486" y="218365"/>
                </a:lnTo>
                <a:lnTo>
                  <a:pt x="114060" y="219150"/>
                </a:lnTo>
                <a:lnTo>
                  <a:pt x="126084" y="221806"/>
                </a:lnTo>
                <a:lnTo>
                  <a:pt x="136547" y="226024"/>
                </a:lnTo>
                <a:lnTo>
                  <a:pt x="145970" y="231283"/>
                </a:lnTo>
                <a:lnTo>
                  <a:pt x="154698" y="237236"/>
                </a:lnTo>
                <a:lnTo>
                  <a:pt x="162964" y="243651"/>
                </a:lnTo>
                <a:lnTo>
                  <a:pt x="170922" y="250375"/>
                </a:lnTo>
                <a:lnTo>
                  <a:pt x="177451" y="258529"/>
                </a:lnTo>
                <a:lnTo>
                  <a:pt x="183027" y="267635"/>
                </a:lnTo>
                <a:lnTo>
                  <a:pt x="187968" y="277376"/>
                </a:lnTo>
                <a:lnTo>
                  <a:pt x="190038" y="287541"/>
                </a:lnTo>
                <a:lnTo>
                  <a:pt x="190195" y="297988"/>
                </a:lnTo>
                <a:lnTo>
                  <a:pt x="189076" y="308623"/>
                </a:lnTo>
                <a:lnTo>
                  <a:pt x="184660" y="316937"/>
                </a:lnTo>
                <a:lnTo>
                  <a:pt x="178045" y="323702"/>
                </a:lnTo>
                <a:lnTo>
                  <a:pt x="169964" y="329437"/>
                </a:lnTo>
                <a:lnTo>
                  <a:pt x="160907" y="334483"/>
                </a:lnTo>
                <a:lnTo>
                  <a:pt x="151198" y="339071"/>
                </a:lnTo>
                <a:lnTo>
                  <a:pt x="141055" y="343352"/>
                </a:lnTo>
                <a:lnTo>
                  <a:pt x="129399" y="346207"/>
                </a:lnTo>
                <a:lnTo>
                  <a:pt x="116734" y="348110"/>
                </a:lnTo>
                <a:lnTo>
                  <a:pt x="103397" y="349379"/>
                </a:lnTo>
                <a:lnTo>
                  <a:pt x="90835" y="351448"/>
                </a:lnTo>
                <a:lnTo>
                  <a:pt x="78790" y="354051"/>
                </a:lnTo>
                <a:lnTo>
                  <a:pt x="21664" y="3629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961497" y="3193352"/>
            <a:ext cx="190816" cy="253267"/>
            <a:chOff x="3961497" y="3193352"/>
            <a:chExt cx="190816" cy="253267"/>
          </a:xfrm>
        </p:grpSpPr>
        <p:sp>
          <p:nvSpPr>
            <p:cNvPr id="18" name="Freeform 17"/>
            <p:cNvSpPr/>
            <p:nvPr/>
          </p:nvSpPr>
          <p:spPr>
            <a:xfrm>
              <a:off x="3961497" y="3259421"/>
              <a:ext cx="135758" cy="132437"/>
            </a:xfrm>
            <a:custGeom>
              <a:avLst/>
              <a:gdLst/>
              <a:ahLst/>
              <a:cxnLst/>
              <a:rect l="0" t="0" r="0" b="0"/>
              <a:pathLst>
                <a:path w="135758" h="132437">
                  <a:moveTo>
                    <a:pt x="47665" y="0"/>
                  </a:moveTo>
                  <a:lnTo>
                    <a:pt x="35974" y="11692"/>
                  </a:lnTo>
                  <a:lnTo>
                    <a:pt x="31306" y="18806"/>
                  </a:lnTo>
                  <a:lnTo>
                    <a:pt x="26971" y="27220"/>
                  </a:lnTo>
                  <a:lnTo>
                    <a:pt x="22858" y="36499"/>
                  </a:lnTo>
                  <a:lnTo>
                    <a:pt x="18892" y="46356"/>
                  </a:lnTo>
                  <a:lnTo>
                    <a:pt x="11222" y="67096"/>
                  </a:lnTo>
                  <a:lnTo>
                    <a:pt x="26" y="99409"/>
                  </a:lnTo>
                  <a:lnTo>
                    <a:pt x="0" y="109095"/>
                  </a:lnTo>
                  <a:lnTo>
                    <a:pt x="2430" y="118000"/>
                  </a:lnTo>
                  <a:lnTo>
                    <a:pt x="6497" y="126383"/>
                  </a:lnTo>
                  <a:lnTo>
                    <a:pt x="12879" y="130749"/>
                  </a:lnTo>
                  <a:lnTo>
                    <a:pt x="20804" y="132436"/>
                  </a:lnTo>
                  <a:lnTo>
                    <a:pt x="29758" y="132337"/>
                  </a:lnTo>
                  <a:lnTo>
                    <a:pt x="39397" y="131048"/>
                  </a:lnTo>
                  <a:lnTo>
                    <a:pt x="49494" y="128965"/>
                  </a:lnTo>
                  <a:lnTo>
                    <a:pt x="59896" y="126352"/>
                  </a:lnTo>
                  <a:lnTo>
                    <a:pt x="70501" y="123387"/>
                  </a:lnTo>
                  <a:lnTo>
                    <a:pt x="92073" y="116830"/>
                  </a:lnTo>
                  <a:lnTo>
                    <a:pt x="101740" y="112145"/>
                  </a:lnTo>
                  <a:lnTo>
                    <a:pt x="110632" y="106575"/>
                  </a:lnTo>
                  <a:lnTo>
                    <a:pt x="135757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97254" y="3193352"/>
              <a:ext cx="55059" cy="253267"/>
            </a:xfrm>
            <a:custGeom>
              <a:avLst/>
              <a:gdLst/>
              <a:ahLst/>
              <a:cxnLst/>
              <a:rect l="0" t="0" r="0" b="0"/>
              <a:pathLst>
                <a:path w="55059" h="253267">
                  <a:moveTo>
                    <a:pt x="55058" y="0"/>
                  </a:moveTo>
                  <a:lnTo>
                    <a:pt x="49213" y="23383"/>
                  </a:lnTo>
                  <a:lnTo>
                    <a:pt x="47491" y="35165"/>
                  </a:lnTo>
                  <a:lnTo>
                    <a:pt x="46343" y="47913"/>
                  </a:lnTo>
                  <a:lnTo>
                    <a:pt x="45578" y="61306"/>
                  </a:lnTo>
                  <a:lnTo>
                    <a:pt x="43844" y="73906"/>
                  </a:lnTo>
                  <a:lnTo>
                    <a:pt x="41465" y="85976"/>
                  </a:lnTo>
                  <a:lnTo>
                    <a:pt x="28854" y="137566"/>
                  </a:lnTo>
                  <a:lnTo>
                    <a:pt x="25354" y="150440"/>
                  </a:lnTo>
                  <a:lnTo>
                    <a:pt x="18202" y="174531"/>
                  </a:lnTo>
                  <a:lnTo>
                    <a:pt x="10945" y="197473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42197" y="4470693"/>
            <a:ext cx="374394" cy="396417"/>
            <a:chOff x="4042197" y="4470693"/>
            <a:chExt cx="374394" cy="396417"/>
          </a:xfrm>
        </p:grpSpPr>
        <p:sp>
          <p:nvSpPr>
            <p:cNvPr id="21" name="Freeform 20"/>
            <p:cNvSpPr/>
            <p:nvPr/>
          </p:nvSpPr>
          <p:spPr>
            <a:xfrm>
              <a:off x="4042197" y="4470693"/>
              <a:ext cx="33035" cy="396417"/>
            </a:xfrm>
            <a:custGeom>
              <a:avLst/>
              <a:gdLst/>
              <a:ahLst/>
              <a:cxnLst/>
              <a:rect l="0" t="0" r="0" b="0"/>
              <a:pathLst>
                <a:path w="33035" h="396417">
                  <a:moveTo>
                    <a:pt x="33034" y="0"/>
                  </a:moveTo>
                  <a:lnTo>
                    <a:pt x="7150" y="77654"/>
                  </a:lnTo>
                  <a:lnTo>
                    <a:pt x="4766" y="89698"/>
                  </a:lnTo>
                  <a:lnTo>
                    <a:pt x="3177" y="102622"/>
                  </a:lnTo>
                  <a:lnTo>
                    <a:pt x="2118" y="116131"/>
                  </a:lnTo>
                  <a:lnTo>
                    <a:pt x="1412" y="131255"/>
                  </a:lnTo>
                  <a:lnTo>
                    <a:pt x="627" y="164373"/>
                  </a:lnTo>
                  <a:lnTo>
                    <a:pt x="1642" y="180545"/>
                  </a:lnTo>
                  <a:lnTo>
                    <a:pt x="3542" y="196221"/>
                  </a:lnTo>
                  <a:lnTo>
                    <a:pt x="6031" y="211565"/>
                  </a:lnTo>
                  <a:lnTo>
                    <a:pt x="7691" y="226689"/>
                  </a:lnTo>
                  <a:lnTo>
                    <a:pt x="8798" y="241665"/>
                  </a:lnTo>
                  <a:lnTo>
                    <a:pt x="9536" y="256544"/>
                  </a:lnTo>
                  <a:lnTo>
                    <a:pt x="10356" y="286126"/>
                  </a:lnTo>
                  <a:lnTo>
                    <a:pt x="10817" y="330296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110037" y="4500614"/>
              <a:ext cx="249116" cy="303115"/>
            </a:xfrm>
            <a:custGeom>
              <a:avLst/>
              <a:gdLst/>
              <a:ahLst/>
              <a:cxnLst/>
              <a:rect l="0" t="0" r="0" b="0"/>
              <a:pathLst>
                <a:path w="249116" h="303115">
                  <a:moveTo>
                    <a:pt x="130368" y="14125"/>
                  </a:moveTo>
                  <a:lnTo>
                    <a:pt x="106985" y="19971"/>
                  </a:lnTo>
                  <a:lnTo>
                    <a:pt x="96427" y="22917"/>
                  </a:lnTo>
                  <a:lnTo>
                    <a:pt x="74907" y="29452"/>
                  </a:lnTo>
                  <a:lnTo>
                    <a:pt x="66477" y="35355"/>
                  </a:lnTo>
                  <a:lnTo>
                    <a:pt x="59633" y="42960"/>
                  </a:lnTo>
                  <a:lnTo>
                    <a:pt x="53847" y="51701"/>
                  </a:lnTo>
                  <a:lnTo>
                    <a:pt x="47543" y="59976"/>
                  </a:lnTo>
                  <a:lnTo>
                    <a:pt x="40893" y="67939"/>
                  </a:lnTo>
                  <a:lnTo>
                    <a:pt x="34013" y="75695"/>
                  </a:lnTo>
                  <a:lnTo>
                    <a:pt x="28203" y="84536"/>
                  </a:lnTo>
                  <a:lnTo>
                    <a:pt x="23105" y="94100"/>
                  </a:lnTo>
                  <a:lnTo>
                    <a:pt x="18484" y="104147"/>
                  </a:lnTo>
                  <a:lnTo>
                    <a:pt x="15403" y="115739"/>
                  </a:lnTo>
                  <a:lnTo>
                    <a:pt x="13348" y="128361"/>
                  </a:lnTo>
                  <a:lnTo>
                    <a:pt x="11979" y="141670"/>
                  </a:lnTo>
                  <a:lnTo>
                    <a:pt x="9843" y="155437"/>
                  </a:lnTo>
                  <a:lnTo>
                    <a:pt x="7195" y="169508"/>
                  </a:lnTo>
                  <a:lnTo>
                    <a:pt x="4206" y="183783"/>
                  </a:lnTo>
                  <a:lnTo>
                    <a:pt x="2214" y="198194"/>
                  </a:lnTo>
                  <a:lnTo>
                    <a:pt x="886" y="212695"/>
                  </a:lnTo>
                  <a:lnTo>
                    <a:pt x="0" y="227257"/>
                  </a:lnTo>
                  <a:lnTo>
                    <a:pt x="633" y="240635"/>
                  </a:lnTo>
                  <a:lnTo>
                    <a:pt x="2279" y="253224"/>
                  </a:lnTo>
                  <a:lnTo>
                    <a:pt x="4599" y="265288"/>
                  </a:lnTo>
                  <a:lnTo>
                    <a:pt x="9817" y="274553"/>
                  </a:lnTo>
                  <a:lnTo>
                    <a:pt x="16966" y="281954"/>
                  </a:lnTo>
                  <a:lnTo>
                    <a:pt x="25403" y="288111"/>
                  </a:lnTo>
                  <a:lnTo>
                    <a:pt x="35921" y="293440"/>
                  </a:lnTo>
                  <a:lnTo>
                    <a:pt x="47827" y="298216"/>
                  </a:lnTo>
                  <a:lnTo>
                    <a:pt x="60658" y="302623"/>
                  </a:lnTo>
                  <a:lnTo>
                    <a:pt x="74107" y="303114"/>
                  </a:lnTo>
                  <a:lnTo>
                    <a:pt x="87966" y="300995"/>
                  </a:lnTo>
                  <a:lnTo>
                    <a:pt x="102100" y="297135"/>
                  </a:lnTo>
                  <a:lnTo>
                    <a:pt x="113970" y="292114"/>
                  </a:lnTo>
                  <a:lnTo>
                    <a:pt x="124330" y="286320"/>
                  </a:lnTo>
                  <a:lnTo>
                    <a:pt x="164385" y="259439"/>
                  </a:lnTo>
                  <a:lnTo>
                    <a:pt x="173845" y="251078"/>
                  </a:lnTo>
                  <a:lnTo>
                    <a:pt x="182599" y="241834"/>
                  </a:lnTo>
                  <a:lnTo>
                    <a:pt x="190883" y="232001"/>
                  </a:lnTo>
                  <a:lnTo>
                    <a:pt x="198851" y="221774"/>
                  </a:lnTo>
                  <a:lnTo>
                    <a:pt x="206611" y="211286"/>
                  </a:lnTo>
                  <a:lnTo>
                    <a:pt x="214231" y="200624"/>
                  </a:lnTo>
                  <a:lnTo>
                    <a:pt x="220535" y="189845"/>
                  </a:lnTo>
                  <a:lnTo>
                    <a:pt x="225961" y="178989"/>
                  </a:lnTo>
                  <a:lnTo>
                    <a:pt x="230802" y="168080"/>
                  </a:lnTo>
                  <a:lnTo>
                    <a:pt x="235253" y="157138"/>
                  </a:lnTo>
                  <a:lnTo>
                    <a:pt x="239443" y="146172"/>
                  </a:lnTo>
                  <a:lnTo>
                    <a:pt x="243460" y="135191"/>
                  </a:lnTo>
                  <a:lnTo>
                    <a:pt x="246138" y="121753"/>
                  </a:lnTo>
                  <a:lnTo>
                    <a:pt x="247924" y="106677"/>
                  </a:lnTo>
                  <a:lnTo>
                    <a:pt x="249115" y="90508"/>
                  </a:lnTo>
                  <a:lnTo>
                    <a:pt x="248684" y="76059"/>
                  </a:lnTo>
                  <a:lnTo>
                    <a:pt x="247174" y="62755"/>
                  </a:lnTo>
                  <a:lnTo>
                    <a:pt x="244944" y="50216"/>
                  </a:lnTo>
                  <a:lnTo>
                    <a:pt x="241010" y="39410"/>
                  </a:lnTo>
                  <a:lnTo>
                    <a:pt x="235941" y="29758"/>
                  </a:lnTo>
                  <a:lnTo>
                    <a:pt x="230114" y="20877"/>
                  </a:lnTo>
                  <a:lnTo>
                    <a:pt x="222559" y="13732"/>
                  </a:lnTo>
                  <a:lnTo>
                    <a:pt x="213852" y="7746"/>
                  </a:lnTo>
                  <a:lnTo>
                    <a:pt x="204376" y="2532"/>
                  </a:lnTo>
                  <a:lnTo>
                    <a:pt x="191942" y="279"/>
                  </a:lnTo>
                  <a:lnTo>
                    <a:pt x="177535" y="0"/>
                  </a:lnTo>
                  <a:lnTo>
                    <a:pt x="161812" y="1038"/>
                  </a:lnTo>
                  <a:lnTo>
                    <a:pt x="147660" y="2954"/>
                  </a:lnTo>
                  <a:lnTo>
                    <a:pt x="134555" y="5454"/>
                  </a:lnTo>
                  <a:lnTo>
                    <a:pt x="122148" y="8344"/>
                  </a:lnTo>
                  <a:lnTo>
                    <a:pt x="110206" y="11495"/>
                  </a:lnTo>
                  <a:lnTo>
                    <a:pt x="64298" y="251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394567" y="4723959"/>
              <a:ext cx="22024" cy="110117"/>
            </a:xfrm>
            <a:custGeom>
              <a:avLst/>
              <a:gdLst/>
              <a:ahLst/>
              <a:cxnLst/>
              <a:rect l="0" t="0" r="0" b="0"/>
              <a:pathLst>
                <a:path w="22024" h="110117">
                  <a:moveTo>
                    <a:pt x="22023" y="0"/>
                  </a:moveTo>
                  <a:lnTo>
                    <a:pt x="10331" y="17537"/>
                  </a:lnTo>
                  <a:lnTo>
                    <a:pt x="6887" y="27597"/>
                  </a:lnTo>
                  <a:lnTo>
                    <a:pt x="4591" y="39198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47832" y="4866171"/>
            <a:ext cx="663894" cy="259671"/>
            <a:chOff x="4647832" y="4866171"/>
            <a:chExt cx="663894" cy="259671"/>
          </a:xfrm>
        </p:grpSpPr>
        <p:sp>
          <p:nvSpPr>
            <p:cNvPr id="25" name="Freeform 24"/>
            <p:cNvSpPr/>
            <p:nvPr/>
          </p:nvSpPr>
          <p:spPr>
            <a:xfrm>
              <a:off x="5075449" y="4866171"/>
              <a:ext cx="236277" cy="229134"/>
            </a:xfrm>
            <a:custGeom>
              <a:avLst/>
              <a:gdLst/>
              <a:ahLst/>
              <a:cxnLst/>
              <a:rect l="0" t="0" r="0" b="0"/>
              <a:pathLst>
                <a:path w="236277" h="229134">
                  <a:moveTo>
                    <a:pt x="89927" y="22961"/>
                  </a:moveTo>
                  <a:lnTo>
                    <a:pt x="66544" y="28807"/>
                  </a:lnTo>
                  <a:lnTo>
                    <a:pt x="57210" y="32976"/>
                  </a:lnTo>
                  <a:lnTo>
                    <a:pt x="48539" y="38203"/>
                  </a:lnTo>
                  <a:lnTo>
                    <a:pt x="40312" y="44134"/>
                  </a:lnTo>
                  <a:lnTo>
                    <a:pt x="33604" y="51759"/>
                  </a:lnTo>
                  <a:lnTo>
                    <a:pt x="27908" y="60512"/>
                  </a:lnTo>
                  <a:lnTo>
                    <a:pt x="22887" y="70018"/>
                  </a:lnTo>
                  <a:lnTo>
                    <a:pt x="17093" y="80027"/>
                  </a:lnTo>
                  <a:lnTo>
                    <a:pt x="10784" y="90369"/>
                  </a:lnTo>
                  <a:lnTo>
                    <a:pt x="4130" y="100935"/>
                  </a:lnTo>
                  <a:lnTo>
                    <a:pt x="918" y="112872"/>
                  </a:lnTo>
                  <a:lnTo>
                    <a:pt x="0" y="125725"/>
                  </a:lnTo>
                  <a:lnTo>
                    <a:pt x="611" y="139187"/>
                  </a:lnTo>
                  <a:lnTo>
                    <a:pt x="3466" y="151833"/>
                  </a:lnTo>
                  <a:lnTo>
                    <a:pt x="7816" y="163933"/>
                  </a:lnTo>
                  <a:lnTo>
                    <a:pt x="13163" y="175671"/>
                  </a:lnTo>
                  <a:lnTo>
                    <a:pt x="20398" y="185943"/>
                  </a:lnTo>
                  <a:lnTo>
                    <a:pt x="28892" y="195239"/>
                  </a:lnTo>
                  <a:lnTo>
                    <a:pt x="38226" y="203882"/>
                  </a:lnTo>
                  <a:lnTo>
                    <a:pt x="48118" y="210868"/>
                  </a:lnTo>
                  <a:lnTo>
                    <a:pt x="58384" y="216749"/>
                  </a:lnTo>
                  <a:lnTo>
                    <a:pt x="68899" y="221893"/>
                  </a:lnTo>
                  <a:lnTo>
                    <a:pt x="82026" y="225322"/>
                  </a:lnTo>
                  <a:lnTo>
                    <a:pt x="96894" y="227609"/>
                  </a:lnTo>
                  <a:lnTo>
                    <a:pt x="112925" y="229133"/>
                  </a:lnTo>
                  <a:lnTo>
                    <a:pt x="127282" y="228925"/>
                  </a:lnTo>
                  <a:lnTo>
                    <a:pt x="140524" y="227564"/>
                  </a:lnTo>
                  <a:lnTo>
                    <a:pt x="153022" y="225432"/>
                  </a:lnTo>
                  <a:lnTo>
                    <a:pt x="165025" y="221564"/>
                  </a:lnTo>
                  <a:lnTo>
                    <a:pt x="176698" y="216539"/>
                  </a:lnTo>
                  <a:lnTo>
                    <a:pt x="188150" y="210741"/>
                  </a:lnTo>
                  <a:lnTo>
                    <a:pt x="198232" y="203206"/>
                  </a:lnTo>
                  <a:lnTo>
                    <a:pt x="207400" y="194512"/>
                  </a:lnTo>
                  <a:lnTo>
                    <a:pt x="215959" y="185045"/>
                  </a:lnTo>
                  <a:lnTo>
                    <a:pt x="222888" y="175063"/>
                  </a:lnTo>
                  <a:lnTo>
                    <a:pt x="228732" y="164738"/>
                  </a:lnTo>
                  <a:lnTo>
                    <a:pt x="233851" y="154185"/>
                  </a:lnTo>
                  <a:lnTo>
                    <a:pt x="236040" y="143479"/>
                  </a:lnTo>
                  <a:lnTo>
                    <a:pt x="236276" y="132670"/>
                  </a:lnTo>
                  <a:lnTo>
                    <a:pt x="235210" y="121794"/>
                  </a:lnTo>
                  <a:lnTo>
                    <a:pt x="233275" y="110873"/>
                  </a:lnTo>
                  <a:lnTo>
                    <a:pt x="230762" y="99922"/>
                  </a:lnTo>
                  <a:lnTo>
                    <a:pt x="227864" y="88950"/>
                  </a:lnTo>
                  <a:lnTo>
                    <a:pt x="223484" y="77965"/>
                  </a:lnTo>
                  <a:lnTo>
                    <a:pt x="218117" y="66972"/>
                  </a:lnTo>
                  <a:lnTo>
                    <a:pt x="212092" y="55972"/>
                  </a:lnTo>
                  <a:lnTo>
                    <a:pt x="204405" y="46192"/>
                  </a:lnTo>
                  <a:lnTo>
                    <a:pt x="195610" y="37225"/>
                  </a:lnTo>
                  <a:lnTo>
                    <a:pt x="186076" y="28800"/>
                  </a:lnTo>
                  <a:lnTo>
                    <a:pt x="176049" y="20736"/>
                  </a:lnTo>
                  <a:lnTo>
                    <a:pt x="165695" y="12914"/>
                  </a:lnTo>
                  <a:lnTo>
                    <a:pt x="155121" y="5251"/>
                  </a:lnTo>
                  <a:lnTo>
                    <a:pt x="143178" y="1367"/>
                  </a:lnTo>
                  <a:lnTo>
                    <a:pt x="130321" y="0"/>
                  </a:lnTo>
                  <a:lnTo>
                    <a:pt x="78915" y="9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47832" y="4889132"/>
              <a:ext cx="181183" cy="236710"/>
            </a:xfrm>
            <a:custGeom>
              <a:avLst/>
              <a:gdLst/>
              <a:ahLst/>
              <a:cxnLst/>
              <a:rect l="0" t="0" r="0" b="0"/>
              <a:pathLst>
                <a:path w="181183" h="236710">
                  <a:moveTo>
                    <a:pt x="0" y="66070"/>
                  </a:moveTo>
                  <a:lnTo>
                    <a:pt x="5846" y="48533"/>
                  </a:lnTo>
                  <a:lnTo>
                    <a:pt x="11239" y="42144"/>
                  </a:lnTo>
                  <a:lnTo>
                    <a:pt x="18504" y="36660"/>
                  </a:lnTo>
                  <a:lnTo>
                    <a:pt x="27018" y="31781"/>
                  </a:lnTo>
                  <a:lnTo>
                    <a:pt x="37588" y="28529"/>
                  </a:lnTo>
                  <a:lnTo>
                    <a:pt x="49529" y="26360"/>
                  </a:lnTo>
                  <a:lnTo>
                    <a:pt x="62384" y="24914"/>
                  </a:lnTo>
                  <a:lnTo>
                    <a:pt x="75848" y="25175"/>
                  </a:lnTo>
                  <a:lnTo>
                    <a:pt x="89717" y="26571"/>
                  </a:lnTo>
                  <a:lnTo>
                    <a:pt x="103858" y="28726"/>
                  </a:lnTo>
                  <a:lnTo>
                    <a:pt x="115732" y="32609"/>
                  </a:lnTo>
                  <a:lnTo>
                    <a:pt x="126095" y="37645"/>
                  </a:lnTo>
                  <a:lnTo>
                    <a:pt x="135451" y="43450"/>
                  </a:lnTo>
                  <a:lnTo>
                    <a:pt x="140465" y="50990"/>
                  </a:lnTo>
                  <a:lnTo>
                    <a:pt x="142584" y="59687"/>
                  </a:lnTo>
                  <a:lnTo>
                    <a:pt x="142773" y="69156"/>
                  </a:lnTo>
                  <a:lnTo>
                    <a:pt x="140452" y="79139"/>
                  </a:lnTo>
                  <a:lnTo>
                    <a:pt x="136457" y="89464"/>
                  </a:lnTo>
                  <a:lnTo>
                    <a:pt x="131347" y="100019"/>
                  </a:lnTo>
                  <a:lnTo>
                    <a:pt x="124270" y="109502"/>
                  </a:lnTo>
                  <a:lnTo>
                    <a:pt x="115882" y="118272"/>
                  </a:lnTo>
                  <a:lnTo>
                    <a:pt x="106619" y="126564"/>
                  </a:lnTo>
                  <a:lnTo>
                    <a:pt x="97997" y="135764"/>
                  </a:lnTo>
                  <a:lnTo>
                    <a:pt x="89802" y="145567"/>
                  </a:lnTo>
                  <a:lnTo>
                    <a:pt x="81891" y="155774"/>
                  </a:lnTo>
                  <a:lnTo>
                    <a:pt x="75394" y="166248"/>
                  </a:lnTo>
                  <a:lnTo>
                    <a:pt x="69839" y="176901"/>
                  </a:lnTo>
                  <a:lnTo>
                    <a:pt x="64912" y="187674"/>
                  </a:lnTo>
                  <a:lnTo>
                    <a:pt x="64074" y="198527"/>
                  </a:lnTo>
                  <a:lnTo>
                    <a:pt x="65963" y="209432"/>
                  </a:lnTo>
                  <a:lnTo>
                    <a:pt x="69669" y="220373"/>
                  </a:lnTo>
                  <a:lnTo>
                    <a:pt x="77034" y="227667"/>
                  </a:lnTo>
                  <a:lnTo>
                    <a:pt x="86838" y="232530"/>
                  </a:lnTo>
                  <a:lnTo>
                    <a:pt x="98268" y="235772"/>
                  </a:lnTo>
                  <a:lnTo>
                    <a:pt x="110782" y="236709"/>
                  </a:lnTo>
                  <a:lnTo>
                    <a:pt x="124018" y="236111"/>
                  </a:lnTo>
                  <a:lnTo>
                    <a:pt x="137737" y="234488"/>
                  </a:lnTo>
                  <a:lnTo>
                    <a:pt x="150553" y="230960"/>
                  </a:lnTo>
                  <a:lnTo>
                    <a:pt x="162768" y="226160"/>
                  </a:lnTo>
                  <a:lnTo>
                    <a:pt x="174582" y="220513"/>
                  </a:lnTo>
                  <a:lnTo>
                    <a:pt x="180010" y="213079"/>
                  </a:lnTo>
                  <a:lnTo>
                    <a:pt x="181182" y="204452"/>
                  </a:lnTo>
                  <a:lnTo>
                    <a:pt x="179517" y="195030"/>
                  </a:lnTo>
                  <a:lnTo>
                    <a:pt x="175959" y="186301"/>
                  </a:lnTo>
                  <a:lnTo>
                    <a:pt x="171140" y="178035"/>
                  </a:lnTo>
                  <a:lnTo>
                    <a:pt x="165481" y="170078"/>
                  </a:lnTo>
                  <a:lnTo>
                    <a:pt x="159261" y="162325"/>
                  </a:lnTo>
                  <a:lnTo>
                    <a:pt x="152668" y="154710"/>
                  </a:lnTo>
                  <a:lnTo>
                    <a:pt x="145825" y="147187"/>
                  </a:lnTo>
                  <a:lnTo>
                    <a:pt x="131696" y="132302"/>
                  </a:lnTo>
                  <a:lnTo>
                    <a:pt x="80726" y="80761"/>
                  </a:lnTo>
                  <a:lnTo>
                    <a:pt x="73394" y="72194"/>
                  </a:lnTo>
                  <a:lnTo>
                    <a:pt x="66058" y="62812"/>
                  </a:lnTo>
                  <a:lnTo>
                    <a:pt x="58721" y="52886"/>
                  </a:lnTo>
                  <a:lnTo>
                    <a:pt x="55053" y="42599"/>
                  </a:lnTo>
                  <a:lnTo>
                    <a:pt x="53831" y="32070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>
            <a:off x="4317486" y="3017167"/>
            <a:ext cx="22024" cy="187198"/>
          </a:xfrm>
          <a:custGeom>
            <a:avLst/>
            <a:gdLst/>
            <a:ahLst/>
            <a:cxnLst/>
            <a:rect l="0" t="0" r="0" b="0"/>
            <a:pathLst>
              <a:path w="22024" h="187198">
                <a:moveTo>
                  <a:pt x="22023" y="0"/>
                </a:moveTo>
                <a:lnTo>
                  <a:pt x="22023" y="23383"/>
                </a:lnTo>
                <a:lnTo>
                  <a:pt x="20799" y="35165"/>
                </a:lnTo>
                <a:lnTo>
                  <a:pt x="18760" y="47913"/>
                </a:lnTo>
                <a:lnTo>
                  <a:pt x="16177" y="61306"/>
                </a:lnTo>
                <a:lnTo>
                  <a:pt x="10044" y="89239"/>
                </a:lnTo>
                <a:lnTo>
                  <a:pt x="6696" y="103539"/>
                </a:lnTo>
                <a:lnTo>
                  <a:pt x="4464" y="117966"/>
                </a:lnTo>
                <a:lnTo>
                  <a:pt x="2976" y="132478"/>
                </a:lnTo>
                <a:lnTo>
                  <a:pt x="0" y="1871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192044" y="4860538"/>
            <a:ext cx="191512" cy="491081"/>
          </a:xfrm>
          <a:custGeom>
            <a:avLst/>
            <a:gdLst/>
            <a:ahLst/>
            <a:cxnLst/>
            <a:rect l="0" t="0" r="0" b="0"/>
            <a:pathLst>
              <a:path w="191512" h="491081">
                <a:moveTo>
                  <a:pt x="15326" y="83652"/>
                </a:moveTo>
                <a:lnTo>
                  <a:pt x="0" y="37673"/>
                </a:lnTo>
                <a:lnTo>
                  <a:pt x="214" y="28529"/>
                </a:lnTo>
                <a:lnTo>
                  <a:pt x="2805" y="19986"/>
                </a:lnTo>
                <a:lnTo>
                  <a:pt x="6979" y="11844"/>
                </a:lnTo>
                <a:lnTo>
                  <a:pt x="14655" y="6416"/>
                </a:lnTo>
                <a:lnTo>
                  <a:pt x="24667" y="2797"/>
                </a:lnTo>
                <a:lnTo>
                  <a:pt x="36235" y="385"/>
                </a:lnTo>
                <a:lnTo>
                  <a:pt x="47618" y="0"/>
                </a:lnTo>
                <a:lnTo>
                  <a:pt x="58877" y="967"/>
                </a:lnTo>
                <a:lnTo>
                  <a:pt x="70054" y="2835"/>
                </a:lnTo>
                <a:lnTo>
                  <a:pt x="81176" y="6528"/>
                </a:lnTo>
                <a:lnTo>
                  <a:pt x="92260" y="11436"/>
                </a:lnTo>
                <a:lnTo>
                  <a:pt x="103321" y="17156"/>
                </a:lnTo>
                <a:lnTo>
                  <a:pt x="111918" y="24639"/>
                </a:lnTo>
                <a:lnTo>
                  <a:pt x="118873" y="33299"/>
                </a:lnTo>
                <a:lnTo>
                  <a:pt x="124733" y="42742"/>
                </a:lnTo>
                <a:lnTo>
                  <a:pt x="129863" y="52709"/>
                </a:lnTo>
                <a:lnTo>
                  <a:pt x="134507" y="63023"/>
                </a:lnTo>
                <a:lnTo>
                  <a:pt x="138826" y="73570"/>
                </a:lnTo>
                <a:lnTo>
                  <a:pt x="140482" y="86719"/>
                </a:lnTo>
                <a:lnTo>
                  <a:pt x="140363" y="101602"/>
                </a:lnTo>
                <a:lnTo>
                  <a:pt x="139060" y="117642"/>
                </a:lnTo>
                <a:lnTo>
                  <a:pt x="136967" y="133230"/>
                </a:lnTo>
                <a:lnTo>
                  <a:pt x="134349" y="148515"/>
                </a:lnTo>
                <a:lnTo>
                  <a:pt x="131380" y="163599"/>
                </a:lnTo>
                <a:lnTo>
                  <a:pt x="126954" y="178550"/>
                </a:lnTo>
                <a:lnTo>
                  <a:pt x="121555" y="193410"/>
                </a:lnTo>
                <a:lnTo>
                  <a:pt x="115510" y="208212"/>
                </a:lnTo>
                <a:lnTo>
                  <a:pt x="109032" y="222973"/>
                </a:lnTo>
                <a:lnTo>
                  <a:pt x="95310" y="252425"/>
                </a:lnTo>
                <a:lnTo>
                  <a:pt x="88224" y="265908"/>
                </a:lnTo>
                <a:lnTo>
                  <a:pt x="81054" y="278566"/>
                </a:lnTo>
                <a:lnTo>
                  <a:pt x="73827" y="290676"/>
                </a:lnTo>
                <a:lnTo>
                  <a:pt x="59271" y="313919"/>
                </a:lnTo>
                <a:lnTo>
                  <a:pt x="51964" y="325256"/>
                </a:lnTo>
                <a:lnTo>
                  <a:pt x="48316" y="337708"/>
                </a:lnTo>
                <a:lnTo>
                  <a:pt x="47107" y="350903"/>
                </a:lnTo>
                <a:lnTo>
                  <a:pt x="47525" y="364595"/>
                </a:lnTo>
                <a:lnTo>
                  <a:pt x="51474" y="374945"/>
                </a:lnTo>
                <a:lnTo>
                  <a:pt x="57777" y="383069"/>
                </a:lnTo>
                <a:lnTo>
                  <a:pt x="65650" y="389708"/>
                </a:lnTo>
                <a:lnTo>
                  <a:pt x="74569" y="395359"/>
                </a:lnTo>
                <a:lnTo>
                  <a:pt x="84186" y="400349"/>
                </a:lnTo>
                <a:lnTo>
                  <a:pt x="94267" y="404899"/>
                </a:lnTo>
                <a:lnTo>
                  <a:pt x="103435" y="410379"/>
                </a:lnTo>
                <a:lnTo>
                  <a:pt x="111994" y="416480"/>
                </a:lnTo>
                <a:lnTo>
                  <a:pt x="120147" y="422994"/>
                </a:lnTo>
                <a:lnTo>
                  <a:pt x="129253" y="429784"/>
                </a:lnTo>
                <a:lnTo>
                  <a:pt x="149159" y="443854"/>
                </a:lnTo>
                <a:lnTo>
                  <a:pt x="158382" y="452255"/>
                </a:lnTo>
                <a:lnTo>
                  <a:pt x="166978" y="461526"/>
                </a:lnTo>
                <a:lnTo>
                  <a:pt x="191511" y="491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888035" y="2990694"/>
            <a:ext cx="286301" cy="180636"/>
          </a:xfrm>
          <a:custGeom>
            <a:avLst/>
            <a:gdLst/>
            <a:ahLst/>
            <a:cxnLst/>
            <a:rect l="0" t="0" r="0" b="0"/>
            <a:pathLst>
              <a:path w="286301" h="180636">
                <a:moveTo>
                  <a:pt x="0" y="70519"/>
                </a:moveTo>
                <a:lnTo>
                  <a:pt x="5845" y="52983"/>
                </a:lnTo>
                <a:lnTo>
                  <a:pt x="12461" y="45370"/>
                </a:lnTo>
                <a:lnTo>
                  <a:pt x="21766" y="37847"/>
                </a:lnTo>
                <a:lnTo>
                  <a:pt x="32863" y="30385"/>
                </a:lnTo>
                <a:lnTo>
                  <a:pt x="43932" y="24187"/>
                </a:lnTo>
                <a:lnTo>
                  <a:pt x="54982" y="18832"/>
                </a:lnTo>
                <a:lnTo>
                  <a:pt x="66018" y="14038"/>
                </a:lnTo>
                <a:lnTo>
                  <a:pt x="77047" y="9618"/>
                </a:lnTo>
                <a:lnTo>
                  <a:pt x="99089" y="1445"/>
                </a:lnTo>
                <a:lnTo>
                  <a:pt x="110106" y="0"/>
                </a:lnTo>
                <a:lnTo>
                  <a:pt x="121120" y="260"/>
                </a:lnTo>
                <a:lnTo>
                  <a:pt x="132134" y="1657"/>
                </a:lnTo>
                <a:lnTo>
                  <a:pt x="137030" y="7482"/>
                </a:lnTo>
                <a:lnTo>
                  <a:pt x="137846" y="16259"/>
                </a:lnTo>
                <a:lnTo>
                  <a:pt x="135944" y="27005"/>
                </a:lnTo>
                <a:lnTo>
                  <a:pt x="132228" y="37839"/>
                </a:lnTo>
                <a:lnTo>
                  <a:pt x="127304" y="48733"/>
                </a:lnTo>
                <a:lnTo>
                  <a:pt x="121574" y="59665"/>
                </a:lnTo>
                <a:lnTo>
                  <a:pt x="115308" y="69401"/>
                </a:lnTo>
                <a:lnTo>
                  <a:pt x="108683" y="78339"/>
                </a:lnTo>
                <a:lnTo>
                  <a:pt x="101820" y="86744"/>
                </a:lnTo>
                <a:lnTo>
                  <a:pt x="96021" y="96018"/>
                </a:lnTo>
                <a:lnTo>
                  <a:pt x="90931" y="105871"/>
                </a:lnTo>
                <a:lnTo>
                  <a:pt x="86314" y="116110"/>
                </a:lnTo>
                <a:lnTo>
                  <a:pt x="85683" y="126607"/>
                </a:lnTo>
                <a:lnTo>
                  <a:pt x="87710" y="137275"/>
                </a:lnTo>
                <a:lnTo>
                  <a:pt x="91508" y="148058"/>
                </a:lnTo>
                <a:lnTo>
                  <a:pt x="98934" y="156470"/>
                </a:lnTo>
                <a:lnTo>
                  <a:pt x="108779" y="163301"/>
                </a:lnTo>
                <a:lnTo>
                  <a:pt x="120236" y="169079"/>
                </a:lnTo>
                <a:lnTo>
                  <a:pt x="133991" y="172931"/>
                </a:lnTo>
                <a:lnTo>
                  <a:pt x="149279" y="175499"/>
                </a:lnTo>
                <a:lnTo>
                  <a:pt x="165589" y="177211"/>
                </a:lnTo>
                <a:lnTo>
                  <a:pt x="182580" y="178352"/>
                </a:lnTo>
                <a:lnTo>
                  <a:pt x="200024" y="179113"/>
                </a:lnTo>
                <a:lnTo>
                  <a:pt x="286300" y="1806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656792" y="4959071"/>
            <a:ext cx="2521648" cy="1009195"/>
            <a:chOff x="3656792" y="4959071"/>
            <a:chExt cx="2521648" cy="1009195"/>
          </a:xfrm>
        </p:grpSpPr>
        <p:sp>
          <p:nvSpPr>
            <p:cNvPr id="31" name="Freeform 30"/>
            <p:cNvSpPr/>
            <p:nvPr/>
          </p:nvSpPr>
          <p:spPr>
            <a:xfrm>
              <a:off x="3921069" y="4959071"/>
              <a:ext cx="168671" cy="337490"/>
            </a:xfrm>
            <a:custGeom>
              <a:avLst/>
              <a:gdLst/>
              <a:ahLst/>
              <a:cxnLst/>
              <a:rect l="0" t="0" r="0" b="0"/>
              <a:pathLst>
                <a:path w="168671" h="337490">
                  <a:moveTo>
                    <a:pt x="143151" y="40177"/>
                  </a:moveTo>
                  <a:lnTo>
                    <a:pt x="112497" y="9524"/>
                  </a:lnTo>
                  <a:lnTo>
                    <a:pt x="103139" y="5060"/>
                  </a:lnTo>
                  <a:lnTo>
                    <a:pt x="92006" y="2083"/>
                  </a:lnTo>
                  <a:lnTo>
                    <a:pt x="79690" y="99"/>
                  </a:lnTo>
                  <a:lnTo>
                    <a:pt x="67809" y="0"/>
                  </a:lnTo>
                  <a:lnTo>
                    <a:pt x="56218" y="1158"/>
                  </a:lnTo>
                  <a:lnTo>
                    <a:pt x="44820" y="3152"/>
                  </a:lnTo>
                  <a:lnTo>
                    <a:pt x="33550" y="5706"/>
                  </a:lnTo>
                  <a:lnTo>
                    <a:pt x="22367" y="8632"/>
                  </a:lnTo>
                  <a:lnTo>
                    <a:pt x="11241" y="11806"/>
                  </a:lnTo>
                  <a:lnTo>
                    <a:pt x="5047" y="17593"/>
                  </a:lnTo>
                  <a:lnTo>
                    <a:pt x="2141" y="25121"/>
                  </a:lnTo>
                  <a:lnTo>
                    <a:pt x="1428" y="33810"/>
                  </a:lnTo>
                  <a:lnTo>
                    <a:pt x="4623" y="40826"/>
                  </a:lnTo>
                  <a:lnTo>
                    <a:pt x="10423" y="46728"/>
                  </a:lnTo>
                  <a:lnTo>
                    <a:pt x="17960" y="51885"/>
                  </a:lnTo>
                  <a:lnTo>
                    <a:pt x="26656" y="56547"/>
                  </a:lnTo>
                  <a:lnTo>
                    <a:pt x="36123" y="60878"/>
                  </a:lnTo>
                  <a:lnTo>
                    <a:pt x="46106" y="64990"/>
                  </a:lnTo>
                  <a:lnTo>
                    <a:pt x="56431" y="70177"/>
                  </a:lnTo>
                  <a:lnTo>
                    <a:pt x="66985" y="76083"/>
                  </a:lnTo>
                  <a:lnTo>
                    <a:pt x="77691" y="82467"/>
                  </a:lnTo>
                  <a:lnTo>
                    <a:pt x="87276" y="89170"/>
                  </a:lnTo>
                  <a:lnTo>
                    <a:pt x="96113" y="96085"/>
                  </a:lnTo>
                  <a:lnTo>
                    <a:pt x="104451" y="103143"/>
                  </a:lnTo>
                  <a:lnTo>
                    <a:pt x="112457" y="111519"/>
                  </a:lnTo>
                  <a:lnTo>
                    <a:pt x="120241" y="120773"/>
                  </a:lnTo>
                  <a:lnTo>
                    <a:pt x="127878" y="130613"/>
                  </a:lnTo>
                  <a:lnTo>
                    <a:pt x="135416" y="140843"/>
                  </a:lnTo>
                  <a:lnTo>
                    <a:pt x="150317" y="161998"/>
                  </a:lnTo>
                  <a:lnTo>
                    <a:pt x="156493" y="174002"/>
                  </a:lnTo>
                  <a:lnTo>
                    <a:pt x="161833" y="186899"/>
                  </a:lnTo>
                  <a:lnTo>
                    <a:pt x="166617" y="200390"/>
                  </a:lnTo>
                  <a:lnTo>
                    <a:pt x="168583" y="214279"/>
                  </a:lnTo>
                  <a:lnTo>
                    <a:pt x="168670" y="228432"/>
                  </a:lnTo>
                  <a:lnTo>
                    <a:pt x="167505" y="242761"/>
                  </a:lnTo>
                  <a:lnTo>
                    <a:pt x="164281" y="254761"/>
                  </a:lnTo>
                  <a:lnTo>
                    <a:pt x="159685" y="265208"/>
                  </a:lnTo>
                  <a:lnTo>
                    <a:pt x="154173" y="274620"/>
                  </a:lnTo>
                  <a:lnTo>
                    <a:pt x="148052" y="283341"/>
                  </a:lnTo>
                  <a:lnTo>
                    <a:pt x="141524" y="291602"/>
                  </a:lnTo>
                  <a:lnTo>
                    <a:pt x="134725" y="299557"/>
                  </a:lnTo>
                  <a:lnTo>
                    <a:pt x="125299" y="306083"/>
                  </a:lnTo>
                  <a:lnTo>
                    <a:pt x="114120" y="311658"/>
                  </a:lnTo>
                  <a:lnTo>
                    <a:pt x="101774" y="316598"/>
                  </a:lnTo>
                  <a:lnTo>
                    <a:pt x="88649" y="319891"/>
                  </a:lnTo>
                  <a:lnTo>
                    <a:pt x="75005" y="322087"/>
                  </a:lnTo>
                  <a:lnTo>
                    <a:pt x="61015" y="323550"/>
                  </a:lnTo>
                  <a:lnTo>
                    <a:pt x="48018" y="325750"/>
                  </a:lnTo>
                  <a:lnTo>
                    <a:pt x="35683" y="328439"/>
                  </a:lnTo>
                  <a:lnTo>
                    <a:pt x="0" y="3374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56792" y="5395666"/>
              <a:ext cx="2521648" cy="88092"/>
            </a:xfrm>
            <a:custGeom>
              <a:avLst/>
              <a:gdLst/>
              <a:ahLst/>
              <a:cxnLst/>
              <a:rect l="0" t="0" r="0" b="0"/>
              <a:pathLst>
                <a:path w="2521648" h="88092">
                  <a:moveTo>
                    <a:pt x="0" y="33033"/>
                  </a:moveTo>
                  <a:lnTo>
                    <a:pt x="17537" y="38879"/>
                  </a:lnTo>
                  <a:lnTo>
                    <a:pt x="28821" y="40601"/>
                  </a:lnTo>
                  <a:lnTo>
                    <a:pt x="57671" y="42514"/>
                  </a:lnTo>
                  <a:lnTo>
                    <a:pt x="71482" y="44248"/>
                  </a:lnTo>
                  <a:lnTo>
                    <a:pt x="84360" y="46627"/>
                  </a:lnTo>
                  <a:lnTo>
                    <a:pt x="96616" y="49437"/>
                  </a:lnTo>
                  <a:lnTo>
                    <a:pt x="109680" y="51310"/>
                  </a:lnTo>
                  <a:lnTo>
                    <a:pt x="151450" y="53946"/>
                  </a:lnTo>
                  <a:lnTo>
                    <a:pt x="193598" y="55951"/>
                  </a:lnTo>
                  <a:lnTo>
                    <a:pt x="206146" y="58099"/>
                  </a:lnTo>
                  <a:lnTo>
                    <a:pt x="218182" y="60755"/>
                  </a:lnTo>
                  <a:lnTo>
                    <a:pt x="232324" y="62526"/>
                  </a:lnTo>
                  <a:lnTo>
                    <a:pt x="282679" y="65018"/>
                  </a:lnTo>
                  <a:lnTo>
                    <a:pt x="374686" y="65929"/>
                  </a:lnTo>
                  <a:lnTo>
                    <a:pt x="389271" y="67199"/>
                  </a:lnTo>
                  <a:lnTo>
                    <a:pt x="402664" y="69269"/>
                  </a:lnTo>
                  <a:lnTo>
                    <a:pt x="415264" y="71872"/>
                  </a:lnTo>
                  <a:lnTo>
                    <a:pt x="428557" y="73608"/>
                  </a:lnTo>
                  <a:lnTo>
                    <a:pt x="474320" y="76051"/>
                  </a:lnTo>
                  <a:lnTo>
                    <a:pt x="587965" y="76989"/>
                  </a:lnTo>
                  <a:lnTo>
                    <a:pt x="634115" y="78276"/>
                  </a:lnTo>
                  <a:lnTo>
                    <a:pt x="649092" y="80324"/>
                  </a:lnTo>
                  <a:lnTo>
                    <a:pt x="663971" y="82913"/>
                  </a:lnTo>
                  <a:lnTo>
                    <a:pt x="680008" y="84639"/>
                  </a:lnTo>
                  <a:lnTo>
                    <a:pt x="730583" y="87068"/>
                  </a:lnTo>
                  <a:lnTo>
                    <a:pt x="795399" y="87889"/>
                  </a:lnTo>
                  <a:lnTo>
                    <a:pt x="1095959" y="88091"/>
                  </a:lnTo>
                  <a:lnTo>
                    <a:pt x="1116044" y="86867"/>
                  </a:lnTo>
                  <a:lnTo>
                    <a:pt x="1136775" y="84828"/>
                  </a:lnTo>
                  <a:lnTo>
                    <a:pt x="1157937" y="82245"/>
                  </a:lnTo>
                  <a:lnTo>
                    <a:pt x="1201026" y="76113"/>
                  </a:lnTo>
                  <a:lnTo>
                    <a:pt x="1222794" y="72764"/>
                  </a:lnTo>
                  <a:lnTo>
                    <a:pt x="1244647" y="70532"/>
                  </a:lnTo>
                  <a:lnTo>
                    <a:pt x="1311700" y="66167"/>
                  </a:lnTo>
                  <a:lnTo>
                    <a:pt x="1360313" y="60810"/>
                  </a:lnTo>
                  <a:lnTo>
                    <a:pt x="1407204" y="54350"/>
                  </a:lnTo>
                  <a:lnTo>
                    <a:pt x="1429986" y="50915"/>
                  </a:lnTo>
                  <a:lnTo>
                    <a:pt x="1452515" y="48625"/>
                  </a:lnTo>
                  <a:lnTo>
                    <a:pt x="1497123" y="46080"/>
                  </a:lnTo>
                  <a:lnTo>
                    <a:pt x="1519296" y="44178"/>
                  </a:lnTo>
                  <a:lnTo>
                    <a:pt x="1541419" y="41687"/>
                  </a:lnTo>
                  <a:lnTo>
                    <a:pt x="1585576" y="35655"/>
                  </a:lnTo>
                  <a:lnTo>
                    <a:pt x="1629672" y="28897"/>
                  </a:lnTo>
                  <a:lnTo>
                    <a:pt x="1651708" y="26605"/>
                  </a:lnTo>
                  <a:lnTo>
                    <a:pt x="1695769" y="24059"/>
                  </a:lnTo>
                  <a:lnTo>
                    <a:pt x="1717796" y="22156"/>
                  </a:lnTo>
                  <a:lnTo>
                    <a:pt x="1739822" y="19664"/>
                  </a:lnTo>
                  <a:lnTo>
                    <a:pt x="1761847" y="16779"/>
                  </a:lnTo>
                  <a:lnTo>
                    <a:pt x="1783871" y="14856"/>
                  </a:lnTo>
                  <a:lnTo>
                    <a:pt x="1827918" y="12720"/>
                  </a:lnTo>
                  <a:lnTo>
                    <a:pt x="1849942" y="10926"/>
                  </a:lnTo>
                  <a:lnTo>
                    <a:pt x="1871965" y="8508"/>
                  </a:lnTo>
                  <a:lnTo>
                    <a:pt x="1893988" y="5671"/>
                  </a:lnTo>
                  <a:lnTo>
                    <a:pt x="1916012" y="3780"/>
                  </a:lnTo>
                  <a:lnTo>
                    <a:pt x="1980858" y="1119"/>
                  </a:lnTo>
                  <a:lnTo>
                    <a:pt x="2058195" y="220"/>
                  </a:lnTo>
                  <a:lnTo>
                    <a:pt x="2288260" y="0"/>
                  </a:lnTo>
                  <a:lnTo>
                    <a:pt x="2303657" y="1223"/>
                  </a:lnTo>
                  <a:lnTo>
                    <a:pt x="2317592" y="3261"/>
                  </a:lnTo>
                  <a:lnTo>
                    <a:pt x="2330553" y="5844"/>
                  </a:lnTo>
                  <a:lnTo>
                    <a:pt x="2344087" y="7566"/>
                  </a:lnTo>
                  <a:lnTo>
                    <a:pt x="2388966" y="9990"/>
                  </a:lnTo>
                  <a:lnTo>
                    <a:pt x="2445221" y="11931"/>
                  </a:lnTo>
                  <a:lnTo>
                    <a:pt x="2521647" y="22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548134" y="5516791"/>
              <a:ext cx="175786" cy="162150"/>
            </a:xfrm>
            <a:custGeom>
              <a:avLst/>
              <a:gdLst/>
              <a:ahLst/>
              <a:cxnLst/>
              <a:rect l="0" t="0" r="0" b="0"/>
              <a:pathLst>
                <a:path w="175786" h="162150">
                  <a:moveTo>
                    <a:pt x="90739" y="66070"/>
                  </a:moveTo>
                  <a:lnTo>
                    <a:pt x="96585" y="48533"/>
                  </a:lnTo>
                  <a:lnTo>
                    <a:pt x="94636" y="42144"/>
                  </a:lnTo>
                  <a:lnTo>
                    <a:pt x="89666" y="36660"/>
                  </a:lnTo>
                  <a:lnTo>
                    <a:pt x="82683" y="31781"/>
                  </a:lnTo>
                  <a:lnTo>
                    <a:pt x="74357" y="29753"/>
                  </a:lnTo>
                  <a:lnTo>
                    <a:pt x="65136" y="29623"/>
                  </a:lnTo>
                  <a:lnTo>
                    <a:pt x="55317" y="30761"/>
                  </a:lnTo>
                  <a:lnTo>
                    <a:pt x="45102" y="33966"/>
                  </a:lnTo>
                  <a:lnTo>
                    <a:pt x="34620" y="38550"/>
                  </a:lnTo>
                  <a:lnTo>
                    <a:pt x="23962" y="44052"/>
                  </a:lnTo>
                  <a:lnTo>
                    <a:pt x="15634" y="52615"/>
                  </a:lnTo>
                  <a:lnTo>
                    <a:pt x="8858" y="63218"/>
                  </a:lnTo>
                  <a:lnTo>
                    <a:pt x="3117" y="75180"/>
                  </a:lnTo>
                  <a:lnTo>
                    <a:pt x="513" y="86825"/>
                  </a:lnTo>
                  <a:lnTo>
                    <a:pt x="0" y="98260"/>
                  </a:lnTo>
                  <a:lnTo>
                    <a:pt x="883" y="109553"/>
                  </a:lnTo>
                  <a:lnTo>
                    <a:pt x="5141" y="119528"/>
                  </a:lnTo>
                  <a:lnTo>
                    <a:pt x="11651" y="128626"/>
                  </a:lnTo>
                  <a:lnTo>
                    <a:pt x="19661" y="137138"/>
                  </a:lnTo>
                  <a:lnTo>
                    <a:pt x="28671" y="144037"/>
                  </a:lnTo>
                  <a:lnTo>
                    <a:pt x="38349" y="149859"/>
                  </a:lnTo>
                  <a:lnTo>
                    <a:pt x="48471" y="154964"/>
                  </a:lnTo>
                  <a:lnTo>
                    <a:pt x="60113" y="158367"/>
                  </a:lnTo>
                  <a:lnTo>
                    <a:pt x="72769" y="160636"/>
                  </a:lnTo>
                  <a:lnTo>
                    <a:pt x="86100" y="162149"/>
                  </a:lnTo>
                  <a:lnTo>
                    <a:pt x="98658" y="161934"/>
                  </a:lnTo>
                  <a:lnTo>
                    <a:pt x="110700" y="160567"/>
                  </a:lnTo>
                  <a:lnTo>
                    <a:pt x="122399" y="158432"/>
                  </a:lnTo>
                  <a:lnTo>
                    <a:pt x="132645" y="154562"/>
                  </a:lnTo>
                  <a:lnTo>
                    <a:pt x="141923" y="149534"/>
                  </a:lnTo>
                  <a:lnTo>
                    <a:pt x="150556" y="143736"/>
                  </a:lnTo>
                  <a:lnTo>
                    <a:pt x="157534" y="136200"/>
                  </a:lnTo>
                  <a:lnTo>
                    <a:pt x="163410" y="127505"/>
                  </a:lnTo>
                  <a:lnTo>
                    <a:pt x="168550" y="118038"/>
                  </a:lnTo>
                  <a:lnTo>
                    <a:pt x="171977" y="106833"/>
                  </a:lnTo>
                  <a:lnTo>
                    <a:pt x="174262" y="94469"/>
                  </a:lnTo>
                  <a:lnTo>
                    <a:pt x="175785" y="81332"/>
                  </a:lnTo>
                  <a:lnTo>
                    <a:pt x="174353" y="68904"/>
                  </a:lnTo>
                  <a:lnTo>
                    <a:pt x="170952" y="56947"/>
                  </a:lnTo>
                  <a:lnTo>
                    <a:pt x="166238" y="45306"/>
                  </a:lnTo>
                  <a:lnTo>
                    <a:pt x="159424" y="36322"/>
                  </a:lnTo>
                  <a:lnTo>
                    <a:pt x="151211" y="29109"/>
                  </a:lnTo>
                  <a:lnTo>
                    <a:pt x="142065" y="23077"/>
                  </a:lnTo>
                  <a:lnTo>
                    <a:pt x="131074" y="17832"/>
                  </a:lnTo>
                  <a:lnTo>
                    <a:pt x="118853" y="13111"/>
                  </a:lnTo>
                  <a:lnTo>
                    <a:pt x="105811" y="8741"/>
                  </a:lnTo>
                  <a:lnTo>
                    <a:pt x="92222" y="5828"/>
                  </a:lnTo>
                  <a:lnTo>
                    <a:pt x="78269" y="3885"/>
                  </a:lnTo>
                  <a:lnTo>
                    <a:pt x="246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219479" y="5526942"/>
              <a:ext cx="163197" cy="196061"/>
            </a:xfrm>
            <a:custGeom>
              <a:avLst/>
              <a:gdLst/>
              <a:ahLst/>
              <a:cxnLst/>
              <a:rect l="0" t="0" r="0" b="0"/>
              <a:pathLst>
                <a:path w="163197" h="196061">
                  <a:moveTo>
                    <a:pt x="144105" y="22884"/>
                  </a:moveTo>
                  <a:lnTo>
                    <a:pt x="138259" y="5347"/>
                  </a:lnTo>
                  <a:lnTo>
                    <a:pt x="132867" y="1405"/>
                  </a:lnTo>
                  <a:lnTo>
                    <a:pt x="125601" y="0"/>
                  </a:lnTo>
                  <a:lnTo>
                    <a:pt x="117087" y="287"/>
                  </a:lnTo>
                  <a:lnTo>
                    <a:pt x="107740" y="1702"/>
                  </a:lnTo>
                  <a:lnTo>
                    <a:pt x="97839" y="3869"/>
                  </a:lnTo>
                  <a:lnTo>
                    <a:pt x="87567" y="6536"/>
                  </a:lnTo>
                  <a:lnTo>
                    <a:pt x="77049" y="10762"/>
                  </a:lnTo>
                  <a:lnTo>
                    <a:pt x="66366" y="16026"/>
                  </a:lnTo>
                  <a:lnTo>
                    <a:pt x="55574" y="21983"/>
                  </a:lnTo>
                  <a:lnTo>
                    <a:pt x="45932" y="29624"/>
                  </a:lnTo>
                  <a:lnTo>
                    <a:pt x="37057" y="38389"/>
                  </a:lnTo>
                  <a:lnTo>
                    <a:pt x="28694" y="47903"/>
                  </a:lnTo>
                  <a:lnTo>
                    <a:pt x="20671" y="57916"/>
                  </a:lnTo>
                  <a:lnTo>
                    <a:pt x="12876" y="68262"/>
                  </a:lnTo>
                  <a:lnTo>
                    <a:pt x="5231" y="78830"/>
                  </a:lnTo>
                  <a:lnTo>
                    <a:pt x="1359" y="89545"/>
                  </a:lnTo>
                  <a:lnTo>
                    <a:pt x="0" y="100359"/>
                  </a:lnTo>
                  <a:lnTo>
                    <a:pt x="319" y="111240"/>
                  </a:lnTo>
                  <a:lnTo>
                    <a:pt x="2978" y="122163"/>
                  </a:lnTo>
                  <a:lnTo>
                    <a:pt x="7198" y="133117"/>
                  </a:lnTo>
                  <a:lnTo>
                    <a:pt x="12458" y="144089"/>
                  </a:lnTo>
                  <a:lnTo>
                    <a:pt x="18412" y="153851"/>
                  </a:lnTo>
                  <a:lnTo>
                    <a:pt x="24828" y="162806"/>
                  </a:lnTo>
                  <a:lnTo>
                    <a:pt x="31552" y="171223"/>
                  </a:lnTo>
                  <a:lnTo>
                    <a:pt x="39706" y="178058"/>
                  </a:lnTo>
                  <a:lnTo>
                    <a:pt x="48812" y="183838"/>
                  </a:lnTo>
                  <a:lnTo>
                    <a:pt x="58553" y="188915"/>
                  </a:lnTo>
                  <a:lnTo>
                    <a:pt x="69941" y="192300"/>
                  </a:lnTo>
                  <a:lnTo>
                    <a:pt x="82427" y="194556"/>
                  </a:lnTo>
                  <a:lnTo>
                    <a:pt x="95646" y="196060"/>
                  </a:lnTo>
                  <a:lnTo>
                    <a:pt x="108128" y="195840"/>
                  </a:lnTo>
                  <a:lnTo>
                    <a:pt x="120121" y="194470"/>
                  </a:lnTo>
                  <a:lnTo>
                    <a:pt x="131786" y="192332"/>
                  </a:lnTo>
                  <a:lnTo>
                    <a:pt x="142010" y="188460"/>
                  </a:lnTo>
                  <a:lnTo>
                    <a:pt x="151273" y="183432"/>
                  </a:lnTo>
                  <a:lnTo>
                    <a:pt x="159895" y="177633"/>
                  </a:lnTo>
                  <a:lnTo>
                    <a:pt x="163196" y="170096"/>
                  </a:lnTo>
                  <a:lnTo>
                    <a:pt x="162950" y="161401"/>
                  </a:lnTo>
                  <a:lnTo>
                    <a:pt x="160339" y="151934"/>
                  </a:lnTo>
                  <a:lnTo>
                    <a:pt x="154927" y="144399"/>
                  </a:lnTo>
                  <a:lnTo>
                    <a:pt x="147649" y="138152"/>
                  </a:lnTo>
                  <a:lnTo>
                    <a:pt x="139127" y="132764"/>
                  </a:lnTo>
                  <a:lnTo>
                    <a:pt x="129775" y="130396"/>
                  </a:lnTo>
                  <a:lnTo>
                    <a:pt x="119869" y="130040"/>
                  </a:lnTo>
                  <a:lnTo>
                    <a:pt x="109595" y="131027"/>
                  </a:lnTo>
                  <a:lnTo>
                    <a:pt x="97852" y="132908"/>
                  </a:lnTo>
                  <a:lnTo>
                    <a:pt x="85129" y="135386"/>
                  </a:lnTo>
                  <a:lnTo>
                    <a:pt x="11966" y="144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879075" y="5587529"/>
              <a:ext cx="109330" cy="230361"/>
            </a:xfrm>
            <a:custGeom>
              <a:avLst/>
              <a:gdLst/>
              <a:ahLst/>
              <a:cxnLst/>
              <a:rect l="0" t="0" r="0" b="0"/>
              <a:pathLst>
                <a:path w="109330" h="230361">
                  <a:moveTo>
                    <a:pt x="55058" y="6343"/>
                  </a:moveTo>
                  <a:lnTo>
                    <a:pt x="72595" y="498"/>
                  </a:lnTo>
                  <a:lnTo>
                    <a:pt x="81432" y="0"/>
                  </a:lnTo>
                  <a:lnTo>
                    <a:pt x="90993" y="891"/>
                  </a:lnTo>
                  <a:lnTo>
                    <a:pt x="101038" y="2708"/>
                  </a:lnTo>
                  <a:lnTo>
                    <a:pt x="106511" y="8814"/>
                  </a:lnTo>
                  <a:lnTo>
                    <a:pt x="108936" y="17779"/>
                  </a:lnTo>
                  <a:lnTo>
                    <a:pt x="109329" y="28649"/>
                  </a:lnTo>
                  <a:lnTo>
                    <a:pt x="107145" y="38343"/>
                  </a:lnTo>
                  <a:lnTo>
                    <a:pt x="103241" y="47253"/>
                  </a:lnTo>
                  <a:lnTo>
                    <a:pt x="98192" y="55639"/>
                  </a:lnTo>
                  <a:lnTo>
                    <a:pt x="91155" y="63677"/>
                  </a:lnTo>
                  <a:lnTo>
                    <a:pt x="82793" y="71484"/>
                  </a:lnTo>
                  <a:lnTo>
                    <a:pt x="73548" y="79134"/>
                  </a:lnTo>
                  <a:lnTo>
                    <a:pt x="64938" y="86682"/>
                  </a:lnTo>
                  <a:lnTo>
                    <a:pt x="56751" y="94161"/>
                  </a:lnTo>
                  <a:lnTo>
                    <a:pt x="48845" y="101594"/>
                  </a:lnTo>
                  <a:lnTo>
                    <a:pt x="48469" y="106549"/>
                  </a:lnTo>
                  <a:lnTo>
                    <a:pt x="53113" y="109852"/>
                  </a:lnTo>
                  <a:lnTo>
                    <a:pt x="61102" y="112055"/>
                  </a:lnTo>
                  <a:lnTo>
                    <a:pt x="68876" y="115970"/>
                  </a:lnTo>
                  <a:lnTo>
                    <a:pt x="76505" y="121027"/>
                  </a:lnTo>
                  <a:lnTo>
                    <a:pt x="84038" y="126846"/>
                  </a:lnTo>
                  <a:lnTo>
                    <a:pt x="90284" y="134395"/>
                  </a:lnTo>
                  <a:lnTo>
                    <a:pt x="95671" y="143099"/>
                  </a:lnTo>
                  <a:lnTo>
                    <a:pt x="100486" y="152571"/>
                  </a:lnTo>
                  <a:lnTo>
                    <a:pt x="103696" y="163781"/>
                  </a:lnTo>
                  <a:lnTo>
                    <a:pt x="105836" y="176147"/>
                  </a:lnTo>
                  <a:lnTo>
                    <a:pt x="107263" y="189286"/>
                  </a:lnTo>
                  <a:lnTo>
                    <a:pt x="104543" y="199268"/>
                  </a:lnTo>
                  <a:lnTo>
                    <a:pt x="99060" y="207147"/>
                  </a:lnTo>
                  <a:lnTo>
                    <a:pt x="91734" y="213623"/>
                  </a:lnTo>
                  <a:lnTo>
                    <a:pt x="83179" y="219164"/>
                  </a:lnTo>
                  <a:lnTo>
                    <a:pt x="73805" y="224081"/>
                  </a:lnTo>
                  <a:lnTo>
                    <a:pt x="63886" y="228583"/>
                  </a:lnTo>
                  <a:lnTo>
                    <a:pt x="53602" y="230360"/>
                  </a:lnTo>
                  <a:lnTo>
                    <a:pt x="43076" y="230322"/>
                  </a:lnTo>
                  <a:lnTo>
                    <a:pt x="0" y="226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50520" y="5609169"/>
              <a:ext cx="206640" cy="259993"/>
            </a:xfrm>
            <a:custGeom>
              <a:avLst/>
              <a:gdLst/>
              <a:ahLst/>
              <a:cxnLst/>
              <a:rect l="0" t="0" r="0" b="0"/>
              <a:pathLst>
                <a:path w="206640" h="259993">
                  <a:moveTo>
                    <a:pt x="55058" y="28750"/>
                  </a:moveTo>
                  <a:lnTo>
                    <a:pt x="49212" y="11213"/>
                  </a:lnTo>
                  <a:lnTo>
                    <a:pt x="52384" y="6047"/>
                  </a:lnTo>
                  <a:lnTo>
                    <a:pt x="59393" y="2603"/>
                  </a:lnTo>
                  <a:lnTo>
                    <a:pt x="68960" y="307"/>
                  </a:lnTo>
                  <a:lnTo>
                    <a:pt x="80232" y="0"/>
                  </a:lnTo>
                  <a:lnTo>
                    <a:pt x="92640" y="1019"/>
                  </a:lnTo>
                  <a:lnTo>
                    <a:pt x="105806" y="2921"/>
                  </a:lnTo>
                  <a:lnTo>
                    <a:pt x="118255" y="5413"/>
                  </a:lnTo>
                  <a:lnTo>
                    <a:pt x="130224" y="8298"/>
                  </a:lnTo>
                  <a:lnTo>
                    <a:pt x="141874" y="11444"/>
                  </a:lnTo>
                  <a:lnTo>
                    <a:pt x="152088" y="15989"/>
                  </a:lnTo>
                  <a:lnTo>
                    <a:pt x="161344" y="21466"/>
                  </a:lnTo>
                  <a:lnTo>
                    <a:pt x="169961" y="27565"/>
                  </a:lnTo>
                  <a:lnTo>
                    <a:pt x="174483" y="35301"/>
                  </a:lnTo>
                  <a:lnTo>
                    <a:pt x="176274" y="44128"/>
                  </a:lnTo>
                  <a:lnTo>
                    <a:pt x="176245" y="53684"/>
                  </a:lnTo>
                  <a:lnTo>
                    <a:pt x="172554" y="61279"/>
                  </a:lnTo>
                  <a:lnTo>
                    <a:pt x="166424" y="67565"/>
                  </a:lnTo>
                  <a:lnTo>
                    <a:pt x="158666" y="72979"/>
                  </a:lnTo>
                  <a:lnTo>
                    <a:pt x="149823" y="77812"/>
                  </a:lnTo>
                  <a:lnTo>
                    <a:pt x="140258" y="82258"/>
                  </a:lnTo>
                  <a:lnTo>
                    <a:pt x="130211" y="86445"/>
                  </a:lnTo>
                  <a:lnTo>
                    <a:pt x="119842" y="90460"/>
                  </a:lnTo>
                  <a:lnTo>
                    <a:pt x="98533" y="98183"/>
                  </a:lnTo>
                  <a:lnTo>
                    <a:pt x="93830" y="103179"/>
                  </a:lnTo>
                  <a:lnTo>
                    <a:pt x="93141" y="108957"/>
                  </a:lnTo>
                  <a:lnTo>
                    <a:pt x="95129" y="115256"/>
                  </a:lnTo>
                  <a:lnTo>
                    <a:pt x="100125" y="121902"/>
                  </a:lnTo>
                  <a:lnTo>
                    <a:pt x="107125" y="128780"/>
                  </a:lnTo>
                  <a:lnTo>
                    <a:pt x="115463" y="135812"/>
                  </a:lnTo>
                  <a:lnTo>
                    <a:pt x="124692" y="141724"/>
                  </a:lnTo>
                  <a:lnTo>
                    <a:pt x="134516" y="146889"/>
                  </a:lnTo>
                  <a:lnTo>
                    <a:pt x="144735" y="151555"/>
                  </a:lnTo>
                  <a:lnTo>
                    <a:pt x="155218" y="157113"/>
                  </a:lnTo>
                  <a:lnTo>
                    <a:pt x="165878" y="163266"/>
                  </a:lnTo>
                  <a:lnTo>
                    <a:pt x="176655" y="169815"/>
                  </a:lnTo>
                  <a:lnTo>
                    <a:pt x="186286" y="176627"/>
                  </a:lnTo>
                  <a:lnTo>
                    <a:pt x="195154" y="183616"/>
                  </a:lnTo>
                  <a:lnTo>
                    <a:pt x="203514" y="190722"/>
                  </a:lnTo>
                  <a:lnTo>
                    <a:pt x="206639" y="197907"/>
                  </a:lnTo>
                  <a:lnTo>
                    <a:pt x="206276" y="205144"/>
                  </a:lnTo>
                  <a:lnTo>
                    <a:pt x="203587" y="212415"/>
                  </a:lnTo>
                  <a:lnTo>
                    <a:pt x="198124" y="218486"/>
                  </a:lnTo>
                  <a:lnTo>
                    <a:pt x="190811" y="223757"/>
                  </a:lnTo>
                  <a:lnTo>
                    <a:pt x="182265" y="228494"/>
                  </a:lnTo>
                  <a:lnTo>
                    <a:pt x="171674" y="232876"/>
                  </a:lnTo>
                  <a:lnTo>
                    <a:pt x="159719" y="237021"/>
                  </a:lnTo>
                  <a:lnTo>
                    <a:pt x="146855" y="241008"/>
                  </a:lnTo>
                  <a:lnTo>
                    <a:pt x="132162" y="243665"/>
                  </a:lnTo>
                  <a:lnTo>
                    <a:pt x="116249" y="245437"/>
                  </a:lnTo>
                  <a:lnTo>
                    <a:pt x="99522" y="246619"/>
                  </a:lnTo>
                  <a:lnTo>
                    <a:pt x="82254" y="247406"/>
                  </a:lnTo>
                  <a:lnTo>
                    <a:pt x="64624" y="247931"/>
                  </a:lnTo>
                  <a:lnTo>
                    <a:pt x="0" y="2599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56472" y="5600581"/>
              <a:ext cx="195841" cy="293361"/>
            </a:xfrm>
            <a:custGeom>
              <a:avLst/>
              <a:gdLst/>
              <a:ahLst/>
              <a:cxnLst/>
              <a:rect l="0" t="0" r="0" b="0"/>
              <a:pathLst>
                <a:path w="195841" h="293361">
                  <a:moveTo>
                    <a:pt x="195840" y="26326"/>
                  </a:moveTo>
                  <a:lnTo>
                    <a:pt x="184149" y="14635"/>
                  </a:lnTo>
                  <a:lnTo>
                    <a:pt x="177034" y="9968"/>
                  </a:lnTo>
                  <a:lnTo>
                    <a:pt x="168621" y="5633"/>
                  </a:lnTo>
                  <a:lnTo>
                    <a:pt x="159341" y="1519"/>
                  </a:lnTo>
                  <a:lnTo>
                    <a:pt x="149485" y="0"/>
                  </a:lnTo>
                  <a:lnTo>
                    <a:pt x="139243" y="211"/>
                  </a:lnTo>
                  <a:lnTo>
                    <a:pt x="128744" y="1575"/>
                  </a:lnTo>
                  <a:lnTo>
                    <a:pt x="119298" y="4931"/>
                  </a:lnTo>
                  <a:lnTo>
                    <a:pt x="110554" y="9616"/>
                  </a:lnTo>
                  <a:lnTo>
                    <a:pt x="102277" y="15186"/>
                  </a:lnTo>
                  <a:lnTo>
                    <a:pt x="94313" y="22570"/>
                  </a:lnTo>
                  <a:lnTo>
                    <a:pt x="86556" y="31163"/>
                  </a:lnTo>
                  <a:lnTo>
                    <a:pt x="78938" y="40562"/>
                  </a:lnTo>
                  <a:lnTo>
                    <a:pt x="71412" y="51723"/>
                  </a:lnTo>
                  <a:lnTo>
                    <a:pt x="63948" y="64057"/>
                  </a:lnTo>
                  <a:lnTo>
                    <a:pt x="56524" y="77173"/>
                  </a:lnTo>
                  <a:lnTo>
                    <a:pt x="49129" y="88365"/>
                  </a:lnTo>
                  <a:lnTo>
                    <a:pt x="41751" y="98273"/>
                  </a:lnTo>
                  <a:lnTo>
                    <a:pt x="34386" y="107326"/>
                  </a:lnTo>
                  <a:lnTo>
                    <a:pt x="28252" y="118254"/>
                  </a:lnTo>
                  <a:lnTo>
                    <a:pt x="22940" y="130435"/>
                  </a:lnTo>
                  <a:lnTo>
                    <a:pt x="18174" y="143449"/>
                  </a:lnTo>
                  <a:lnTo>
                    <a:pt x="13774" y="157018"/>
                  </a:lnTo>
                  <a:lnTo>
                    <a:pt x="9617" y="170959"/>
                  </a:lnTo>
                  <a:lnTo>
                    <a:pt x="5622" y="185147"/>
                  </a:lnTo>
                  <a:lnTo>
                    <a:pt x="2959" y="200723"/>
                  </a:lnTo>
                  <a:lnTo>
                    <a:pt x="1183" y="217225"/>
                  </a:lnTo>
                  <a:lnTo>
                    <a:pt x="0" y="234343"/>
                  </a:lnTo>
                  <a:lnTo>
                    <a:pt x="1658" y="248203"/>
                  </a:lnTo>
                  <a:lnTo>
                    <a:pt x="5210" y="259889"/>
                  </a:lnTo>
                  <a:lnTo>
                    <a:pt x="10025" y="270127"/>
                  </a:lnTo>
                  <a:lnTo>
                    <a:pt x="16906" y="278176"/>
                  </a:lnTo>
                  <a:lnTo>
                    <a:pt x="25164" y="284765"/>
                  </a:lnTo>
                  <a:lnTo>
                    <a:pt x="34339" y="290382"/>
                  </a:lnTo>
                  <a:lnTo>
                    <a:pt x="44127" y="292903"/>
                  </a:lnTo>
                  <a:lnTo>
                    <a:pt x="54322" y="293360"/>
                  </a:lnTo>
                  <a:lnTo>
                    <a:pt x="64789" y="292441"/>
                  </a:lnTo>
                  <a:lnTo>
                    <a:pt x="75438" y="290605"/>
                  </a:lnTo>
                  <a:lnTo>
                    <a:pt x="86208" y="288158"/>
                  </a:lnTo>
                  <a:lnTo>
                    <a:pt x="97058" y="285302"/>
                  </a:lnTo>
                  <a:lnTo>
                    <a:pt x="105516" y="279729"/>
                  </a:lnTo>
                  <a:lnTo>
                    <a:pt x="112377" y="272342"/>
                  </a:lnTo>
                  <a:lnTo>
                    <a:pt x="118175" y="263747"/>
                  </a:lnTo>
                  <a:lnTo>
                    <a:pt x="124487" y="255570"/>
                  </a:lnTo>
                  <a:lnTo>
                    <a:pt x="131143" y="247671"/>
                  </a:lnTo>
                  <a:lnTo>
                    <a:pt x="138026" y="239959"/>
                  </a:lnTo>
                  <a:lnTo>
                    <a:pt x="143839" y="231147"/>
                  </a:lnTo>
                  <a:lnTo>
                    <a:pt x="148938" y="221601"/>
                  </a:lnTo>
                  <a:lnTo>
                    <a:pt x="153560" y="211568"/>
                  </a:lnTo>
                  <a:lnTo>
                    <a:pt x="154195" y="202431"/>
                  </a:lnTo>
                  <a:lnTo>
                    <a:pt x="152171" y="193893"/>
                  </a:lnTo>
                  <a:lnTo>
                    <a:pt x="148375" y="185754"/>
                  </a:lnTo>
                  <a:lnTo>
                    <a:pt x="143397" y="182776"/>
                  </a:lnTo>
                  <a:lnTo>
                    <a:pt x="137631" y="183236"/>
                  </a:lnTo>
                  <a:lnTo>
                    <a:pt x="131341" y="185991"/>
                  </a:lnTo>
                  <a:lnTo>
                    <a:pt x="124700" y="190274"/>
                  </a:lnTo>
                  <a:lnTo>
                    <a:pt x="117826" y="195577"/>
                  </a:lnTo>
                  <a:lnTo>
                    <a:pt x="110796" y="201559"/>
                  </a:lnTo>
                  <a:lnTo>
                    <a:pt x="103662" y="209217"/>
                  </a:lnTo>
                  <a:lnTo>
                    <a:pt x="96460" y="217993"/>
                  </a:lnTo>
                  <a:lnTo>
                    <a:pt x="89211" y="227515"/>
                  </a:lnTo>
                  <a:lnTo>
                    <a:pt x="74631" y="247882"/>
                  </a:lnTo>
                  <a:lnTo>
                    <a:pt x="63701" y="2906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669856" y="5858150"/>
              <a:ext cx="11012" cy="110116"/>
            </a:xfrm>
            <a:custGeom>
              <a:avLst/>
              <a:gdLst/>
              <a:ahLst/>
              <a:cxnLst/>
              <a:rect l="0" t="0" r="0" b="0"/>
              <a:pathLst>
                <a:path w="11012" h="110116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8"/>
                  </a:lnTo>
                  <a:lnTo>
                    <a:pt x="11011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207370" y="4250462"/>
            <a:ext cx="11013" cy="176186"/>
          </a:xfrm>
          <a:custGeom>
            <a:avLst/>
            <a:gdLst/>
            <a:ahLst/>
            <a:cxnLst/>
            <a:rect l="0" t="0" r="0" b="0"/>
            <a:pathLst>
              <a:path w="11013" h="176186">
                <a:moveTo>
                  <a:pt x="11012" y="0"/>
                </a:moveTo>
                <a:lnTo>
                  <a:pt x="5166" y="17537"/>
                </a:lnTo>
                <a:lnTo>
                  <a:pt x="3444" y="27597"/>
                </a:lnTo>
                <a:lnTo>
                  <a:pt x="2296" y="39197"/>
                </a:lnTo>
                <a:lnTo>
                  <a:pt x="1531" y="51825"/>
                </a:lnTo>
                <a:lnTo>
                  <a:pt x="681" y="78907"/>
                </a:lnTo>
                <a:lnTo>
                  <a:pt x="0" y="1761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253626" y="3213511"/>
            <a:ext cx="1010402" cy="376258"/>
            <a:chOff x="6253626" y="3213511"/>
            <a:chExt cx="1010402" cy="376258"/>
          </a:xfrm>
        </p:grpSpPr>
        <p:sp>
          <p:nvSpPr>
            <p:cNvPr id="41" name="Freeform 40"/>
            <p:cNvSpPr/>
            <p:nvPr/>
          </p:nvSpPr>
          <p:spPr>
            <a:xfrm>
              <a:off x="6253626" y="3245253"/>
              <a:ext cx="180475" cy="312543"/>
            </a:xfrm>
            <a:custGeom>
              <a:avLst/>
              <a:gdLst/>
              <a:ahLst/>
              <a:cxnLst/>
              <a:rect l="0" t="0" r="0" b="0"/>
              <a:pathLst>
                <a:path w="180475" h="312543">
                  <a:moveTo>
                    <a:pt x="156057" y="14168"/>
                  </a:moveTo>
                  <a:lnTo>
                    <a:pt x="144365" y="2477"/>
                  </a:lnTo>
                  <a:lnTo>
                    <a:pt x="136027" y="257"/>
                  </a:lnTo>
                  <a:lnTo>
                    <a:pt x="125574" y="0"/>
                  </a:lnTo>
                  <a:lnTo>
                    <a:pt x="113712" y="1052"/>
                  </a:lnTo>
                  <a:lnTo>
                    <a:pt x="103356" y="4201"/>
                  </a:lnTo>
                  <a:lnTo>
                    <a:pt x="94006" y="8747"/>
                  </a:lnTo>
                  <a:lnTo>
                    <a:pt x="85325" y="14225"/>
                  </a:lnTo>
                  <a:lnTo>
                    <a:pt x="77091" y="20324"/>
                  </a:lnTo>
                  <a:lnTo>
                    <a:pt x="69155" y="26837"/>
                  </a:lnTo>
                  <a:lnTo>
                    <a:pt x="61417" y="33625"/>
                  </a:lnTo>
                  <a:lnTo>
                    <a:pt x="53811" y="40598"/>
                  </a:lnTo>
                  <a:lnTo>
                    <a:pt x="38835" y="54871"/>
                  </a:lnTo>
                  <a:lnTo>
                    <a:pt x="32639" y="63327"/>
                  </a:lnTo>
                  <a:lnTo>
                    <a:pt x="27285" y="72635"/>
                  </a:lnTo>
                  <a:lnTo>
                    <a:pt x="22492" y="82510"/>
                  </a:lnTo>
                  <a:lnTo>
                    <a:pt x="16850" y="92764"/>
                  </a:lnTo>
                  <a:lnTo>
                    <a:pt x="10641" y="103271"/>
                  </a:lnTo>
                  <a:lnTo>
                    <a:pt x="4055" y="113946"/>
                  </a:lnTo>
                  <a:lnTo>
                    <a:pt x="888" y="124733"/>
                  </a:lnTo>
                  <a:lnTo>
                    <a:pt x="0" y="135595"/>
                  </a:lnTo>
                  <a:lnTo>
                    <a:pt x="631" y="146507"/>
                  </a:lnTo>
                  <a:lnTo>
                    <a:pt x="1333" y="171682"/>
                  </a:lnTo>
                  <a:lnTo>
                    <a:pt x="1520" y="185247"/>
                  </a:lnTo>
                  <a:lnTo>
                    <a:pt x="4092" y="199184"/>
                  </a:lnTo>
                  <a:lnTo>
                    <a:pt x="8253" y="213370"/>
                  </a:lnTo>
                  <a:lnTo>
                    <a:pt x="13475" y="227721"/>
                  </a:lnTo>
                  <a:lnTo>
                    <a:pt x="20626" y="239735"/>
                  </a:lnTo>
                  <a:lnTo>
                    <a:pt x="29064" y="250192"/>
                  </a:lnTo>
                  <a:lnTo>
                    <a:pt x="38361" y="259610"/>
                  </a:lnTo>
                  <a:lnTo>
                    <a:pt x="49452" y="268336"/>
                  </a:lnTo>
                  <a:lnTo>
                    <a:pt x="61740" y="276600"/>
                  </a:lnTo>
                  <a:lnTo>
                    <a:pt x="74826" y="284556"/>
                  </a:lnTo>
                  <a:lnTo>
                    <a:pt x="88445" y="292307"/>
                  </a:lnTo>
                  <a:lnTo>
                    <a:pt x="116627" y="307446"/>
                  </a:lnTo>
                  <a:lnTo>
                    <a:pt x="130993" y="311238"/>
                  </a:lnTo>
                  <a:lnTo>
                    <a:pt x="145465" y="312542"/>
                  </a:lnTo>
                  <a:lnTo>
                    <a:pt x="160007" y="312188"/>
                  </a:lnTo>
                  <a:lnTo>
                    <a:pt x="169702" y="307058"/>
                  </a:lnTo>
                  <a:lnTo>
                    <a:pt x="176166" y="298745"/>
                  </a:lnTo>
                  <a:lnTo>
                    <a:pt x="180474" y="288308"/>
                  </a:lnTo>
                  <a:lnTo>
                    <a:pt x="179676" y="280127"/>
                  </a:lnTo>
                  <a:lnTo>
                    <a:pt x="175474" y="273449"/>
                  </a:lnTo>
                  <a:lnTo>
                    <a:pt x="169001" y="267774"/>
                  </a:lnTo>
                  <a:lnTo>
                    <a:pt x="161016" y="265214"/>
                  </a:lnTo>
                  <a:lnTo>
                    <a:pt x="152021" y="264730"/>
                  </a:lnTo>
                  <a:lnTo>
                    <a:pt x="142355" y="265632"/>
                  </a:lnTo>
                  <a:lnTo>
                    <a:pt x="132240" y="268680"/>
                  </a:lnTo>
                  <a:lnTo>
                    <a:pt x="121826" y="273158"/>
                  </a:lnTo>
                  <a:lnTo>
                    <a:pt x="111213" y="278591"/>
                  </a:lnTo>
                  <a:lnTo>
                    <a:pt x="101691" y="284660"/>
                  </a:lnTo>
                  <a:lnTo>
                    <a:pt x="92895" y="291154"/>
                  </a:lnTo>
                  <a:lnTo>
                    <a:pt x="67964" y="311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85087" y="3265893"/>
              <a:ext cx="207585" cy="246795"/>
            </a:xfrm>
            <a:custGeom>
              <a:avLst/>
              <a:gdLst/>
              <a:ahLst/>
              <a:cxnLst/>
              <a:rect l="0" t="0" r="0" b="0"/>
              <a:pathLst>
                <a:path w="207585" h="246795">
                  <a:moveTo>
                    <a:pt x="12688" y="59598"/>
                  </a:moveTo>
                  <a:lnTo>
                    <a:pt x="996" y="47907"/>
                  </a:lnTo>
                  <a:lnTo>
                    <a:pt x="0" y="42016"/>
                  </a:lnTo>
                  <a:lnTo>
                    <a:pt x="1782" y="35641"/>
                  </a:lnTo>
                  <a:lnTo>
                    <a:pt x="5417" y="28945"/>
                  </a:lnTo>
                  <a:lnTo>
                    <a:pt x="11511" y="23257"/>
                  </a:lnTo>
                  <a:lnTo>
                    <a:pt x="19244" y="18242"/>
                  </a:lnTo>
                  <a:lnTo>
                    <a:pt x="28071" y="13675"/>
                  </a:lnTo>
                  <a:lnTo>
                    <a:pt x="37624" y="9406"/>
                  </a:lnTo>
                  <a:lnTo>
                    <a:pt x="47665" y="5337"/>
                  </a:lnTo>
                  <a:lnTo>
                    <a:pt x="58029" y="1401"/>
                  </a:lnTo>
                  <a:lnTo>
                    <a:pt x="68609" y="0"/>
                  </a:lnTo>
                  <a:lnTo>
                    <a:pt x="79333" y="290"/>
                  </a:lnTo>
                  <a:lnTo>
                    <a:pt x="90152" y="1707"/>
                  </a:lnTo>
                  <a:lnTo>
                    <a:pt x="98589" y="6321"/>
                  </a:lnTo>
                  <a:lnTo>
                    <a:pt x="105437" y="13069"/>
                  </a:lnTo>
                  <a:lnTo>
                    <a:pt x="111226" y="21238"/>
                  </a:lnTo>
                  <a:lnTo>
                    <a:pt x="112638" y="29130"/>
                  </a:lnTo>
                  <a:lnTo>
                    <a:pt x="111133" y="36839"/>
                  </a:lnTo>
                  <a:lnTo>
                    <a:pt x="107682" y="44425"/>
                  </a:lnTo>
                  <a:lnTo>
                    <a:pt x="102934" y="53154"/>
                  </a:lnTo>
                  <a:lnTo>
                    <a:pt x="97322" y="62643"/>
                  </a:lnTo>
                  <a:lnTo>
                    <a:pt x="91134" y="72639"/>
                  </a:lnTo>
                  <a:lnTo>
                    <a:pt x="84561" y="81751"/>
                  </a:lnTo>
                  <a:lnTo>
                    <a:pt x="77732" y="90272"/>
                  </a:lnTo>
                  <a:lnTo>
                    <a:pt x="70732" y="98400"/>
                  </a:lnTo>
                  <a:lnTo>
                    <a:pt x="63620" y="106265"/>
                  </a:lnTo>
                  <a:lnTo>
                    <a:pt x="49190" y="121530"/>
                  </a:lnTo>
                  <a:lnTo>
                    <a:pt x="48035" y="127803"/>
                  </a:lnTo>
                  <a:lnTo>
                    <a:pt x="50934" y="133209"/>
                  </a:lnTo>
                  <a:lnTo>
                    <a:pt x="56538" y="138036"/>
                  </a:lnTo>
                  <a:lnTo>
                    <a:pt x="65168" y="141254"/>
                  </a:lnTo>
                  <a:lnTo>
                    <a:pt x="75816" y="143400"/>
                  </a:lnTo>
                  <a:lnTo>
                    <a:pt x="87808" y="144830"/>
                  </a:lnTo>
                  <a:lnTo>
                    <a:pt x="101921" y="145784"/>
                  </a:lnTo>
                  <a:lnTo>
                    <a:pt x="117446" y="146419"/>
                  </a:lnTo>
                  <a:lnTo>
                    <a:pt x="133914" y="146843"/>
                  </a:lnTo>
                  <a:lnTo>
                    <a:pt x="148563" y="148349"/>
                  </a:lnTo>
                  <a:lnTo>
                    <a:pt x="162000" y="150576"/>
                  </a:lnTo>
                  <a:lnTo>
                    <a:pt x="174628" y="153285"/>
                  </a:lnTo>
                  <a:lnTo>
                    <a:pt x="185494" y="158761"/>
                  </a:lnTo>
                  <a:lnTo>
                    <a:pt x="195185" y="166083"/>
                  </a:lnTo>
                  <a:lnTo>
                    <a:pt x="204093" y="174634"/>
                  </a:lnTo>
                  <a:lnTo>
                    <a:pt x="207584" y="182782"/>
                  </a:lnTo>
                  <a:lnTo>
                    <a:pt x="207464" y="190661"/>
                  </a:lnTo>
                  <a:lnTo>
                    <a:pt x="204938" y="198361"/>
                  </a:lnTo>
                  <a:lnTo>
                    <a:pt x="200807" y="205941"/>
                  </a:lnTo>
                  <a:lnTo>
                    <a:pt x="195605" y="213441"/>
                  </a:lnTo>
                  <a:lnTo>
                    <a:pt x="189690" y="220889"/>
                  </a:lnTo>
                  <a:lnTo>
                    <a:pt x="182077" y="227077"/>
                  </a:lnTo>
                  <a:lnTo>
                    <a:pt x="173331" y="232426"/>
                  </a:lnTo>
                  <a:lnTo>
                    <a:pt x="163829" y="237216"/>
                  </a:lnTo>
                  <a:lnTo>
                    <a:pt x="153824" y="241632"/>
                  </a:lnTo>
                  <a:lnTo>
                    <a:pt x="143485" y="245800"/>
                  </a:lnTo>
                  <a:lnTo>
                    <a:pt x="89769" y="2467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762053" y="3490664"/>
              <a:ext cx="22023" cy="99105"/>
            </a:xfrm>
            <a:custGeom>
              <a:avLst/>
              <a:gdLst/>
              <a:ahLst/>
              <a:cxnLst/>
              <a:rect l="0" t="0" r="0" b="0"/>
              <a:pathLst>
                <a:path w="22023" h="99105">
                  <a:moveTo>
                    <a:pt x="22022" y="0"/>
                  </a:moveTo>
                  <a:lnTo>
                    <a:pt x="10332" y="11691"/>
                  </a:lnTo>
                  <a:lnTo>
                    <a:pt x="8111" y="18806"/>
                  </a:lnTo>
                  <a:lnTo>
                    <a:pt x="7854" y="27220"/>
                  </a:lnTo>
                  <a:lnTo>
                    <a:pt x="8906" y="36499"/>
                  </a:lnTo>
                  <a:lnTo>
                    <a:pt x="8384" y="46356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759268" y="3238335"/>
              <a:ext cx="195554" cy="241319"/>
            </a:xfrm>
            <a:custGeom>
              <a:avLst/>
              <a:gdLst/>
              <a:ahLst/>
              <a:cxnLst/>
              <a:rect l="0" t="0" r="0" b="0"/>
              <a:pathLst>
                <a:path w="195554" h="241319">
                  <a:moveTo>
                    <a:pt x="24807" y="65133"/>
                  </a:moveTo>
                  <a:lnTo>
                    <a:pt x="13117" y="53441"/>
                  </a:lnTo>
                  <a:lnTo>
                    <a:pt x="8449" y="46327"/>
                  </a:lnTo>
                  <a:lnTo>
                    <a:pt x="4114" y="37913"/>
                  </a:lnTo>
                  <a:lnTo>
                    <a:pt x="0" y="28634"/>
                  </a:lnTo>
                  <a:lnTo>
                    <a:pt x="928" y="21224"/>
                  </a:lnTo>
                  <a:lnTo>
                    <a:pt x="5218" y="15061"/>
                  </a:lnTo>
                  <a:lnTo>
                    <a:pt x="11748" y="9728"/>
                  </a:lnTo>
                  <a:lnTo>
                    <a:pt x="20995" y="6173"/>
                  </a:lnTo>
                  <a:lnTo>
                    <a:pt x="32053" y="3804"/>
                  </a:lnTo>
                  <a:lnTo>
                    <a:pt x="44320" y="2223"/>
                  </a:lnTo>
                  <a:lnTo>
                    <a:pt x="57392" y="1170"/>
                  </a:lnTo>
                  <a:lnTo>
                    <a:pt x="71001" y="468"/>
                  </a:lnTo>
                  <a:lnTo>
                    <a:pt x="84967" y="0"/>
                  </a:lnTo>
                  <a:lnTo>
                    <a:pt x="95501" y="3358"/>
                  </a:lnTo>
                  <a:lnTo>
                    <a:pt x="103747" y="9268"/>
                  </a:lnTo>
                  <a:lnTo>
                    <a:pt x="110469" y="16878"/>
                  </a:lnTo>
                  <a:lnTo>
                    <a:pt x="112503" y="25622"/>
                  </a:lnTo>
                  <a:lnTo>
                    <a:pt x="111411" y="35122"/>
                  </a:lnTo>
                  <a:lnTo>
                    <a:pt x="108237" y="45125"/>
                  </a:lnTo>
                  <a:lnTo>
                    <a:pt x="103674" y="54241"/>
                  </a:lnTo>
                  <a:lnTo>
                    <a:pt x="98185" y="62766"/>
                  </a:lnTo>
                  <a:lnTo>
                    <a:pt x="92078" y="70896"/>
                  </a:lnTo>
                  <a:lnTo>
                    <a:pt x="78768" y="89717"/>
                  </a:lnTo>
                  <a:lnTo>
                    <a:pt x="71793" y="99875"/>
                  </a:lnTo>
                  <a:lnTo>
                    <a:pt x="72036" y="106647"/>
                  </a:lnTo>
                  <a:lnTo>
                    <a:pt x="77093" y="111161"/>
                  </a:lnTo>
                  <a:lnTo>
                    <a:pt x="85358" y="114171"/>
                  </a:lnTo>
                  <a:lnTo>
                    <a:pt x="95762" y="116178"/>
                  </a:lnTo>
                  <a:lnTo>
                    <a:pt x="107592" y="117515"/>
                  </a:lnTo>
                  <a:lnTo>
                    <a:pt x="120373" y="118407"/>
                  </a:lnTo>
                  <a:lnTo>
                    <a:pt x="132564" y="120225"/>
                  </a:lnTo>
                  <a:lnTo>
                    <a:pt x="144362" y="122661"/>
                  </a:lnTo>
                  <a:lnTo>
                    <a:pt x="155898" y="125508"/>
                  </a:lnTo>
                  <a:lnTo>
                    <a:pt x="167258" y="131076"/>
                  </a:lnTo>
                  <a:lnTo>
                    <a:pt x="178503" y="138459"/>
                  </a:lnTo>
                  <a:lnTo>
                    <a:pt x="189670" y="147052"/>
                  </a:lnTo>
                  <a:lnTo>
                    <a:pt x="194668" y="155227"/>
                  </a:lnTo>
                  <a:lnTo>
                    <a:pt x="195553" y="163124"/>
                  </a:lnTo>
                  <a:lnTo>
                    <a:pt x="193695" y="170836"/>
                  </a:lnTo>
                  <a:lnTo>
                    <a:pt x="190010" y="178425"/>
                  </a:lnTo>
                  <a:lnTo>
                    <a:pt x="185106" y="185931"/>
                  </a:lnTo>
                  <a:lnTo>
                    <a:pt x="179390" y="193381"/>
                  </a:lnTo>
                  <a:lnTo>
                    <a:pt x="173132" y="200796"/>
                  </a:lnTo>
                  <a:lnTo>
                    <a:pt x="166513" y="208186"/>
                  </a:lnTo>
                  <a:lnTo>
                    <a:pt x="159653" y="215559"/>
                  </a:lnTo>
                  <a:lnTo>
                    <a:pt x="151410" y="221698"/>
                  </a:lnTo>
                  <a:lnTo>
                    <a:pt x="142244" y="227015"/>
                  </a:lnTo>
                  <a:lnTo>
                    <a:pt x="112900" y="241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963102" y="3242564"/>
              <a:ext cx="183909" cy="197463"/>
            </a:xfrm>
            <a:custGeom>
              <a:avLst/>
              <a:gdLst/>
              <a:ahLst/>
              <a:cxnLst/>
              <a:rect l="0" t="0" r="0" b="0"/>
              <a:pathLst>
                <a:path w="183909" h="197463">
                  <a:moveTo>
                    <a:pt x="63228" y="5846"/>
                  </a:moveTo>
                  <a:lnTo>
                    <a:pt x="45691" y="0"/>
                  </a:lnTo>
                  <a:lnTo>
                    <a:pt x="38078" y="1949"/>
                  </a:lnTo>
                  <a:lnTo>
                    <a:pt x="30556" y="6919"/>
                  </a:lnTo>
                  <a:lnTo>
                    <a:pt x="23094" y="13902"/>
                  </a:lnTo>
                  <a:lnTo>
                    <a:pt x="16895" y="22228"/>
                  </a:lnTo>
                  <a:lnTo>
                    <a:pt x="11540" y="31450"/>
                  </a:lnTo>
                  <a:lnTo>
                    <a:pt x="6746" y="41268"/>
                  </a:lnTo>
                  <a:lnTo>
                    <a:pt x="3551" y="52707"/>
                  </a:lnTo>
                  <a:lnTo>
                    <a:pt x="1420" y="65227"/>
                  </a:lnTo>
                  <a:lnTo>
                    <a:pt x="0" y="78468"/>
                  </a:lnTo>
                  <a:lnTo>
                    <a:pt x="1500" y="90966"/>
                  </a:lnTo>
                  <a:lnTo>
                    <a:pt x="4947" y="102969"/>
                  </a:lnTo>
                  <a:lnTo>
                    <a:pt x="9692" y="114641"/>
                  </a:lnTo>
                  <a:lnTo>
                    <a:pt x="16526" y="124869"/>
                  </a:lnTo>
                  <a:lnTo>
                    <a:pt x="24752" y="134135"/>
                  </a:lnTo>
                  <a:lnTo>
                    <a:pt x="33906" y="142759"/>
                  </a:lnTo>
                  <a:lnTo>
                    <a:pt x="43680" y="150955"/>
                  </a:lnTo>
                  <a:lnTo>
                    <a:pt x="53867" y="158867"/>
                  </a:lnTo>
                  <a:lnTo>
                    <a:pt x="64328" y="166589"/>
                  </a:lnTo>
                  <a:lnTo>
                    <a:pt x="74973" y="172960"/>
                  </a:lnTo>
                  <a:lnTo>
                    <a:pt x="85740" y="178431"/>
                  </a:lnTo>
                  <a:lnTo>
                    <a:pt x="96588" y="183301"/>
                  </a:lnTo>
                  <a:lnTo>
                    <a:pt x="107492" y="187772"/>
                  </a:lnTo>
                  <a:lnTo>
                    <a:pt x="118430" y="191975"/>
                  </a:lnTo>
                  <a:lnTo>
                    <a:pt x="129394" y="196002"/>
                  </a:lnTo>
                  <a:lnTo>
                    <a:pt x="140373" y="197462"/>
                  </a:lnTo>
                  <a:lnTo>
                    <a:pt x="151363" y="197212"/>
                  </a:lnTo>
                  <a:lnTo>
                    <a:pt x="162361" y="195823"/>
                  </a:lnTo>
                  <a:lnTo>
                    <a:pt x="170916" y="191225"/>
                  </a:lnTo>
                  <a:lnTo>
                    <a:pt x="177842" y="184490"/>
                  </a:lnTo>
                  <a:lnTo>
                    <a:pt x="183684" y="176329"/>
                  </a:lnTo>
                  <a:lnTo>
                    <a:pt x="183908" y="168442"/>
                  </a:lnTo>
                  <a:lnTo>
                    <a:pt x="180386" y="160736"/>
                  </a:lnTo>
                  <a:lnTo>
                    <a:pt x="174368" y="153153"/>
                  </a:lnTo>
                  <a:lnTo>
                    <a:pt x="165462" y="148097"/>
                  </a:lnTo>
                  <a:lnTo>
                    <a:pt x="154630" y="144726"/>
                  </a:lnTo>
                  <a:lnTo>
                    <a:pt x="142516" y="142479"/>
                  </a:lnTo>
                  <a:lnTo>
                    <a:pt x="130768" y="142204"/>
                  </a:lnTo>
                  <a:lnTo>
                    <a:pt x="119266" y="143245"/>
                  </a:lnTo>
                  <a:lnTo>
                    <a:pt x="107928" y="145162"/>
                  </a:lnTo>
                  <a:lnTo>
                    <a:pt x="97922" y="148887"/>
                  </a:lnTo>
                  <a:lnTo>
                    <a:pt x="88804" y="153817"/>
                  </a:lnTo>
                  <a:lnTo>
                    <a:pt x="63228" y="193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121499" y="3213511"/>
              <a:ext cx="142529" cy="173527"/>
            </a:xfrm>
            <a:custGeom>
              <a:avLst/>
              <a:gdLst/>
              <a:ahLst/>
              <a:cxnLst/>
              <a:rect l="0" t="0" r="0" b="0"/>
              <a:pathLst>
                <a:path w="142529" h="173527">
                  <a:moveTo>
                    <a:pt x="81016" y="67934"/>
                  </a:moveTo>
                  <a:lnTo>
                    <a:pt x="69324" y="56242"/>
                  </a:lnTo>
                  <a:lnTo>
                    <a:pt x="60986" y="54022"/>
                  </a:lnTo>
                  <a:lnTo>
                    <a:pt x="50533" y="53765"/>
                  </a:lnTo>
                  <a:lnTo>
                    <a:pt x="38671" y="54817"/>
                  </a:lnTo>
                  <a:lnTo>
                    <a:pt x="29539" y="59190"/>
                  </a:lnTo>
                  <a:lnTo>
                    <a:pt x="22228" y="65775"/>
                  </a:lnTo>
                  <a:lnTo>
                    <a:pt x="16130" y="73836"/>
                  </a:lnTo>
                  <a:lnTo>
                    <a:pt x="10841" y="82880"/>
                  </a:lnTo>
                  <a:lnTo>
                    <a:pt x="6093" y="92580"/>
                  </a:lnTo>
                  <a:lnTo>
                    <a:pt x="1703" y="102717"/>
                  </a:lnTo>
                  <a:lnTo>
                    <a:pt x="0" y="113146"/>
                  </a:lnTo>
                  <a:lnTo>
                    <a:pt x="88" y="123769"/>
                  </a:lnTo>
                  <a:lnTo>
                    <a:pt x="1370" y="134521"/>
                  </a:lnTo>
                  <a:lnTo>
                    <a:pt x="4672" y="144137"/>
                  </a:lnTo>
                  <a:lnTo>
                    <a:pt x="9320" y="152994"/>
                  </a:lnTo>
                  <a:lnTo>
                    <a:pt x="14866" y="161346"/>
                  </a:lnTo>
                  <a:lnTo>
                    <a:pt x="23457" y="166914"/>
                  </a:lnTo>
                  <a:lnTo>
                    <a:pt x="34079" y="170625"/>
                  </a:lnTo>
                  <a:lnTo>
                    <a:pt x="46054" y="173100"/>
                  </a:lnTo>
                  <a:lnTo>
                    <a:pt x="57708" y="173526"/>
                  </a:lnTo>
                  <a:lnTo>
                    <a:pt x="69148" y="172587"/>
                  </a:lnTo>
                  <a:lnTo>
                    <a:pt x="80445" y="170737"/>
                  </a:lnTo>
                  <a:lnTo>
                    <a:pt x="90423" y="167057"/>
                  </a:lnTo>
                  <a:lnTo>
                    <a:pt x="99523" y="162157"/>
                  </a:lnTo>
                  <a:lnTo>
                    <a:pt x="108036" y="156442"/>
                  </a:lnTo>
                  <a:lnTo>
                    <a:pt x="116158" y="148963"/>
                  </a:lnTo>
                  <a:lnTo>
                    <a:pt x="124020" y="140306"/>
                  </a:lnTo>
                  <a:lnTo>
                    <a:pt x="131708" y="130864"/>
                  </a:lnTo>
                  <a:lnTo>
                    <a:pt x="136834" y="119675"/>
                  </a:lnTo>
                  <a:lnTo>
                    <a:pt x="140250" y="107322"/>
                  </a:lnTo>
                  <a:lnTo>
                    <a:pt x="142528" y="94193"/>
                  </a:lnTo>
                  <a:lnTo>
                    <a:pt x="141601" y="82993"/>
                  </a:lnTo>
                  <a:lnTo>
                    <a:pt x="138535" y="73079"/>
                  </a:lnTo>
                  <a:lnTo>
                    <a:pt x="134044" y="64023"/>
                  </a:lnTo>
                  <a:lnTo>
                    <a:pt x="127379" y="55539"/>
                  </a:lnTo>
                  <a:lnTo>
                    <a:pt x="119266" y="47435"/>
                  </a:lnTo>
                  <a:lnTo>
                    <a:pt x="110186" y="39586"/>
                  </a:lnTo>
                  <a:lnTo>
                    <a:pt x="100463" y="33129"/>
                  </a:lnTo>
                  <a:lnTo>
                    <a:pt x="90310" y="27602"/>
                  </a:lnTo>
                  <a:lnTo>
                    <a:pt x="79871" y="22693"/>
                  </a:lnTo>
                  <a:lnTo>
                    <a:pt x="70465" y="16974"/>
                  </a:lnTo>
                  <a:lnTo>
                    <a:pt x="61747" y="10714"/>
                  </a:lnTo>
                  <a:lnTo>
                    <a:pt x="53487" y="4093"/>
                  </a:lnTo>
                  <a:lnTo>
                    <a:pt x="44311" y="903"/>
                  </a:lnTo>
                  <a:lnTo>
                    <a:pt x="34523" y="0"/>
                  </a:lnTo>
                  <a:lnTo>
                    <a:pt x="3935" y="1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416" y="3534710"/>
            <a:ext cx="1695782" cy="814857"/>
            <a:chOff x="6156416" y="3534710"/>
            <a:chExt cx="1695782" cy="814857"/>
          </a:xfrm>
        </p:grpSpPr>
        <p:sp>
          <p:nvSpPr>
            <p:cNvPr id="48" name="Freeform 47"/>
            <p:cNvSpPr/>
            <p:nvPr/>
          </p:nvSpPr>
          <p:spPr>
            <a:xfrm>
              <a:off x="6200463" y="3677861"/>
              <a:ext cx="132139" cy="77082"/>
            </a:xfrm>
            <a:custGeom>
              <a:avLst/>
              <a:gdLst/>
              <a:ahLst/>
              <a:cxnLst/>
              <a:rect l="0" t="0" r="0" b="0"/>
              <a:pathLst>
                <a:path w="132139" h="77082">
                  <a:moveTo>
                    <a:pt x="132138" y="0"/>
                  </a:moveTo>
                  <a:lnTo>
                    <a:pt x="114601" y="5845"/>
                  </a:lnTo>
                  <a:lnTo>
                    <a:pt x="105765" y="10015"/>
                  </a:lnTo>
                  <a:lnTo>
                    <a:pt x="96204" y="15241"/>
                  </a:lnTo>
                  <a:lnTo>
                    <a:pt x="86159" y="21172"/>
                  </a:lnTo>
                  <a:lnTo>
                    <a:pt x="65209" y="34288"/>
                  </a:lnTo>
                  <a:lnTo>
                    <a:pt x="54485" y="41211"/>
                  </a:lnTo>
                  <a:lnTo>
                    <a:pt x="44887" y="48273"/>
                  </a:lnTo>
                  <a:lnTo>
                    <a:pt x="36043" y="55429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156416" y="3666849"/>
              <a:ext cx="198210" cy="176186"/>
            </a:xfrm>
            <a:custGeom>
              <a:avLst/>
              <a:gdLst/>
              <a:ahLst/>
              <a:cxnLst/>
              <a:rect l="0" t="0" r="0" b="0"/>
              <a:pathLst>
                <a:path w="198210" h="176186">
                  <a:moveTo>
                    <a:pt x="0" y="0"/>
                  </a:moveTo>
                  <a:lnTo>
                    <a:pt x="11692" y="11691"/>
                  </a:lnTo>
                  <a:lnTo>
                    <a:pt x="17583" y="18806"/>
                  </a:lnTo>
                  <a:lnTo>
                    <a:pt x="23957" y="27220"/>
                  </a:lnTo>
                  <a:lnTo>
                    <a:pt x="30653" y="36499"/>
                  </a:lnTo>
                  <a:lnTo>
                    <a:pt x="40012" y="45132"/>
                  </a:lnTo>
                  <a:lnTo>
                    <a:pt x="51145" y="53335"/>
                  </a:lnTo>
                  <a:lnTo>
                    <a:pt x="63461" y="61250"/>
                  </a:lnTo>
                  <a:lnTo>
                    <a:pt x="74119" y="68974"/>
                  </a:lnTo>
                  <a:lnTo>
                    <a:pt x="83670" y="76570"/>
                  </a:lnTo>
                  <a:lnTo>
                    <a:pt x="92485" y="84082"/>
                  </a:lnTo>
                  <a:lnTo>
                    <a:pt x="100809" y="91536"/>
                  </a:lnTo>
                  <a:lnTo>
                    <a:pt x="116584" y="106345"/>
                  </a:lnTo>
                  <a:lnTo>
                    <a:pt x="125440" y="113719"/>
                  </a:lnTo>
                  <a:lnTo>
                    <a:pt x="135014" y="121082"/>
                  </a:lnTo>
                  <a:lnTo>
                    <a:pt x="145067" y="128439"/>
                  </a:lnTo>
                  <a:lnTo>
                    <a:pt x="154217" y="135790"/>
                  </a:lnTo>
                  <a:lnTo>
                    <a:pt x="162763" y="143137"/>
                  </a:lnTo>
                  <a:lnTo>
                    <a:pt x="19820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078231" y="3589768"/>
              <a:ext cx="234401" cy="108513"/>
            </a:xfrm>
            <a:custGeom>
              <a:avLst/>
              <a:gdLst/>
              <a:ahLst/>
              <a:cxnLst/>
              <a:rect l="0" t="0" r="0" b="0"/>
              <a:pathLst>
                <a:path w="234401" h="108513">
                  <a:moveTo>
                    <a:pt x="14168" y="0"/>
                  </a:moveTo>
                  <a:lnTo>
                    <a:pt x="2477" y="23383"/>
                  </a:lnTo>
                  <a:lnTo>
                    <a:pt x="256" y="35165"/>
                  </a:lnTo>
                  <a:lnTo>
                    <a:pt x="0" y="47913"/>
                  </a:lnTo>
                  <a:lnTo>
                    <a:pt x="1052" y="61306"/>
                  </a:lnTo>
                  <a:lnTo>
                    <a:pt x="4201" y="72682"/>
                  </a:lnTo>
                  <a:lnTo>
                    <a:pt x="8747" y="82713"/>
                  </a:lnTo>
                  <a:lnTo>
                    <a:pt x="14225" y="91847"/>
                  </a:lnTo>
                  <a:lnTo>
                    <a:pt x="22770" y="97937"/>
                  </a:lnTo>
                  <a:lnTo>
                    <a:pt x="33362" y="101997"/>
                  </a:lnTo>
                  <a:lnTo>
                    <a:pt x="45316" y="104703"/>
                  </a:lnTo>
                  <a:lnTo>
                    <a:pt x="58180" y="106508"/>
                  </a:lnTo>
                  <a:lnTo>
                    <a:pt x="71650" y="107710"/>
                  </a:lnTo>
                  <a:lnTo>
                    <a:pt x="85524" y="108512"/>
                  </a:lnTo>
                  <a:lnTo>
                    <a:pt x="98444" y="107824"/>
                  </a:lnTo>
                  <a:lnTo>
                    <a:pt x="110728" y="106141"/>
                  </a:lnTo>
                  <a:lnTo>
                    <a:pt x="122587" y="103795"/>
                  </a:lnTo>
                  <a:lnTo>
                    <a:pt x="135388" y="102232"/>
                  </a:lnTo>
                  <a:lnTo>
                    <a:pt x="148816" y="101189"/>
                  </a:lnTo>
                  <a:lnTo>
                    <a:pt x="162661" y="100494"/>
                  </a:lnTo>
                  <a:lnTo>
                    <a:pt x="191096" y="99722"/>
                  </a:lnTo>
                  <a:lnTo>
                    <a:pt x="23440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213527" y="3534710"/>
              <a:ext cx="22023" cy="330348"/>
            </a:xfrm>
            <a:custGeom>
              <a:avLst/>
              <a:gdLst/>
              <a:ahLst/>
              <a:cxnLst/>
              <a:rect l="0" t="0" r="0" b="0"/>
              <a:pathLst>
                <a:path w="22023" h="330348">
                  <a:moveTo>
                    <a:pt x="22022" y="0"/>
                  </a:moveTo>
                  <a:lnTo>
                    <a:pt x="16177" y="17537"/>
                  </a:lnTo>
                  <a:lnTo>
                    <a:pt x="13231" y="27598"/>
                  </a:lnTo>
                  <a:lnTo>
                    <a:pt x="6696" y="51826"/>
                  </a:lnTo>
                  <a:lnTo>
                    <a:pt x="5687" y="66362"/>
                  </a:lnTo>
                  <a:lnTo>
                    <a:pt x="6239" y="82170"/>
                  </a:lnTo>
                  <a:lnTo>
                    <a:pt x="7829" y="98827"/>
                  </a:lnTo>
                  <a:lnTo>
                    <a:pt x="8890" y="114825"/>
                  </a:lnTo>
                  <a:lnTo>
                    <a:pt x="9597" y="130384"/>
                  </a:lnTo>
                  <a:lnTo>
                    <a:pt x="10382" y="160723"/>
                  </a:lnTo>
                  <a:lnTo>
                    <a:pt x="10974" y="264232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233497" y="3987728"/>
              <a:ext cx="1618701" cy="74008"/>
            </a:xfrm>
            <a:custGeom>
              <a:avLst/>
              <a:gdLst/>
              <a:ahLst/>
              <a:cxnLst/>
              <a:rect l="0" t="0" r="0" b="0"/>
              <a:pathLst>
                <a:path w="1618701" h="74008">
                  <a:moveTo>
                    <a:pt x="0" y="64526"/>
                  </a:moveTo>
                  <a:lnTo>
                    <a:pt x="17537" y="70371"/>
                  </a:lnTo>
                  <a:lnTo>
                    <a:pt x="27597" y="72093"/>
                  </a:lnTo>
                  <a:lnTo>
                    <a:pt x="51826" y="74007"/>
                  </a:lnTo>
                  <a:lnTo>
                    <a:pt x="65139" y="73293"/>
                  </a:lnTo>
                  <a:lnTo>
                    <a:pt x="78908" y="71594"/>
                  </a:lnTo>
                  <a:lnTo>
                    <a:pt x="108481" y="66444"/>
                  </a:lnTo>
                  <a:lnTo>
                    <a:pt x="142016" y="60076"/>
                  </a:lnTo>
                  <a:lnTo>
                    <a:pt x="160747" y="57889"/>
                  </a:lnTo>
                  <a:lnTo>
                    <a:pt x="180575" y="56431"/>
                  </a:lnTo>
                  <a:lnTo>
                    <a:pt x="201135" y="55459"/>
                  </a:lnTo>
                  <a:lnTo>
                    <a:pt x="218512" y="53587"/>
                  </a:lnTo>
                  <a:lnTo>
                    <a:pt x="233767" y="51116"/>
                  </a:lnTo>
                  <a:lnTo>
                    <a:pt x="247608" y="48245"/>
                  </a:lnTo>
                  <a:lnTo>
                    <a:pt x="262953" y="46331"/>
                  </a:lnTo>
                  <a:lnTo>
                    <a:pt x="296316" y="44204"/>
                  </a:lnTo>
                  <a:lnTo>
                    <a:pt x="312553" y="42413"/>
                  </a:lnTo>
                  <a:lnTo>
                    <a:pt x="328273" y="39996"/>
                  </a:lnTo>
                  <a:lnTo>
                    <a:pt x="343646" y="37161"/>
                  </a:lnTo>
                  <a:lnTo>
                    <a:pt x="358789" y="35271"/>
                  </a:lnTo>
                  <a:lnTo>
                    <a:pt x="388666" y="33171"/>
                  </a:lnTo>
                  <a:lnTo>
                    <a:pt x="404708" y="31388"/>
                  </a:lnTo>
                  <a:lnTo>
                    <a:pt x="421520" y="28976"/>
                  </a:lnTo>
                  <a:lnTo>
                    <a:pt x="438846" y="26144"/>
                  </a:lnTo>
                  <a:lnTo>
                    <a:pt x="456514" y="24256"/>
                  </a:lnTo>
                  <a:lnTo>
                    <a:pt x="492459" y="22158"/>
                  </a:lnTo>
                  <a:lnTo>
                    <a:pt x="511833" y="20375"/>
                  </a:lnTo>
                  <a:lnTo>
                    <a:pt x="532089" y="17963"/>
                  </a:lnTo>
                  <a:lnTo>
                    <a:pt x="552934" y="15131"/>
                  </a:lnTo>
                  <a:lnTo>
                    <a:pt x="572948" y="13244"/>
                  </a:lnTo>
                  <a:lnTo>
                    <a:pt x="611499" y="11146"/>
                  </a:lnTo>
                  <a:lnTo>
                    <a:pt x="652288" y="10214"/>
                  </a:lnTo>
                  <a:lnTo>
                    <a:pt x="744136" y="9615"/>
                  </a:lnTo>
                  <a:lnTo>
                    <a:pt x="767709" y="8343"/>
                  </a:lnTo>
                  <a:lnTo>
                    <a:pt x="790765" y="6271"/>
                  </a:lnTo>
                  <a:lnTo>
                    <a:pt x="813478" y="3666"/>
                  </a:lnTo>
                  <a:lnTo>
                    <a:pt x="837183" y="1930"/>
                  </a:lnTo>
                  <a:lnTo>
                    <a:pt x="886362" y="0"/>
                  </a:lnTo>
                  <a:lnTo>
                    <a:pt x="911467" y="709"/>
                  </a:lnTo>
                  <a:lnTo>
                    <a:pt x="936768" y="2405"/>
                  </a:lnTo>
                  <a:lnTo>
                    <a:pt x="962200" y="4760"/>
                  </a:lnTo>
                  <a:lnTo>
                    <a:pt x="986496" y="6329"/>
                  </a:lnTo>
                  <a:lnTo>
                    <a:pt x="1033067" y="8073"/>
                  </a:lnTo>
                  <a:lnTo>
                    <a:pt x="1100558" y="9055"/>
                  </a:lnTo>
                  <a:lnTo>
                    <a:pt x="1365748" y="9465"/>
                  </a:lnTo>
                  <a:lnTo>
                    <a:pt x="1386443" y="10690"/>
                  </a:lnTo>
                  <a:lnTo>
                    <a:pt x="1406357" y="12730"/>
                  </a:lnTo>
                  <a:lnTo>
                    <a:pt x="1425750" y="15313"/>
                  </a:lnTo>
                  <a:lnTo>
                    <a:pt x="1443574" y="17035"/>
                  </a:lnTo>
                  <a:lnTo>
                    <a:pt x="1476428" y="18949"/>
                  </a:lnTo>
                  <a:lnTo>
                    <a:pt x="1522439" y="20026"/>
                  </a:lnTo>
                  <a:lnTo>
                    <a:pt x="1555525" y="20278"/>
                  </a:lnTo>
                  <a:lnTo>
                    <a:pt x="1618700" y="31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364493" y="4063265"/>
              <a:ext cx="262416" cy="230315"/>
            </a:xfrm>
            <a:custGeom>
              <a:avLst/>
              <a:gdLst/>
              <a:ahLst/>
              <a:cxnLst/>
              <a:rect l="0" t="0" r="0" b="0"/>
              <a:pathLst>
                <a:path w="262416" h="230315">
                  <a:moveTo>
                    <a:pt x="135334" y="77081"/>
                  </a:moveTo>
                  <a:lnTo>
                    <a:pt x="117797" y="71236"/>
                  </a:lnTo>
                  <a:lnTo>
                    <a:pt x="107737" y="69514"/>
                  </a:lnTo>
                  <a:lnTo>
                    <a:pt x="96136" y="68366"/>
                  </a:lnTo>
                  <a:lnTo>
                    <a:pt x="83508" y="67601"/>
                  </a:lnTo>
                  <a:lnTo>
                    <a:pt x="71419" y="69537"/>
                  </a:lnTo>
                  <a:lnTo>
                    <a:pt x="59689" y="73276"/>
                  </a:lnTo>
                  <a:lnTo>
                    <a:pt x="48199" y="78215"/>
                  </a:lnTo>
                  <a:lnTo>
                    <a:pt x="38092" y="85178"/>
                  </a:lnTo>
                  <a:lnTo>
                    <a:pt x="28906" y="93491"/>
                  </a:lnTo>
                  <a:lnTo>
                    <a:pt x="20336" y="102703"/>
                  </a:lnTo>
                  <a:lnTo>
                    <a:pt x="13399" y="112515"/>
                  </a:lnTo>
                  <a:lnTo>
                    <a:pt x="7550" y="122727"/>
                  </a:lnTo>
                  <a:lnTo>
                    <a:pt x="2428" y="133205"/>
                  </a:lnTo>
                  <a:lnTo>
                    <a:pt x="237" y="145085"/>
                  </a:lnTo>
                  <a:lnTo>
                    <a:pt x="0" y="157899"/>
                  </a:lnTo>
                  <a:lnTo>
                    <a:pt x="1065" y="171335"/>
                  </a:lnTo>
                  <a:lnTo>
                    <a:pt x="6669" y="182740"/>
                  </a:lnTo>
                  <a:lnTo>
                    <a:pt x="15299" y="192790"/>
                  </a:lnTo>
                  <a:lnTo>
                    <a:pt x="25946" y="201937"/>
                  </a:lnTo>
                  <a:lnTo>
                    <a:pt x="36715" y="209259"/>
                  </a:lnTo>
                  <a:lnTo>
                    <a:pt x="47565" y="215364"/>
                  </a:lnTo>
                  <a:lnTo>
                    <a:pt x="58468" y="220657"/>
                  </a:lnTo>
                  <a:lnTo>
                    <a:pt x="71855" y="224186"/>
                  </a:lnTo>
                  <a:lnTo>
                    <a:pt x="86897" y="226539"/>
                  </a:lnTo>
                  <a:lnTo>
                    <a:pt x="103043" y="228107"/>
                  </a:lnTo>
                  <a:lnTo>
                    <a:pt x="118701" y="229152"/>
                  </a:lnTo>
                  <a:lnTo>
                    <a:pt x="134033" y="229849"/>
                  </a:lnTo>
                  <a:lnTo>
                    <a:pt x="149149" y="230314"/>
                  </a:lnTo>
                  <a:lnTo>
                    <a:pt x="162897" y="228177"/>
                  </a:lnTo>
                  <a:lnTo>
                    <a:pt x="175732" y="224305"/>
                  </a:lnTo>
                  <a:lnTo>
                    <a:pt x="187959" y="219277"/>
                  </a:lnTo>
                  <a:lnTo>
                    <a:pt x="199782" y="213478"/>
                  </a:lnTo>
                  <a:lnTo>
                    <a:pt x="211333" y="207165"/>
                  </a:lnTo>
                  <a:lnTo>
                    <a:pt x="222705" y="200509"/>
                  </a:lnTo>
                  <a:lnTo>
                    <a:pt x="232734" y="192401"/>
                  </a:lnTo>
                  <a:lnTo>
                    <a:pt x="241867" y="183325"/>
                  </a:lnTo>
                  <a:lnTo>
                    <a:pt x="250402" y="173604"/>
                  </a:lnTo>
                  <a:lnTo>
                    <a:pt x="256093" y="162230"/>
                  </a:lnTo>
                  <a:lnTo>
                    <a:pt x="259886" y="149753"/>
                  </a:lnTo>
                  <a:lnTo>
                    <a:pt x="262415" y="136541"/>
                  </a:lnTo>
                  <a:lnTo>
                    <a:pt x="261653" y="124062"/>
                  </a:lnTo>
                  <a:lnTo>
                    <a:pt x="258699" y="112072"/>
                  </a:lnTo>
                  <a:lnTo>
                    <a:pt x="254283" y="100409"/>
                  </a:lnTo>
                  <a:lnTo>
                    <a:pt x="248891" y="90186"/>
                  </a:lnTo>
                  <a:lnTo>
                    <a:pt x="242850" y="80923"/>
                  </a:lnTo>
                  <a:lnTo>
                    <a:pt x="236375" y="72302"/>
                  </a:lnTo>
                  <a:lnTo>
                    <a:pt x="228389" y="65331"/>
                  </a:lnTo>
                  <a:lnTo>
                    <a:pt x="219394" y="59459"/>
                  </a:lnTo>
                  <a:lnTo>
                    <a:pt x="198388" y="48450"/>
                  </a:lnTo>
                  <a:lnTo>
                    <a:pt x="172738" y="35400"/>
                  </a:lnTo>
                  <a:lnTo>
                    <a:pt x="160270" y="29718"/>
                  </a:lnTo>
                  <a:lnTo>
                    <a:pt x="148287" y="24706"/>
                  </a:lnTo>
                  <a:lnTo>
                    <a:pt x="136628" y="20141"/>
                  </a:lnTo>
                  <a:lnTo>
                    <a:pt x="123962" y="17098"/>
                  </a:lnTo>
                  <a:lnTo>
                    <a:pt x="110624" y="15070"/>
                  </a:lnTo>
                  <a:lnTo>
                    <a:pt x="96837" y="13717"/>
                  </a:lnTo>
                  <a:lnTo>
                    <a:pt x="83976" y="11592"/>
                  </a:lnTo>
                  <a:lnTo>
                    <a:pt x="71732" y="8952"/>
                  </a:lnTo>
                  <a:lnTo>
                    <a:pt x="36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071907" y="4052254"/>
              <a:ext cx="163643" cy="121128"/>
            </a:xfrm>
            <a:custGeom>
              <a:avLst/>
              <a:gdLst/>
              <a:ahLst/>
              <a:cxnLst/>
              <a:rect l="0" t="0" r="0" b="0"/>
              <a:pathLst>
                <a:path w="163643" h="121128">
                  <a:moveTo>
                    <a:pt x="9480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1936" y="63914"/>
                  </a:lnTo>
                  <a:lnTo>
                    <a:pt x="5674" y="75644"/>
                  </a:lnTo>
                  <a:lnTo>
                    <a:pt x="10614" y="87135"/>
                  </a:lnTo>
                  <a:lnTo>
                    <a:pt x="18801" y="96018"/>
                  </a:lnTo>
                  <a:lnTo>
                    <a:pt x="29152" y="103165"/>
                  </a:lnTo>
                  <a:lnTo>
                    <a:pt x="40947" y="109152"/>
                  </a:lnTo>
                  <a:lnTo>
                    <a:pt x="53705" y="113144"/>
                  </a:lnTo>
                  <a:lnTo>
                    <a:pt x="67104" y="115805"/>
                  </a:lnTo>
                  <a:lnTo>
                    <a:pt x="80931" y="117579"/>
                  </a:lnTo>
                  <a:lnTo>
                    <a:pt x="95043" y="118762"/>
                  </a:lnTo>
                  <a:lnTo>
                    <a:pt x="109344" y="119551"/>
                  </a:lnTo>
                  <a:lnTo>
                    <a:pt x="16364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114422" y="4063265"/>
              <a:ext cx="99106" cy="286302"/>
            </a:xfrm>
            <a:custGeom>
              <a:avLst/>
              <a:gdLst/>
              <a:ahLst/>
              <a:cxnLst/>
              <a:rect l="0" t="0" r="0" b="0"/>
              <a:pathLst>
                <a:path w="99106" h="286302">
                  <a:moveTo>
                    <a:pt x="99105" y="0"/>
                  </a:moveTo>
                  <a:lnTo>
                    <a:pt x="73219" y="77654"/>
                  </a:lnTo>
                  <a:lnTo>
                    <a:pt x="69613" y="89698"/>
                  </a:lnTo>
                  <a:lnTo>
                    <a:pt x="62343" y="116131"/>
                  </a:lnTo>
                  <a:lnTo>
                    <a:pt x="51371" y="158528"/>
                  </a:lnTo>
                  <a:lnTo>
                    <a:pt x="46482" y="172978"/>
                  </a:lnTo>
                  <a:lnTo>
                    <a:pt x="40776" y="187506"/>
                  </a:lnTo>
                  <a:lnTo>
                    <a:pt x="34525" y="202085"/>
                  </a:lnTo>
                  <a:lnTo>
                    <a:pt x="29134" y="215475"/>
                  </a:lnTo>
                  <a:lnTo>
                    <a:pt x="24317" y="228072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6646092" y="3065351"/>
            <a:ext cx="137984" cy="161037"/>
          </a:xfrm>
          <a:custGeom>
            <a:avLst/>
            <a:gdLst/>
            <a:ahLst/>
            <a:cxnLst/>
            <a:rect l="0" t="0" r="0" b="0"/>
            <a:pathLst>
              <a:path w="137984" h="161037">
                <a:moveTo>
                  <a:pt x="5845" y="72943"/>
                </a:moveTo>
                <a:lnTo>
                  <a:pt x="0" y="55406"/>
                </a:lnTo>
                <a:lnTo>
                  <a:pt x="724" y="47794"/>
                </a:lnTo>
                <a:lnTo>
                  <a:pt x="3654" y="40271"/>
                </a:lnTo>
                <a:lnTo>
                  <a:pt x="8055" y="32809"/>
                </a:lnTo>
                <a:lnTo>
                  <a:pt x="14659" y="25388"/>
                </a:lnTo>
                <a:lnTo>
                  <a:pt x="22732" y="17993"/>
                </a:lnTo>
                <a:lnTo>
                  <a:pt x="31785" y="10616"/>
                </a:lnTo>
                <a:lnTo>
                  <a:pt x="42715" y="5698"/>
                </a:lnTo>
                <a:lnTo>
                  <a:pt x="54895" y="2420"/>
                </a:lnTo>
                <a:lnTo>
                  <a:pt x="67909" y="234"/>
                </a:lnTo>
                <a:lnTo>
                  <a:pt x="80255" y="0"/>
                </a:lnTo>
                <a:lnTo>
                  <a:pt x="92157" y="1068"/>
                </a:lnTo>
                <a:lnTo>
                  <a:pt x="103761" y="3003"/>
                </a:lnTo>
                <a:lnTo>
                  <a:pt x="112722" y="7964"/>
                </a:lnTo>
                <a:lnTo>
                  <a:pt x="119919" y="14942"/>
                </a:lnTo>
                <a:lnTo>
                  <a:pt x="125940" y="23264"/>
                </a:lnTo>
                <a:lnTo>
                  <a:pt x="128731" y="32483"/>
                </a:lnTo>
                <a:lnTo>
                  <a:pt x="129368" y="42299"/>
                </a:lnTo>
                <a:lnTo>
                  <a:pt x="128569" y="52514"/>
                </a:lnTo>
                <a:lnTo>
                  <a:pt x="125590" y="62994"/>
                </a:lnTo>
                <a:lnTo>
                  <a:pt x="121156" y="73652"/>
                </a:lnTo>
                <a:lnTo>
                  <a:pt x="115754" y="84427"/>
                </a:lnTo>
                <a:lnTo>
                  <a:pt x="110928" y="95281"/>
                </a:lnTo>
                <a:lnTo>
                  <a:pt x="106488" y="106188"/>
                </a:lnTo>
                <a:lnTo>
                  <a:pt x="102305" y="117129"/>
                </a:lnTo>
                <a:lnTo>
                  <a:pt x="103186" y="126871"/>
                </a:lnTo>
                <a:lnTo>
                  <a:pt x="107444" y="135812"/>
                </a:lnTo>
                <a:lnTo>
                  <a:pt x="137983" y="1610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6758860" y="4019219"/>
            <a:ext cx="135332" cy="319336"/>
            <a:chOff x="6758860" y="4019219"/>
            <a:chExt cx="135332" cy="319336"/>
          </a:xfrm>
        </p:grpSpPr>
        <p:sp>
          <p:nvSpPr>
            <p:cNvPr id="58" name="Freeform 57"/>
            <p:cNvSpPr/>
            <p:nvPr/>
          </p:nvSpPr>
          <p:spPr>
            <a:xfrm>
              <a:off x="6758860" y="4063265"/>
              <a:ext cx="135332" cy="113390"/>
            </a:xfrm>
            <a:custGeom>
              <a:avLst/>
              <a:gdLst/>
              <a:ahLst/>
              <a:cxnLst/>
              <a:rect l="0" t="0" r="0" b="0"/>
              <a:pathLst>
                <a:path w="135332" h="113390">
                  <a:moveTo>
                    <a:pt x="47239" y="0"/>
                  </a:moveTo>
                  <a:lnTo>
                    <a:pt x="29701" y="11692"/>
                  </a:lnTo>
                  <a:lnTo>
                    <a:pt x="23312" y="18806"/>
                  </a:lnTo>
                  <a:lnTo>
                    <a:pt x="17829" y="27220"/>
                  </a:lnTo>
                  <a:lnTo>
                    <a:pt x="12950" y="36499"/>
                  </a:lnTo>
                  <a:lnTo>
                    <a:pt x="8474" y="46356"/>
                  </a:lnTo>
                  <a:lnTo>
                    <a:pt x="4267" y="56598"/>
                  </a:lnTo>
                  <a:lnTo>
                    <a:pt x="239" y="67096"/>
                  </a:lnTo>
                  <a:lnTo>
                    <a:pt x="0" y="76542"/>
                  </a:lnTo>
                  <a:lnTo>
                    <a:pt x="2287" y="85286"/>
                  </a:lnTo>
                  <a:lnTo>
                    <a:pt x="6259" y="93563"/>
                  </a:lnTo>
                  <a:lnTo>
                    <a:pt x="12578" y="100304"/>
                  </a:lnTo>
                  <a:lnTo>
                    <a:pt x="20461" y="106022"/>
                  </a:lnTo>
                  <a:lnTo>
                    <a:pt x="29387" y="111057"/>
                  </a:lnTo>
                  <a:lnTo>
                    <a:pt x="39008" y="113190"/>
                  </a:lnTo>
                  <a:lnTo>
                    <a:pt x="49093" y="113389"/>
                  </a:lnTo>
                  <a:lnTo>
                    <a:pt x="59486" y="112298"/>
                  </a:lnTo>
                  <a:lnTo>
                    <a:pt x="70085" y="110347"/>
                  </a:lnTo>
                  <a:lnTo>
                    <a:pt x="80823" y="107823"/>
                  </a:lnTo>
                  <a:lnTo>
                    <a:pt x="135331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817110" y="4019219"/>
              <a:ext cx="77082" cy="319336"/>
            </a:xfrm>
            <a:custGeom>
              <a:avLst/>
              <a:gdLst/>
              <a:ahLst/>
              <a:cxnLst/>
              <a:rect l="0" t="0" r="0" b="0"/>
              <a:pathLst>
                <a:path w="77082" h="319336">
                  <a:moveTo>
                    <a:pt x="77081" y="0"/>
                  </a:moveTo>
                  <a:lnTo>
                    <a:pt x="71235" y="17538"/>
                  </a:lnTo>
                  <a:lnTo>
                    <a:pt x="68289" y="28821"/>
                  </a:lnTo>
                  <a:lnTo>
                    <a:pt x="61754" y="57671"/>
                  </a:lnTo>
                  <a:lnTo>
                    <a:pt x="59522" y="72706"/>
                  </a:lnTo>
                  <a:lnTo>
                    <a:pt x="58033" y="87623"/>
                  </a:lnTo>
                  <a:lnTo>
                    <a:pt x="57042" y="102461"/>
                  </a:lnTo>
                  <a:lnTo>
                    <a:pt x="55157" y="117248"/>
                  </a:lnTo>
                  <a:lnTo>
                    <a:pt x="52677" y="132000"/>
                  </a:lnTo>
                  <a:lnTo>
                    <a:pt x="49801" y="146729"/>
                  </a:lnTo>
                  <a:lnTo>
                    <a:pt x="43341" y="176144"/>
                  </a:lnTo>
                  <a:lnTo>
                    <a:pt x="29225" y="234905"/>
                  </a:lnTo>
                  <a:lnTo>
                    <a:pt x="25601" y="248367"/>
                  </a:lnTo>
                  <a:lnTo>
                    <a:pt x="21961" y="261011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6453728" y="3039190"/>
            <a:ext cx="11013" cy="187198"/>
          </a:xfrm>
          <a:custGeom>
            <a:avLst/>
            <a:gdLst/>
            <a:ahLst/>
            <a:cxnLst/>
            <a:rect l="0" t="0" r="0" b="0"/>
            <a:pathLst>
              <a:path w="11013" h="187198">
                <a:moveTo>
                  <a:pt x="1" y="0"/>
                </a:moveTo>
                <a:lnTo>
                  <a:pt x="0" y="23383"/>
                </a:lnTo>
                <a:lnTo>
                  <a:pt x="1224" y="36388"/>
                </a:lnTo>
                <a:lnTo>
                  <a:pt x="3263" y="51176"/>
                </a:lnTo>
                <a:lnTo>
                  <a:pt x="5846" y="67152"/>
                </a:lnTo>
                <a:lnTo>
                  <a:pt x="7568" y="82697"/>
                </a:lnTo>
                <a:lnTo>
                  <a:pt x="8716" y="97954"/>
                </a:lnTo>
                <a:lnTo>
                  <a:pt x="9481" y="113020"/>
                </a:lnTo>
                <a:lnTo>
                  <a:pt x="10332" y="142810"/>
                </a:lnTo>
                <a:lnTo>
                  <a:pt x="11012" y="1871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6420694" y="4045527"/>
            <a:ext cx="209658" cy="248982"/>
            <a:chOff x="6420694" y="4045527"/>
            <a:chExt cx="209658" cy="248982"/>
          </a:xfrm>
        </p:grpSpPr>
        <p:sp>
          <p:nvSpPr>
            <p:cNvPr id="62" name="Freeform 61"/>
            <p:cNvSpPr/>
            <p:nvPr/>
          </p:nvSpPr>
          <p:spPr>
            <a:xfrm>
              <a:off x="6420694" y="41293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453729" y="4045527"/>
              <a:ext cx="176623" cy="248982"/>
            </a:xfrm>
            <a:custGeom>
              <a:avLst/>
              <a:gdLst/>
              <a:ahLst/>
              <a:cxnLst/>
              <a:rect l="0" t="0" r="0" b="0"/>
              <a:pathLst>
                <a:path w="176623" h="248982">
                  <a:moveTo>
                    <a:pt x="0" y="28750"/>
                  </a:moveTo>
                  <a:lnTo>
                    <a:pt x="11691" y="11213"/>
                  </a:lnTo>
                  <a:lnTo>
                    <a:pt x="20029" y="6047"/>
                  </a:lnTo>
                  <a:lnTo>
                    <a:pt x="30482" y="2603"/>
                  </a:lnTo>
                  <a:lnTo>
                    <a:pt x="42344" y="307"/>
                  </a:lnTo>
                  <a:lnTo>
                    <a:pt x="53923" y="0"/>
                  </a:lnTo>
                  <a:lnTo>
                    <a:pt x="65313" y="1019"/>
                  </a:lnTo>
                  <a:lnTo>
                    <a:pt x="76577" y="2922"/>
                  </a:lnTo>
                  <a:lnTo>
                    <a:pt x="87756" y="5414"/>
                  </a:lnTo>
                  <a:lnTo>
                    <a:pt x="98880" y="8298"/>
                  </a:lnTo>
                  <a:lnTo>
                    <a:pt x="109966" y="11445"/>
                  </a:lnTo>
                  <a:lnTo>
                    <a:pt x="116133" y="18437"/>
                  </a:lnTo>
                  <a:lnTo>
                    <a:pt x="119021" y="27992"/>
                  </a:lnTo>
                  <a:lnTo>
                    <a:pt x="119723" y="39256"/>
                  </a:lnTo>
                  <a:lnTo>
                    <a:pt x="117744" y="49213"/>
                  </a:lnTo>
                  <a:lnTo>
                    <a:pt x="113978" y="58298"/>
                  </a:lnTo>
                  <a:lnTo>
                    <a:pt x="109020" y="66801"/>
                  </a:lnTo>
                  <a:lnTo>
                    <a:pt x="103267" y="74917"/>
                  </a:lnTo>
                  <a:lnTo>
                    <a:pt x="96985" y="82775"/>
                  </a:lnTo>
                  <a:lnTo>
                    <a:pt x="90350" y="90460"/>
                  </a:lnTo>
                  <a:lnTo>
                    <a:pt x="88374" y="98031"/>
                  </a:lnTo>
                  <a:lnTo>
                    <a:pt x="89504" y="105525"/>
                  </a:lnTo>
                  <a:lnTo>
                    <a:pt x="92704" y="112968"/>
                  </a:lnTo>
                  <a:lnTo>
                    <a:pt x="98508" y="119154"/>
                  </a:lnTo>
                  <a:lnTo>
                    <a:pt x="106047" y="124501"/>
                  </a:lnTo>
                  <a:lnTo>
                    <a:pt x="114744" y="129289"/>
                  </a:lnTo>
                  <a:lnTo>
                    <a:pt x="124212" y="133705"/>
                  </a:lnTo>
                  <a:lnTo>
                    <a:pt x="134196" y="137872"/>
                  </a:lnTo>
                  <a:lnTo>
                    <a:pt x="144521" y="141874"/>
                  </a:lnTo>
                  <a:lnTo>
                    <a:pt x="153852" y="148212"/>
                  </a:lnTo>
                  <a:lnTo>
                    <a:pt x="162520" y="156108"/>
                  </a:lnTo>
                  <a:lnTo>
                    <a:pt x="170745" y="165043"/>
                  </a:lnTo>
                  <a:lnTo>
                    <a:pt x="175005" y="174670"/>
                  </a:lnTo>
                  <a:lnTo>
                    <a:pt x="176622" y="184758"/>
                  </a:lnTo>
                  <a:lnTo>
                    <a:pt x="176476" y="195154"/>
                  </a:lnTo>
                  <a:lnTo>
                    <a:pt x="172709" y="204532"/>
                  </a:lnTo>
                  <a:lnTo>
                    <a:pt x="166527" y="213231"/>
                  </a:lnTo>
                  <a:lnTo>
                    <a:pt x="158734" y="221477"/>
                  </a:lnTo>
                  <a:lnTo>
                    <a:pt x="149869" y="228198"/>
                  </a:lnTo>
                  <a:lnTo>
                    <a:pt x="140288" y="233902"/>
                  </a:lnTo>
                  <a:lnTo>
                    <a:pt x="130230" y="238929"/>
                  </a:lnTo>
                  <a:lnTo>
                    <a:pt x="118631" y="242279"/>
                  </a:lnTo>
                  <a:lnTo>
                    <a:pt x="106004" y="244513"/>
                  </a:lnTo>
                  <a:lnTo>
                    <a:pt x="92693" y="246003"/>
                  </a:lnTo>
                  <a:lnTo>
                    <a:pt x="78924" y="246996"/>
                  </a:lnTo>
                  <a:lnTo>
                    <a:pt x="64851" y="247657"/>
                  </a:lnTo>
                  <a:lnTo>
                    <a:pt x="22023" y="2489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Freeform 64"/>
          <p:cNvSpPr/>
          <p:nvPr/>
        </p:nvSpPr>
        <p:spPr>
          <a:xfrm>
            <a:off x="6288555" y="3028179"/>
            <a:ext cx="11013" cy="143151"/>
          </a:xfrm>
          <a:custGeom>
            <a:avLst/>
            <a:gdLst/>
            <a:ahLst/>
            <a:cxnLst/>
            <a:rect l="0" t="0" r="0" b="0"/>
            <a:pathLst>
              <a:path w="11013" h="143151">
                <a:moveTo>
                  <a:pt x="11012" y="0"/>
                </a:moveTo>
                <a:lnTo>
                  <a:pt x="5166" y="17537"/>
                </a:lnTo>
                <a:lnTo>
                  <a:pt x="3445" y="27597"/>
                </a:lnTo>
                <a:lnTo>
                  <a:pt x="2296" y="39197"/>
                </a:lnTo>
                <a:lnTo>
                  <a:pt x="1531" y="51825"/>
                </a:lnTo>
                <a:lnTo>
                  <a:pt x="681" y="78907"/>
                </a:lnTo>
                <a:lnTo>
                  <a:pt x="0" y="143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6035289" y="4107312"/>
            <a:ext cx="605637" cy="319336"/>
            <a:chOff x="6035289" y="4107312"/>
            <a:chExt cx="605637" cy="319336"/>
          </a:xfrm>
        </p:grpSpPr>
        <p:sp>
          <p:nvSpPr>
            <p:cNvPr id="66" name="Freeform 65"/>
            <p:cNvSpPr/>
            <p:nvPr/>
          </p:nvSpPr>
          <p:spPr>
            <a:xfrm>
              <a:off x="6035289" y="4110373"/>
              <a:ext cx="209221" cy="263089"/>
            </a:xfrm>
            <a:custGeom>
              <a:avLst/>
              <a:gdLst/>
              <a:ahLst/>
              <a:cxnLst/>
              <a:rect l="0" t="0" r="0" b="0"/>
              <a:pathLst>
                <a:path w="209221" h="263089">
                  <a:moveTo>
                    <a:pt x="0" y="18962"/>
                  </a:moveTo>
                  <a:lnTo>
                    <a:pt x="11692" y="7271"/>
                  </a:lnTo>
                  <a:lnTo>
                    <a:pt x="20030" y="3827"/>
                  </a:lnTo>
                  <a:lnTo>
                    <a:pt x="30483" y="1531"/>
                  </a:lnTo>
                  <a:lnTo>
                    <a:pt x="42345" y="0"/>
                  </a:lnTo>
                  <a:lnTo>
                    <a:pt x="53924" y="203"/>
                  </a:lnTo>
                  <a:lnTo>
                    <a:pt x="65313" y="1562"/>
                  </a:lnTo>
                  <a:lnTo>
                    <a:pt x="76577" y="3691"/>
                  </a:lnTo>
                  <a:lnTo>
                    <a:pt x="87757" y="8782"/>
                  </a:lnTo>
                  <a:lnTo>
                    <a:pt x="98880" y="15846"/>
                  </a:lnTo>
                  <a:lnTo>
                    <a:pt x="109966" y="24225"/>
                  </a:lnTo>
                  <a:lnTo>
                    <a:pt x="117357" y="34706"/>
                  </a:lnTo>
                  <a:lnTo>
                    <a:pt x="122285" y="46587"/>
                  </a:lnTo>
                  <a:lnTo>
                    <a:pt x="125569" y="59402"/>
                  </a:lnTo>
                  <a:lnTo>
                    <a:pt x="125312" y="71616"/>
                  </a:lnTo>
                  <a:lnTo>
                    <a:pt x="122694" y="83429"/>
                  </a:lnTo>
                  <a:lnTo>
                    <a:pt x="118501" y="94974"/>
                  </a:lnTo>
                  <a:lnTo>
                    <a:pt x="113259" y="106342"/>
                  </a:lnTo>
                  <a:lnTo>
                    <a:pt x="107317" y="117591"/>
                  </a:lnTo>
                  <a:lnTo>
                    <a:pt x="100909" y="128761"/>
                  </a:lnTo>
                  <a:lnTo>
                    <a:pt x="94190" y="139878"/>
                  </a:lnTo>
                  <a:lnTo>
                    <a:pt x="80199" y="162018"/>
                  </a:lnTo>
                  <a:lnTo>
                    <a:pt x="58565" y="195119"/>
                  </a:lnTo>
                  <a:lnTo>
                    <a:pt x="54949" y="207363"/>
                  </a:lnTo>
                  <a:lnTo>
                    <a:pt x="53762" y="220421"/>
                  </a:lnTo>
                  <a:lnTo>
                    <a:pt x="54194" y="234019"/>
                  </a:lnTo>
                  <a:lnTo>
                    <a:pt x="59376" y="244308"/>
                  </a:lnTo>
                  <a:lnTo>
                    <a:pt x="67725" y="252391"/>
                  </a:lnTo>
                  <a:lnTo>
                    <a:pt x="78185" y="259004"/>
                  </a:lnTo>
                  <a:lnTo>
                    <a:pt x="88828" y="262188"/>
                  </a:lnTo>
                  <a:lnTo>
                    <a:pt x="99595" y="263088"/>
                  </a:lnTo>
                  <a:lnTo>
                    <a:pt x="110443" y="262464"/>
                  </a:lnTo>
                  <a:lnTo>
                    <a:pt x="138810" y="261770"/>
                  </a:lnTo>
                  <a:lnTo>
                    <a:pt x="209220" y="2502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60562" y="4107312"/>
              <a:ext cx="127901" cy="187197"/>
            </a:xfrm>
            <a:custGeom>
              <a:avLst/>
              <a:gdLst/>
              <a:ahLst/>
              <a:cxnLst/>
              <a:rect l="0" t="0" r="0" b="0"/>
              <a:pathLst>
                <a:path w="127901" h="187197">
                  <a:moveTo>
                    <a:pt x="83051" y="0"/>
                  </a:moveTo>
                  <a:lnTo>
                    <a:pt x="59668" y="5845"/>
                  </a:lnTo>
                  <a:lnTo>
                    <a:pt x="49110" y="8791"/>
                  </a:lnTo>
                  <a:lnTo>
                    <a:pt x="27590" y="15327"/>
                  </a:lnTo>
                  <a:lnTo>
                    <a:pt x="17936" y="20006"/>
                  </a:lnTo>
                  <a:lnTo>
                    <a:pt x="9054" y="25572"/>
                  </a:lnTo>
                  <a:lnTo>
                    <a:pt x="685" y="31730"/>
                  </a:lnTo>
                  <a:lnTo>
                    <a:pt x="0" y="37059"/>
                  </a:lnTo>
                  <a:lnTo>
                    <a:pt x="4436" y="41835"/>
                  </a:lnTo>
                  <a:lnTo>
                    <a:pt x="12289" y="46242"/>
                  </a:lnTo>
                  <a:lnTo>
                    <a:pt x="21194" y="50404"/>
                  </a:lnTo>
                  <a:lnTo>
                    <a:pt x="30802" y="54402"/>
                  </a:lnTo>
                  <a:lnTo>
                    <a:pt x="40877" y="58291"/>
                  </a:lnTo>
                  <a:lnTo>
                    <a:pt x="61860" y="65875"/>
                  </a:lnTo>
                  <a:lnTo>
                    <a:pt x="72594" y="69610"/>
                  </a:lnTo>
                  <a:lnTo>
                    <a:pt x="83421" y="74547"/>
                  </a:lnTo>
                  <a:lnTo>
                    <a:pt x="94310" y="80286"/>
                  </a:lnTo>
                  <a:lnTo>
                    <a:pt x="105239" y="86558"/>
                  </a:lnTo>
                  <a:lnTo>
                    <a:pt x="113748" y="94410"/>
                  </a:lnTo>
                  <a:lnTo>
                    <a:pt x="120645" y="103316"/>
                  </a:lnTo>
                  <a:lnTo>
                    <a:pt x="126467" y="112923"/>
                  </a:lnTo>
                  <a:lnTo>
                    <a:pt x="127900" y="122999"/>
                  </a:lnTo>
                  <a:lnTo>
                    <a:pt x="126409" y="133386"/>
                  </a:lnTo>
                  <a:lnTo>
                    <a:pt x="122968" y="143982"/>
                  </a:lnTo>
                  <a:lnTo>
                    <a:pt x="117003" y="153493"/>
                  </a:lnTo>
                  <a:lnTo>
                    <a:pt x="109356" y="162280"/>
                  </a:lnTo>
                  <a:lnTo>
                    <a:pt x="50017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07891" y="4316531"/>
              <a:ext cx="33035" cy="110117"/>
            </a:xfrm>
            <a:custGeom>
              <a:avLst/>
              <a:gdLst/>
              <a:ahLst/>
              <a:cxnLst/>
              <a:rect l="0" t="0" r="0" b="0"/>
              <a:pathLst>
                <a:path w="33035" h="110117">
                  <a:moveTo>
                    <a:pt x="33034" y="0"/>
                  </a:moveTo>
                  <a:lnTo>
                    <a:pt x="27189" y="17537"/>
                  </a:lnTo>
                  <a:lnTo>
                    <a:pt x="25466" y="27597"/>
                  </a:lnTo>
                  <a:lnTo>
                    <a:pt x="24318" y="39198"/>
                  </a:lnTo>
                  <a:lnTo>
                    <a:pt x="23553" y="51826"/>
                  </a:lnTo>
                  <a:lnTo>
                    <a:pt x="21819" y="63915"/>
                  </a:lnTo>
                  <a:lnTo>
                    <a:pt x="19440" y="7564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266532" y="4613843"/>
            <a:ext cx="2065158" cy="627620"/>
            <a:chOff x="6266532" y="4613843"/>
            <a:chExt cx="2065158" cy="627620"/>
          </a:xfrm>
        </p:grpSpPr>
        <p:sp>
          <p:nvSpPr>
            <p:cNvPr id="70" name="Freeform 69"/>
            <p:cNvSpPr/>
            <p:nvPr/>
          </p:nvSpPr>
          <p:spPr>
            <a:xfrm>
              <a:off x="6299567" y="48781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266532" y="4728131"/>
              <a:ext cx="286302" cy="304153"/>
            </a:xfrm>
            <a:custGeom>
              <a:avLst/>
              <a:gdLst/>
              <a:ahLst/>
              <a:cxnLst/>
              <a:rect l="0" t="0" r="0" b="0"/>
              <a:pathLst>
                <a:path w="286302" h="304153">
                  <a:moveTo>
                    <a:pt x="0" y="50886"/>
                  </a:moveTo>
                  <a:lnTo>
                    <a:pt x="5845" y="33349"/>
                  </a:lnTo>
                  <a:lnTo>
                    <a:pt x="12461" y="25736"/>
                  </a:lnTo>
                  <a:lnTo>
                    <a:pt x="21767" y="18214"/>
                  </a:lnTo>
                  <a:lnTo>
                    <a:pt x="32864" y="10752"/>
                  </a:lnTo>
                  <a:lnTo>
                    <a:pt x="46379" y="5777"/>
                  </a:lnTo>
                  <a:lnTo>
                    <a:pt x="61507" y="2461"/>
                  </a:lnTo>
                  <a:lnTo>
                    <a:pt x="77710" y="250"/>
                  </a:lnTo>
                  <a:lnTo>
                    <a:pt x="92182" y="0"/>
                  </a:lnTo>
                  <a:lnTo>
                    <a:pt x="105501" y="1056"/>
                  </a:lnTo>
                  <a:lnTo>
                    <a:pt x="118051" y="2984"/>
                  </a:lnTo>
                  <a:lnTo>
                    <a:pt x="131311" y="6716"/>
                  </a:lnTo>
                  <a:lnTo>
                    <a:pt x="145046" y="11651"/>
                  </a:lnTo>
                  <a:lnTo>
                    <a:pt x="159096" y="17389"/>
                  </a:lnTo>
                  <a:lnTo>
                    <a:pt x="170910" y="23660"/>
                  </a:lnTo>
                  <a:lnTo>
                    <a:pt x="181233" y="30289"/>
                  </a:lnTo>
                  <a:lnTo>
                    <a:pt x="190562" y="37154"/>
                  </a:lnTo>
                  <a:lnTo>
                    <a:pt x="198005" y="45402"/>
                  </a:lnTo>
                  <a:lnTo>
                    <a:pt x="204190" y="54571"/>
                  </a:lnTo>
                  <a:lnTo>
                    <a:pt x="209537" y="64354"/>
                  </a:lnTo>
                  <a:lnTo>
                    <a:pt x="211878" y="74547"/>
                  </a:lnTo>
                  <a:lnTo>
                    <a:pt x="212215" y="85012"/>
                  </a:lnTo>
                  <a:lnTo>
                    <a:pt x="211217" y="95660"/>
                  </a:lnTo>
                  <a:lnTo>
                    <a:pt x="206881" y="106429"/>
                  </a:lnTo>
                  <a:lnTo>
                    <a:pt x="200320" y="117279"/>
                  </a:lnTo>
                  <a:lnTo>
                    <a:pt x="192275" y="128183"/>
                  </a:lnTo>
                  <a:lnTo>
                    <a:pt x="176811" y="150086"/>
                  </a:lnTo>
                  <a:lnTo>
                    <a:pt x="169261" y="161065"/>
                  </a:lnTo>
                  <a:lnTo>
                    <a:pt x="159334" y="170832"/>
                  </a:lnTo>
                  <a:lnTo>
                    <a:pt x="147822" y="179790"/>
                  </a:lnTo>
                  <a:lnTo>
                    <a:pt x="135253" y="188209"/>
                  </a:lnTo>
                  <a:lnTo>
                    <a:pt x="124427" y="196269"/>
                  </a:lnTo>
                  <a:lnTo>
                    <a:pt x="114763" y="204090"/>
                  </a:lnTo>
                  <a:lnTo>
                    <a:pt x="105873" y="211750"/>
                  </a:lnTo>
                  <a:lnTo>
                    <a:pt x="97499" y="219304"/>
                  </a:lnTo>
                  <a:lnTo>
                    <a:pt x="81670" y="234223"/>
                  </a:lnTo>
                  <a:lnTo>
                    <a:pt x="75246" y="242850"/>
                  </a:lnTo>
                  <a:lnTo>
                    <a:pt x="69740" y="252273"/>
                  </a:lnTo>
                  <a:lnTo>
                    <a:pt x="64846" y="262225"/>
                  </a:lnTo>
                  <a:lnTo>
                    <a:pt x="65254" y="270083"/>
                  </a:lnTo>
                  <a:lnTo>
                    <a:pt x="69197" y="276545"/>
                  </a:lnTo>
                  <a:lnTo>
                    <a:pt x="75496" y="282077"/>
                  </a:lnTo>
                  <a:lnTo>
                    <a:pt x="85812" y="285765"/>
                  </a:lnTo>
                  <a:lnTo>
                    <a:pt x="98807" y="288223"/>
                  </a:lnTo>
                  <a:lnTo>
                    <a:pt x="113588" y="289862"/>
                  </a:lnTo>
                  <a:lnTo>
                    <a:pt x="128336" y="290955"/>
                  </a:lnTo>
                  <a:lnTo>
                    <a:pt x="143062" y="291683"/>
                  </a:lnTo>
                  <a:lnTo>
                    <a:pt x="173699" y="292493"/>
                  </a:lnTo>
                  <a:lnTo>
                    <a:pt x="207707" y="292852"/>
                  </a:lnTo>
                  <a:lnTo>
                    <a:pt x="222893" y="294172"/>
                  </a:lnTo>
                  <a:lnTo>
                    <a:pt x="286301" y="3041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554619" y="4693177"/>
              <a:ext cx="301532" cy="321346"/>
            </a:xfrm>
            <a:custGeom>
              <a:avLst/>
              <a:gdLst/>
              <a:ahLst/>
              <a:cxnLst/>
              <a:rect l="0" t="0" r="0" b="0"/>
              <a:pathLst>
                <a:path w="301532" h="321346">
                  <a:moveTo>
                    <a:pt x="152376" y="41794"/>
                  </a:moveTo>
                  <a:lnTo>
                    <a:pt x="140684" y="30102"/>
                  </a:lnTo>
                  <a:lnTo>
                    <a:pt x="133570" y="25435"/>
                  </a:lnTo>
                  <a:lnTo>
                    <a:pt x="125156" y="21100"/>
                  </a:lnTo>
                  <a:lnTo>
                    <a:pt x="115876" y="16986"/>
                  </a:lnTo>
                  <a:lnTo>
                    <a:pt x="106020" y="13021"/>
                  </a:lnTo>
                  <a:lnTo>
                    <a:pt x="85279" y="5351"/>
                  </a:lnTo>
                  <a:lnTo>
                    <a:pt x="73386" y="2816"/>
                  </a:lnTo>
                  <a:lnTo>
                    <a:pt x="60564" y="1127"/>
                  </a:lnTo>
                  <a:lnTo>
                    <a:pt x="47122" y="0"/>
                  </a:lnTo>
                  <a:lnTo>
                    <a:pt x="34489" y="473"/>
                  </a:lnTo>
                  <a:lnTo>
                    <a:pt x="22397" y="2011"/>
                  </a:lnTo>
                  <a:lnTo>
                    <a:pt x="10666" y="4261"/>
                  </a:lnTo>
                  <a:lnTo>
                    <a:pt x="4068" y="9431"/>
                  </a:lnTo>
                  <a:lnTo>
                    <a:pt x="893" y="16548"/>
                  </a:lnTo>
                  <a:lnTo>
                    <a:pt x="0" y="24963"/>
                  </a:lnTo>
                  <a:lnTo>
                    <a:pt x="628" y="35467"/>
                  </a:lnTo>
                  <a:lnTo>
                    <a:pt x="2270" y="47364"/>
                  </a:lnTo>
                  <a:lnTo>
                    <a:pt x="4589" y="60189"/>
                  </a:lnTo>
                  <a:lnTo>
                    <a:pt x="7357" y="72410"/>
                  </a:lnTo>
                  <a:lnTo>
                    <a:pt x="10427" y="84228"/>
                  </a:lnTo>
                  <a:lnTo>
                    <a:pt x="13697" y="95777"/>
                  </a:lnTo>
                  <a:lnTo>
                    <a:pt x="20592" y="118397"/>
                  </a:lnTo>
                  <a:lnTo>
                    <a:pt x="24145" y="129568"/>
                  </a:lnTo>
                  <a:lnTo>
                    <a:pt x="31406" y="137015"/>
                  </a:lnTo>
                  <a:lnTo>
                    <a:pt x="41142" y="141980"/>
                  </a:lnTo>
                  <a:lnTo>
                    <a:pt x="52526" y="145290"/>
                  </a:lnTo>
                  <a:lnTo>
                    <a:pt x="63786" y="146272"/>
                  </a:lnTo>
                  <a:lnTo>
                    <a:pt x="74963" y="145704"/>
                  </a:lnTo>
                  <a:lnTo>
                    <a:pt x="86085" y="144102"/>
                  </a:lnTo>
                  <a:lnTo>
                    <a:pt x="97170" y="144257"/>
                  </a:lnTo>
                  <a:lnTo>
                    <a:pt x="108231" y="145585"/>
                  </a:lnTo>
                  <a:lnTo>
                    <a:pt x="119275" y="147693"/>
                  </a:lnTo>
                  <a:lnTo>
                    <a:pt x="144597" y="153298"/>
                  </a:lnTo>
                  <a:lnTo>
                    <a:pt x="158202" y="156506"/>
                  </a:lnTo>
                  <a:lnTo>
                    <a:pt x="170941" y="159868"/>
                  </a:lnTo>
                  <a:lnTo>
                    <a:pt x="194885" y="166866"/>
                  </a:lnTo>
                  <a:lnTo>
                    <a:pt x="229001" y="177684"/>
                  </a:lnTo>
                  <a:lnTo>
                    <a:pt x="240164" y="182551"/>
                  </a:lnTo>
                  <a:lnTo>
                    <a:pt x="251277" y="188243"/>
                  </a:lnTo>
                  <a:lnTo>
                    <a:pt x="262356" y="194484"/>
                  </a:lnTo>
                  <a:lnTo>
                    <a:pt x="272189" y="202316"/>
                  </a:lnTo>
                  <a:lnTo>
                    <a:pt x="281191" y="211207"/>
                  </a:lnTo>
                  <a:lnTo>
                    <a:pt x="289640" y="220805"/>
                  </a:lnTo>
                  <a:lnTo>
                    <a:pt x="295272" y="232098"/>
                  </a:lnTo>
                  <a:lnTo>
                    <a:pt x="299027" y="244521"/>
                  </a:lnTo>
                  <a:lnTo>
                    <a:pt x="301531" y="257697"/>
                  </a:lnTo>
                  <a:lnTo>
                    <a:pt x="300753" y="268927"/>
                  </a:lnTo>
                  <a:lnTo>
                    <a:pt x="297787" y="278862"/>
                  </a:lnTo>
                  <a:lnTo>
                    <a:pt x="293363" y="287931"/>
                  </a:lnTo>
                  <a:lnTo>
                    <a:pt x="286743" y="295201"/>
                  </a:lnTo>
                  <a:lnTo>
                    <a:pt x="278660" y="301272"/>
                  </a:lnTo>
                  <a:lnTo>
                    <a:pt x="269600" y="306542"/>
                  </a:lnTo>
                  <a:lnTo>
                    <a:pt x="258665" y="311279"/>
                  </a:lnTo>
                  <a:lnTo>
                    <a:pt x="246482" y="315661"/>
                  </a:lnTo>
                  <a:lnTo>
                    <a:pt x="233466" y="319805"/>
                  </a:lnTo>
                  <a:lnTo>
                    <a:pt x="221118" y="321345"/>
                  </a:lnTo>
                  <a:lnTo>
                    <a:pt x="209215" y="321147"/>
                  </a:lnTo>
                  <a:lnTo>
                    <a:pt x="197609" y="319792"/>
                  </a:lnTo>
                  <a:lnTo>
                    <a:pt x="184978" y="317666"/>
                  </a:lnTo>
                  <a:lnTo>
                    <a:pt x="171664" y="315024"/>
                  </a:lnTo>
                  <a:lnTo>
                    <a:pt x="119341" y="3060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872168" y="4684580"/>
              <a:ext cx="297761" cy="289244"/>
            </a:xfrm>
            <a:custGeom>
              <a:avLst/>
              <a:gdLst/>
              <a:ahLst/>
              <a:cxnLst/>
              <a:rect l="0" t="0" r="0" b="0"/>
              <a:pathLst>
                <a:path w="297761" h="289244">
                  <a:moveTo>
                    <a:pt x="0" y="6344"/>
                  </a:moveTo>
                  <a:lnTo>
                    <a:pt x="17537" y="499"/>
                  </a:lnTo>
                  <a:lnTo>
                    <a:pt x="28820" y="0"/>
                  </a:lnTo>
                  <a:lnTo>
                    <a:pt x="42461" y="892"/>
                  </a:lnTo>
                  <a:lnTo>
                    <a:pt x="57671" y="2709"/>
                  </a:lnTo>
                  <a:lnTo>
                    <a:pt x="71482" y="5144"/>
                  </a:lnTo>
                  <a:lnTo>
                    <a:pt x="84360" y="7992"/>
                  </a:lnTo>
                  <a:lnTo>
                    <a:pt x="137247" y="21352"/>
                  </a:lnTo>
                  <a:lnTo>
                    <a:pt x="150226" y="26137"/>
                  </a:lnTo>
                  <a:lnTo>
                    <a:pt x="162549" y="31775"/>
                  </a:lnTo>
                  <a:lnTo>
                    <a:pt x="174435" y="37980"/>
                  </a:lnTo>
                  <a:lnTo>
                    <a:pt x="184807" y="44564"/>
                  </a:lnTo>
                  <a:lnTo>
                    <a:pt x="194168" y="51400"/>
                  </a:lnTo>
                  <a:lnTo>
                    <a:pt x="202855" y="58405"/>
                  </a:lnTo>
                  <a:lnTo>
                    <a:pt x="207424" y="67969"/>
                  </a:lnTo>
                  <a:lnTo>
                    <a:pt x="209246" y="79238"/>
                  </a:lnTo>
                  <a:lnTo>
                    <a:pt x="209237" y="91645"/>
                  </a:lnTo>
                  <a:lnTo>
                    <a:pt x="205561" y="101141"/>
                  </a:lnTo>
                  <a:lnTo>
                    <a:pt x="199439" y="108694"/>
                  </a:lnTo>
                  <a:lnTo>
                    <a:pt x="191688" y="114953"/>
                  </a:lnTo>
                  <a:lnTo>
                    <a:pt x="182850" y="120349"/>
                  </a:lnTo>
                  <a:lnTo>
                    <a:pt x="173287" y="125171"/>
                  </a:lnTo>
                  <a:lnTo>
                    <a:pt x="163241" y="129608"/>
                  </a:lnTo>
                  <a:lnTo>
                    <a:pt x="152873" y="133790"/>
                  </a:lnTo>
                  <a:lnTo>
                    <a:pt x="131566" y="141699"/>
                  </a:lnTo>
                  <a:lnTo>
                    <a:pt x="129310" y="145521"/>
                  </a:lnTo>
                  <a:lnTo>
                    <a:pt x="132699" y="149293"/>
                  </a:lnTo>
                  <a:lnTo>
                    <a:pt x="139853" y="153030"/>
                  </a:lnTo>
                  <a:lnTo>
                    <a:pt x="149517" y="155523"/>
                  </a:lnTo>
                  <a:lnTo>
                    <a:pt x="160853" y="157184"/>
                  </a:lnTo>
                  <a:lnTo>
                    <a:pt x="173305" y="158291"/>
                  </a:lnTo>
                  <a:lnTo>
                    <a:pt x="185277" y="160253"/>
                  </a:lnTo>
                  <a:lnTo>
                    <a:pt x="196929" y="162784"/>
                  </a:lnTo>
                  <a:lnTo>
                    <a:pt x="208367" y="165696"/>
                  </a:lnTo>
                  <a:lnTo>
                    <a:pt x="218439" y="170084"/>
                  </a:lnTo>
                  <a:lnTo>
                    <a:pt x="227600" y="175456"/>
                  </a:lnTo>
                  <a:lnTo>
                    <a:pt x="245530" y="187950"/>
                  </a:lnTo>
                  <a:lnTo>
                    <a:pt x="265733" y="201660"/>
                  </a:lnTo>
                  <a:lnTo>
                    <a:pt x="275036" y="209965"/>
                  </a:lnTo>
                  <a:lnTo>
                    <a:pt x="283685" y="219173"/>
                  </a:lnTo>
                  <a:lnTo>
                    <a:pt x="291897" y="228981"/>
                  </a:lnTo>
                  <a:lnTo>
                    <a:pt x="296150" y="239191"/>
                  </a:lnTo>
                  <a:lnTo>
                    <a:pt x="297760" y="249668"/>
                  </a:lnTo>
                  <a:lnTo>
                    <a:pt x="297611" y="260323"/>
                  </a:lnTo>
                  <a:lnTo>
                    <a:pt x="293841" y="268650"/>
                  </a:lnTo>
                  <a:lnTo>
                    <a:pt x="287656" y="275425"/>
                  </a:lnTo>
                  <a:lnTo>
                    <a:pt x="279863" y="281165"/>
                  </a:lnTo>
                  <a:lnTo>
                    <a:pt x="268551" y="284992"/>
                  </a:lnTo>
                  <a:lnTo>
                    <a:pt x="254891" y="287543"/>
                  </a:lnTo>
                  <a:lnTo>
                    <a:pt x="239667" y="289243"/>
                  </a:lnTo>
                  <a:lnTo>
                    <a:pt x="224624" y="289154"/>
                  </a:lnTo>
                  <a:lnTo>
                    <a:pt x="209702" y="287871"/>
                  </a:lnTo>
                  <a:lnTo>
                    <a:pt x="194859" y="285792"/>
                  </a:lnTo>
                  <a:lnTo>
                    <a:pt x="181293" y="283182"/>
                  </a:lnTo>
                  <a:lnTo>
                    <a:pt x="168579" y="280219"/>
                  </a:lnTo>
                  <a:lnTo>
                    <a:pt x="156433" y="277020"/>
                  </a:lnTo>
                  <a:lnTo>
                    <a:pt x="133148" y="270203"/>
                  </a:lnTo>
                  <a:lnTo>
                    <a:pt x="88093" y="259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279595" y="4933179"/>
              <a:ext cx="33037" cy="143151"/>
            </a:xfrm>
            <a:custGeom>
              <a:avLst/>
              <a:gdLst/>
              <a:ahLst/>
              <a:cxnLst/>
              <a:rect l="0" t="0" r="0" b="0"/>
              <a:pathLst>
                <a:path w="33037" h="143151">
                  <a:moveTo>
                    <a:pt x="33036" y="0"/>
                  </a:moveTo>
                  <a:lnTo>
                    <a:pt x="27190" y="17537"/>
                  </a:lnTo>
                  <a:lnTo>
                    <a:pt x="25468" y="27597"/>
                  </a:lnTo>
                  <a:lnTo>
                    <a:pt x="24320" y="39198"/>
                  </a:lnTo>
                  <a:lnTo>
                    <a:pt x="23555" y="51825"/>
                  </a:lnTo>
                  <a:lnTo>
                    <a:pt x="21821" y="63914"/>
                  </a:lnTo>
                  <a:lnTo>
                    <a:pt x="19441" y="75644"/>
                  </a:lnTo>
                  <a:lnTo>
                    <a:pt x="16632" y="87135"/>
                  </a:lnTo>
                  <a:lnTo>
                    <a:pt x="13535" y="98465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342258" y="4657890"/>
              <a:ext cx="278697" cy="99105"/>
            </a:xfrm>
            <a:custGeom>
              <a:avLst/>
              <a:gdLst/>
              <a:ahLst/>
              <a:cxnLst/>
              <a:rect l="0" t="0" r="0" b="0"/>
              <a:pathLst>
                <a:path w="278697" h="99105">
                  <a:moveTo>
                    <a:pt x="36442" y="0"/>
                  </a:moveTo>
                  <a:lnTo>
                    <a:pt x="24751" y="11691"/>
                  </a:lnTo>
                  <a:lnTo>
                    <a:pt x="20084" y="18805"/>
                  </a:lnTo>
                  <a:lnTo>
                    <a:pt x="15748" y="27219"/>
                  </a:lnTo>
                  <a:lnTo>
                    <a:pt x="11634" y="36499"/>
                  </a:lnTo>
                  <a:lnTo>
                    <a:pt x="7669" y="46355"/>
                  </a:lnTo>
                  <a:lnTo>
                    <a:pt x="0" y="67096"/>
                  </a:lnTo>
                  <a:lnTo>
                    <a:pt x="2358" y="74094"/>
                  </a:lnTo>
                  <a:lnTo>
                    <a:pt x="8825" y="78760"/>
                  </a:lnTo>
                  <a:lnTo>
                    <a:pt x="18031" y="81871"/>
                  </a:lnTo>
                  <a:lnTo>
                    <a:pt x="30285" y="83945"/>
                  </a:lnTo>
                  <a:lnTo>
                    <a:pt x="44573" y="85327"/>
                  </a:lnTo>
                  <a:lnTo>
                    <a:pt x="60215" y="86249"/>
                  </a:lnTo>
                  <a:lnTo>
                    <a:pt x="93909" y="87273"/>
                  </a:lnTo>
                  <a:lnTo>
                    <a:pt x="111458" y="87546"/>
                  </a:lnTo>
                  <a:lnTo>
                    <a:pt x="128051" y="88952"/>
                  </a:lnTo>
                  <a:lnTo>
                    <a:pt x="144009" y="91112"/>
                  </a:lnTo>
                  <a:lnTo>
                    <a:pt x="159540" y="93776"/>
                  </a:lnTo>
                  <a:lnTo>
                    <a:pt x="176012" y="95552"/>
                  </a:lnTo>
                  <a:lnTo>
                    <a:pt x="193111" y="96736"/>
                  </a:lnTo>
                  <a:lnTo>
                    <a:pt x="278696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565897" y="4635867"/>
              <a:ext cx="26327" cy="275290"/>
            </a:xfrm>
            <a:custGeom>
              <a:avLst/>
              <a:gdLst/>
              <a:ahLst/>
              <a:cxnLst/>
              <a:rect l="0" t="0" r="0" b="0"/>
              <a:pathLst>
                <a:path w="26327" h="275290">
                  <a:moveTo>
                    <a:pt x="0" y="0"/>
                  </a:moveTo>
                  <a:lnTo>
                    <a:pt x="11691" y="17536"/>
                  </a:lnTo>
                  <a:lnTo>
                    <a:pt x="16358" y="28820"/>
                  </a:lnTo>
                  <a:lnTo>
                    <a:pt x="20694" y="42460"/>
                  </a:lnTo>
                  <a:lnTo>
                    <a:pt x="24807" y="57671"/>
                  </a:lnTo>
                  <a:lnTo>
                    <a:pt x="26326" y="71482"/>
                  </a:lnTo>
                  <a:lnTo>
                    <a:pt x="26114" y="84359"/>
                  </a:lnTo>
                  <a:lnTo>
                    <a:pt x="24751" y="96615"/>
                  </a:lnTo>
                  <a:lnTo>
                    <a:pt x="23841" y="109680"/>
                  </a:lnTo>
                  <a:lnTo>
                    <a:pt x="23235" y="123283"/>
                  </a:lnTo>
                  <a:lnTo>
                    <a:pt x="22831" y="137247"/>
                  </a:lnTo>
                  <a:lnTo>
                    <a:pt x="21338" y="150226"/>
                  </a:lnTo>
                  <a:lnTo>
                    <a:pt x="19119" y="162549"/>
                  </a:lnTo>
                  <a:lnTo>
                    <a:pt x="16416" y="174435"/>
                  </a:lnTo>
                  <a:lnTo>
                    <a:pt x="13391" y="186030"/>
                  </a:lnTo>
                  <a:lnTo>
                    <a:pt x="10151" y="197430"/>
                  </a:lnTo>
                  <a:lnTo>
                    <a:pt x="6767" y="208701"/>
                  </a:lnTo>
                  <a:lnTo>
                    <a:pt x="4511" y="221109"/>
                  </a:lnTo>
                  <a:lnTo>
                    <a:pt x="3007" y="234274"/>
                  </a:lnTo>
                  <a:lnTo>
                    <a:pt x="11011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698702" y="4635867"/>
              <a:ext cx="208554" cy="131694"/>
            </a:xfrm>
            <a:custGeom>
              <a:avLst/>
              <a:gdLst/>
              <a:ahLst/>
              <a:cxnLst/>
              <a:rect l="0" t="0" r="0" b="0"/>
              <a:pathLst>
                <a:path w="208554" h="131694">
                  <a:moveTo>
                    <a:pt x="43379" y="0"/>
                  </a:moveTo>
                  <a:lnTo>
                    <a:pt x="37534" y="17536"/>
                  </a:lnTo>
                  <a:lnTo>
                    <a:pt x="33364" y="27597"/>
                  </a:lnTo>
                  <a:lnTo>
                    <a:pt x="28138" y="39197"/>
                  </a:lnTo>
                  <a:lnTo>
                    <a:pt x="22207" y="51825"/>
                  </a:lnTo>
                  <a:lnTo>
                    <a:pt x="15806" y="63914"/>
                  </a:lnTo>
                  <a:lnTo>
                    <a:pt x="9091" y="75644"/>
                  </a:lnTo>
                  <a:lnTo>
                    <a:pt x="2168" y="87134"/>
                  </a:lnTo>
                  <a:lnTo>
                    <a:pt x="0" y="97242"/>
                  </a:lnTo>
                  <a:lnTo>
                    <a:pt x="1001" y="106427"/>
                  </a:lnTo>
                  <a:lnTo>
                    <a:pt x="4116" y="114998"/>
                  </a:lnTo>
                  <a:lnTo>
                    <a:pt x="12310" y="120711"/>
                  </a:lnTo>
                  <a:lnTo>
                    <a:pt x="23890" y="124520"/>
                  </a:lnTo>
                  <a:lnTo>
                    <a:pt x="37728" y="127060"/>
                  </a:lnTo>
                  <a:lnTo>
                    <a:pt x="51846" y="128753"/>
                  </a:lnTo>
                  <a:lnTo>
                    <a:pt x="66153" y="129881"/>
                  </a:lnTo>
                  <a:lnTo>
                    <a:pt x="80585" y="130634"/>
                  </a:lnTo>
                  <a:lnTo>
                    <a:pt x="109671" y="131470"/>
                  </a:lnTo>
                  <a:lnTo>
                    <a:pt x="124279" y="131693"/>
                  </a:lnTo>
                  <a:lnTo>
                    <a:pt x="138911" y="130618"/>
                  </a:lnTo>
                  <a:lnTo>
                    <a:pt x="208553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896283" y="4613843"/>
              <a:ext cx="10973" cy="341360"/>
            </a:xfrm>
            <a:custGeom>
              <a:avLst/>
              <a:gdLst/>
              <a:ahLst/>
              <a:cxnLst/>
              <a:rect l="0" t="0" r="0" b="0"/>
              <a:pathLst>
                <a:path w="10973" h="341360">
                  <a:moveTo>
                    <a:pt x="10972" y="0"/>
                  </a:moveTo>
                  <a:lnTo>
                    <a:pt x="5126" y="17538"/>
                  </a:lnTo>
                  <a:lnTo>
                    <a:pt x="3404" y="28821"/>
                  </a:lnTo>
                  <a:lnTo>
                    <a:pt x="2256" y="42461"/>
                  </a:lnTo>
                  <a:lnTo>
                    <a:pt x="1491" y="57671"/>
                  </a:lnTo>
                  <a:lnTo>
                    <a:pt x="640" y="90886"/>
                  </a:lnTo>
                  <a:lnTo>
                    <a:pt x="0" y="201398"/>
                  </a:lnTo>
                  <a:lnTo>
                    <a:pt x="1210" y="216240"/>
                  </a:lnTo>
                  <a:lnTo>
                    <a:pt x="3241" y="231029"/>
                  </a:lnTo>
                  <a:lnTo>
                    <a:pt x="5818" y="245783"/>
                  </a:lnTo>
                  <a:lnTo>
                    <a:pt x="7536" y="260512"/>
                  </a:lnTo>
                  <a:lnTo>
                    <a:pt x="8681" y="275226"/>
                  </a:lnTo>
                  <a:lnTo>
                    <a:pt x="10972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015736" y="4635867"/>
              <a:ext cx="315954" cy="272268"/>
            </a:xfrm>
            <a:custGeom>
              <a:avLst/>
              <a:gdLst/>
              <a:ahLst/>
              <a:cxnLst/>
              <a:rect l="0" t="0" r="0" b="0"/>
              <a:pathLst>
                <a:path w="315954" h="272268">
                  <a:moveTo>
                    <a:pt x="133773" y="88092"/>
                  </a:moveTo>
                  <a:lnTo>
                    <a:pt x="127928" y="70555"/>
                  </a:lnTo>
                  <a:lnTo>
                    <a:pt x="122535" y="64166"/>
                  </a:lnTo>
                  <a:lnTo>
                    <a:pt x="115270" y="58683"/>
                  </a:lnTo>
                  <a:lnTo>
                    <a:pt x="106755" y="53804"/>
                  </a:lnTo>
                  <a:lnTo>
                    <a:pt x="97409" y="51775"/>
                  </a:lnTo>
                  <a:lnTo>
                    <a:pt x="87507" y="51646"/>
                  </a:lnTo>
                  <a:lnTo>
                    <a:pt x="77235" y="52783"/>
                  </a:lnTo>
                  <a:lnTo>
                    <a:pt x="66717" y="54764"/>
                  </a:lnTo>
                  <a:lnTo>
                    <a:pt x="56034" y="57309"/>
                  </a:lnTo>
                  <a:lnTo>
                    <a:pt x="45242" y="60229"/>
                  </a:lnTo>
                  <a:lnTo>
                    <a:pt x="36823" y="65846"/>
                  </a:lnTo>
                  <a:lnTo>
                    <a:pt x="29988" y="73261"/>
                  </a:lnTo>
                  <a:lnTo>
                    <a:pt x="4380" y="111536"/>
                  </a:lnTo>
                  <a:lnTo>
                    <a:pt x="1018" y="123297"/>
                  </a:lnTo>
                  <a:lnTo>
                    <a:pt x="0" y="136032"/>
                  </a:lnTo>
                  <a:lnTo>
                    <a:pt x="545" y="149416"/>
                  </a:lnTo>
                  <a:lnTo>
                    <a:pt x="3355" y="162010"/>
                  </a:lnTo>
                  <a:lnTo>
                    <a:pt x="7675" y="174076"/>
                  </a:lnTo>
                  <a:lnTo>
                    <a:pt x="13002" y="185791"/>
                  </a:lnTo>
                  <a:lnTo>
                    <a:pt x="20224" y="197270"/>
                  </a:lnTo>
                  <a:lnTo>
                    <a:pt x="28710" y="208595"/>
                  </a:lnTo>
                  <a:lnTo>
                    <a:pt x="38037" y="219814"/>
                  </a:lnTo>
                  <a:lnTo>
                    <a:pt x="49150" y="229741"/>
                  </a:lnTo>
                  <a:lnTo>
                    <a:pt x="61452" y="238806"/>
                  </a:lnTo>
                  <a:lnTo>
                    <a:pt x="74547" y="247296"/>
                  </a:lnTo>
                  <a:lnTo>
                    <a:pt x="89395" y="254180"/>
                  </a:lnTo>
                  <a:lnTo>
                    <a:pt x="105411" y="259993"/>
                  </a:lnTo>
                  <a:lnTo>
                    <a:pt x="122206" y="265091"/>
                  </a:lnTo>
                  <a:lnTo>
                    <a:pt x="139520" y="268491"/>
                  </a:lnTo>
                  <a:lnTo>
                    <a:pt x="157181" y="270756"/>
                  </a:lnTo>
                  <a:lnTo>
                    <a:pt x="175072" y="272267"/>
                  </a:lnTo>
                  <a:lnTo>
                    <a:pt x="191893" y="272051"/>
                  </a:lnTo>
                  <a:lnTo>
                    <a:pt x="208001" y="270683"/>
                  </a:lnTo>
                  <a:lnTo>
                    <a:pt x="223634" y="268548"/>
                  </a:lnTo>
                  <a:lnTo>
                    <a:pt x="238950" y="264677"/>
                  </a:lnTo>
                  <a:lnTo>
                    <a:pt x="254055" y="259650"/>
                  </a:lnTo>
                  <a:lnTo>
                    <a:pt x="269018" y="253851"/>
                  </a:lnTo>
                  <a:lnTo>
                    <a:pt x="281442" y="246315"/>
                  </a:lnTo>
                  <a:lnTo>
                    <a:pt x="292170" y="237620"/>
                  </a:lnTo>
                  <a:lnTo>
                    <a:pt x="301771" y="228153"/>
                  </a:lnTo>
                  <a:lnTo>
                    <a:pt x="308170" y="216948"/>
                  </a:lnTo>
                  <a:lnTo>
                    <a:pt x="312437" y="204584"/>
                  </a:lnTo>
                  <a:lnTo>
                    <a:pt x="315281" y="191447"/>
                  </a:lnTo>
                  <a:lnTo>
                    <a:pt x="315953" y="177795"/>
                  </a:lnTo>
                  <a:lnTo>
                    <a:pt x="315178" y="163800"/>
                  </a:lnTo>
                  <a:lnTo>
                    <a:pt x="313438" y="149575"/>
                  </a:lnTo>
                  <a:lnTo>
                    <a:pt x="309831" y="135199"/>
                  </a:lnTo>
                  <a:lnTo>
                    <a:pt x="304980" y="120720"/>
                  </a:lnTo>
                  <a:lnTo>
                    <a:pt x="299298" y="106173"/>
                  </a:lnTo>
                  <a:lnTo>
                    <a:pt x="290616" y="92805"/>
                  </a:lnTo>
                  <a:lnTo>
                    <a:pt x="279934" y="80223"/>
                  </a:lnTo>
                  <a:lnTo>
                    <a:pt x="267919" y="68164"/>
                  </a:lnTo>
                  <a:lnTo>
                    <a:pt x="256238" y="57677"/>
                  </a:lnTo>
                  <a:lnTo>
                    <a:pt x="244781" y="48239"/>
                  </a:lnTo>
                  <a:lnTo>
                    <a:pt x="233472" y="39500"/>
                  </a:lnTo>
                  <a:lnTo>
                    <a:pt x="222262" y="31227"/>
                  </a:lnTo>
                  <a:lnTo>
                    <a:pt x="1778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266532" y="4988236"/>
              <a:ext cx="2048152" cy="132140"/>
            </a:xfrm>
            <a:custGeom>
              <a:avLst/>
              <a:gdLst/>
              <a:ahLst/>
              <a:cxnLst/>
              <a:rect l="0" t="0" r="0" b="0"/>
              <a:pathLst>
                <a:path w="2048152" h="132140">
                  <a:moveTo>
                    <a:pt x="0" y="132139"/>
                  </a:moveTo>
                  <a:lnTo>
                    <a:pt x="11692" y="120448"/>
                  </a:lnTo>
                  <a:lnTo>
                    <a:pt x="20030" y="115781"/>
                  </a:lnTo>
                  <a:lnTo>
                    <a:pt x="30482" y="111445"/>
                  </a:lnTo>
                  <a:lnTo>
                    <a:pt x="42344" y="107332"/>
                  </a:lnTo>
                  <a:lnTo>
                    <a:pt x="56370" y="104589"/>
                  </a:lnTo>
                  <a:lnTo>
                    <a:pt x="104115" y="100730"/>
                  </a:lnTo>
                  <a:lnTo>
                    <a:pt x="167976" y="99426"/>
                  </a:lnTo>
                  <a:lnTo>
                    <a:pt x="233291" y="99168"/>
                  </a:lnTo>
                  <a:lnTo>
                    <a:pt x="260294" y="95870"/>
                  </a:lnTo>
                  <a:lnTo>
                    <a:pt x="272633" y="93278"/>
                  </a:lnTo>
                  <a:lnTo>
                    <a:pt x="319228" y="89630"/>
                  </a:lnTo>
                  <a:lnTo>
                    <a:pt x="382211" y="88397"/>
                  </a:lnTo>
                  <a:lnTo>
                    <a:pt x="433127" y="86960"/>
                  </a:lnTo>
                  <a:lnTo>
                    <a:pt x="449030" y="84890"/>
                  </a:lnTo>
                  <a:lnTo>
                    <a:pt x="464527" y="82287"/>
                  </a:lnTo>
                  <a:lnTo>
                    <a:pt x="523339" y="76887"/>
                  </a:lnTo>
                  <a:lnTo>
                    <a:pt x="536089" y="74504"/>
                  </a:lnTo>
                  <a:lnTo>
                    <a:pt x="548260" y="71693"/>
                  </a:lnTo>
                  <a:lnTo>
                    <a:pt x="588772" y="67736"/>
                  </a:lnTo>
                  <a:lnTo>
                    <a:pt x="647528" y="66399"/>
                  </a:lnTo>
                  <a:lnTo>
                    <a:pt x="774038" y="66083"/>
                  </a:lnTo>
                  <a:lnTo>
                    <a:pt x="803648" y="69339"/>
                  </a:lnTo>
                  <a:lnTo>
                    <a:pt x="818395" y="71919"/>
                  </a:lnTo>
                  <a:lnTo>
                    <a:pt x="862534" y="75552"/>
                  </a:lnTo>
                  <a:lnTo>
                    <a:pt x="912453" y="76628"/>
                  </a:lnTo>
                  <a:lnTo>
                    <a:pt x="1099622" y="77078"/>
                  </a:lnTo>
                  <a:lnTo>
                    <a:pt x="1131878" y="73817"/>
                  </a:lnTo>
                  <a:lnTo>
                    <a:pt x="1147330" y="71235"/>
                  </a:lnTo>
                  <a:lnTo>
                    <a:pt x="1192462" y="67600"/>
                  </a:lnTo>
                  <a:lnTo>
                    <a:pt x="1250333" y="65149"/>
                  </a:lnTo>
                  <a:lnTo>
                    <a:pt x="1263006" y="63009"/>
                  </a:lnTo>
                  <a:lnTo>
                    <a:pt x="1288099" y="57368"/>
                  </a:lnTo>
                  <a:lnTo>
                    <a:pt x="1315565" y="50783"/>
                  </a:lnTo>
                  <a:lnTo>
                    <a:pt x="1328517" y="47314"/>
                  </a:lnTo>
                  <a:lnTo>
                    <a:pt x="1352697" y="40197"/>
                  </a:lnTo>
                  <a:lnTo>
                    <a:pt x="1378941" y="36218"/>
                  </a:lnTo>
                  <a:lnTo>
                    <a:pt x="1405695" y="33226"/>
                  </a:lnTo>
                  <a:lnTo>
                    <a:pt x="1417968" y="30716"/>
                  </a:lnTo>
                  <a:lnTo>
                    <a:pt x="1429820" y="27819"/>
                  </a:lnTo>
                  <a:lnTo>
                    <a:pt x="1441393" y="24663"/>
                  </a:lnTo>
                  <a:lnTo>
                    <a:pt x="1464040" y="17895"/>
                  </a:lnTo>
                  <a:lnTo>
                    <a:pt x="1489603" y="14071"/>
                  </a:lnTo>
                  <a:lnTo>
                    <a:pt x="1517277" y="11148"/>
                  </a:lnTo>
                  <a:lnTo>
                    <a:pt x="1531509" y="8656"/>
                  </a:lnTo>
                  <a:lnTo>
                    <a:pt x="1545890" y="5771"/>
                  </a:lnTo>
                  <a:lnTo>
                    <a:pt x="1589514" y="1710"/>
                  </a:lnTo>
                  <a:lnTo>
                    <a:pt x="1646875" y="1562"/>
                  </a:lnTo>
                  <a:lnTo>
                    <a:pt x="1659506" y="3488"/>
                  </a:lnTo>
                  <a:lnTo>
                    <a:pt x="1671598" y="5996"/>
                  </a:lnTo>
                  <a:lnTo>
                    <a:pt x="1726168" y="10021"/>
                  </a:lnTo>
                  <a:lnTo>
                    <a:pt x="1784075" y="10817"/>
                  </a:lnTo>
                  <a:lnTo>
                    <a:pt x="1848487" y="10973"/>
                  </a:lnTo>
                  <a:lnTo>
                    <a:pt x="1880699" y="14258"/>
                  </a:lnTo>
                  <a:lnTo>
                    <a:pt x="1910105" y="17349"/>
                  </a:lnTo>
                  <a:lnTo>
                    <a:pt x="1962154" y="12626"/>
                  </a:lnTo>
                  <a:lnTo>
                    <a:pt x="2004725" y="11490"/>
                  </a:lnTo>
                  <a:lnTo>
                    <a:pt x="2048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332601" y="5176173"/>
              <a:ext cx="1905001" cy="65290"/>
            </a:xfrm>
            <a:custGeom>
              <a:avLst/>
              <a:gdLst/>
              <a:ahLst/>
              <a:cxnLst/>
              <a:rect l="0" t="0" r="0" b="0"/>
              <a:pathLst>
                <a:path w="1905001" h="65290">
                  <a:moveTo>
                    <a:pt x="0" y="43306"/>
                  </a:moveTo>
                  <a:lnTo>
                    <a:pt x="17537" y="37461"/>
                  </a:lnTo>
                  <a:lnTo>
                    <a:pt x="27597" y="35739"/>
                  </a:lnTo>
                  <a:lnTo>
                    <a:pt x="51825" y="33826"/>
                  </a:lnTo>
                  <a:lnTo>
                    <a:pt x="65138" y="34539"/>
                  </a:lnTo>
                  <a:lnTo>
                    <a:pt x="78907" y="36238"/>
                  </a:lnTo>
                  <a:lnTo>
                    <a:pt x="92981" y="38594"/>
                  </a:lnTo>
                  <a:lnTo>
                    <a:pt x="107257" y="40165"/>
                  </a:lnTo>
                  <a:lnTo>
                    <a:pt x="136170" y="41910"/>
                  </a:lnTo>
                  <a:lnTo>
                    <a:pt x="150732" y="43599"/>
                  </a:lnTo>
                  <a:lnTo>
                    <a:pt x="165334" y="45948"/>
                  </a:lnTo>
                  <a:lnTo>
                    <a:pt x="179963" y="48738"/>
                  </a:lnTo>
                  <a:lnTo>
                    <a:pt x="194609" y="50598"/>
                  </a:lnTo>
                  <a:lnTo>
                    <a:pt x="209267" y="51838"/>
                  </a:lnTo>
                  <a:lnTo>
                    <a:pt x="256544" y="53583"/>
                  </a:lnTo>
                  <a:lnTo>
                    <a:pt x="290204" y="55215"/>
                  </a:lnTo>
                  <a:lnTo>
                    <a:pt x="306033" y="57363"/>
                  </a:lnTo>
                  <a:lnTo>
                    <a:pt x="321478" y="60019"/>
                  </a:lnTo>
                  <a:lnTo>
                    <a:pt x="337894" y="61789"/>
                  </a:lnTo>
                  <a:lnTo>
                    <a:pt x="372446" y="63756"/>
                  </a:lnTo>
                  <a:lnTo>
                    <a:pt x="426291" y="64863"/>
                  </a:lnTo>
                  <a:lnTo>
                    <a:pt x="526460" y="65289"/>
                  </a:lnTo>
                  <a:lnTo>
                    <a:pt x="541841" y="64079"/>
                  </a:lnTo>
                  <a:lnTo>
                    <a:pt x="555765" y="62049"/>
                  </a:lnTo>
                  <a:lnTo>
                    <a:pt x="568718" y="59472"/>
                  </a:lnTo>
                  <a:lnTo>
                    <a:pt x="582248" y="57754"/>
                  </a:lnTo>
                  <a:lnTo>
                    <a:pt x="610331" y="55845"/>
                  </a:lnTo>
                  <a:lnTo>
                    <a:pt x="659502" y="54770"/>
                  </a:lnTo>
                  <a:lnTo>
                    <a:pt x="706970" y="54452"/>
                  </a:lnTo>
                  <a:lnTo>
                    <a:pt x="723355" y="53184"/>
                  </a:lnTo>
                  <a:lnTo>
                    <a:pt x="740397" y="51115"/>
                  </a:lnTo>
                  <a:lnTo>
                    <a:pt x="757876" y="48512"/>
                  </a:lnTo>
                  <a:lnTo>
                    <a:pt x="775645" y="46777"/>
                  </a:lnTo>
                  <a:lnTo>
                    <a:pt x="828660" y="45558"/>
                  </a:lnTo>
                  <a:lnTo>
                    <a:pt x="844858" y="47255"/>
                  </a:lnTo>
                  <a:lnTo>
                    <a:pt x="860551" y="49609"/>
                  </a:lnTo>
                  <a:lnTo>
                    <a:pt x="875907" y="51179"/>
                  </a:lnTo>
                  <a:lnTo>
                    <a:pt x="906019" y="52923"/>
                  </a:lnTo>
                  <a:lnTo>
                    <a:pt x="956333" y="53905"/>
                  </a:lnTo>
                  <a:lnTo>
                    <a:pt x="1119561" y="54307"/>
                  </a:lnTo>
                  <a:lnTo>
                    <a:pt x="1136673" y="53087"/>
                  </a:lnTo>
                  <a:lnTo>
                    <a:pt x="1152974" y="51050"/>
                  </a:lnTo>
                  <a:lnTo>
                    <a:pt x="1168736" y="48469"/>
                  </a:lnTo>
                  <a:lnTo>
                    <a:pt x="1184138" y="46748"/>
                  </a:lnTo>
                  <a:lnTo>
                    <a:pt x="1214302" y="44836"/>
                  </a:lnTo>
                  <a:lnTo>
                    <a:pt x="1258799" y="43759"/>
                  </a:lnTo>
                  <a:lnTo>
                    <a:pt x="1272321" y="42385"/>
                  </a:lnTo>
                  <a:lnTo>
                    <a:pt x="1285006" y="40245"/>
                  </a:lnTo>
                  <a:lnTo>
                    <a:pt x="1297134" y="37595"/>
                  </a:lnTo>
                  <a:lnTo>
                    <a:pt x="1311336" y="35829"/>
                  </a:lnTo>
                  <a:lnTo>
                    <a:pt x="1343429" y="33865"/>
                  </a:lnTo>
                  <a:lnTo>
                    <a:pt x="1390046" y="32760"/>
                  </a:lnTo>
                  <a:lnTo>
                    <a:pt x="1405089" y="31382"/>
                  </a:lnTo>
                  <a:lnTo>
                    <a:pt x="1420011" y="29239"/>
                  </a:lnTo>
                  <a:lnTo>
                    <a:pt x="1434854" y="26587"/>
                  </a:lnTo>
                  <a:lnTo>
                    <a:pt x="1450866" y="24819"/>
                  </a:lnTo>
                  <a:lnTo>
                    <a:pt x="1484971" y="22855"/>
                  </a:lnTo>
                  <a:lnTo>
                    <a:pt x="1532719" y="21749"/>
                  </a:lnTo>
                  <a:lnTo>
                    <a:pt x="1622234" y="21324"/>
                  </a:lnTo>
                  <a:lnTo>
                    <a:pt x="1636961" y="20087"/>
                  </a:lnTo>
                  <a:lnTo>
                    <a:pt x="1651674" y="18039"/>
                  </a:lnTo>
                  <a:lnTo>
                    <a:pt x="1666376" y="15450"/>
                  </a:lnTo>
                  <a:lnTo>
                    <a:pt x="1681071" y="13724"/>
                  </a:lnTo>
                  <a:lnTo>
                    <a:pt x="1710451" y="11806"/>
                  </a:lnTo>
                  <a:lnTo>
                    <a:pt x="1723913" y="10071"/>
                  </a:lnTo>
                  <a:lnTo>
                    <a:pt x="1736559" y="7691"/>
                  </a:lnTo>
                  <a:lnTo>
                    <a:pt x="1748660" y="4881"/>
                  </a:lnTo>
                  <a:lnTo>
                    <a:pt x="1762845" y="3007"/>
                  </a:lnTo>
                  <a:lnTo>
                    <a:pt x="1778419" y="1758"/>
                  </a:lnTo>
                  <a:lnTo>
                    <a:pt x="1826304" y="0"/>
                  </a:lnTo>
                  <a:lnTo>
                    <a:pt x="1855342" y="812"/>
                  </a:lnTo>
                  <a:lnTo>
                    <a:pt x="1868224" y="2742"/>
                  </a:lnTo>
                  <a:lnTo>
                    <a:pt x="1905000" y="102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8479856" y="4525751"/>
            <a:ext cx="1744182" cy="418440"/>
            <a:chOff x="8479856" y="4525751"/>
            <a:chExt cx="1744182" cy="418440"/>
          </a:xfrm>
        </p:grpSpPr>
        <p:sp>
          <p:nvSpPr>
            <p:cNvPr id="83" name="Freeform 82"/>
            <p:cNvSpPr/>
            <p:nvPr/>
          </p:nvSpPr>
          <p:spPr>
            <a:xfrm>
              <a:off x="8523902" y="4768005"/>
              <a:ext cx="11012" cy="132140"/>
            </a:xfrm>
            <a:custGeom>
              <a:avLst/>
              <a:gdLst/>
              <a:ahLst/>
              <a:cxnLst/>
              <a:rect l="0" t="0" r="0" b="0"/>
              <a:pathLst>
                <a:path w="11012" h="132140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3"/>
                  </a:lnTo>
                  <a:lnTo>
                    <a:pt x="9481" y="61307"/>
                  </a:lnTo>
                  <a:lnTo>
                    <a:pt x="10332" y="89239"/>
                  </a:lnTo>
                  <a:lnTo>
                    <a:pt x="11011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479856" y="465789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8581702" y="4742748"/>
              <a:ext cx="173444" cy="168409"/>
            </a:xfrm>
            <a:custGeom>
              <a:avLst/>
              <a:gdLst/>
              <a:ahLst/>
              <a:cxnLst/>
              <a:rect l="0" t="0" r="0" b="0"/>
              <a:pathLst>
                <a:path w="173444" h="168409">
                  <a:moveTo>
                    <a:pt x="19281" y="58292"/>
                  </a:moveTo>
                  <a:lnTo>
                    <a:pt x="13436" y="75829"/>
                  </a:lnTo>
                  <a:lnTo>
                    <a:pt x="12937" y="84665"/>
                  </a:lnTo>
                  <a:lnTo>
                    <a:pt x="13828" y="94227"/>
                  </a:lnTo>
                  <a:lnTo>
                    <a:pt x="15646" y="104272"/>
                  </a:lnTo>
                  <a:lnTo>
                    <a:pt x="14410" y="108521"/>
                  </a:lnTo>
                  <a:lnTo>
                    <a:pt x="11140" y="108907"/>
                  </a:lnTo>
                  <a:lnTo>
                    <a:pt x="6513" y="106718"/>
                  </a:lnTo>
                  <a:lnTo>
                    <a:pt x="3428" y="100364"/>
                  </a:lnTo>
                  <a:lnTo>
                    <a:pt x="1371" y="91234"/>
                  </a:lnTo>
                  <a:lnTo>
                    <a:pt x="0" y="80254"/>
                  </a:lnTo>
                  <a:lnTo>
                    <a:pt x="1533" y="69262"/>
                  </a:lnTo>
                  <a:lnTo>
                    <a:pt x="5001" y="58265"/>
                  </a:lnTo>
                  <a:lnTo>
                    <a:pt x="9761" y="47262"/>
                  </a:lnTo>
                  <a:lnTo>
                    <a:pt x="16605" y="37480"/>
                  </a:lnTo>
                  <a:lnTo>
                    <a:pt x="24838" y="28512"/>
                  </a:lnTo>
                  <a:lnTo>
                    <a:pt x="33997" y="20086"/>
                  </a:lnTo>
                  <a:lnTo>
                    <a:pt x="43773" y="13245"/>
                  </a:lnTo>
                  <a:lnTo>
                    <a:pt x="53962" y="7461"/>
                  </a:lnTo>
                  <a:lnTo>
                    <a:pt x="64425" y="2382"/>
                  </a:lnTo>
                  <a:lnTo>
                    <a:pt x="76294" y="219"/>
                  </a:lnTo>
                  <a:lnTo>
                    <a:pt x="89102" y="0"/>
                  </a:lnTo>
                  <a:lnTo>
                    <a:pt x="102533" y="1078"/>
                  </a:lnTo>
                  <a:lnTo>
                    <a:pt x="113934" y="4244"/>
                  </a:lnTo>
                  <a:lnTo>
                    <a:pt x="123983" y="8802"/>
                  </a:lnTo>
                  <a:lnTo>
                    <a:pt x="133128" y="14287"/>
                  </a:lnTo>
                  <a:lnTo>
                    <a:pt x="140449" y="21614"/>
                  </a:lnTo>
                  <a:lnTo>
                    <a:pt x="146553" y="30170"/>
                  </a:lnTo>
                  <a:lnTo>
                    <a:pt x="151846" y="39544"/>
                  </a:lnTo>
                  <a:lnTo>
                    <a:pt x="156598" y="50687"/>
                  </a:lnTo>
                  <a:lnTo>
                    <a:pt x="160989" y="63010"/>
                  </a:lnTo>
                  <a:lnTo>
                    <a:pt x="165140" y="76120"/>
                  </a:lnTo>
                  <a:lnTo>
                    <a:pt x="167908" y="89753"/>
                  </a:lnTo>
                  <a:lnTo>
                    <a:pt x="169753" y="103736"/>
                  </a:lnTo>
                  <a:lnTo>
                    <a:pt x="173443" y="1684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797917" y="4755317"/>
              <a:ext cx="155437" cy="144828"/>
            </a:xfrm>
            <a:custGeom>
              <a:avLst/>
              <a:gdLst/>
              <a:ahLst/>
              <a:cxnLst/>
              <a:rect l="0" t="0" r="0" b="0"/>
              <a:pathLst>
                <a:path w="155437" h="144828">
                  <a:moveTo>
                    <a:pt x="78355" y="12688"/>
                  </a:moveTo>
                  <a:lnTo>
                    <a:pt x="66664" y="997"/>
                  </a:lnTo>
                  <a:lnTo>
                    <a:pt x="60773" y="0"/>
                  </a:lnTo>
                  <a:lnTo>
                    <a:pt x="54398" y="1783"/>
                  </a:lnTo>
                  <a:lnTo>
                    <a:pt x="47701" y="5418"/>
                  </a:lnTo>
                  <a:lnTo>
                    <a:pt x="40790" y="10289"/>
                  </a:lnTo>
                  <a:lnTo>
                    <a:pt x="33736" y="15982"/>
                  </a:lnTo>
                  <a:lnTo>
                    <a:pt x="26586" y="22225"/>
                  </a:lnTo>
                  <a:lnTo>
                    <a:pt x="19372" y="30058"/>
                  </a:lnTo>
                  <a:lnTo>
                    <a:pt x="12115" y="38950"/>
                  </a:lnTo>
                  <a:lnTo>
                    <a:pt x="4831" y="48549"/>
                  </a:lnTo>
                  <a:lnTo>
                    <a:pt x="1198" y="58619"/>
                  </a:lnTo>
                  <a:lnTo>
                    <a:pt x="0" y="69002"/>
                  </a:lnTo>
                  <a:lnTo>
                    <a:pt x="425" y="79595"/>
                  </a:lnTo>
                  <a:lnTo>
                    <a:pt x="4379" y="89104"/>
                  </a:lnTo>
                  <a:lnTo>
                    <a:pt x="10684" y="97890"/>
                  </a:lnTo>
                  <a:lnTo>
                    <a:pt x="18559" y="106195"/>
                  </a:lnTo>
                  <a:lnTo>
                    <a:pt x="28703" y="114178"/>
                  </a:lnTo>
                  <a:lnTo>
                    <a:pt x="40359" y="121948"/>
                  </a:lnTo>
                  <a:lnTo>
                    <a:pt x="53024" y="129574"/>
                  </a:lnTo>
                  <a:lnTo>
                    <a:pt x="66362" y="134658"/>
                  </a:lnTo>
                  <a:lnTo>
                    <a:pt x="80148" y="138048"/>
                  </a:lnTo>
                  <a:lnTo>
                    <a:pt x="155436" y="1448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981037" y="4657890"/>
              <a:ext cx="181537" cy="286301"/>
            </a:xfrm>
            <a:custGeom>
              <a:avLst/>
              <a:gdLst/>
              <a:ahLst/>
              <a:cxnLst/>
              <a:rect l="0" t="0" r="0" b="0"/>
              <a:pathLst>
                <a:path w="181537" h="286301">
                  <a:moveTo>
                    <a:pt x="5350" y="0"/>
                  </a:moveTo>
                  <a:lnTo>
                    <a:pt x="11196" y="17537"/>
                  </a:lnTo>
                  <a:lnTo>
                    <a:pt x="12918" y="27597"/>
                  </a:lnTo>
                  <a:lnTo>
                    <a:pt x="14066" y="39197"/>
                  </a:lnTo>
                  <a:lnTo>
                    <a:pt x="14831" y="51825"/>
                  </a:lnTo>
                  <a:lnTo>
                    <a:pt x="15682" y="82169"/>
                  </a:lnTo>
                  <a:lnTo>
                    <a:pt x="15909" y="98826"/>
                  </a:lnTo>
                  <a:lnTo>
                    <a:pt x="14836" y="113600"/>
                  </a:lnTo>
                  <a:lnTo>
                    <a:pt x="12897" y="127121"/>
                  </a:lnTo>
                  <a:lnTo>
                    <a:pt x="10382" y="139805"/>
                  </a:lnTo>
                  <a:lnTo>
                    <a:pt x="4324" y="166949"/>
                  </a:lnTo>
                  <a:lnTo>
                    <a:pt x="996" y="181039"/>
                  </a:lnTo>
                  <a:lnTo>
                    <a:pt x="0" y="186762"/>
                  </a:lnTo>
                  <a:lnTo>
                    <a:pt x="560" y="186907"/>
                  </a:lnTo>
                  <a:lnTo>
                    <a:pt x="2157" y="183333"/>
                  </a:lnTo>
                  <a:lnTo>
                    <a:pt x="5668" y="178503"/>
                  </a:lnTo>
                  <a:lnTo>
                    <a:pt x="10456" y="172836"/>
                  </a:lnTo>
                  <a:lnTo>
                    <a:pt x="16095" y="166612"/>
                  </a:lnTo>
                  <a:lnTo>
                    <a:pt x="28886" y="153169"/>
                  </a:lnTo>
                  <a:lnTo>
                    <a:pt x="35723" y="146159"/>
                  </a:lnTo>
                  <a:lnTo>
                    <a:pt x="43951" y="140262"/>
                  </a:lnTo>
                  <a:lnTo>
                    <a:pt x="53107" y="135107"/>
                  </a:lnTo>
                  <a:lnTo>
                    <a:pt x="62883" y="130447"/>
                  </a:lnTo>
                  <a:lnTo>
                    <a:pt x="74293" y="128564"/>
                  </a:lnTo>
                  <a:lnTo>
                    <a:pt x="86794" y="128532"/>
                  </a:lnTo>
                  <a:lnTo>
                    <a:pt x="100021" y="129734"/>
                  </a:lnTo>
                  <a:lnTo>
                    <a:pt x="111287" y="132983"/>
                  </a:lnTo>
                  <a:lnTo>
                    <a:pt x="121244" y="137595"/>
                  </a:lnTo>
                  <a:lnTo>
                    <a:pt x="130330" y="143117"/>
                  </a:lnTo>
                  <a:lnTo>
                    <a:pt x="138834" y="150469"/>
                  </a:lnTo>
                  <a:lnTo>
                    <a:pt x="146950" y="159041"/>
                  </a:lnTo>
                  <a:lnTo>
                    <a:pt x="154808" y="168426"/>
                  </a:lnTo>
                  <a:lnTo>
                    <a:pt x="161270" y="179577"/>
                  </a:lnTo>
                  <a:lnTo>
                    <a:pt x="166802" y="191905"/>
                  </a:lnTo>
                  <a:lnTo>
                    <a:pt x="171713" y="205017"/>
                  </a:lnTo>
                  <a:lnTo>
                    <a:pt x="174987" y="218653"/>
                  </a:lnTo>
                  <a:lnTo>
                    <a:pt x="177170" y="232637"/>
                  </a:lnTo>
                  <a:lnTo>
                    <a:pt x="181536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228642" y="4714478"/>
              <a:ext cx="110116" cy="9482"/>
            </a:xfrm>
            <a:custGeom>
              <a:avLst/>
              <a:gdLst/>
              <a:ahLst/>
              <a:cxnLst/>
              <a:rect l="0" t="0" r="0" b="0"/>
              <a:pathLst>
                <a:path w="110116" h="9482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3914" y="714"/>
                  </a:lnTo>
                  <a:lnTo>
                    <a:pt x="75645" y="2413"/>
                  </a:lnTo>
                  <a:lnTo>
                    <a:pt x="110115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261677" y="4856098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0"/>
                  </a:moveTo>
                  <a:lnTo>
                    <a:pt x="17537" y="5846"/>
                  </a:lnTo>
                  <a:lnTo>
                    <a:pt x="27597" y="7567"/>
                  </a:lnTo>
                  <a:lnTo>
                    <a:pt x="39197" y="8716"/>
                  </a:lnTo>
                  <a:lnTo>
                    <a:pt x="9910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395958" y="4536763"/>
              <a:ext cx="174044" cy="216313"/>
            </a:xfrm>
            <a:custGeom>
              <a:avLst/>
              <a:gdLst/>
              <a:ahLst/>
              <a:cxnLst/>
              <a:rect l="0" t="0" r="0" b="0"/>
              <a:pathLst>
                <a:path w="174044" h="216313">
                  <a:moveTo>
                    <a:pt x="52915" y="0"/>
                  </a:moveTo>
                  <a:lnTo>
                    <a:pt x="41224" y="11691"/>
                  </a:lnTo>
                  <a:lnTo>
                    <a:pt x="37780" y="20029"/>
                  </a:lnTo>
                  <a:lnTo>
                    <a:pt x="35484" y="30481"/>
                  </a:lnTo>
                  <a:lnTo>
                    <a:pt x="33953" y="42344"/>
                  </a:lnTo>
                  <a:lnTo>
                    <a:pt x="31709" y="53923"/>
                  </a:lnTo>
                  <a:lnTo>
                    <a:pt x="28989" y="65313"/>
                  </a:lnTo>
                  <a:lnTo>
                    <a:pt x="25953" y="76576"/>
                  </a:lnTo>
                  <a:lnTo>
                    <a:pt x="19317" y="98880"/>
                  </a:lnTo>
                  <a:lnTo>
                    <a:pt x="5087" y="143105"/>
                  </a:lnTo>
                  <a:lnTo>
                    <a:pt x="2677" y="155356"/>
                  </a:lnTo>
                  <a:lnTo>
                    <a:pt x="1071" y="168416"/>
                  </a:lnTo>
                  <a:lnTo>
                    <a:pt x="0" y="182017"/>
                  </a:lnTo>
                  <a:lnTo>
                    <a:pt x="2956" y="192308"/>
                  </a:lnTo>
                  <a:lnTo>
                    <a:pt x="8598" y="200392"/>
                  </a:lnTo>
                  <a:lnTo>
                    <a:pt x="16029" y="207005"/>
                  </a:lnTo>
                  <a:lnTo>
                    <a:pt x="25877" y="211414"/>
                  </a:lnTo>
                  <a:lnTo>
                    <a:pt x="37336" y="214353"/>
                  </a:lnTo>
                  <a:lnTo>
                    <a:pt x="49870" y="216312"/>
                  </a:lnTo>
                  <a:lnTo>
                    <a:pt x="61897" y="215171"/>
                  </a:lnTo>
                  <a:lnTo>
                    <a:pt x="73585" y="211964"/>
                  </a:lnTo>
                  <a:lnTo>
                    <a:pt x="85047" y="207378"/>
                  </a:lnTo>
                  <a:lnTo>
                    <a:pt x="107571" y="199021"/>
                  </a:lnTo>
                  <a:lnTo>
                    <a:pt x="174043" y="176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558989" y="4525751"/>
              <a:ext cx="22024" cy="418440"/>
            </a:xfrm>
            <a:custGeom>
              <a:avLst/>
              <a:gdLst/>
              <a:ahLst/>
              <a:cxnLst/>
              <a:rect l="0" t="0" r="0" b="0"/>
              <a:pathLst>
                <a:path w="22024" h="418440">
                  <a:moveTo>
                    <a:pt x="22023" y="0"/>
                  </a:moveTo>
                  <a:lnTo>
                    <a:pt x="22023" y="228868"/>
                  </a:lnTo>
                  <a:lnTo>
                    <a:pt x="20799" y="244341"/>
                  </a:lnTo>
                  <a:lnTo>
                    <a:pt x="18760" y="258328"/>
                  </a:lnTo>
                  <a:lnTo>
                    <a:pt x="16177" y="271323"/>
                  </a:lnTo>
                  <a:lnTo>
                    <a:pt x="14456" y="284880"/>
                  </a:lnTo>
                  <a:lnTo>
                    <a:pt x="13308" y="298812"/>
                  </a:lnTo>
                  <a:lnTo>
                    <a:pt x="12543" y="312994"/>
                  </a:lnTo>
                  <a:lnTo>
                    <a:pt x="11691" y="341803"/>
                  </a:lnTo>
                  <a:lnTo>
                    <a:pt x="11465" y="356337"/>
                  </a:lnTo>
                  <a:lnTo>
                    <a:pt x="10091" y="369696"/>
                  </a:lnTo>
                  <a:lnTo>
                    <a:pt x="7951" y="382273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647535" y="4712020"/>
              <a:ext cx="301119" cy="232171"/>
            </a:xfrm>
            <a:custGeom>
              <a:avLst/>
              <a:gdLst/>
              <a:ahLst/>
              <a:cxnLst/>
              <a:rect l="0" t="0" r="0" b="0"/>
              <a:pathLst>
                <a:path w="301119" h="232171">
                  <a:moveTo>
                    <a:pt x="10558" y="66997"/>
                  </a:moveTo>
                  <a:lnTo>
                    <a:pt x="10558" y="128303"/>
                  </a:lnTo>
                  <a:lnTo>
                    <a:pt x="9335" y="140902"/>
                  </a:lnTo>
                  <a:lnTo>
                    <a:pt x="7295" y="152972"/>
                  </a:lnTo>
                  <a:lnTo>
                    <a:pt x="4713" y="164690"/>
                  </a:lnTo>
                  <a:lnTo>
                    <a:pt x="2990" y="167607"/>
                  </a:lnTo>
                  <a:lnTo>
                    <a:pt x="1842" y="164658"/>
                  </a:lnTo>
                  <a:lnTo>
                    <a:pt x="1077" y="157798"/>
                  </a:lnTo>
                  <a:lnTo>
                    <a:pt x="566" y="148331"/>
                  </a:lnTo>
                  <a:lnTo>
                    <a:pt x="0" y="124761"/>
                  </a:lnTo>
                  <a:lnTo>
                    <a:pt x="1072" y="112847"/>
                  </a:lnTo>
                  <a:lnTo>
                    <a:pt x="3010" y="101235"/>
                  </a:lnTo>
                  <a:lnTo>
                    <a:pt x="5526" y="89822"/>
                  </a:lnTo>
                  <a:lnTo>
                    <a:pt x="9651" y="78543"/>
                  </a:lnTo>
                  <a:lnTo>
                    <a:pt x="14848" y="67353"/>
                  </a:lnTo>
                  <a:lnTo>
                    <a:pt x="20758" y="56223"/>
                  </a:lnTo>
                  <a:lnTo>
                    <a:pt x="27146" y="46356"/>
                  </a:lnTo>
                  <a:lnTo>
                    <a:pt x="33852" y="37331"/>
                  </a:lnTo>
                  <a:lnTo>
                    <a:pt x="40769" y="28867"/>
                  </a:lnTo>
                  <a:lnTo>
                    <a:pt x="47828" y="20777"/>
                  </a:lnTo>
                  <a:lnTo>
                    <a:pt x="54981" y="12937"/>
                  </a:lnTo>
                  <a:lnTo>
                    <a:pt x="62197" y="5264"/>
                  </a:lnTo>
                  <a:lnTo>
                    <a:pt x="71901" y="1371"/>
                  </a:lnTo>
                  <a:lnTo>
                    <a:pt x="83264" y="0"/>
                  </a:lnTo>
                  <a:lnTo>
                    <a:pt x="95734" y="309"/>
                  </a:lnTo>
                  <a:lnTo>
                    <a:pt x="106494" y="2962"/>
                  </a:lnTo>
                  <a:lnTo>
                    <a:pt x="116114" y="7178"/>
                  </a:lnTo>
                  <a:lnTo>
                    <a:pt x="124975" y="12435"/>
                  </a:lnTo>
                  <a:lnTo>
                    <a:pt x="130882" y="20834"/>
                  </a:lnTo>
                  <a:lnTo>
                    <a:pt x="134820" y="31328"/>
                  </a:lnTo>
                  <a:lnTo>
                    <a:pt x="137446" y="43218"/>
                  </a:lnTo>
                  <a:lnTo>
                    <a:pt x="139196" y="56038"/>
                  </a:lnTo>
                  <a:lnTo>
                    <a:pt x="140362" y="69479"/>
                  </a:lnTo>
                  <a:lnTo>
                    <a:pt x="141141" y="83334"/>
                  </a:lnTo>
                  <a:lnTo>
                    <a:pt x="144106" y="90123"/>
                  </a:lnTo>
                  <a:lnTo>
                    <a:pt x="148530" y="92203"/>
                  </a:lnTo>
                  <a:lnTo>
                    <a:pt x="153927" y="91142"/>
                  </a:lnTo>
                  <a:lnTo>
                    <a:pt x="159971" y="87988"/>
                  </a:lnTo>
                  <a:lnTo>
                    <a:pt x="166448" y="83438"/>
                  </a:lnTo>
                  <a:lnTo>
                    <a:pt x="173213" y="77957"/>
                  </a:lnTo>
                  <a:lnTo>
                    <a:pt x="181393" y="73080"/>
                  </a:lnTo>
                  <a:lnTo>
                    <a:pt x="190517" y="68606"/>
                  </a:lnTo>
                  <a:lnTo>
                    <a:pt x="200271" y="64399"/>
                  </a:lnTo>
                  <a:lnTo>
                    <a:pt x="211667" y="62818"/>
                  </a:lnTo>
                  <a:lnTo>
                    <a:pt x="224159" y="62987"/>
                  </a:lnTo>
                  <a:lnTo>
                    <a:pt x="237381" y="64324"/>
                  </a:lnTo>
                  <a:lnTo>
                    <a:pt x="248642" y="67662"/>
                  </a:lnTo>
                  <a:lnTo>
                    <a:pt x="258597" y="72334"/>
                  </a:lnTo>
                  <a:lnTo>
                    <a:pt x="267680" y="77896"/>
                  </a:lnTo>
                  <a:lnTo>
                    <a:pt x="274959" y="85275"/>
                  </a:lnTo>
                  <a:lnTo>
                    <a:pt x="281035" y="93864"/>
                  </a:lnTo>
                  <a:lnTo>
                    <a:pt x="286309" y="103261"/>
                  </a:lnTo>
                  <a:lnTo>
                    <a:pt x="291049" y="114419"/>
                  </a:lnTo>
                  <a:lnTo>
                    <a:pt x="295433" y="126752"/>
                  </a:lnTo>
                  <a:lnTo>
                    <a:pt x="299578" y="139869"/>
                  </a:lnTo>
                  <a:lnTo>
                    <a:pt x="301118" y="153507"/>
                  </a:lnTo>
                  <a:lnTo>
                    <a:pt x="300922" y="167493"/>
                  </a:lnTo>
                  <a:lnTo>
                    <a:pt x="285847" y="232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999451" y="4790028"/>
              <a:ext cx="11013" cy="88094"/>
            </a:xfrm>
            <a:custGeom>
              <a:avLst/>
              <a:gdLst/>
              <a:ahLst/>
              <a:cxnLst/>
              <a:rect l="0" t="0" r="0" b="0"/>
              <a:pathLst>
                <a:path w="11013" h="88094">
                  <a:moveTo>
                    <a:pt x="11012" y="0"/>
                  </a:moveTo>
                  <a:lnTo>
                    <a:pt x="11012" y="47913"/>
                  </a:ln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944393" y="4591820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0" y="22023"/>
                  </a:move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0065521" y="4569797"/>
              <a:ext cx="22023" cy="352371"/>
            </a:xfrm>
            <a:custGeom>
              <a:avLst/>
              <a:gdLst/>
              <a:ahLst/>
              <a:cxnLst/>
              <a:rect l="0" t="0" r="0" b="0"/>
              <a:pathLst>
                <a:path w="22023" h="352371">
                  <a:moveTo>
                    <a:pt x="22022" y="0"/>
                  </a:moveTo>
                  <a:lnTo>
                    <a:pt x="16177" y="23383"/>
                  </a:lnTo>
                  <a:lnTo>
                    <a:pt x="14455" y="36388"/>
                  </a:lnTo>
                  <a:lnTo>
                    <a:pt x="13307" y="51176"/>
                  </a:lnTo>
                  <a:lnTo>
                    <a:pt x="12542" y="67152"/>
                  </a:lnTo>
                  <a:lnTo>
                    <a:pt x="11691" y="97954"/>
                  </a:lnTo>
                  <a:lnTo>
                    <a:pt x="11051" y="207657"/>
                  </a:lnTo>
                  <a:lnTo>
                    <a:pt x="11022" y="261232"/>
                  </a:lnTo>
                  <a:lnTo>
                    <a:pt x="9795" y="276929"/>
                  </a:lnTo>
                  <a:lnTo>
                    <a:pt x="7754" y="291065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139422" y="4721663"/>
              <a:ext cx="84616" cy="167470"/>
            </a:xfrm>
            <a:custGeom>
              <a:avLst/>
              <a:gdLst/>
              <a:ahLst/>
              <a:cxnLst/>
              <a:rect l="0" t="0" r="0" b="0"/>
              <a:pathLst>
                <a:path w="84616" h="167470">
                  <a:moveTo>
                    <a:pt x="14191" y="68365"/>
                  </a:moveTo>
                  <a:lnTo>
                    <a:pt x="25883" y="56674"/>
                  </a:lnTo>
                  <a:lnTo>
                    <a:pt x="32997" y="50783"/>
                  </a:lnTo>
                  <a:lnTo>
                    <a:pt x="41410" y="44409"/>
                  </a:lnTo>
                  <a:lnTo>
                    <a:pt x="60547" y="30801"/>
                  </a:lnTo>
                  <a:lnTo>
                    <a:pt x="81287" y="16597"/>
                  </a:lnTo>
                  <a:lnTo>
                    <a:pt x="84615" y="10606"/>
                  </a:lnTo>
                  <a:lnTo>
                    <a:pt x="83164" y="5389"/>
                  </a:lnTo>
                  <a:lnTo>
                    <a:pt x="78526" y="687"/>
                  </a:lnTo>
                  <a:lnTo>
                    <a:pt x="70540" y="0"/>
                  </a:lnTo>
                  <a:lnTo>
                    <a:pt x="60322" y="1989"/>
                  </a:lnTo>
                  <a:lnTo>
                    <a:pt x="48615" y="5762"/>
                  </a:lnTo>
                  <a:lnTo>
                    <a:pt x="38364" y="10724"/>
                  </a:lnTo>
                  <a:lnTo>
                    <a:pt x="29082" y="16479"/>
                  </a:lnTo>
                  <a:lnTo>
                    <a:pt x="20448" y="22763"/>
                  </a:lnTo>
                  <a:lnTo>
                    <a:pt x="13469" y="30623"/>
                  </a:lnTo>
                  <a:lnTo>
                    <a:pt x="7591" y="39533"/>
                  </a:lnTo>
                  <a:lnTo>
                    <a:pt x="2451" y="49144"/>
                  </a:lnTo>
                  <a:lnTo>
                    <a:pt x="246" y="59222"/>
                  </a:lnTo>
                  <a:lnTo>
                    <a:pt x="0" y="69611"/>
                  </a:lnTo>
                  <a:lnTo>
                    <a:pt x="1060" y="80207"/>
                  </a:lnTo>
                  <a:lnTo>
                    <a:pt x="5437" y="89718"/>
                  </a:lnTo>
                  <a:lnTo>
                    <a:pt x="12025" y="98506"/>
                  </a:lnTo>
                  <a:lnTo>
                    <a:pt x="80261" y="167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304800"/>
            <a:ext cx="7518400" cy="256993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Try this one on your own...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1000 milligrams (mg) = 1 gram (g)</a:t>
            </a: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1000 g = 1 kilogram (kg)</a:t>
            </a:r>
          </a:p>
          <a:p>
            <a:r>
              <a:rPr lang="fr-FR" sz="1300" smtClean="0">
                <a:solidFill>
                  <a:srgbClr val="000000"/>
                </a:solidFill>
                <a:latin typeface="Arial - 18"/>
              </a:rPr>
              <a:t>1000 kg = 1 metric ton (t)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How many milligrams equal 5 metric tons?  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Show your work and be prepared to provide a reason for your solution.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749740" y="3600780"/>
            <a:ext cx="2422544" cy="2319998"/>
            <a:chOff x="749740" y="3600780"/>
            <a:chExt cx="2422544" cy="2319998"/>
          </a:xfrm>
        </p:grpSpPr>
        <p:sp>
          <p:nvSpPr>
            <p:cNvPr id="3" name="Freeform 2"/>
            <p:cNvSpPr/>
            <p:nvPr/>
          </p:nvSpPr>
          <p:spPr>
            <a:xfrm>
              <a:off x="1872919" y="3600780"/>
              <a:ext cx="11013" cy="341359"/>
            </a:xfrm>
            <a:custGeom>
              <a:avLst/>
              <a:gdLst/>
              <a:ahLst/>
              <a:cxnLst/>
              <a:rect l="0" t="0" r="0" b="0"/>
              <a:pathLst>
                <a:path w="11013" h="341359">
                  <a:moveTo>
                    <a:pt x="0" y="0"/>
                  </a:moveTo>
                  <a:lnTo>
                    <a:pt x="0" y="152893"/>
                  </a:lnTo>
                  <a:lnTo>
                    <a:pt x="1224" y="167998"/>
                  </a:lnTo>
                  <a:lnTo>
                    <a:pt x="3263" y="181738"/>
                  </a:lnTo>
                  <a:lnTo>
                    <a:pt x="5846" y="194569"/>
                  </a:lnTo>
                  <a:lnTo>
                    <a:pt x="6344" y="206794"/>
                  </a:lnTo>
                  <a:lnTo>
                    <a:pt x="5453" y="218614"/>
                  </a:lnTo>
                  <a:lnTo>
                    <a:pt x="3636" y="230164"/>
                  </a:lnTo>
                  <a:lnTo>
                    <a:pt x="2424" y="242759"/>
                  </a:lnTo>
                  <a:lnTo>
                    <a:pt x="1616" y="256049"/>
                  </a:lnTo>
                  <a:lnTo>
                    <a:pt x="1078" y="269804"/>
                  </a:lnTo>
                  <a:lnTo>
                    <a:pt x="1942" y="282644"/>
                  </a:lnTo>
                  <a:lnTo>
                    <a:pt x="11012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27977" y="3854046"/>
              <a:ext cx="129887" cy="253267"/>
            </a:xfrm>
            <a:custGeom>
              <a:avLst/>
              <a:gdLst/>
              <a:ahLst/>
              <a:cxnLst/>
              <a:rect l="0" t="0" r="0" b="0"/>
              <a:pathLst>
                <a:path w="129887" h="253267">
                  <a:moveTo>
                    <a:pt x="88092" y="0"/>
                  </a:moveTo>
                  <a:lnTo>
                    <a:pt x="99784" y="11691"/>
                  </a:lnTo>
                  <a:lnTo>
                    <a:pt x="104451" y="20029"/>
                  </a:lnTo>
                  <a:lnTo>
                    <a:pt x="108786" y="30482"/>
                  </a:lnTo>
                  <a:lnTo>
                    <a:pt x="124535" y="76577"/>
                  </a:lnTo>
                  <a:lnTo>
                    <a:pt x="127070" y="88980"/>
                  </a:lnTo>
                  <a:lnTo>
                    <a:pt x="128759" y="102143"/>
                  </a:lnTo>
                  <a:lnTo>
                    <a:pt x="129886" y="115812"/>
                  </a:lnTo>
                  <a:lnTo>
                    <a:pt x="129413" y="128595"/>
                  </a:lnTo>
                  <a:lnTo>
                    <a:pt x="127875" y="140788"/>
                  </a:lnTo>
                  <a:lnTo>
                    <a:pt x="125626" y="152587"/>
                  </a:lnTo>
                  <a:lnTo>
                    <a:pt x="121679" y="164123"/>
                  </a:lnTo>
                  <a:lnTo>
                    <a:pt x="116601" y="175485"/>
                  </a:lnTo>
                  <a:lnTo>
                    <a:pt x="110769" y="186730"/>
                  </a:lnTo>
                  <a:lnTo>
                    <a:pt x="103210" y="195450"/>
                  </a:lnTo>
                  <a:lnTo>
                    <a:pt x="94500" y="202487"/>
                  </a:lnTo>
                  <a:lnTo>
                    <a:pt x="75035" y="214792"/>
                  </a:lnTo>
                  <a:lnTo>
                    <a:pt x="54148" y="228417"/>
                  </a:lnTo>
                  <a:lnTo>
                    <a:pt x="43440" y="234253"/>
                  </a:lnTo>
                  <a:lnTo>
                    <a:pt x="32631" y="239367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179143" y="3732919"/>
              <a:ext cx="239772" cy="179287"/>
            </a:xfrm>
            <a:custGeom>
              <a:avLst/>
              <a:gdLst/>
              <a:ahLst/>
              <a:cxnLst/>
              <a:rect l="0" t="0" r="0" b="0"/>
              <a:pathLst>
                <a:path w="239772" h="179287">
                  <a:moveTo>
                    <a:pt x="123227" y="22023"/>
                  </a:moveTo>
                  <a:lnTo>
                    <a:pt x="99845" y="27868"/>
                  </a:lnTo>
                  <a:lnTo>
                    <a:pt x="89286" y="32038"/>
                  </a:lnTo>
                  <a:lnTo>
                    <a:pt x="78577" y="37264"/>
                  </a:lnTo>
                  <a:lnTo>
                    <a:pt x="67766" y="43195"/>
                  </a:lnTo>
                  <a:lnTo>
                    <a:pt x="58113" y="50820"/>
                  </a:lnTo>
                  <a:lnTo>
                    <a:pt x="49230" y="59573"/>
                  </a:lnTo>
                  <a:lnTo>
                    <a:pt x="40861" y="69079"/>
                  </a:lnTo>
                  <a:lnTo>
                    <a:pt x="25037" y="86168"/>
                  </a:lnTo>
                  <a:lnTo>
                    <a:pt x="17391" y="94150"/>
                  </a:lnTo>
                  <a:lnTo>
                    <a:pt x="11070" y="104366"/>
                  </a:lnTo>
                  <a:lnTo>
                    <a:pt x="5633" y="116070"/>
                  </a:lnTo>
                  <a:lnTo>
                    <a:pt x="785" y="128767"/>
                  </a:lnTo>
                  <a:lnTo>
                    <a:pt x="0" y="139679"/>
                  </a:lnTo>
                  <a:lnTo>
                    <a:pt x="1923" y="149401"/>
                  </a:lnTo>
                  <a:lnTo>
                    <a:pt x="5653" y="158329"/>
                  </a:lnTo>
                  <a:lnTo>
                    <a:pt x="11810" y="165504"/>
                  </a:lnTo>
                  <a:lnTo>
                    <a:pt x="19585" y="171511"/>
                  </a:lnTo>
                  <a:lnTo>
                    <a:pt x="28438" y="176740"/>
                  </a:lnTo>
                  <a:lnTo>
                    <a:pt x="39235" y="179001"/>
                  </a:lnTo>
                  <a:lnTo>
                    <a:pt x="51327" y="179286"/>
                  </a:lnTo>
                  <a:lnTo>
                    <a:pt x="64282" y="178252"/>
                  </a:lnTo>
                  <a:lnTo>
                    <a:pt x="76589" y="176340"/>
                  </a:lnTo>
                  <a:lnTo>
                    <a:pt x="88465" y="173841"/>
                  </a:lnTo>
                  <a:lnTo>
                    <a:pt x="100052" y="170952"/>
                  </a:lnTo>
                  <a:lnTo>
                    <a:pt x="112671" y="165355"/>
                  </a:lnTo>
                  <a:lnTo>
                    <a:pt x="125978" y="157953"/>
                  </a:lnTo>
                  <a:lnTo>
                    <a:pt x="152590" y="141165"/>
                  </a:lnTo>
                  <a:lnTo>
                    <a:pt x="176653" y="125546"/>
                  </a:lnTo>
                  <a:lnTo>
                    <a:pt x="186985" y="116732"/>
                  </a:lnTo>
                  <a:lnTo>
                    <a:pt x="196320" y="107186"/>
                  </a:lnTo>
                  <a:lnTo>
                    <a:pt x="204990" y="97151"/>
                  </a:lnTo>
                  <a:lnTo>
                    <a:pt x="213218" y="88014"/>
                  </a:lnTo>
                  <a:lnTo>
                    <a:pt x="228885" y="71336"/>
                  </a:lnTo>
                  <a:lnTo>
                    <a:pt x="234041" y="61016"/>
                  </a:lnTo>
                  <a:lnTo>
                    <a:pt x="237479" y="49242"/>
                  </a:lnTo>
                  <a:lnTo>
                    <a:pt x="239771" y="36498"/>
                  </a:lnTo>
                  <a:lnTo>
                    <a:pt x="236405" y="26779"/>
                  </a:lnTo>
                  <a:lnTo>
                    <a:pt x="229266" y="19076"/>
                  </a:lnTo>
                  <a:lnTo>
                    <a:pt x="1782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81873" y="3721907"/>
              <a:ext cx="264376" cy="173060"/>
            </a:xfrm>
            <a:custGeom>
              <a:avLst/>
              <a:gdLst/>
              <a:ahLst/>
              <a:cxnLst/>
              <a:rect l="0" t="0" r="0" b="0"/>
              <a:pathLst>
                <a:path w="264376" h="173060">
                  <a:moveTo>
                    <a:pt x="139832" y="33035"/>
                  </a:moveTo>
                  <a:lnTo>
                    <a:pt x="133987" y="15498"/>
                  </a:lnTo>
                  <a:lnTo>
                    <a:pt x="128594" y="11555"/>
                  </a:lnTo>
                  <a:lnTo>
                    <a:pt x="121329" y="10151"/>
                  </a:lnTo>
                  <a:lnTo>
                    <a:pt x="112814" y="10438"/>
                  </a:lnTo>
                  <a:lnTo>
                    <a:pt x="103468" y="11853"/>
                  </a:lnTo>
                  <a:lnTo>
                    <a:pt x="93566" y="14019"/>
                  </a:lnTo>
                  <a:lnTo>
                    <a:pt x="83295" y="16687"/>
                  </a:lnTo>
                  <a:lnTo>
                    <a:pt x="74000" y="20913"/>
                  </a:lnTo>
                  <a:lnTo>
                    <a:pt x="65356" y="26177"/>
                  </a:lnTo>
                  <a:lnTo>
                    <a:pt x="57147" y="32134"/>
                  </a:lnTo>
                  <a:lnTo>
                    <a:pt x="38237" y="45277"/>
                  </a:lnTo>
                  <a:lnTo>
                    <a:pt x="28056" y="52208"/>
                  </a:lnTo>
                  <a:lnTo>
                    <a:pt x="20045" y="60499"/>
                  </a:lnTo>
                  <a:lnTo>
                    <a:pt x="13481" y="69697"/>
                  </a:lnTo>
                  <a:lnTo>
                    <a:pt x="7881" y="79499"/>
                  </a:lnTo>
                  <a:lnTo>
                    <a:pt x="4148" y="90928"/>
                  </a:lnTo>
                  <a:lnTo>
                    <a:pt x="1659" y="103442"/>
                  </a:lnTo>
                  <a:lnTo>
                    <a:pt x="0" y="116678"/>
                  </a:lnTo>
                  <a:lnTo>
                    <a:pt x="2565" y="127949"/>
                  </a:lnTo>
                  <a:lnTo>
                    <a:pt x="7945" y="137910"/>
                  </a:lnTo>
                  <a:lnTo>
                    <a:pt x="15202" y="146998"/>
                  </a:lnTo>
                  <a:lnTo>
                    <a:pt x="23711" y="154280"/>
                  </a:lnTo>
                  <a:lnTo>
                    <a:pt x="33054" y="160358"/>
                  </a:lnTo>
                  <a:lnTo>
                    <a:pt x="42953" y="165634"/>
                  </a:lnTo>
                  <a:lnTo>
                    <a:pt x="54446" y="169151"/>
                  </a:lnTo>
                  <a:lnTo>
                    <a:pt x="67003" y="171496"/>
                  </a:lnTo>
                  <a:lnTo>
                    <a:pt x="80268" y="173059"/>
                  </a:lnTo>
                  <a:lnTo>
                    <a:pt x="92782" y="172878"/>
                  </a:lnTo>
                  <a:lnTo>
                    <a:pt x="104795" y="171533"/>
                  </a:lnTo>
                  <a:lnTo>
                    <a:pt x="116474" y="169413"/>
                  </a:lnTo>
                  <a:lnTo>
                    <a:pt x="129154" y="166776"/>
                  </a:lnTo>
                  <a:lnTo>
                    <a:pt x="156294" y="160584"/>
                  </a:lnTo>
                  <a:lnTo>
                    <a:pt x="169159" y="155996"/>
                  </a:lnTo>
                  <a:lnTo>
                    <a:pt x="181407" y="150491"/>
                  </a:lnTo>
                  <a:lnTo>
                    <a:pt x="193242" y="144374"/>
                  </a:lnTo>
                  <a:lnTo>
                    <a:pt x="203580" y="137848"/>
                  </a:lnTo>
                  <a:lnTo>
                    <a:pt x="212918" y="131051"/>
                  </a:lnTo>
                  <a:lnTo>
                    <a:pt x="221591" y="124072"/>
                  </a:lnTo>
                  <a:lnTo>
                    <a:pt x="229820" y="116973"/>
                  </a:lnTo>
                  <a:lnTo>
                    <a:pt x="237753" y="109794"/>
                  </a:lnTo>
                  <a:lnTo>
                    <a:pt x="245488" y="102560"/>
                  </a:lnTo>
                  <a:lnTo>
                    <a:pt x="251869" y="92843"/>
                  </a:lnTo>
                  <a:lnTo>
                    <a:pt x="257346" y="81472"/>
                  </a:lnTo>
                  <a:lnTo>
                    <a:pt x="262221" y="68996"/>
                  </a:lnTo>
                  <a:lnTo>
                    <a:pt x="264247" y="57009"/>
                  </a:lnTo>
                  <a:lnTo>
                    <a:pt x="264375" y="45347"/>
                  </a:lnTo>
                  <a:lnTo>
                    <a:pt x="263236" y="33902"/>
                  </a:lnTo>
                  <a:lnTo>
                    <a:pt x="258807" y="25048"/>
                  </a:lnTo>
                  <a:lnTo>
                    <a:pt x="252183" y="17922"/>
                  </a:lnTo>
                  <a:lnTo>
                    <a:pt x="2169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687775" y="37219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817819" y="3704552"/>
              <a:ext cx="233338" cy="197606"/>
            </a:xfrm>
            <a:custGeom>
              <a:avLst/>
              <a:gdLst/>
              <a:ahLst/>
              <a:cxnLst/>
              <a:rect l="0" t="0" r="0" b="0"/>
              <a:pathLst>
                <a:path w="233338" h="197606">
                  <a:moveTo>
                    <a:pt x="211314" y="6343"/>
                  </a:moveTo>
                  <a:lnTo>
                    <a:pt x="193777" y="498"/>
                  </a:lnTo>
                  <a:lnTo>
                    <a:pt x="184941" y="0"/>
                  </a:lnTo>
                  <a:lnTo>
                    <a:pt x="175379" y="891"/>
                  </a:lnTo>
                  <a:lnTo>
                    <a:pt x="165334" y="2708"/>
                  </a:lnTo>
                  <a:lnTo>
                    <a:pt x="154967" y="6367"/>
                  </a:lnTo>
                  <a:lnTo>
                    <a:pt x="144386" y="11253"/>
                  </a:lnTo>
                  <a:lnTo>
                    <a:pt x="133660" y="16958"/>
                  </a:lnTo>
                  <a:lnTo>
                    <a:pt x="122840" y="21984"/>
                  </a:lnTo>
                  <a:lnTo>
                    <a:pt x="111956" y="26559"/>
                  </a:lnTo>
                  <a:lnTo>
                    <a:pt x="101029" y="30832"/>
                  </a:lnTo>
                  <a:lnTo>
                    <a:pt x="90074" y="36128"/>
                  </a:lnTo>
                  <a:lnTo>
                    <a:pt x="79100" y="42105"/>
                  </a:lnTo>
                  <a:lnTo>
                    <a:pt x="68114" y="48537"/>
                  </a:lnTo>
                  <a:lnTo>
                    <a:pt x="58342" y="56496"/>
                  </a:lnTo>
                  <a:lnTo>
                    <a:pt x="49381" y="65472"/>
                  </a:lnTo>
                  <a:lnTo>
                    <a:pt x="40960" y="75127"/>
                  </a:lnTo>
                  <a:lnTo>
                    <a:pt x="32899" y="84010"/>
                  </a:lnTo>
                  <a:lnTo>
                    <a:pt x="17417" y="100406"/>
                  </a:lnTo>
                  <a:lnTo>
                    <a:pt x="11086" y="109428"/>
                  </a:lnTo>
                  <a:lnTo>
                    <a:pt x="5641" y="119113"/>
                  </a:lnTo>
                  <a:lnTo>
                    <a:pt x="789" y="129239"/>
                  </a:lnTo>
                  <a:lnTo>
                    <a:pt x="0" y="139661"/>
                  </a:lnTo>
                  <a:lnTo>
                    <a:pt x="1922" y="150280"/>
                  </a:lnTo>
                  <a:lnTo>
                    <a:pt x="5650" y="161029"/>
                  </a:lnTo>
                  <a:lnTo>
                    <a:pt x="11806" y="169419"/>
                  </a:lnTo>
                  <a:lnTo>
                    <a:pt x="19580" y="176236"/>
                  </a:lnTo>
                  <a:lnTo>
                    <a:pt x="28434" y="182004"/>
                  </a:lnTo>
                  <a:lnTo>
                    <a:pt x="38007" y="187073"/>
                  </a:lnTo>
                  <a:lnTo>
                    <a:pt x="48059" y="191676"/>
                  </a:lnTo>
                  <a:lnTo>
                    <a:pt x="58431" y="195968"/>
                  </a:lnTo>
                  <a:lnTo>
                    <a:pt x="69017" y="197605"/>
                  </a:lnTo>
                  <a:lnTo>
                    <a:pt x="79744" y="197474"/>
                  </a:lnTo>
                  <a:lnTo>
                    <a:pt x="90566" y="196163"/>
                  </a:lnTo>
                  <a:lnTo>
                    <a:pt x="101451" y="194065"/>
                  </a:lnTo>
                  <a:lnTo>
                    <a:pt x="112379" y="191443"/>
                  </a:lnTo>
                  <a:lnTo>
                    <a:pt x="123334" y="188472"/>
                  </a:lnTo>
                  <a:lnTo>
                    <a:pt x="133084" y="184043"/>
                  </a:lnTo>
                  <a:lnTo>
                    <a:pt x="142032" y="178645"/>
                  </a:lnTo>
                  <a:lnTo>
                    <a:pt x="159722" y="166120"/>
                  </a:lnTo>
                  <a:lnTo>
                    <a:pt x="179820" y="152397"/>
                  </a:lnTo>
                  <a:lnTo>
                    <a:pt x="189094" y="145312"/>
                  </a:lnTo>
                  <a:lnTo>
                    <a:pt x="197725" y="138142"/>
                  </a:lnTo>
                  <a:lnTo>
                    <a:pt x="205925" y="130914"/>
                  </a:lnTo>
                  <a:lnTo>
                    <a:pt x="212615" y="122425"/>
                  </a:lnTo>
                  <a:lnTo>
                    <a:pt x="218299" y="113095"/>
                  </a:lnTo>
                  <a:lnTo>
                    <a:pt x="223312" y="103205"/>
                  </a:lnTo>
                  <a:lnTo>
                    <a:pt x="226654" y="91718"/>
                  </a:lnTo>
                  <a:lnTo>
                    <a:pt x="228881" y="79165"/>
                  </a:lnTo>
                  <a:lnTo>
                    <a:pt x="233337" y="393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87515" y="4162369"/>
              <a:ext cx="165174" cy="121129"/>
            </a:xfrm>
            <a:custGeom>
              <a:avLst/>
              <a:gdLst/>
              <a:ahLst/>
              <a:cxnLst/>
              <a:rect l="0" t="0" r="0" b="0"/>
              <a:pathLst>
                <a:path w="165174" h="121129">
                  <a:moveTo>
                    <a:pt x="0" y="0"/>
                  </a:moveTo>
                  <a:lnTo>
                    <a:pt x="5845" y="17537"/>
                  </a:lnTo>
                  <a:lnTo>
                    <a:pt x="11238" y="23927"/>
                  </a:lnTo>
                  <a:lnTo>
                    <a:pt x="18503" y="29410"/>
                  </a:lnTo>
                  <a:lnTo>
                    <a:pt x="27017" y="34289"/>
                  </a:lnTo>
                  <a:lnTo>
                    <a:pt x="35140" y="39989"/>
                  </a:lnTo>
                  <a:lnTo>
                    <a:pt x="43003" y="46235"/>
                  </a:lnTo>
                  <a:lnTo>
                    <a:pt x="50692" y="52847"/>
                  </a:lnTo>
                  <a:lnTo>
                    <a:pt x="58264" y="59701"/>
                  </a:lnTo>
                  <a:lnTo>
                    <a:pt x="73204" y="73843"/>
                  </a:lnTo>
                  <a:lnTo>
                    <a:pt x="81837" y="79817"/>
                  </a:lnTo>
                  <a:lnTo>
                    <a:pt x="91263" y="85022"/>
                  </a:lnTo>
                  <a:lnTo>
                    <a:pt x="101218" y="89717"/>
                  </a:lnTo>
                  <a:lnTo>
                    <a:pt x="110301" y="95293"/>
                  </a:lnTo>
                  <a:lnTo>
                    <a:pt x="118804" y="101457"/>
                  </a:lnTo>
                  <a:lnTo>
                    <a:pt x="165173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454480" y="4184393"/>
              <a:ext cx="154163" cy="154162"/>
            </a:xfrm>
            <a:custGeom>
              <a:avLst/>
              <a:gdLst/>
              <a:ahLst/>
              <a:cxnLst/>
              <a:rect l="0" t="0" r="0" b="0"/>
              <a:pathLst>
                <a:path w="154163" h="154162">
                  <a:moveTo>
                    <a:pt x="0" y="154161"/>
                  </a:moveTo>
                  <a:lnTo>
                    <a:pt x="5845" y="136624"/>
                  </a:lnTo>
                  <a:lnTo>
                    <a:pt x="10015" y="129011"/>
                  </a:lnTo>
                  <a:lnTo>
                    <a:pt x="15241" y="121489"/>
                  </a:lnTo>
                  <a:lnTo>
                    <a:pt x="21172" y="114027"/>
                  </a:lnTo>
                  <a:lnTo>
                    <a:pt x="27573" y="106606"/>
                  </a:lnTo>
                  <a:lnTo>
                    <a:pt x="34288" y="99211"/>
                  </a:lnTo>
                  <a:lnTo>
                    <a:pt x="48274" y="84469"/>
                  </a:lnTo>
                  <a:lnTo>
                    <a:pt x="62646" y="69760"/>
                  </a:lnTo>
                  <a:lnTo>
                    <a:pt x="71128" y="62412"/>
                  </a:lnTo>
                  <a:lnTo>
                    <a:pt x="80454" y="55067"/>
                  </a:lnTo>
                  <a:lnTo>
                    <a:pt x="90341" y="47723"/>
                  </a:lnTo>
                  <a:lnTo>
                    <a:pt x="99379" y="40380"/>
                  </a:lnTo>
                  <a:lnTo>
                    <a:pt x="107852" y="33037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872919" y="4184393"/>
              <a:ext cx="33036" cy="187197"/>
            </a:xfrm>
            <a:custGeom>
              <a:avLst/>
              <a:gdLst/>
              <a:ahLst/>
              <a:cxnLst/>
              <a:rect l="0" t="0" r="0" b="0"/>
              <a:pathLst>
                <a:path w="33036" h="187197">
                  <a:moveTo>
                    <a:pt x="0" y="0"/>
                  </a:moveTo>
                  <a:lnTo>
                    <a:pt x="5846" y="17536"/>
                  </a:lnTo>
                  <a:lnTo>
                    <a:pt x="8791" y="27597"/>
                  </a:lnTo>
                  <a:lnTo>
                    <a:pt x="15327" y="51825"/>
                  </a:lnTo>
                  <a:lnTo>
                    <a:pt x="17559" y="65137"/>
                  </a:lnTo>
                  <a:lnTo>
                    <a:pt x="19047" y="78906"/>
                  </a:lnTo>
                  <a:lnTo>
                    <a:pt x="20039" y="92980"/>
                  </a:lnTo>
                  <a:lnTo>
                    <a:pt x="21924" y="106033"/>
                  </a:lnTo>
                  <a:lnTo>
                    <a:pt x="24404" y="118405"/>
                  </a:lnTo>
                  <a:lnTo>
                    <a:pt x="33035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50000" y="4294508"/>
              <a:ext cx="71916" cy="187198"/>
            </a:xfrm>
            <a:custGeom>
              <a:avLst/>
              <a:gdLst/>
              <a:ahLst/>
              <a:cxnLst/>
              <a:rect l="0" t="0" r="0" b="0"/>
              <a:pathLst>
                <a:path w="71916" h="187198">
                  <a:moveTo>
                    <a:pt x="66069" y="0"/>
                  </a:moveTo>
                  <a:lnTo>
                    <a:pt x="66069" y="61307"/>
                  </a:lnTo>
                  <a:lnTo>
                    <a:pt x="67293" y="73906"/>
                  </a:lnTo>
                  <a:lnTo>
                    <a:pt x="69332" y="85976"/>
                  </a:lnTo>
                  <a:lnTo>
                    <a:pt x="71915" y="97693"/>
                  </a:lnTo>
                  <a:lnTo>
                    <a:pt x="71190" y="107951"/>
                  </a:lnTo>
                  <a:lnTo>
                    <a:pt x="68260" y="117237"/>
                  </a:lnTo>
                  <a:lnTo>
                    <a:pt x="63859" y="125875"/>
                  </a:lnTo>
                  <a:lnTo>
                    <a:pt x="58478" y="135304"/>
                  </a:lnTo>
                  <a:lnTo>
                    <a:pt x="52444" y="145260"/>
                  </a:lnTo>
                  <a:lnTo>
                    <a:pt x="45974" y="155569"/>
                  </a:lnTo>
                  <a:lnTo>
                    <a:pt x="37991" y="163664"/>
                  </a:lnTo>
                  <a:lnTo>
                    <a:pt x="28998" y="170285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99993" y="4162369"/>
              <a:ext cx="201482" cy="147270"/>
            </a:xfrm>
            <a:custGeom>
              <a:avLst/>
              <a:gdLst/>
              <a:ahLst/>
              <a:cxnLst/>
              <a:rect l="0" t="0" r="0" b="0"/>
              <a:pathLst>
                <a:path w="201482" h="147270">
                  <a:moveTo>
                    <a:pt x="113389" y="33035"/>
                  </a:moveTo>
                  <a:lnTo>
                    <a:pt x="101697" y="21344"/>
                  </a:lnTo>
                  <a:lnTo>
                    <a:pt x="94583" y="19124"/>
                  </a:lnTo>
                  <a:lnTo>
                    <a:pt x="86169" y="18867"/>
                  </a:lnTo>
                  <a:lnTo>
                    <a:pt x="76890" y="19919"/>
                  </a:lnTo>
                  <a:lnTo>
                    <a:pt x="67033" y="23068"/>
                  </a:lnTo>
                  <a:lnTo>
                    <a:pt x="56791" y="27614"/>
                  </a:lnTo>
                  <a:lnTo>
                    <a:pt x="46293" y="33091"/>
                  </a:lnTo>
                  <a:lnTo>
                    <a:pt x="36847" y="40414"/>
                  </a:lnTo>
                  <a:lnTo>
                    <a:pt x="28102" y="48966"/>
                  </a:lnTo>
                  <a:lnTo>
                    <a:pt x="19826" y="58338"/>
                  </a:lnTo>
                  <a:lnTo>
                    <a:pt x="13085" y="69480"/>
                  </a:lnTo>
                  <a:lnTo>
                    <a:pt x="7367" y="81801"/>
                  </a:lnTo>
                  <a:lnTo>
                    <a:pt x="2332" y="94910"/>
                  </a:lnTo>
                  <a:lnTo>
                    <a:pt x="199" y="107320"/>
                  </a:lnTo>
                  <a:lnTo>
                    <a:pt x="0" y="119263"/>
                  </a:lnTo>
                  <a:lnTo>
                    <a:pt x="1091" y="130896"/>
                  </a:lnTo>
                  <a:lnTo>
                    <a:pt x="7936" y="138652"/>
                  </a:lnTo>
                  <a:lnTo>
                    <a:pt x="18617" y="143822"/>
                  </a:lnTo>
                  <a:lnTo>
                    <a:pt x="31855" y="147269"/>
                  </a:lnTo>
                  <a:lnTo>
                    <a:pt x="44351" y="147119"/>
                  </a:lnTo>
                  <a:lnTo>
                    <a:pt x="56352" y="144573"/>
                  </a:lnTo>
                  <a:lnTo>
                    <a:pt x="68023" y="140429"/>
                  </a:lnTo>
                  <a:lnTo>
                    <a:pt x="80698" y="135219"/>
                  </a:lnTo>
                  <a:lnTo>
                    <a:pt x="94042" y="129298"/>
                  </a:lnTo>
                  <a:lnTo>
                    <a:pt x="107832" y="122904"/>
                  </a:lnTo>
                  <a:lnTo>
                    <a:pt x="121919" y="114971"/>
                  </a:lnTo>
                  <a:lnTo>
                    <a:pt x="136205" y="106012"/>
                  </a:lnTo>
                  <a:lnTo>
                    <a:pt x="150623" y="96368"/>
                  </a:lnTo>
                  <a:lnTo>
                    <a:pt x="162681" y="87492"/>
                  </a:lnTo>
                  <a:lnTo>
                    <a:pt x="173168" y="79128"/>
                  </a:lnTo>
                  <a:lnTo>
                    <a:pt x="182605" y="71105"/>
                  </a:lnTo>
                  <a:lnTo>
                    <a:pt x="190121" y="62085"/>
                  </a:lnTo>
                  <a:lnTo>
                    <a:pt x="196355" y="52402"/>
                  </a:lnTo>
                  <a:lnTo>
                    <a:pt x="2014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08071" y="4156524"/>
              <a:ext cx="258533" cy="169557"/>
            </a:xfrm>
            <a:custGeom>
              <a:avLst/>
              <a:gdLst/>
              <a:ahLst/>
              <a:cxnLst/>
              <a:rect l="0" t="0" r="0" b="0"/>
              <a:pathLst>
                <a:path w="258533" h="169557">
                  <a:moveTo>
                    <a:pt x="124646" y="5845"/>
                  </a:moveTo>
                  <a:lnTo>
                    <a:pt x="107109" y="0"/>
                  </a:lnTo>
                  <a:lnTo>
                    <a:pt x="99496" y="725"/>
                  </a:lnTo>
                  <a:lnTo>
                    <a:pt x="91974" y="3655"/>
                  </a:lnTo>
                  <a:lnTo>
                    <a:pt x="84512" y="8056"/>
                  </a:lnTo>
                  <a:lnTo>
                    <a:pt x="77090" y="13437"/>
                  </a:lnTo>
                  <a:lnTo>
                    <a:pt x="69696" y="19471"/>
                  </a:lnTo>
                  <a:lnTo>
                    <a:pt x="62319" y="25941"/>
                  </a:lnTo>
                  <a:lnTo>
                    <a:pt x="54954" y="32701"/>
                  </a:lnTo>
                  <a:lnTo>
                    <a:pt x="40245" y="46738"/>
                  </a:lnTo>
                  <a:lnTo>
                    <a:pt x="18207" y="68397"/>
                  </a:lnTo>
                  <a:lnTo>
                    <a:pt x="12087" y="76911"/>
                  </a:lnTo>
                  <a:lnTo>
                    <a:pt x="6784" y="86257"/>
                  </a:lnTo>
                  <a:lnTo>
                    <a:pt x="2025" y="96159"/>
                  </a:lnTo>
                  <a:lnTo>
                    <a:pt x="76" y="106430"/>
                  </a:lnTo>
                  <a:lnTo>
                    <a:pt x="0" y="116948"/>
                  </a:lnTo>
                  <a:lnTo>
                    <a:pt x="1173" y="127631"/>
                  </a:lnTo>
                  <a:lnTo>
                    <a:pt x="4402" y="137199"/>
                  </a:lnTo>
                  <a:lnTo>
                    <a:pt x="9002" y="146026"/>
                  </a:lnTo>
                  <a:lnTo>
                    <a:pt x="14515" y="154357"/>
                  </a:lnTo>
                  <a:lnTo>
                    <a:pt x="23085" y="159911"/>
                  </a:lnTo>
                  <a:lnTo>
                    <a:pt x="33692" y="163613"/>
                  </a:lnTo>
                  <a:lnTo>
                    <a:pt x="45657" y="166082"/>
                  </a:lnTo>
                  <a:lnTo>
                    <a:pt x="59752" y="167728"/>
                  </a:lnTo>
                  <a:lnTo>
                    <a:pt x="75266" y="168825"/>
                  </a:lnTo>
                  <a:lnTo>
                    <a:pt x="91726" y="169556"/>
                  </a:lnTo>
                  <a:lnTo>
                    <a:pt x="107593" y="167597"/>
                  </a:lnTo>
                  <a:lnTo>
                    <a:pt x="123065" y="163844"/>
                  </a:lnTo>
                  <a:lnTo>
                    <a:pt x="138274" y="158894"/>
                  </a:lnTo>
                  <a:lnTo>
                    <a:pt x="152084" y="153148"/>
                  </a:lnTo>
                  <a:lnTo>
                    <a:pt x="164961" y="146870"/>
                  </a:lnTo>
                  <a:lnTo>
                    <a:pt x="177217" y="140237"/>
                  </a:lnTo>
                  <a:lnTo>
                    <a:pt x="189057" y="133369"/>
                  </a:lnTo>
                  <a:lnTo>
                    <a:pt x="212001" y="119212"/>
                  </a:lnTo>
                  <a:lnTo>
                    <a:pt x="222035" y="112011"/>
                  </a:lnTo>
                  <a:lnTo>
                    <a:pt x="231171" y="104763"/>
                  </a:lnTo>
                  <a:lnTo>
                    <a:pt x="239709" y="97484"/>
                  </a:lnTo>
                  <a:lnTo>
                    <a:pt x="246625" y="88961"/>
                  </a:lnTo>
                  <a:lnTo>
                    <a:pt x="252458" y="79608"/>
                  </a:lnTo>
                  <a:lnTo>
                    <a:pt x="257571" y="69703"/>
                  </a:lnTo>
                  <a:lnTo>
                    <a:pt x="258532" y="60652"/>
                  </a:lnTo>
                  <a:lnTo>
                    <a:pt x="256726" y="52171"/>
                  </a:lnTo>
                  <a:lnTo>
                    <a:pt x="253075" y="44070"/>
                  </a:lnTo>
                  <a:lnTo>
                    <a:pt x="246971" y="37446"/>
                  </a:lnTo>
                  <a:lnTo>
                    <a:pt x="239230" y="31807"/>
                  </a:lnTo>
                  <a:lnTo>
                    <a:pt x="230400" y="26824"/>
                  </a:lnTo>
                  <a:lnTo>
                    <a:pt x="220842" y="22278"/>
                  </a:lnTo>
                  <a:lnTo>
                    <a:pt x="210800" y="18024"/>
                  </a:lnTo>
                  <a:lnTo>
                    <a:pt x="157681" y="58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45437" y="4129335"/>
              <a:ext cx="216732" cy="151040"/>
            </a:xfrm>
            <a:custGeom>
              <a:avLst/>
              <a:gdLst/>
              <a:ahLst/>
              <a:cxnLst/>
              <a:rect l="0" t="0" r="0" b="0"/>
              <a:pathLst>
                <a:path w="216732" h="151040">
                  <a:moveTo>
                    <a:pt x="161673" y="0"/>
                  </a:moveTo>
                  <a:lnTo>
                    <a:pt x="138290" y="0"/>
                  </a:lnTo>
                  <a:lnTo>
                    <a:pt x="126509" y="1224"/>
                  </a:lnTo>
                  <a:lnTo>
                    <a:pt x="113760" y="3263"/>
                  </a:lnTo>
                  <a:lnTo>
                    <a:pt x="100367" y="5845"/>
                  </a:lnTo>
                  <a:lnTo>
                    <a:pt x="87768" y="8791"/>
                  </a:lnTo>
                  <a:lnTo>
                    <a:pt x="75698" y="11978"/>
                  </a:lnTo>
                  <a:lnTo>
                    <a:pt x="63980" y="15327"/>
                  </a:lnTo>
                  <a:lnTo>
                    <a:pt x="52498" y="20006"/>
                  </a:lnTo>
                  <a:lnTo>
                    <a:pt x="41173" y="25572"/>
                  </a:lnTo>
                  <a:lnTo>
                    <a:pt x="29952" y="31730"/>
                  </a:lnTo>
                  <a:lnTo>
                    <a:pt x="21248" y="39506"/>
                  </a:lnTo>
                  <a:lnTo>
                    <a:pt x="14222" y="48361"/>
                  </a:lnTo>
                  <a:lnTo>
                    <a:pt x="8315" y="57934"/>
                  </a:lnTo>
                  <a:lnTo>
                    <a:pt x="4376" y="69210"/>
                  </a:lnTo>
                  <a:lnTo>
                    <a:pt x="1751" y="81622"/>
                  </a:lnTo>
                  <a:lnTo>
                    <a:pt x="0" y="94790"/>
                  </a:lnTo>
                  <a:lnTo>
                    <a:pt x="1280" y="106016"/>
                  </a:lnTo>
                  <a:lnTo>
                    <a:pt x="4581" y="115947"/>
                  </a:lnTo>
                  <a:lnTo>
                    <a:pt x="9228" y="125015"/>
                  </a:lnTo>
                  <a:lnTo>
                    <a:pt x="15997" y="132283"/>
                  </a:lnTo>
                  <a:lnTo>
                    <a:pt x="24180" y="138353"/>
                  </a:lnTo>
                  <a:lnTo>
                    <a:pt x="33306" y="143622"/>
                  </a:lnTo>
                  <a:lnTo>
                    <a:pt x="44284" y="147135"/>
                  </a:lnTo>
                  <a:lnTo>
                    <a:pt x="56496" y="149478"/>
                  </a:lnTo>
                  <a:lnTo>
                    <a:pt x="69532" y="151039"/>
                  </a:lnTo>
                  <a:lnTo>
                    <a:pt x="81893" y="150856"/>
                  </a:lnTo>
                  <a:lnTo>
                    <a:pt x="93804" y="149511"/>
                  </a:lnTo>
                  <a:lnTo>
                    <a:pt x="105416" y="147391"/>
                  </a:lnTo>
                  <a:lnTo>
                    <a:pt x="116827" y="143530"/>
                  </a:lnTo>
                  <a:lnTo>
                    <a:pt x="128105" y="138509"/>
                  </a:lnTo>
                  <a:lnTo>
                    <a:pt x="178425" y="112870"/>
                  </a:lnTo>
                  <a:lnTo>
                    <a:pt x="189970" y="105834"/>
                  </a:lnTo>
                  <a:lnTo>
                    <a:pt x="200114" y="98696"/>
                  </a:lnTo>
                  <a:lnTo>
                    <a:pt x="209323" y="91491"/>
                  </a:lnTo>
                  <a:lnTo>
                    <a:pt x="214240" y="81794"/>
                  </a:lnTo>
                  <a:lnTo>
                    <a:pt x="216293" y="70435"/>
                  </a:lnTo>
                  <a:lnTo>
                    <a:pt x="216731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10434" y="4415635"/>
              <a:ext cx="1761850" cy="99105"/>
            </a:xfrm>
            <a:custGeom>
              <a:avLst/>
              <a:gdLst/>
              <a:ahLst/>
              <a:cxnLst/>
              <a:rect l="0" t="0" r="0" b="0"/>
              <a:pathLst>
                <a:path w="1761850" h="99105">
                  <a:moveTo>
                    <a:pt x="0" y="99104"/>
                  </a:moveTo>
                  <a:lnTo>
                    <a:pt x="167086" y="99104"/>
                  </a:lnTo>
                  <a:lnTo>
                    <a:pt x="182354" y="97881"/>
                  </a:lnTo>
                  <a:lnTo>
                    <a:pt x="197427" y="95842"/>
                  </a:lnTo>
                  <a:lnTo>
                    <a:pt x="212369" y="93259"/>
                  </a:lnTo>
                  <a:lnTo>
                    <a:pt x="245285" y="90389"/>
                  </a:lnTo>
                  <a:lnTo>
                    <a:pt x="298210" y="88773"/>
                  </a:lnTo>
                  <a:lnTo>
                    <a:pt x="441159" y="88133"/>
                  </a:lnTo>
                  <a:lnTo>
                    <a:pt x="460503" y="86896"/>
                  </a:lnTo>
                  <a:lnTo>
                    <a:pt x="478293" y="84848"/>
                  </a:lnTo>
                  <a:lnTo>
                    <a:pt x="495047" y="82259"/>
                  </a:lnTo>
                  <a:lnTo>
                    <a:pt x="536501" y="79383"/>
                  </a:lnTo>
                  <a:lnTo>
                    <a:pt x="583473" y="78104"/>
                  </a:lnTo>
                  <a:lnTo>
                    <a:pt x="784959" y="77093"/>
                  </a:lnTo>
                  <a:lnTo>
                    <a:pt x="799818" y="75866"/>
                  </a:lnTo>
                  <a:lnTo>
                    <a:pt x="814619" y="73824"/>
                  </a:lnTo>
                  <a:lnTo>
                    <a:pt x="829380" y="71239"/>
                  </a:lnTo>
                  <a:lnTo>
                    <a:pt x="862094" y="68367"/>
                  </a:lnTo>
                  <a:lnTo>
                    <a:pt x="911643" y="66750"/>
                  </a:lnTo>
                  <a:lnTo>
                    <a:pt x="943517" y="65149"/>
                  </a:lnTo>
                  <a:lnTo>
                    <a:pt x="960582" y="63009"/>
                  </a:lnTo>
                  <a:lnTo>
                    <a:pt x="978076" y="60358"/>
                  </a:lnTo>
                  <a:lnTo>
                    <a:pt x="1010564" y="57414"/>
                  </a:lnTo>
                  <a:lnTo>
                    <a:pt x="1059632" y="55756"/>
                  </a:lnTo>
                  <a:lnTo>
                    <a:pt x="1093712" y="54145"/>
                  </a:lnTo>
                  <a:lnTo>
                    <a:pt x="1109652" y="52002"/>
                  </a:lnTo>
                  <a:lnTo>
                    <a:pt x="1125173" y="49350"/>
                  </a:lnTo>
                  <a:lnTo>
                    <a:pt x="1158731" y="46404"/>
                  </a:lnTo>
                  <a:lnTo>
                    <a:pt x="1212017" y="44745"/>
                  </a:lnTo>
                  <a:lnTo>
                    <a:pt x="1278984" y="44185"/>
                  </a:lnTo>
                  <a:lnTo>
                    <a:pt x="1295565" y="42915"/>
                  </a:lnTo>
                  <a:lnTo>
                    <a:pt x="1312737" y="40845"/>
                  </a:lnTo>
                  <a:lnTo>
                    <a:pt x="1330302" y="38242"/>
                  </a:lnTo>
                  <a:lnTo>
                    <a:pt x="1362870" y="35349"/>
                  </a:lnTo>
                  <a:lnTo>
                    <a:pt x="1408720" y="33721"/>
                  </a:lnTo>
                  <a:lnTo>
                    <a:pt x="1468058" y="33171"/>
                  </a:lnTo>
                  <a:lnTo>
                    <a:pt x="1482790" y="31902"/>
                  </a:lnTo>
                  <a:lnTo>
                    <a:pt x="1497505" y="29833"/>
                  </a:lnTo>
                  <a:lnTo>
                    <a:pt x="1512210" y="27230"/>
                  </a:lnTo>
                  <a:lnTo>
                    <a:pt x="1551386" y="24337"/>
                  </a:lnTo>
                  <a:lnTo>
                    <a:pt x="1592453" y="21828"/>
                  </a:lnTo>
                  <a:lnTo>
                    <a:pt x="1608543" y="19447"/>
                  </a:lnTo>
                  <a:lnTo>
                    <a:pt x="1622940" y="16635"/>
                  </a:lnTo>
                  <a:lnTo>
                    <a:pt x="1638655" y="14761"/>
                  </a:lnTo>
                  <a:lnTo>
                    <a:pt x="1672430" y="12678"/>
                  </a:lnTo>
                  <a:lnTo>
                    <a:pt x="1688778" y="10899"/>
                  </a:lnTo>
                  <a:lnTo>
                    <a:pt x="17618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757979" y="4539824"/>
              <a:ext cx="293178" cy="267587"/>
            </a:xfrm>
            <a:custGeom>
              <a:avLst/>
              <a:gdLst/>
              <a:ahLst/>
              <a:cxnLst/>
              <a:rect l="0" t="0" r="0" b="0"/>
              <a:pathLst>
                <a:path w="293178" h="267587">
                  <a:moveTo>
                    <a:pt x="282166" y="18962"/>
                  </a:moveTo>
                  <a:lnTo>
                    <a:pt x="270474" y="7270"/>
                  </a:lnTo>
                  <a:lnTo>
                    <a:pt x="262136" y="3826"/>
                  </a:lnTo>
                  <a:lnTo>
                    <a:pt x="251684" y="1530"/>
                  </a:lnTo>
                  <a:lnTo>
                    <a:pt x="239821" y="0"/>
                  </a:lnTo>
                  <a:lnTo>
                    <a:pt x="228242" y="203"/>
                  </a:lnTo>
                  <a:lnTo>
                    <a:pt x="216853" y="1562"/>
                  </a:lnTo>
                  <a:lnTo>
                    <a:pt x="205589" y="3691"/>
                  </a:lnTo>
                  <a:lnTo>
                    <a:pt x="194409" y="6334"/>
                  </a:lnTo>
                  <a:lnTo>
                    <a:pt x="183286" y="9320"/>
                  </a:lnTo>
                  <a:lnTo>
                    <a:pt x="161138" y="15900"/>
                  </a:lnTo>
                  <a:lnTo>
                    <a:pt x="139060" y="22903"/>
                  </a:lnTo>
                  <a:lnTo>
                    <a:pt x="128033" y="27707"/>
                  </a:lnTo>
                  <a:lnTo>
                    <a:pt x="117012" y="33356"/>
                  </a:lnTo>
                  <a:lnTo>
                    <a:pt x="105994" y="39570"/>
                  </a:lnTo>
                  <a:lnTo>
                    <a:pt x="96201" y="46159"/>
                  </a:lnTo>
                  <a:lnTo>
                    <a:pt x="87226" y="52999"/>
                  </a:lnTo>
                  <a:lnTo>
                    <a:pt x="78795" y="60006"/>
                  </a:lnTo>
                  <a:lnTo>
                    <a:pt x="70728" y="68348"/>
                  </a:lnTo>
                  <a:lnTo>
                    <a:pt x="62903" y="77579"/>
                  </a:lnTo>
                  <a:lnTo>
                    <a:pt x="55239" y="87404"/>
                  </a:lnTo>
                  <a:lnTo>
                    <a:pt x="47683" y="97625"/>
                  </a:lnTo>
                  <a:lnTo>
                    <a:pt x="32762" y="118769"/>
                  </a:lnTo>
                  <a:lnTo>
                    <a:pt x="10604" y="151309"/>
                  </a:lnTo>
                  <a:lnTo>
                    <a:pt x="5691" y="163474"/>
                  </a:lnTo>
                  <a:lnTo>
                    <a:pt x="2416" y="176479"/>
                  </a:lnTo>
                  <a:lnTo>
                    <a:pt x="232" y="190043"/>
                  </a:lnTo>
                  <a:lnTo>
                    <a:pt x="0" y="202755"/>
                  </a:lnTo>
                  <a:lnTo>
                    <a:pt x="1069" y="214901"/>
                  </a:lnTo>
                  <a:lnTo>
                    <a:pt x="3005" y="226669"/>
                  </a:lnTo>
                  <a:lnTo>
                    <a:pt x="7966" y="236961"/>
                  </a:lnTo>
                  <a:lnTo>
                    <a:pt x="14944" y="246269"/>
                  </a:lnTo>
                  <a:lnTo>
                    <a:pt x="23266" y="254922"/>
                  </a:lnTo>
                  <a:lnTo>
                    <a:pt x="34932" y="260691"/>
                  </a:lnTo>
                  <a:lnTo>
                    <a:pt x="48827" y="264537"/>
                  </a:lnTo>
                  <a:lnTo>
                    <a:pt x="64208" y="267100"/>
                  </a:lnTo>
                  <a:lnTo>
                    <a:pt x="79355" y="267586"/>
                  </a:lnTo>
                  <a:lnTo>
                    <a:pt x="94348" y="266686"/>
                  </a:lnTo>
                  <a:lnTo>
                    <a:pt x="109237" y="264863"/>
                  </a:lnTo>
                  <a:lnTo>
                    <a:pt x="124057" y="261200"/>
                  </a:lnTo>
                  <a:lnTo>
                    <a:pt x="138831" y="256312"/>
                  </a:lnTo>
                  <a:lnTo>
                    <a:pt x="153575" y="250606"/>
                  </a:lnTo>
                  <a:lnTo>
                    <a:pt x="168298" y="244354"/>
                  </a:lnTo>
                  <a:lnTo>
                    <a:pt x="197708" y="230883"/>
                  </a:lnTo>
                  <a:lnTo>
                    <a:pt x="211178" y="222641"/>
                  </a:lnTo>
                  <a:lnTo>
                    <a:pt x="223829" y="213477"/>
                  </a:lnTo>
                  <a:lnTo>
                    <a:pt x="235934" y="203696"/>
                  </a:lnTo>
                  <a:lnTo>
                    <a:pt x="246450" y="193505"/>
                  </a:lnTo>
                  <a:lnTo>
                    <a:pt x="255909" y="183041"/>
                  </a:lnTo>
                  <a:lnTo>
                    <a:pt x="264661" y="172394"/>
                  </a:lnTo>
                  <a:lnTo>
                    <a:pt x="271719" y="161626"/>
                  </a:lnTo>
                  <a:lnTo>
                    <a:pt x="277648" y="150776"/>
                  </a:lnTo>
                  <a:lnTo>
                    <a:pt x="282825" y="139873"/>
                  </a:lnTo>
                  <a:lnTo>
                    <a:pt x="286276" y="127710"/>
                  </a:lnTo>
                  <a:lnTo>
                    <a:pt x="288576" y="114707"/>
                  </a:lnTo>
                  <a:lnTo>
                    <a:pt x="293177" y="740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398198" y="4547774"/>
              <a:ext cx="238965" cy="200728"/>
            </a:xfrm>
            <a:custGeom>
              <a:avLst/>
              <a:gdLst/>
              <a:ahLst/>
              <a:cxnLst/>
              <a:rect l="0" t="0" r="0" b="0"/>
              <a:pathLst>
                <a:path w="238965" h="200728">
                  <a:moveTo>
                    <a:pt x="168449" y="0"/>
                  </a:moveTo>
                  <a:lnTo>
                    <a:pt x="107143" y="15327"/>
                  </a:lnTo>
                  <a:lnTo>
                    <a:pt x="95767" y="20006"/>
                  </a:lnTo>
                  <a:lnTo>
                    <a:pt x="85737" y="25573"/>
                  </a:lnTo>
                  <a:lnTo>
                    <a:pt x="46210" y="52089"/>
                  </a:lnTo>
                  <a:lnTo>
                    <a:pt x="36793" y="59196"/>
                  </a:lnTo>
                  <a:lnTo>
                    <a:pt x="28068" y="66381"/>
                  </a:lnTo>
                  <a:lnTo>
                    <a:pt x="19804" y="73618"/>
                  </a:lnTo>
                  <a:lnTo>
                    <a:pt x="13071" y="83337"/>
                  </a:lnTo>
                  <a:lnTo>
                    <a:pt x="7359" y="94710"/>
                  </a:lnTo>
                  <a:lnTo>
                    <a:pt x="2328" y="107186"/>
                  </a:lnTo>
                  <a:lnTo>
                    <a:pt x="197" y="119174"/>
                  </a:lnTo>
                  <a:lnTo>
                    <a:pt x="0" y="130837"/>
                  </a:lnTo>
                  <a:lnTo>
                    <a:pt x="1092" y="142282"/>
                  </a:lnTo>
                  <a:lnTo>
                    <a:pt x="4267" y="153583"/>
                  </a:lnTo>
                  <a:lnTo>
                    <a:pt x="8831" y="164788"/>
                  </a:lnTo>
                  <a:lnTo>
                    <a:pt x="14320" y="175928"/>
                  </a:lnTo>
                  <a:lnTo>
                    <a:pt x="22874" y="184578"/>
                  </a:lnTo>
                  <a:lnTo>
                    <a:pt x="33471" y="191569"/>
                  </a:lnTo>
                  <a:lnTo>
                    <a:pt x="45429" y="197453"/>
                  </a:lnTo>
                  <a:lnTo>
                    <a:pt x="57072" y="200151"/>
                  </a:lnTo>
                  <a:lnTo>
                    <a:pt x="68504" y="200727"/>
                  </a:lnTo>
                  <a:lnTo>
                    <a:pt x="79796" y="199888"/>
                  </a:lnTo>
                  <a:lnTo>
                    <a:pt x="92218" y="198104"/>
                  </a:lnTo>
                  <a:lnTo>
                    <a:pt x="105394" y="195692"/>
                  </a:lnTo>
                  <a:lnTo>
                    <a:pt x="119071" y="192860"/>
                  </a:lnTo>
                  <a:lnTo>
                    <a:pt x="131860" y="188525"/>
                  </a:lnTo>
                  <a:lnTo>
                    <a:pt x="144056" y="183188"/>
                  </a:lnTo>
                  <a:lnTo>
                    <a:pt x="155858" y="177183"/>
                  </a:lnTo>
                  <a:lnTo>
                    <a:pt x="167396" y="169509"/>
                  </a:lnTo>
                  <a:lnTo>
                    <a:pt x="178759" y="160723"/>
                  </a:lnTo>
                  <a:lnTo>
                    <a:pt x="190005" y="151195"/>
                  </a:lnTo>
                  <a:lnTo>
                    <a:pt x="201172" y="142396"/>
                  </a:lnTo>
                  <a:lnTo>
                    <a:pt x="212288" y="134083"/>
                  </a:lnTo>
                  <a:lnTo>
                    <a:pt x="223369" y="126094"/>
                  </a:lnTo>
                  <a:lnTo>
                    <a:pt x="230756" y="115874"/>
                  </a:lnTo>
                  <a:lnTo>
                    <a:pt x="235681" y="104166"/>
                  </a:lnTo>
                  <a:lnTo>
                    <a:pt x="238964" y="91468"/>
                  </a:lnTo>
                  <a:lnTo>
                    <a:pt x="238706" y="79331"/>
                  </a:lnTo>
                  <a:lnTo>
                    <a:pt x="236087" y="67569"/>
                  </a:lnTo>
                  <a:lnTo>
                    <a:pt x="21249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025225" y="4624855"/>
              <a:ext cx="214336" cy="167754"/>
            </a:xfrm>
            <a:custGeom>
              <a:avLst/>
              <a:gdLst/>
              <a:ahLst/>
              <a:cxnLst/>
              <a:rect l="0" t="0" r="0" b="0"/>
              <a:pathLst>
                <a:path w="214336" h="167754">
                  <a:moveTo>
                    <a:pt x="167029" y="0"/>
                  </a:moveTo>
                  <a:lnTo>
                    <a:pt x="143647" y="0"/>
                  </a:lnTo>
                  <a:lnTo>
                    <a:pt x="131865" y="2447"/>
                  </a:lnTo>
                  <a:lnTo>
                    <a:pt x="119116" y="6525"/>
                  </a:lnTo>
                  <a:lnTo>
                    <a:pt x="105723" y="11691"/>
                  </a:lnTo>
                  <a:lnTo>
                    <a:pt x="94347" y="17582"/>
                  </a:lnTo>
                  <a:lnTo>
                    <a:pt x="84317" y="23957"/>
                  </a:lnTo>
                  <a:lnTo>
                    <a:pt x="75183" y="30653"/>
                  </a:lnTo>
                  <a:lnTo>
                    <a:pt x="55245" y="44619"/>
                  </a:lnTo>
                  <a:lnTo>
                    <a:pt x="44790" y="51770"/>
                  </a:lnTo>
                  <a:lnTo>
                    <a:pt x="35373" y="60207"/>
                  </a:lnTo>
                  <a:lnTo>
                    <a:pt x="26648" y="69502"/>
                  </a:lnTo>
                  <a:lnTo>
                    <a:pt x="18384" y="79369"/>
                  </a:lnTo>
                  <a:lnTo>
                    <a:pt x="11651" y="89618"/>
                  </a:lnTo>
                  <a:lnTo>
                    <a:pt x="5939" y="100121"/>
                  </a:lnTo>
                  <a:lnTo>
                    <a:pt x="907" y="110794"/>
                  </a:lnTo>
                  <a:lnTo>
                    <a:pt x="0" y="121579"/>
                  </a:lnTo>
                  <a:lnTo>
                    <a:pt x="1842" y="132440"/>
                  </a:lnTo>
                  <a:lnTo>
                    <a:pt x="5517" y="143352"/>
                  </a:lnTo>
                  <a:lnTo>
                    <a:pt x="11638" y="151849"/>
                  </a:lnTo>
                  <a:lnTo>
                    <a:pt x="19389" y="158737"/>
                  </a:lnTo>
                  <a:lnTo>
                    <a:pt x="28227" y="164553"/>
                  </a:lnTo>
                  <a:lnTo>
                    <a:pt x="37789" y="167207"/>
                  </a:lnTo>
                  <a:lnTo>
                    <a:pt x="47835" y="167753"/>
                  </a:lnTo>
                  <a:lnTo>
                    <a:pt x="58202" y="166893"/>
                  </a:lnTo>
                  <a:lnTo>
                    <a:pt x="71231" y="165096"/>
                  </a:lnTo>
                  <a:lnTo>
                    <a:pt x="102022" y="159837"/>
                  </a:lnTo>
                  <a:lnTo>
                    <a:pt x="115126" y="155498"/>
                  </a:lnTo>
                  <a:lnTo>
                    <a:pt x="126310" y="150159"/>
                  </a:lnTo>
                  <a:lnTo>
                    <a:pt x="136213" y="144152"/>
                  </a:lnTo>
                  <a:lnTo>
                    <a:pt x="157004" y="130953"/>
                  </a:lnTo>
                  <a:lnTo>
                    <a:pt x="167687" y="124007"/>
                  </a:lnTo>
                  <a:lnTo>
                    <a:pt x="177256" y="115706"/>
                  </a:lnTo>
                  <a:lnTo>
                    <a:pt x="186082" y="106501"/>
                  </a:lnTo>
                  <a:lnTo>
                    <a:pt x="194413" y="96695"/>
                  </a:lnTo>
                  <a:lnTo>
                    <a:pt x="201191" y="86486"/>
                  </a:lnTo>
                  <a:lnTo>
                    <a:pt x="206933" y="76010"/>
                  </a:lnTo>
                  <a:lnTo>
                    <a:pt x="211984" y="65356"/>
                  </a:lnTo>
                  <a:lnTo>
                    <a:pt x="214129" y="54582"/>
                  </a:lnTo>
                  <a:lnTo>
                    <a:pt x="214335" y="43729"/>
                  </a:lnTo>
                  <a:lnTo>
                    <a:pt x="21107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689885" y="4580809"/>
              <a:ext cx="255610" cy="237598"/>
            </a:xfrm>
            <a:custGeom>
              <a:avLst/>
              <a:gdLst/>
              <a:ahLst/>
              <a:cxnLst/>
              <a:rect l="0" t="0" r="0" b="0"/>
              <a:pathLst>
                <a:path w="255610" h="237598">
                  <a:moveTo>
                    <a:pt x="205057" y="0"/>
                  </a:moveTo>
                  <a:lnTo>
                    <a:pt x="187520" y="5846"/>
                  </a:lnTo>
                  <a:lnTo>
                    <a:pt x="177460" y="8791"/>
                  </a:lnTo>
                  <a:lnTo>
                    <a:pt x="153232" y="15327"/>
                  </a:lnTo>
                  <a:lnTo>
                    <a:pt x="141143" y="20006"/>
                  </a:lnTo>
                  <a:lnTo>
                    <a:pt x="129413" y="25572"/>
                  </a:lnTo>
                  <a:lnTo>
                    <a:pt x="117923" y="31730"/>
                  </a:lnTo>
                  <a:lnTo>
                    <a:pt x="106592" y="37059"/>
                  </a:lnTo>
                  <a:lnTo>
                    <a:pt x="95368" y="41835"/>
                  </a:lnTo>
                  <a:lnTo>
                    <a:pt x="84214" y="46243"/>
                  </a:lnTo>
                  <a:lnTo>
                    <a:pt x="74331" y="51628"/>
                  </a:lnTo>
                  <a:lnTo>
                    <a:pt x="65296" y="57665"/>
                  </a:lnTo>
                  <a:lnTo>
                    <a:pt x="56825" y="64137"/>
                  </a:lnTo>
                  <a:lnTo>
                    <a:pt x="48731" y="70898"/>
                  </a:lnTo>
                  <a:lnTo>
                    <a:pt x="40888" y="77853"/>
                  </a:lnTo>
                  <a:lnTo>
                    <a:pt x="33212" y="84937"/>
                  </a:lnTo>
                  <a:lnTo>
                    <a:pt x="25648" y="94553"/>
                  </a:lnTo>
                  <a:lnTo>
                    <a:pt x="18158" y="105858"/>
                  </a:lnTo>
                  <a:lnTo>
                    <a:pt x="10718" y="118289"/>
                  </a:lnTo>
                  <a:lnTo>
                    <a:pt x="5758" y="131470"/>
                  </a:lnTo>
                  <a:lnTo>
                    <a:pt x="2451" y="145152"/>
                  </a:lnTo>
                  <a:lnTo>
                    <a:pt x="247" y="159166"/>
                  </a:lnTo>
                  <a:lnTo>
                    <a:pt x="0" y="172180"/>
                  </a:lnTo>
                  <a:lnTo>
                    <a:pt x="1060" y="184527"/>
                  </a:lnTo>
                  <a:lnTo>
                    <a:pt x="2990" y="196428"/>
                  </a:lnTo>
                  <a:lnTo>
                    <a:pt x="6723" y="206810"/>
                  </a:lnTo>
                  <a:lnTo>
                    <a:pt x="11659" y="216177"/>
                  </a:lnTo>
                  <a:lnTo>
                    <a:pt x="17397" y="224870"/>
                  </a:lnTo>
                  <a:lnTo>
                    <a:pt x="27340" y="230665"/>
                  </a:lnTo>
                  <a:lnTo>
                    <a:pt x="40086" y="234528"/>
                  </a:lnTo>
                  <a:lnTo>
                    <a:pt x="54700" y="237103"/>
                  </a:lnTo>
                  <a:lnTo>
                    <a:pt x="69338" y="237597"/>
                  </a:lnTo>
                  <a:lnTo>
                    <a:pt x="83990" y="236702"/>
                  </a:lnTo>
                  <a:lnTo>
                    <a:pt x="98652" y="234882"/>
                  </a:lnTo>
                  <a:lnTo>
                    <a:pt x="112097" y="231222"/>
                  </a:lnTo>
                  <a:lnTo>
                    <a:pt x="124731" y="226335"/>
                  </a:lnTo>
                  <a:lnTo>
                    <a:pt x="136825" y="220630"/>
                  </a:lnTo>
                  <a:lnTo>
                    <a:pt x="147334" y="214379"/>
                  </a:lnTo>
                  <a:lnTo>
                    <a:pt x="156787" y="207765"/>
                  </a:lnTo>
                  <a:lnTo>
                    <a:pt x="165536" y="200909"/>
                  </a:lnTo>
                  <a:lnTo>
                    <a:pt x="175039" y="193891"/>
                  </a:lnTo>
                  <a:lnTo>
                    <a:pt x="195387" y="179568"/>
                  </a:lnTo>
                  <a:lnTo>
                    <a:pt x="204728" y="172323"/>
                  </a:lnTo>
                  <a:lnTo>
                    <a:pt x="213402" y="165045"/>
                  </a:lnTo>
                  <a:lnTo>
                    <a:pt x="221632" y="157747"/>
                  </a:lnTo>
                  <a:lnTo>
                    <a:pt x="229566" y="149211"/>
                  </a:lnTo>
                  <a:lnTo>
                    <a:pt x="237302" y="139850"/>
                  </a:lnTo>
                  <a:lnTo>
                    <a:pt x="244906" y="129938"/>
                  </a:lnTo>
                  <a:lnTo>
                    <a:pt x="249976" y="118437"/>
                  </a:lnTo>
                  <a:lnTo>
                    <a:pt x="253356" y="105875"/>
                  </a:lnTo>
                  <a:lnTo>
                    <a:pt x="255609" y="92606"/>
                  </a:lnTo>
                  <a:lnTo>
                    <a:pt x="254664" y="80090"/>
                  </a:lnTo>
                  <a:lnTo>
                    <a:pt x="251587" y="68075"/>
                  </a:lnTo>
                  <a:lnTo>
                    <a:pt x="205057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08902" y="4922167"/>
              <a:ext cx="231244" cy="176186"/>
            </a:xfrm>
            <a:custGeom>
              <a:avLst/>
              <a:gdLst/>
              <a:ahLst/>
              <a:cxnLst/>
              <a:rect l="0" t="0" r="0" b="0"/>
              <a:pathLst>
                <a:path w="231244" h="176186">
                  <a:moveTo>
                    <a:pt x="0" y="0"/>
                  </a:moveTo>
                  <a:lnTo>
                    <a:pt x="11691" y="17537"/>
                  </a:lnTo>
                  <a:lnTo>
                    <a:pt x="17582" y="25150"/>
                  </a:lnTo>
                  <a:lnTo>
                    <a:pt x="23956" y="32673"/>
                  </a:lnTo>
                  <a:lnTo>
                    <a:pt x="30653" y="40134"/>
                  </a:lnTo>
                  <a:lnTo>
                    <a:pt x="38788" y="47556"/>
                  </a:lnTo>
                  <a:lnTo>
                    <a:pt x="47882" y="54950"/>
                  </a:lnTo>
                  <a:lnTo>
                    <a:pt x="57615" y="62327"/>
                  </a:lnTo>
                  <a:lnTo>
                    <a:pt x="78217" y="77049"/>
                  </a:lnTo>
                  <a:lnTo>
                    <a:pt x="132288" y="113782"/>
                  </a:lnTo>
                  <a:lnTo>
                    <a:pt x="176215" y="143150"/>
                  </a:lnTo>
                  <a:lnTo>
                    <a:pt x="23124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08902" y="4977225"/>
              <a:ext cx="132140" cy="88093"/>
            </a:xfrm>
            <a:custGeom>
              <a:avLst/>
              <a:gdLst/>
              <a:ahLst/>
              <a:cxnLst/>
              <a:rect l="0" t="0" r="0" b="0"/>
              <a:pathLst>
                <a:path w="132140" h="88093">
                  <a:moveTo>
                    <a:pt x="0" y="88092"/>
                  </a:moveTo>
                  <a:lnTo>
                    <a:pt x="11691" y="76401"/>
                  </a:lnTo>
                  <a:lnTo>
                    <a:pt x="18806" y="70510"/>
                  </a:lnTo>
                  <a:lnTo>
                    <a:pt x="27219" y="64136"/>
                  </a:lnTo>
                  <a:lnTo>
                    <a:pt x="36499" y="57439"/>
                  </a:lnTo>
                  <a:lnTo>
                    <a:pt x="46356" y="51752"/>
                  </a:lnTo>
                  <a:lnTo>
                    <a:pt x="56597" y="46736"/>
                  </a:lnTo>
                  <a:lnTo>
                    <a:pt x="67096" y="42169"/>
                  </a:lnTo>
                  <a:lnTo>
                    <a:pt x="77765" y="36677"/>
                  </a:lnTo>
                  <a:lnTo>
                    <a:pt x="88549" y="30569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45478" y="4889132"/>
              <a:ext cx="210159" cy="167796"/>
            </a:xfrm>
            <a:custGeom>
              <a:avLst/>
              <a:gdLst/>
              <a:ahLst/>
              <a:cxnLst/>
              <a:rect l="0" t="0" r="0" b="0"/>
              <a:pathLst>
                <a:path w="210159" h="167796">
                  <a:moveTo>
                    <a:pt x="177123" y="0"/>
                  </a:moveTo>
                  <a:lnTo>
                    <a:pt x="153741" y="0"/>
                  </a:lnTo>
                  <a:lnTo>
                    <a:pt x="143182" y="2448"/>
                  </a:lnTo>
                  <a:lnTo>
                    <a:pt x="132473" y="6526"/>
                  </a:lnTo>
                  <a:lnTo>
                    <a:pt x="121663" y="11692"/>
                  </a:lnTo>
                  <a:lnTo>
                    <a:pt x="110786" y="17583"/>
                  </a:lnTo>
                  <a:lnTo>
                    <a:pt x="99863" y="23957"/>
                  </a:lnTo>
                  <a:lnTo>
                    <a:pt x="88911" y="30653"/>
                  </a:lnTo>
                  <a:lnTo>
                    <a:pt x="77940" y="38788"/>
                  </a:lnTo>
                  <a:lnTo>
                    <a:pt x="66955" y="47882"/>
                  </a:lnTo>
                  <a:lnTo>
                    <a:pt x="55961" y="57615"/>
                  </a:lnTo>
                  <a:lnTo>
                    <a:pt x="37220" y="74955"/>
                  </a:lnTo>
                  <a:lnTo>
                    <a:pt x="28797" y="83005"/>
                  </a:lnTo>
                  <a:lnTo>
                    <a:pt x="20734" y="92042"/>
                  </a:lnTo>
                  <a:lnTo>
                    <a:pt x="12912" y="101737"/>
                  </a:lnTo>
                  <a:lnTo>
                    <a:pt x="5250" y="111871"/>
                  </a:lnTo>
                  <a:lnTo>
                    <a:pt x="1366" y="122298"/>
                  </a:lnTo>
                  <a:lnTo>
                    <a:pt x="0" y="132919"/>
                  </a:lnTo>
                  <a:lnTo>
                    <a:pt x="313" y="143671"/>
                  </a:lnTo>
                  <a:lnTo>
                    <a:pt x="5415" y="152062"/>
                  </a:lnTo>
                  <a:lnTo>
                    <a:pt x="13711" y="158880"/>
                  </a:lnTo>
                  <a:lnTo>
                    <a:pt x="24136" y="164649"/>
                  </a:lnTo>
                  <a:lnTo>
                    <a:pt x="34756" y="167270"/>
                  </a:lnTo>
                  <a:lnTo>
                    <a:pt x="45507" y="167795"/>
                  </a:lnTo>
                  <a:lnTo>
                    <a:pt x="56344" y="166922"/>
                  </a:lnTo>
                  <a:lnTo>
                    <a:pt x="68463" y="165116"/>
                  </a:lnTo>
                  <a:lnTo>
                    <a:pt x="81437" y="162688"/>
                  </a:lnTo>
                  <a:lnTo>
                    <a:pt x="94980" y="159846"/>
                  </a:lnTo>
                  <a:lnTo>
                    <a:pt x="108902" y="155505"/>
                  </a:lnTo>
                  <a:lnTo>
                    <a:pt x="123078" y="150163"/>
                  </a:lnTo>
                  <a:lnTo>
                    <a:pt x="137423" y="144155"/>
                  </a:lnTo>
                  <a:lnTo>
                    <a:pt x="150656" y="137703"/>
                  </a:lnTo>
                  <a:lnTo>
                    <a:pt x="163149" y="130954"/>
                  </a:lnTo>
                  <a:lnTo>
                    <a:pt x="175148" y="124008"/>
                  </a:lnTo>
                  <a:lnTo>
                    <a:pt x="184371" y="115707"/>
                  </a:lnTo>
                  <a:lnTo>
                    <a:pt x="191743" y="106502"/>
                  </a:lnTo>
                  <a:lnTo>
                    <a:pt x="197881" y="96695"/>
                  </a:lnTo>
                  <a:lnTo>
                    <a:pt x="201974" y="85263"/>
                  </a:lnTo>
                  <a:lnTo>
                    <a:pt x="204702" y="72748"/>
                  </a:lnTo>
                  <a:lnTo>
                    <a:pt x="210158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979539" y="4866249"/>
              <a:ext cx="201705" cy="168673"/>
            </a:xfrm>
            <a:custGeom>
              <a:avLst/>
              <a:gdLst/>
              <a:ahLst/>
              <a:cxnLst/>
              <a:rect l="0" t="0" r="0" b="0"/>
              <a:pathLst>
                <a:path w="201705" h="168673">
                  <a:moveTo>
                    <a:pt x="179681" y="22883"/>
                  </a:moveTo>
                  <a:lnTo>
                    <a:pt x="173835" y="5347"/>
                  </a:lnTo>
                  <a:lnTo>
                    <a:pt x="168443" y="1404"/>
                  </a:lnTo>
                  <a:lnTo>
                    <a:pt x="161177" y="0"/>
                  </a:lnTo>
                  <a:lnTo>
                    <a:pt x="152663" y="286"/>
                  </a:lnTo>
                  <a:lnTo>
                    <a:pt x="143316" y="1701"/>
                  </a:lnTo>
                  <a:lnTo>
                    <a:pt x="133414" y="3868"/>
                  </a:lnTo>
                  <a:lnTo>
                    <a:pt x="123143" y="6536"/>
                  </a:lnTo>
                  <a:lnTo>
                    <a:pt x="112625" y="10762"/>
                  </a:lnTo>
                  <a:lnTo>
                    <a:pt x="101942" y="16026"/>
                  </a:lnTo>
                  <a:lnTo>
                    <a:pt x="91150" y="21982"/>
                  </a:lnTo>
                  <a:lnTo>
                    <a:pt x="81508" y="28400"/>
                  </a:lnTo>
                  <a:lnTo>
                    <a:pt x="72633" y="35126"/>
                  </a:lnTo>
                  <a:lnTo>
                    <a:pt x="64269" y="42057"/>
                  </a:lnTo>
                  <a:lnTo>
                    <a:pt x="56247" y="49124"/>
                  </a:lnTo>
                  <a:lnTo>
                    <a:pt x="40807" y="63502"/>
                  </a:lnTo>
                  <a:lnTo>
                    <a:pt x="18357" y="85354"/>
                  </a:lnTo>
                  <a:lnTo>
                    <a:pt x="12180" y="93895"/>
                  </a:lnTo>
                  <a:lnTo>
                    <a:pt x="6838" y="103259"/>
                  </a:lnTo>
                  <a:lnTo>
                    <a:pt x="2054" y="113173"/>
                  </a:lnTo>
                  <a:lnTo>
                    <a:pt x="87" y="123452"/>
                  </a:lnTo>
                  <a:lnTo>
                    <a:pt x="0" y="133975"/>
                  </a:lnTo>
                  <a:lnTo>
                    <a:pt x="1165" y="144661"/>
                  </a:lnTo>
                  <a:lnTo>
                    <a:pt x="5613" y="153009"/>
                  </a:lnTo>
                  <a:lnTo>
                    <a:pt x="12248" y="159798"/>
                  </a:lnTo>
                  <a:lnTo>
                    <a:pt x="20342" y="165547"/>
                  </a:lnTo>
                  <a:lnTo>
                    <a:pt x="29409" y="168156"/>
                  </a:lnTo>
                  <a:lnTo>
                    <a:pt x="39124" y="168672"/>
                  </a:lnTo>
                  <a:lnTo>
                    <a:pt x="49271" y="167793"/>
                  </a:lnTo>
                  <a:lnTo>
                    <a:pt x="60930" y="167206"/>
                  </a:lnTo>
                  <a:lnTo>
                    <a:pt x="86935" y="166555"/>
                  </a:lnTo>
                  <a:lnTo>
                    <a:pt x="99497" y="163934"/>
                  </a:lnTo>
                  <a:lnTo>
                    <a:pt x="111543" y="159740"/>
                  </a:lnTo>
                  <a:lnTo>
                    <a:pt x="123244" y="154497"/>
                  </a:lnTo>
                  <a:lnTo>
                    <a:pt x="134715" y="148554"/>
                  </a:lnTo>
                  <a:lnTo>
                    <a:pt x="146033" y="142146"/>
                  </a:lnTo>
                  <a:lnTo>
                    <a:pt x="157249" y="135427"/>
                  </a:lnTo>
                  <a:lnTo>
                    <a:pt x="167173" y="127276"/>
                  </a:lnTo>
                  <a:lnTo>
                    <a:pt x="176237" y="118173"/>
                  </a:lnTo>
                  <a:lnTo>
                    <a:pt x="184726" y="108433"/>
                  </a:lnTo>
                  <a:lnTo>
                    <a:pt x="191609" y="98269"/>
                  </a:lnTo>
                  <a:lnTo>
                    <a:pt x="197421" y="87823"/>
                  </a:lnTo>
                  <a:lnTo>
                    <a:pt x="201704" y="559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06850" y="4845086"/>
              <a:ext cx="11012" cy="44047"/>
            </a:xfrm>
            <a:custGeom>
              <a:avLst/>
              <a:gdLst/>
              <a:ahLst/>
              <a:cxnLst/>
              <a:rect l="0" t="0" r="0" b="0"/>
              <a:pathLst>
                <a:path w="11012" h="44047">
                  <a:moveTo>
                    <a:pt x="11011" y="44046"/>
                  </a:moveTo>
                  <a:lnTo>
                    <a:pt x="7749" y="3425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71691" y="4911156"/>
              <a:ext cx="168194" cy="125815"/>
            </a:xfrm>
            <a:custGeom>
              <a:avLst/>
              <a:gdLst/>
              <a:ahLst/>
              <a:cxnLst/>
              <a:rect l="0" t="0" r="0" b="0"/>
              <a:pathLst>
                <a:path w="168194" h="125815">
                  <a:moveTo>
                    <a:pt x="91113" y="0"/>
                  </a:moveTo>
                  <a:lnTo>
                    <a:pt x="73576" y="11691"/>
                  </a:lnTo>
                  <a:lnTo>
                    <a:pt x="65963" y="17582"/>
                  </a:lnTo>
                  <a:lnTo>
                    <a:pt x="58440" y="23956"/>
                  </a:lnTo>
                  <a:lnTo>
                    <a:pt x="50979" y="30653"/>
                  </a:lnTo>
                  <a:lnTo>
                    <a:pt x="36162" y="44619"/>
                  </a:lnTo>
                  <a:lnTo>
                    <a:pt x="28785" y="51769"/>
                  </a:lnTo>
                  <a:lnTo>
                    <a:pt x="22644" y="60206"/>
                  </a:lnTo>
                  <a:lnTo>
                    <a:pt x="17326" y="69502"/>
                  </a:lnTo>
                  <a:lnTo>
                    <a:pt x="12557" y="79369"/>
                  </a:lnTo>
                  <a:lnTo>
                    <a:pt x="8155" y="89618"/>
                  </a:lnTo>
                  <a:lnTo>
                    <a:pt x="3996" y="100121"/>
                  </a:lnTo>
                  <a:lnTo>
                    <a:pt x="0" y="110793"/>
                  </a:lnTo>
                  <a:lnTo>
                    <a:pt x="2230" y="117908"/>
                  </a:lnTo>
                  <a:lnTo>
                    <a:pt x="8611" y="122652"/>
                  </a:lnTo>
                  <a:lnTo>
                    <a:pt x="17759" y="125814"/>
                  </a:lnTo>
                  <a:lnTo>
                    <a:pt x="28752" y="125475"/>
                  </a:lnTo>
                  <a:lnTo>
                    <a:pt x="40974" y="122802"/>
                  </a:lnTo>
                  <a:lnTo>
                    <a:pt x="54016" y="118573"/>
                  </a:lnTo>
                  <a:lnTo>
                    <a:pt x="66382" y="113307"/>
                  </a:lnTo>
                  <a:lnTo>
                    <a:pt x="78296" y="107349"/>
                  </a:lnTo>
                  <a:lnTo>
                    <a:pt x="89909" y="100930"/>
                  </a:lnTo>
                  <a:lnTo>
                    <a:pt x="101322" y="94204"/>
                  </a:lnTo>
                  <a:lnTo>
                    <a:pt x="123791" y="80205"/>
                  </a:lnTo>
                  <a:lnTo>
                    <a:pt x="133698" y="71822"/>
                  </a:lnTo>
                  <a:lnTo>
                    <a:pt x="142749" y="62564"/>
                  </a:lnTo>
                  <a:lnTo>
                    <a:pt x="1681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69259" y="4894298"/>
              <a:ext cx="217361" cy="199726"/>
            </a:xfrm>
            <a:custGeom>
              <a:avLst/>
              <a:gdLst/>
              <a:ahLst/>
              <a:cxnLst/>
              <a:rect l="0" t="0" r="0" b="0"/>
              <a:pathLst>
                <a:path w="217361" h="199726">
                  <a:moveTo>
                    <a:pt x="151290" y="5846"/>
                  </a:moveTo>
                  <a:lnTo>
                    <a:pt x="133753" y="0"/>
                  </a:lnTo>
                  <a:lnTo>
                    <a:pt x="124917" y="726"/>
                  </a:lnTo>
                  <a:lnTo>
                    <a:pt x="115356" y="3656"/>
                  </a:lnTo>
                  <a:lnTo>
                    <a:pt x="105311" y="8056"/>
                  </a:lnTo>
                  <a:lnTo>
                    <a:pt x="94944" y="13437"/>
                  </a:lnTo>
                  <a:lnTo>
                    <a:pt x="84362" y="19471"/>
                  </a:lnTo>
                  <a:lnTo>
                    <a:pt x="73637" y="25941"/>
                  </a:lnTo>
                  <a:lnTo>
                    <a:pt x="64039" y="32701"/>
                  </a:lnTo>
                  <a:lnTo>
                    <a:pt x="55194" y="39655"/>
                  </a:lnTo>
                  <a:lnTo>
                    <a:pt x="46851" y="46738"/>
                  </a:lnTo>
                  <a:lnTo>
                    <a:pt x="38841" y="53907"/>
                  </a:lnTo>
                  <a:lnTo>
                    <a:pt x="23416" y="68398"/>
                  </a:lnTo>
                  <a:lnTo>
                    <a:pt x="17101" y="76912"/>
                  </a:lnTo>
                  <a:lnTo>
                    <a:pt x="11667" y="86258"/>
                  </a:lnTo>
                  <a:lnTo>
                    <a:pt x="6821" y="96159"/>
                  </a:lnTo>
                  <a:lnTo>
                    <a:pt x="3590" y="107654"/>
                  </a:lnTo>
                  <a:lnTo>
                    <a:pt x="1436" y="120211"/>
                  </a:lnTo>
                  <a:lnTo>
                    <a:pt x="0" y="133477"/>
                  </a:lnTo>
                  <a:lnTo>
                    <a:pt x="1490" y="144768"/>
                  </a:lnTo>
                  <a:lnTo>
                    <a:pt x="4930" y="154742"/>
                  </a:lnTo>
                  <a:lnTo>
                    <a:pt x="9671" y="163838"/>
                  </a:lnTo>
                  <a:lnTo>
                    <a:pt x="16501" y="172350"/>
                  </a:lnTo>
                  <a:lnTo>
                    <a:pt x="24726" y="180471"/>
                  </a:lnTo>
                  <a:lnTo>
                    <a:pt x="33879" y="188332"/>
                  </a:lnTo>
                  <a:lnTo>
                    <a:pt x="44876" y="193573"/>
                  </a:lnTo>
                  <a:lnTo>
                    <a:pt x="57101" y="197067"/>
                  </a:lnTo>
                  <a:lnTo>
                    <a:pt x="70145" y="199396"/>
                  </a:lnTo>
                  <a:lnTo>
                    <a:pt x="82511" y="199725"/>
                  </a:lnTo>
                  <a:lnTo>
                    <a:pt x="94426" y="198721"/>
                  </a:lnTo>
                  <a:lnTo>
                    <a:pt x="106040" y="196828"/>
                  </a:lnTo>
                  <a:lnTo>
                    <a:pt x="117453" y="191896"/>
                  </a:lnTo>
                  <a:lnTo>
                    <a:pt x="128732" y="184937"/>
                  </a:lnTo>
                  <a:lnTo>
                    <a:pt x="139922" y="176627"/>
                  </a:lnTo>
                  <a:lnTo>
                    <a:pt x="149829" y="168641"/>
                  </a:lnTo>
                  <a:lnTo>
                    <a:pt x="158880" y="160869"/>
                  </a:lnTo>
                  <a:lnTo>
                    <a:pt x="167362" y="153241"/>
                  </a:lnTo>
                  <a:lnTo>
                    <a:pt x="186574" y="134977"/>
                  </a:lnTo>
                  <a:lnTo>
                    <a:pt x="196836" y="124968"/>
                  </a:lnTo>
                  <a:lnTo>
                    <a:pt x="204901" y="114625"/>
                  </a:lnTo>
                  <a:lnTo>
                    <a:pt x="211501" y="104059"/>
                  </a:lnTo>
                  <a:lnTo>
                    <a:pt x="217360" y="49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20809" y="5219479"/>
              <a:ext cx="165175" cy="132140"/>
            </a:xfrm>
            <a:custGeom>
              <a:avLst/>
              <a:gdLst/>
              <a:ahLst/>
              <a:cxnLst/>
              <a:rect l="0" t="0" r="0" b="0"/>
              <a:pathLst>
                <a:path w="165175" h="132140">
                  <a:moveTo>
                    <a:pt x="0" y="0"/>
                  </a:moveTo>
                  <a:lnTo>
                    <a:pt x="51770" y="51770"/>
                  </a:lnTo>
                  <a:lnTo>
                    <a:pt x="60207" y="58983"/>
                  </a:lnTo>
                  <a:lnTo>
                    <a:pt x="69502" y="66240"/>
                  </a:lnTo>
                  <a:lnTo>
                    <a:pt x="79370" y="73524"/>
                  </a:lnTo>
                  <a:lnTo>
                    <a:pt x="88395" y="80828"/>
                  </a:lnTo>
                  <a:lnTo>
                    <a:pt x="96859" y="88143"/>
                  </a:lnTo>
                  <a:lnTo>
                    <a:pt x="104948" y="95468"/>
                  </a:lnTo>
                  <a:lnTo>
                    <a:pt x="120462" y="110131"/>
                  </a:lnTo>
                  <a:lnTo>
                    <a:pt x="165174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720809" y="5153410"/>
              <a:ext cx="165175" cy="220232"/>
            </a:xfrm>
            <a:custGeom>
              <a:avLst/>
              <a:gdLst/>
              <a:ahLst/>
              <a:cxnLst/>
              <a:rect l="0" t="0" r="0" b="0"/>
              <a:pathLst>
                <a:path w="165175" h="220232">
                  <a:moveTo>
                    <a:pt x="165174" y="0"/>
                  </a:moveTo>
                  <a:lnTo>
                    <a:pt x="153482" y="11691"/>
                  </a:lnTo>
                  <a:lnTo>
                    <a:pt x="147592" y="18806"/>
                  </a:lnTo>
                  <a:lnTo>
                    <a:pt x="141217" y="27219"/>
                  </a:lnTo>
                  <a:lnTo>
                    <a:pt x="134521" y="36499"/>
                  </a:lnTo>
                  <a:lnTo>
                    <a:pt x="127609" y="45132"/>
                  </a:lnTo>
                  <a:lnTo>
                    <a:pt x="120555" y="53335"/>
                  </a:lnTo>
                  <a:lnTo>
                    <a:pt x="113405" y="61250"/>
                  </a:lnTo>
                  <a:lnTo>
                    <a:pt x="106191" y="70198"/>
                  </a:lnTo>
                  <a:lnTo>
                    <a:pt x="98935" y="79833"/>
                  </a:lnTo>
                  <a:lnTo>
                    <a:pt x="84347" y="100327"/>
                  </a:lnTo>
                  <a:lnTo>
                    <a:pt x="69707" y="121671"/>
                  </a:lnTo>
                  <a:lnTo>
                    <a:pt x="61153" y="132501"/>
                  </a:lnTo>
                  <a:lnTo>
                    <a:pt x="51781" y="143392"/>
                  </a:lnTo>
                  <a:lnTo>
                    <a:pt x="41862" y="154323"/>
                  </a:lnTo>
                  <a:lnTo>
                    <a:pt x="32802" y="165281"/>
                  </a:lnTo>
                  <a:lnTo>
                    <a:pt x="24315" y="176256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34509" y="5186445"/>
              <a:ext cx="88093" cy="165174"/>
            </a:xfrm>
            <a:custGeom>
              <a:avLst/>
              <a:gdLst/>
              <a:ahLst/>
              <a:cxnLst/>
              <a:rect l="0" t="0" r="0" b="0"/>
              <a:pathLst>
                <a:path w="88093" h="165174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6" y="55461"/>
                  </a:lnTo>
                  <a:lnTo>
                    <a:pt x="20006" y="66338"/>
                  </a:lnTo>
                  <a:lnTo>
                    <a:pt x="25572" y="77260"/>
                  </a:lnTo>
                  <a:lnTo>
                    <a:pt x="31730" y="88212"/>
                  </a:lnTo>
                  <a:lnTo>
                    <a:pt x="38282" y="97960"/>
                  </a:lnTo>
                  <a:lnTo>
                    <a:pt x="45098" y="106906"/>
                  </a:lnTo>
                  <a:lnTo>
                    <a:pt x="52088" y="115317"/>
                  </a:lnTo>
                  <a:lnTo>
                    <a:pt x="59196" y="124594"/>
                  </a:lnTo>
                  <a:lnTo>
                    <a:pt x="66381" y="134450"/>
                  </a:lnTo>
                  <a:lnTo>
                    <a:pt x="88092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12486" y="5175433"/>
              <a:ext cx="121128" cy="154163"/>
            </a:xfrm>
            <a:custGeom>
              <a:avLst/>
              <a:gdLst/>
              <a:ahLst/>
              <a:cxnLst/>
              <a:rect l="0" t="0" r="0" b="0"/>
              <a:pathLst>
                <a:path w="121128" h="154163">
                  <a:moveTo>
                    <a:pt x="121127" y="0"/>
                  </a:moveTo>
                  <a:lnTo>
                    <a:pt x="109436" y="11691"/>
                  </a:lnTo>
                  <a:lnTo>
                    <a:pt x="103545" y="20029"/>
                  </a:lnTo>
                  <a:lnTo>
                    <a:pt x="97170" y="30482"/>
                  </a:lnTo>
                  <a:lnTo>
                    <a:pt x="90474" y="42345"/>
                  </a:lnTo>
                  <a:lnTo>
                    <a:pt x="83562" y="52700"/>
                  </a:lnTo>
                  <a:lnTo>
                    <a:pt x="76508" y="62050"/>
                  </a:lnTo>
                  <a:lnTo>
                    <a:pt x="69358" y="70731"/>
                  </a:lnTo>
                  <a:lnTo>
                    <a:pt x="62144" y="80189"/>
                  </a:lnTo>
                  <a:lnTo>
                    <a:pt x="54888" y="90164"/>
                  </a:lnTo>
                  <a:lnTo>
                    <a:pt x="47603" y="100486"/>
                  </a:lnTo>
                  <a:lnTo>
                    <a:pt x="40300" y="109813"/>
                  </a:lnTo>
                  <a:lnTo>
                    <a:pt x="32984" y="118478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986054" y="5153410"/>
              <a:ext cx="162155" cy="177688"/>
            </a:xfrm>
            <a:custGeom>
              <a:avLst/>
              <a:gdLst/>
              <a:ahLst/>
              <a:cxnLst/>
              <a:rect l="0" t="0" r="0" b="0"/>
              <a:pathLst>
                <a:path w="162155" h="177688">
                  <a:moveTo>
                    <a:pt x="151143" y="0"/>
                  </a:moveTo>
                  <a:lnTo>
                    <a:pt x="121915" y="0"/>
                  </a:lnTo>
                  <a:lnTo>
                    <a:pt x="109634" y="2447"/>
                  </a:lnTo>
                  <a:lnTo>
                    <a:pt x="97777" y="6525"/>
                  </a:lnTo>
                  <a:lnTo>
                    <a:pt x="86201" y="11691"/>
                  </a:lnTo>
                  <a:lnTo>
                    <a:pt x="74814" y="17582"/>
                  </a:lnTo>
                  <a:lnTo>
                    <a:pt x="63551" y="23956"/>
                  </a:lnTo>
                  <a:lnTo>
                    <a:pt x="52373" y="30653"/>
                  </a:lnTo>
                  <a:lnTo>
                    <a:pt x="42473" y="38788"/>
                  </a:lnTo>
                  <a:lnTo>
                    <a:pt x="33427" y="47882"/>
                  </a:lnTo>
                  <a:lnTo>
                    <a:pt x="24949" y="57615"/>
                  </a:lnTo>
                  <a:lnTo>
                    <a:pt x="18073" y="67774"/>
                  </a:lnTo>
                  <a:lnTo>
                    <a:pt x="12266" y="78217"/>
                  </a:lnTo>
                  <a:lnTo>
                    <a:pt x="7171" y="88850"/>
                  </a:lnTo>
                  <a:lnTo>
                    <a:pt x="3774" y="100833"/>
                  </a:lnTo>
                  <a:lnTo>
                    <a:pt x="1510" y="113715"/>
                  </a:lnTo>
                  <a:lnTo>
                    <a:pt x="0" y="127197"/>
                  </a:lnTo>
                  <a:lnTo>
                    <a:pt x="1441" y="138633"/>
                  </a:lnTo>
                  <a:lnTo>
                    <a:pt x="4848" y="148703"/>
                  </a:lnTo>
                  <a:lnTo>
                    <a:pt x="9567" y="157864"/>
                  </a:lnTo>
                  <a:lnTo>
                    <a:pt x="17607" y="165194"/>
                  </a:lnTo>
                  <a:lnTo>
                    <a:pt x="27861" y="171305"/>
                  </a:lnTo>
                  <a:lnTo>
                    <a:pt x="39590" y="176602"/>
                  </a:lnTo>
                  <a:lnTo>
                    <a:pt x="52304" y="177687"/>
                  </a:lnTo>
                  <a:lnTo>
                    <a:pt x="65674" y="175962"/>
                  </a:lnTo>
                  <a:lnTo>
                    <a:pt x="79482" y="172366"/>
                  </a:lnTo>
                  <a:lnTo>
                    <a:pt x="92357" y="167521"/>
                  </a:lnTo>
                  <a:lnTo>
                    <a:pt x="104611" y="161845"/>
                  </a:lnTo>
                  <a:lnTo>
                    <a:pt x="116451" y="155613"/>
                  </a:lnTo>
                  <a:lnTo>
                    <a:pt x="126791" y="147788"/>
                  </a:lnTo>
                  <a:lnTo>
                    <a:pt x="136132" y="138901"/>
                  </a:lnTo>
                  <a:lnTo>
                    <a:pt x="144806" y="129306"/>
                  </a:lnTo>
                  <a:lnTo>
                    <a:pt x="150589" y="118015"/>
                  </a:lnTo>
                  <a:lnTo>
                    <a:pt x="154444" y="105594"/>
                  </a:lnTo>
                  <a:lnTo>
                    <a:pt x="162154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657052" y="5131387"/>
              <a:ext cx="183958" cy="176783"/>
            </a:xfrm>
            <a:custGeom>
              <a:avLst/>
              <a:gdLst/>
              <a:ahLst/>
              <a:cxnLst/>
              <a:rect l="0" t="0" r="0" b="0"/>
              <a:pathLst>
                <a:path w="183958" h="176783">
                  <a:moveTo>
                    <a:pt x="127775" y="0"/>
                  </a:moveTo>
                  <a:lnTo>
                    <a:pt x="104392" y="5846"/>
                  </a:lnTo>
                  <a:lnTo>
                    <a:pt x="95057" y="10015"/>
                  </a:lnTo>
                  <a:lnTo>
                    <a:pt x="86387" y="15241"/>
                  </a:lnTo>
                  <a:lnTo>
                    <a:pt x="78160" y="21172"/>
                  </a:lnTo>
                  <a:lnTo>
                    <a:pt x="70228" y="27573"/>
                  </a:lnTo>
                  <a:lnTo>
                    <a:pt x="62493" y="34288"/>
                  </a:lnTo>
                  <a:lnTo>
                    <a:pt x="54890" y="41211"/>
                  </a:lnTo>
                  <a:lnTo>
                    <a:pt x="39916" y="55429"/>
                  </a:lnTo>
                  <a:lnTo>
                    <a:pt x="10364" y="84495"/>
                  </a:lnTo>
                  <a:lnTo>
                    <a:pt x="5455" y="94259"/>
                  </a:lnTo>
                  <a:lnTo>
                    <a:pt x="2182" y="105662"/>
                  </a:lnTo>
                  <a:lnTo>
                    <a:pt x="0" y="118158"/>
                  </a:lnTo>
                  <a:lnTo>
                    <a:pt x="992" y="130159"/>
                  </a:lnTo>
                  <a:lnTo>
                    <a:pt x="4101" y="141831"/>
                  </a:lnTo>
                  <a:lnTo>
                    <a:pt x="8620" y="153282"/>
                  </a:lnTo>
                  <a:lnTo>
                    <a:pt x="15304" y="162140"/>
                  </a:lnTo>
                  <a:lnTo>
                    <a:pt x="23430" y="169269"/>
                  </a:lnTo>
                  <a:lnTo>
                    <a:pt x="32518" y="175245"/>
                  </a:lnTo>
                  <a:lnTo>
                    <a:pt x="43471" y="176782"/>
                  </a:lnTo>
                  <a:lnTo>
                    <a:pt x="55666" y="175359"/>
                  </a:lnTo>
                  <a:lnTo>
                    <a:pt x="68691" y="171964"/>
                  </a:lnTo>
                  <a:lnTo>
                    <a:pt x="81045" y="168477"/>
                  </a:lnTo>
                  <a:lnTo>
                    <a:pt x="104559" y="161340"/>
                  </a:lnTo>
                  <a:lnTo>
                    <a:pt x="114744" y="156500"/>
                  </a:lnTo>
                  <a:lnTo>
                    <a:pt x="123982" y="150827"/>
                  </a:lnTo>
                  <a:lnTo>
                    <a:pt x="132587" y="144597"/>
                  </a:lnTo>
                  <a:lnTo>
                    <a:pt x="140771" y="136774"/>
                  </a:lnTo>
                  <a:lnTo>
                    <a:pt x="148674" y="127888"/>
                  </a:lnTo>
                  <a:lnTo>
                    <a:pt x="156390" y="118293"/>
                  </a:lnTo>
                  <a:lnTo>
                    <a:pt x="163981" y="108226"/>
                  </a:lnTo>
                  <a:lnTo>
                    <a:pt x="178940" y="87252"/>
                  </a:lnTo>
                  <a:lnTo>
                    <a:pt x="182684" y="76521"/>
                  </a:lnTo>
                  <a:lnTo>
                    <a:pt x="183957" y="65696"/>
                  </a:lnTo>
                  <a:lnTo>
                    <a:pt x="17182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64595" y="5120375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97322" y="5153410"/>
              <a:ext cx="156676" cy="150757"/>
            </a:xfrm>
            <a:custGeom>
              <a:avLst/>
              <a:gdLst/>
              <a:ahLst/>
              <a:cxnLst/>
              <a:rect l="0" t="0" r="0" b="0"/>
              <a:pathLst>
                <a:path w="156676" h="150757">
                  <a:moveTo>
                    <a:pt x="123227" y="0"/>
                  </a:moveTo>
                  <a:lnTo>
                    <a:pt x="99845" y="5846"/>
                  </a:lnTo>
                  <a:lnTo>
                    <a:pt x="89286" y="10015"/>
                  </a:lnTo>
                  <a:lnTo>
                    <a:pt x="78577" y="15241"/>
                  </a:lnTo>
                  <a:lnTo>
                    <a:pt x="67767" y="21172"/>
                  </a:lnTo>
                  <a:lnTo>
                    <a:pt x="58113" y="27574"/>
                  </a:lnTo>
                  <a:lnTo>
                    <a:pt x="49230" y="34288"/>
                  </a:lnTo>
                  <a:lnTo>
                    <a:pt x="40861" y="41212"/>
                  </a:lnTo>
                  <a:lnTo>
                    <a:pt x="32835" y="48274"/>
                  </a:lnTo>
                  <a:lnTo>
                    <a:pt x="17391" y="62646"/>
                  </a:lnTo>
                  <a:lnTo>
                    <a:pt x="11071" y="71128"/>
                  </a:lnTo>
                  <a:lnTo>
                    <a:pt x="5633" y="80454"/>
                  </a:lnTo>
                  <a:lnTo>
                    <a:pt x="785" y="90341"/>
                  </a:lnTo>
                  <a:lnTo>
                    <a:pt x="0" y="100603"/>
                  </a:lnTo>
                  <a:lnTo>
                    <a:pt x="1923" y="111115"/>
                  </a:lnTo>
                  <a:lnTo>
                    <a:pt x="5653" y="121793"/>
                  </a:lnTo>
                  <a:lnTo>
                    <a:pt x="11810" y="130136"/>
                  </a:lnTo>
                  <a:lnTo>
                    <a:pt x="19585" y="136921"/>
                  </a:lnTo>
                  <a:lnTo>
                    <a:pt x="28439" y="142668"/>
                  </a:lnTo>
                  <a:lnTo>
                    <a:pt x="39235" y="146499"/>
                  </a:lnTo>
                  <a:lnTo>
                    <a:pt x="51327" y="149054"/>
                  </a:lnTo>
                  <a:lnTo>
                    <a:pt x="64282" y="150756"/>
                  </a:lnTo>
                  <a:lnTo>
                    <a:pt x="75366" y="149445"/>
                  </a:lnTo>
                  <a:lnTo>
                    <a:pt x="85202" y="146123"/>
                  </a:lnTo>
                  <a:lnTo>
                    <a:pt x="94207" y="141462"/>
                  </a:lnTo>
                  <a:lnTo>
                    <a:pt x="103880" y="137131"/>
                  </a:lnTo>
                  <a:lnTo>
                    <a:pt x="114000" y="133020"/>
                  </a:lnTo>
                  <a:lnTo>
                    <a:pt x="124417" y="129055"/>
                  </a:lnTo>
                  <a:lnTo>
                    <a:pt x="133808" y="122742"/>
                  </a:lnTo>
                  <a:lnTo>
                    <a:pt x="142516" y="114863"/>
                  </a:lnTo>
                  <a:lnTo>
                    <a:pt x="150769" y="105939"/>
                  </a:lnTo>
                  <a:lnTo>
                    <a:pt x="155047" y="95096"/>
                  </a:lnTo>
                  <a:lnTo>
                    <a:pt x="156675" y="82974"/>
                  </a:lnTo>
                  <a:lnTo>
                    <a:pt x="14525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12226" y="5142398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64639" y="5142398"/>
              <a:ext cx="180872" cy="193668"/>
            </a:xfrm>
            <a:custGeom>
              <a:avLst/>
              <a:gdLst/>
              <a:ahLst/>
              <a:cxnLst/>
              <a:rect l="0" t="0" r="0" b="0"/>
              <a:pathLst>
                <a:path w="180872" h="193668">
                  <a:moveTo>
                    <a:pt x="125563" y="0"/>
                  </a:moveTo>
                  <a:lnTo>
                    <a:pt x="108027" y="5846"/>
                  </a:lnTo>
                  <a:lnTo>
                    <a:pt x="99190" y="10015"/>
                  </a:lnTo>
                  <a:lnTo>
                    <a:pt x="89629" y="15242"/>
                  </a:lnTo>
                  <a:lnTo>
                    <a:pt x="79584" y="21173"/>
                  </a:lnTo>
                  <a:lnTo>
                    <a:pt x="70440" y="27574"/>
                  </a:lnTo>
                  <a:lnTo>
                    <a:pt x="61897" y="34289"/>
                  </a:lnTo>
                  <a:lnTo>
                    <a:pt x="53755" y="41212"/>
                  </a:lnTo>
                  <a:lnTo>
                    <a:pt x="45880" y="48274"/>
                  </a:lnTo>
                  <a:lnTo>
                    <a:pt x="30605" y="62647"/>
                  </a:lnTo>
                  <a:lnTo>
                    <a:pt x="24329" y="71129"/>
                  </a:lnTo>
                  <a:lnTo>
                    <a:pt x="18921" y="80454"/>
                  </a:lnTo>
                  <a:lnTo>
                    <a:pt x="14093" y="90341"/>
                  </a:lnTo>
                  <a:lnTo>
                    <a:pt x="9651" y="100604"/>
                  </a:lnTo>
                  <a:lnTo>
                    <a:pt x="5465" y="111115"/>
                  </a:lnTo>
                  <a:lnTo>
                    <a:pt x="1452" y="121794"/>
                  </a:lnTo>
                  <a:lnTo>
                    <a:pt x="0" y="132583"/>
                  </a:lnTo>
                  <a:lnTo>
                    <a:pt x="255" y="143447"/>
                  </a:lnTo>
                  <a:lnTo>
                    <a:pt x="1649" y="154360"/>
                  </a:lnTo>
                  <a:lnTo>
                    <a:pt x="5025" y="164082"/>
                  </a:lnTo>
                  <a:lnTo>
                    <a:pt x="9723" y="173010"/>
                  </a:lnTo>
                  <a:lnTo>
                    <a:pt x="15302" y="181410"/>
                  </a:lnTo>
                  <a:lnTo>
                    <a:pt x="23915" y="187010"/>
                  </a:lnTo>
                  <a:lnTo>
                    <a:pt x="34551" y="190742"/>
                  </a:lnTo>
                  <a:lnTo>
                    <a:pt x="46536" y="193231"/>
                  </a:lnTo>
                  <a:lnTo>
                    <a:pt x="58196" y="193667"/>
                  </a:lnTo>
                  <a:lnTo>
                    <a:pt x="69640" y="192734"/>
                  </a:lnTo>
                  <a:lnTo>
                    <a:pt x="80940" y="190888"/>
                  </a:lnTo>
                  <a:lnTo>
                    <a:pt x="92144" y="185987"/>
                  </a:lnTo>
                  <a:lnTo>
                    <a:pt x="103284" y="179050"/>
                  </a:lnTo>
                  <a:lnTo>
                    <a:pt x="114381" y="170754"/>
                  </a:lnTo>
                  <a:lnTo>
                    <a:pt x="125449" y="161553"/>
                  </a:lnTo>
                  <a:lnTo>
                    <a:pt x="136499" y="151748"/>
                  </a:lnTo>
                  <a:lnTo>
                    <a:pt x="157341" y="132290"/>
                  </a:lnTo>
                  <a:lnTo>
                    <a:pt x="174761" y="115485"/>
                  </a:lnTo>
                  <a:lnTo>
                    <a:pt x="179161" y="106354"/>
                  </a:lnTo>
                  <a:lnTo>
                    <a:pt x="180871" y="96597"/>
                  </a:lnTo>
                  <a:lnTo>
                    <a:pt x="180788" y="86421"/>
                  </a:lnTo>
                  <a:lnTo>
                    <a:pt x="177062" y="77191"/>
                  </a:lnTo>
                  <a:lnTo>
                    <a:pt x="170907" y="68590"/>
                  </a:lnTo>
                  <a:lnTo>
                    <a:pt x="147587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709798" y="5428699"/>
              <a:ext cx="209220" cy="154163"/>
            </a:xfrm>
            <a:custGeom>
              <a:avLst/>
              <a:gdLst/>
              <a:ahLst/>
              <a:cxnLst/>
              <a:rect l="0" t="0" r="0" b="0"/>
              <a:pathLst>
                <a:path w="209220" h="154163">
                  <a:moveTo>
                    <a:pt x="0" y="0"/>
                  </a:moveTo>
                  <a:lnTo>
                    <a:pt x="5846" y="17537"/>
                  </a:lnTo>
                  <a:lnTo>
                    <a:pt x="11238" y="25150"/>
                  </a:lnTo>
                  <a:lnTo>
                    <a:pt x="18504" y="32672"/>
                  </a:lnTo>
                  <a:lnTo>
                    <a:pt x="27018" y="40134"/>
                  </a:lnTo>
                  <a:lnTo>
                    <a:pt x="35141" y="47556"/>
                  </a:lnTo>
                  <a:lnTo>
                    <a:pt x="50692" y="62327"/>
                  </a:lnTo>
                  <a:lnTo>
                    <a:pt x="59488" y="69692"/>
                  </a:lnTo>
                  <a:lnTo>
                    <a:pt x="69023" y="77050"/>
                  </a:lnTo>
                  <a:lnTo>
                    <a:pt x="79050" y="84401"/>
                  </a:lnTo>
                  <a:lnTo>
                    <a:pt x="99979" y="99095"/>
                  </a:lnTo>
                  <a:lnTo>
                    <a:pt x="143323" y="128466"/>
                  </a:lnTo>
                  <a:lnTo>
                    <a:pt x="154277" y="134585"/>
                  </a:lnTo>
                  <a:lnTo>
                    <a:pt x="165250" y="139887"/>
                  </a:lnTo>
                  <a:lnTo>
                    <a:pt x="209219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852948" y="5439710"/>
              <a:ext cx="22024" cy="22025"/>
            </a:xfrm>
            <a:custGeom>
              <a:avLst/>
              <a:gdLst/>
              <a:ahLst/>
              <a:cxnLst/>
              <a:rect l="0" t="0" r="0" b="0"/>
              <a:pathLst>
                <a:path w="22024" h="22025">
                  <a:moveTo>
                    <a:pt x="22023" y="0"/>
                  </a:moveTo>
                  <a:lnTo>
                    <a:pt x="0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43728" y="5428699"/>
              <a:ext cx="209221" cy="187197"/>
            </a:xfrm>
            <a:custGeom>
              <a:avLst/>
              <a:gdLst/>
              <a:ahLst/>
              <a:cxnLst/>
              <a:rect l="0" t="0" r="0" b="0"/>
              <a:pathLst>
                <a:path w="209221" h="187197">
                  <a:moveTo>
                    <a:pt x="209220" y="0"/>
                  </a:moveTo>
                  <a:lnTo>
                    <a:pt x="197529" y="11691"/>
                  </a:lnTo>
                  <a:lnTo>
                    <a:pt x="190414" y="17582"/>
                  </a:lnTo>
                  <a:lnTo>
                    <a:pt x="182001" y="23956"/>
                  </a:lnTo>
                  <a:lnTo>
                    <a:pt x="172721" y="30653"/>
                  </a:lnTo>
                  <a:lnTo>
                    <a:pt x="164088" y="37565"/>
                  </a:lnTo>
                  <a:lnTo>
                    <a:pt x="155885" y="44619"/>
                  </a:lnTo>
                  <a:lnTo>
                    <a:pt x="147970" y="51769"/>
                  </a:lnTo>
                  <a:lnTo>
                    <a:pt x="132650" y="66239"/>
                  </a:lnTo>
                  <a:lnTo>
                    <a:pt x="80782" y="117467"/>
                  </a:lnTo>
                  <a:lnTo>
                    <a:pt x="44051" y="154164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90463" y="5428699"/>
              <a:ext cx="165174" cy="165174"/>
            </a:xfrm>
            <a:custGeom>
              <a:avLst/>
              <a:gdLst/>
              <a:ahLst/>
              <a:cxnLst/>
              <a:rect l="0" t="0" r="0" b="0"/>
              <a:pathLst>
                <a:path w="165174" h="165174">
                  <a:moveTo>
                    <a:pt x="0" y="0"/>
                  </a:moveTo>
                  <a:lnTo>
                    <a:pt x="5845" y="17537"/>
                  </a:lnTo>
                  <a:lnTo>
                    <a:pt x="10014" y="25150"/>
                  </a:lnTo>
                  <a:lnTo>
                    <a:pt x="15240" y="32672"/>
                  </a:lnTo>
                  <a:lnTo>
                    <a:pt x="21172" y="40134"/>
                  </a:lnTo>
                  <a:lnTo>
                    <a:pt x="27573" y="48779"/>
                  </a:lnTo>
                  <a:lnTo>
                    <a:pt x="41211" y="68173"/>
                  </a:lnTo>
                  <a:lnTo>
                    <a:pt x="48273" y="77260"/>
                  </a:lnTo>
                  <a:lnTo>
                    <a:pt x="55429" y="85765"/>
                  </a:lnTo>
                  <a:lnTo>
                    <a:pt x="62646" y="93882"/>
                  </a:lnTo>
                  <a:lnTo>
                    <a:pt x="71128" y="100516"/>
                  </a:lnTo>
                  <a:lnTo>
                    <a:pt x="80453" y="106163"/>
                  </a:lnTo>
                  <a:lnTo>
                    <a:pt x="90341" y="111151"/>
                  </a:lnTo>
                  <a:lnTo>
                    <a:pt x="99379" y="116923"/>
                  </a:lnTo>
                  <a:lnTo>
                    <a:pt x="107852" y="123219"/>
                  </a:lnTo>
                  <a:lnTo>
                    <a:pt x="115947" y="129862"/>
                  </a:lnTo>
                  <a:lnTo>
                    <a:pt x="125015" y="136739"/>
                  </a:lnTo>
                  <a:lnTo>
                    <a:pt x="16517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79451" y="5406676"/>
              <a:ext cx="165174" cy="176186"/>
            </a:xfrm>
            <a:custGeom>
              <a:avLst/>
              <a:gdLst/>
              <a:ahLst/>
              <a:cxnLst/>
              <a:rect l="0" t="0" r="0" b="0"/>
              <a:pathLst>
                <a:path w="165174" h="176186">
                  <a:moveTo>
                    <a:pt x="165173" y="0"/>
                  </a:moveTo>
                  <a:lnTo>
                    <a:pt x="147636" y="5845"/>
                  </a:lnTo>
                  <a:lnTo>
                    <a:pt x="140024" y="11238"/>
                  </a:lnTo>
                  <a:lnTo>
                    <a:pt x="132501" y="18504"/>
                  </a:lnTo>
                  <a:lnTo>
                    <a:pt x="125039" y="27018"/>
                  </a:lnTo>
                  <a:lnTo>
                    <a:pt x="116394" y="37588"/>
                  </a:lnTo>
                  <a:lnTo>
                    <a:pt x="97001" y="62383"/>
                  </a:lnTo>
                  <a:lnTo>
                    <a:pt x="87914" y="73400"/>
                  </a:lnTo>
                  <a:lnTo>
                    <a:pt x="79409" y="83192"/>
                  </a:lnTo>
                  <a:lnTo>
                    <a:pt x="71292" y="92166"/>
                  </a:lnTo>
                  <a:lnTo>
                    <a:pt x="63433" y="101820"/>
                  </a:lnTo>
                  <a:lnTo>
                    <a:pt x="55748" y="111926"/>
                  </a:lnTo>
                  <a:lnTo>
                    <a:pt x="48177" y="122334"/>
                  </a:lnTo>
                  <a:lnTo>
                    <a:pt x="40682" y="131720"/>
                  </a:lnTo>
                  <a:lnTo>
                    <a:pt x="33239" y="140424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027081" y="5406676"/>
              <a:ext cx="143151" cy="198209"/>
            </a:xfrm>
            <a:custGeom>
              <a:avLst/>
              <a:gdLst/>
              <a:ahLst/>
              <a:cxnLst/>
              <a:rect l="0" t="0" r="0" b="0"/>
              <a:pathLst>
                <a:path w="143151" h="198209">
                  <a:moveTo>
                    <a:pt x="0" y="0"/>
                  </a:moveTo>
                  <a:lnTo>
                    <a:pt x="5846" y="17537"/>
                  </a:lnTo>
                  <a:lnTo>
                    <a:pt x="10015" y="26373"/>
                  </a:lnTo>
                  <a:lnTo>
                    <a:pt x="15241" y="35935"/>
                  </a:lnTo>
                  <a:lnTo>
                    <a:pt x="21172" y="45979"/>
                  </a:lnTo>
                  <a:lnTo>
                    <a:pt x="27573" y="55123"/>
                  </a:lnTo>
                  <a:lnTo>
                    <a:pt x="34288" y="63666"/>
                  </a:lnTo>
                  <a:lnTo>
                    <a:pt x="41211" y="71808"/>
                  </a:lnTo>
                  <a:lnTo>
                    <a:pt x="48274" y="79683"/>
                  </a:lnTo>
                  <a:lnTo>
                    <a:pt x="62647" y="94959"/>
                  </a:lnTo>
                  <a:lnTo>
                    <a:pt x="84495" y="117316"/>
                  </a:lnTo>
                  <a:lnTo>
                    <a:pt x="91812" y="125927"/>
                  </a:lnTo>
                  <a:lnTo>
                    <a:pt x="99137" y="135339"/>
                  </a:lnTo>
                  <a:lnTo>
                    <a:pt x="106467" y="145283"/>
                  </a:lnTo>
                  <a:lnTo>
                    <a:pt x="113801" y="154360"/>
                  </a:lnTo>
                  <a:lnTo>
                    <a:pt x="121137" y="162859"/>
                  </a:lnTo>
                  <a:lnTo>
                    <a:pt x="14315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093150" y="5417687"/>
              <a:ext cx="165175" cy="110117"/>
            </a:xfrm>
            <a:custGeom>
              <a:avLst/>
              <a:gdLst/>
              <a:ahLst/>
              <a:cxnLst/>
              <a:rect l="0" t="0" r="0" b="0"/>
              <a:pathLst>
                <a:path w="165175" h="110117">
                  <a:moveTo>
                    <a:pt x="165174" y="0"/>
                  </a:moveTo>
                  <a:lnTo>
                    <a:pt x="141791" y="5846"/>
                  </a:lnTo>
                  <a:lnTo>
                    <a:pt x="131233" y="10015"/>
                  </a:lnTo>
                  <a:lnTo>
                    <a:pt x="120523" y="15241"/>
                  </a:lnTo>
                  <a:lnTo>
                    <a:pt x="109713" y="21173"/>
                  </a:lnTo>
                  <a:lnTo>
                    <a:pt x="100059" y="27574"/>
                  </a:lnTo>
                  <a:lnTo>
                    <a:pt x="91177" y="34288"/>
                  </a:lnTo>
                  <a:lnTo>
                    <a:pt x="82808" y="41212"/>
                  </a:lnTo>
                  <a:lnTo>
                    <a:pt x="73558" y="48274"/>
                  </a:lnTo>
                  <a:lnTo>
                    <a:pt x="63721" y="55430"/>
                  </a:lnTo>
                  <a:lnTo>
                    <a:pt x="53492" y="62647"/>
                  </a:lnTo>
                  <a:lnTo>
                    <a:pt x="44226" y="69905"/>
                  </a:lnTo>
                  <a:lnTo>
                    <a:pt x="35602" y="77191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666747" y="5439710"/>
              <a:ext cx="165220" cy="157207"/>
            </a:xfrm>
            <a:custGeom>
              <a:avLst/>
              <a:gdLst/>
              <a:ahLst/>
              <a:cxnLst/>
              <a:rect l="0" t="0" r="0" b="0"/>
              <a:pathLst>
                <a:path w="165220" h="157207">
                  <a:moveTo>
                    <a:pt x="151114" y="0"/>
                  </a:moveTo>
                  <a:lnTo>
                    <a:pt x="89808" y="0"/>
                  </a:lnTo>
                  <a:lnTo>
                    <a:pt x="77209" y="2448"/>
                  </a:lnTo>
                  <a:lnTo>
                    <a:pt x="65139" y="6526"/>
                  </a:lnTo>
                  <a:lnTo>
                    <a:pt x="53422" y="11692"/>
                  </a:lnTo>
                  <a:lnTo>
                    <a:pt x="43163" y="18806"/>
                  </a:lnTo>
                  <a:lnTo>
                    <a:pt x="33877" y="27220"/>
                  </a:lnTo>
                  <a:lnTo>
                    <a:pt x="25240" y="36499"/>
                  </a:lnTo>
                  <a:lnTo>
                    <a:pt x="18258" y="46356"/>
                  </a:lnTo>
                  <a:lnTo>
                    <a:pt x="12379" y="56598"/>
                  </a:lnTo>
                  <a:lnTo>
                    <a:pt x="7237" y="67096"/>
                  </a:lnTo>
                  <a:lnTo>
                    <a:pt x="3809" y="78989"/>
                  </a:lnTo>
                  <a:lnTo>
                    <a:pt x="1524" y="91812"/>
                  </a:lnTo>
                  <a:lnTo>
                    <a:pt x="0" y="105255"/>
                  </a:lnTo>
                  <a:lnTo>
                    <a:pt x="1431" y="116663"/>
                  </a:lnTo>
                  <a:lnTo>
                    <a:pt x="4832" y="126716"/>
                  </a:lnTo>
                  <a:lnTo>
                    <a:pt x="9547" y="135865"/>
                  </a:lnTo>
                  <a:lnTo>
                    <a:pt x="16360" y="143187"/>
                  </a:lnTo>
                  <a:lnTo>
                    <a:pt x="24573" y="149293"/>
                  </a:lnTo>
                  <a:lnTo>
                    <a:pt x="33719" y="154586"/>
                  </a:lnTo>
                  <a:lnTo>
                    <a:pt x="44710" y="156892"/>
                  </a:lnTo>
                  <a:lnTo>
                    <a:pt x="56931" y="157206"/>
                  </a:lnTo>
                  <a:lnTo>
                    <a:pt x="69973" y="156191"/>
                  </a:lnTo>
                  <a:lnTo>
                    <a:pt x="82338" y="153068"/>
                  </a:lnTo>
                  <a:lnTo>
                    <a:pt x="94252" y="148539"/>
                  </a:lnTo>
                  <a:lnTo>
                    <a:pt x="105865" y="143072"/>
                  </a:lnTo>
                  <a:lnTo>
                    <a:pt x="116054" y="136981"/>
                  </a:lnTo>
                  <a:lnTo>
                    <a:pt x="125294" y="130473"/>
                  </a:lnTo>
                  <a:lnTo>
                    <a:pt x="133901" y="123687"/>
                  </a:lnTo>
                  <a:lnTo>
                    <a:pt x="140862" y="115493"/>
                  </a:lnTo>
                  <a:lnTo>
                    <a:pt x="146726" y="106360"/>
                  </a:lnTo>
                  <a:lnTo>
                    <a:pt x="151860" y="96600"/>
                  </a:lnTo>
                  <a:lnTo>
                    <a:pt x="156505" y="86424"/>
                  </a:lnTo>
                  <a:lnTo>
                    <a:pt x="160826" y="75968"/>
                  </a:lnTo>
                  <a:lnTo>
                    <a:pt x="164930" y="65328"/>
                  </a:lnTo>
                  <a:lnTo>
                    <a:pt x="165219" y="55787"/>
                  </a:lnTo>
                  <a:lnTo>
                    <a:pt x="162964" y="46980"/>
                  </a:lnTo>
                  <a:lnTo>
                    <a:pt x="140103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403960" y="5395664"/>
              <a:ext cx="152854" cy="138346"/>
            </a:xfrm>
            <a:custGeom>
              <a:avLst/>
              <a:gdLst/>
              <a:ahLst/>
              <a:cxnLst/>
              <a:rect l="0" t="0" r="0" b="0"/>
              <a:pathLst>
                <a:path w="152854" h="138346">
                  <a:moveTo>
                    <a:pt x="149624" y="0"/>
                  </a:moveTo>
                  <a:lnTo>
                    <a:pt x="126241" y="0"/>
                  </a:lnTo>
                  <a:lnTo>
                    <a:pt x="115683" y="1224"/>
                  </a:lnTo>
                  <a:lnTo>
                    <a:pt x="104974" y="3263"/>
                  </a:lnTo>
                  <a:lnTo>
                    <a:pt x="94163" y="5846"/>
                  </a:lnTo>
                  <a:lnTo>
                    <a:pt x="83286" y="8792"/>
                  </a:lnTo>
                  <a:lnTo>
                    <a:pt x="61412" y="15327"/>
                  </a:lnTo>
                  <a:lnTo>
                    <a:pt x="51664" y="20006"/>
                  </a:lnTo>
                  <a:lnTo>
                    <a:pt x="42718" y="25572"/>
                  </a:lnTo>
                  <a:lnTo>
                    <a:pt x="34307" y="31731"/>
                  </a:lnTo>
                  <a:lnTo>
                    <a:pt x="26253" y="39506"/>
                  </a:lnTo>
                  <a:lnTo>
                    <a:pt x="18436" y="48361"/>
                  </a:lnTo>
                  <a:lnTo>
                    <a:pt x="10778" y="57934"/>
                  </a:lnTo>
                  <a:lnTo>
                    <a:pt x="5673" y="69210"/>
                  </a:lnTo>
                  <a:lnTo>
                    <a:pt x="2269" y="81622"/>
                  </a:lnTo>
                  <a:lnTo>
                    <a:pt x="0" y="94791"/>
                  </a:lnTo>
                  <a:lnTo>
                    <a:pt x="934" y="106017"/>
                  </a:lnTo>
                  <a:lnTo>
                    <a:pt x="4004" y="115948"/>
                  </a:lnTo>
                  <a:lnTo>
                    <a:pt x="8498" y="125015"/>
                  </a:lnTo>
                  <a:lnTo>
                    <a:pt x="16388" y="131060"/>
                  </a:lnTo>
                  <a:lnTo>
                    <a:pt x="26542" y="135091"/>
                  </a:lnTo>
                  <a:lnTo>
                    <a:pt x="38205" y="137777"/>
                  </a:lnTo>
                  <a:lnTo>
                    <a:pt x="49651" y="138345"/>
                  </a:lnTo>
                  <a:lnTo>
                    <a:pt x="60952" y="137500"/>
                  </a:lnTo>
                  <a:lnTo>
                    <a:pt x="72157" y="135713"/>
                  </a:lnTo>
                  <a:lnTo>
                    <a:pt x="83297" y="133298"/>
                  </a:lnTo>
                  <a:lnTo>
                    <a:pt x="94395" y="130465"/>
                  </a:lnTo>
                  <a:lnTo>
                    <a:pt x="105463" y="127353"/>
                  </a:lnTo>
                  <a:lnTo>
                    <a:pt x="115289" y="122830"/>
                  </a:lnTo>
                  <a:lnTo>
                    <a:pt x="124287" y="117369"/>
                  </a:lnTo>
                  <a:lnTo>
                    <a:pt x="132733" y="111281"/>
                  </a:lnTo>
                  <a:lnTo>
                    <a:pt x="139587" y="103551"/>
                  </a:lnTo>
                  <a:lnTo>
                    <a:pt x="145379" y="94728"/>
                  </a:lnTo>
                  <a:lnTo>
                    <a:pt x="150465" y="85175"/>
                  </a:lnTo>
                  <a:lnTo>
                    <a:pt x="152632" y="73912"/>
                  </a:lnTo>
                  <a:lnTo>
                    <a:pt x="152853" y="61511"/>
                  </a:lnTo>
                  <a:lnTo>
                    <a:pt x="14962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27006" y="5406676"/>
              <a:ext cx="185101" cy="157222"/>
            </a:xfrm>
            <a:custGeom>
              <a:avLst/>
              <a:gdLst/>
              <a:ahLst/>
              <a:cxnLst/>
              <a:rect l="0" t="0" r="0" b="0"/>
              <a:pathLst>
                <a:path w="185101" h="157222">
                  <a:moveTo>
                    <a:pt x="129266" y="0"/>
                  </a:moveTo>
                  <a:lnTo>
                    <a:pt x="105883" y="0"/>
                  </a:lnTo>
                  <a:lnTo>
                    <a:pt x="95325" y="1224"/>
                  </a:lnTo>
                  <a:lnTo>
                    <a:pt x="84615" y="3263"/>
                  </a:lnTo>
                  <a:lnTo>
                    <a:pt x="73805" y="5845"/>
                  </a:lnTo>
                  <a:lnTo>
                    <a:pt x="64151" y="10015"/>
                  </a:lnTo>
                  <a:lnTo>
                    <a:pt x="55269" y="15241"/>
                  </a:lnTo>
                  <a:lnTo>
                    <a:pt x="46900" y="21172"/>
                  </a:lnTo>
                  <a:lnTo>
                    <a:pt x="38873" y="27573"/>
                  </a:lnTo>
                  <a:lnTo>
                    <a:pt x="31075" y="34288"/>
                  </a:lnTo>
                  <a:lnTo>
                    <a:pt x="23430" y="41211"/>
                  </a:lnTo>
                  <a:lnTo>
                    <a:pt x="17109" y="49497"/>
                  </a:lnTo>
                  <a:lnTo>
                    <a:pt x="11672" y="58691"/>
                  </a:lnTo>
                  <a:lnTo>
                    <a:pt x="6824" y="68492"/>
                  </a:lnTo>
                  <a:lnTo>
                    <a:pt x="3591" y="79919"/>
                  </a:lnTo>
                  <a:lnTo>
                    <a:pt x="1437" y="92432"/>
                  </a:lnTo>
                  <a:lnTo>
                    <a:pt x="0" y="105667"/>
                  </a:lnTo>
                  <a:lnTo>
                    <a:pt x="1489" y="116938"/>
                  </a:lnTo>
                  <a:lnTo>
                    <a:pt x="4929" y="126899"/>
                  </a:lnTo>
                  <a:lnTo>
                    <a:pt x="9670" y="135986"/>
                  </a:lnTo>
                  <a:lnTo>
                    <a:pt x="16500" y="143268"/>
                  </a:lnTo>
                  <a:lnTo>
                    <a:pt x="24725" y="149346"/>
                  </a:lnTo>
                  <a:lnTo>
                    <a:pt x="33878" y="154622"/>
                  </a:lnTo>
                  <a:lnTo>
                    <a:pt x="43651" y="156916"/>
                  </a:lnTo>
                  <a:lnTo>
                    <a:pt x="53837" y="157221"/>
                  </a:lnTo>
                  <a:lnTo>
                    <a:pt x="64298" y="156201"/>
                  </a:lnTo>
                  <a:lnTo>
                    <a:pt x="74942" y="153074"/>
                  </a:lnTo>
                  <a:lnTo>
                    <a:pt x="85709" y="148543"/>
                  </a:lnTo>
                  <a:lnTo>
                    <a:pt x="96557" y="143075"/>
                  </a:lnTo>
                  <a:lnTo>
                    <a:pt x="107460" y="136982"/>
                  </a:lnTo>
                  <a:lnTo>
                    <a:pt x="118399" y="130474"/>
                  </a:lnTo>
                  <a:lnTo>
                    <a:pt x="140342" y="116717"/>
                  </a:lnTo>
                  <a:lnTo>
                    <a:pt x="162329" y="102445"/>
                  </a:lnTo>
                  <a:lnTo>
                    <a:pt x="170884" y="93990"/>
                  </a:lnTo>
                  <a:lnTo>
                    <a:pt x="177811" y="84683"/>
                  </a:lnTo>
                  <a:lnTo>
                    <a:pt x="183652" y="74808"/>
                  </a:lnTo>
                  <a:lnTo>
                    <a:pt x="185100" y="65777"/>
                  </a:lnTo>
                  <a:lnTo>
                    <a:pt x="183617" y="57311"/>
                  </a:lnTo>
                  <a:lnTo>
                    <a:pt x="180182" y="49218"/>
                  </a:lnTo>
                  <a:lnTo>
                    <a:pt x="174222" y="42600"/>
                  </a:lnTo>
                  <a:lnTo>
                    <a:pt x="166577" y="36965"/>
                  </a:lnTo>
                  <a:lnTo>
                    <a:pt x="157811" y="31984"/>
                  </a:lnTo>
                  <a:lnTo>
                    <a:pt x="148296" y="27440"/>
                  </a:lnTo>
                  <a:lnTo>
                    <a:pt x="138282" y="23187"/>
                  </a:lnTo>
                  <a:lnTo>
                    <a:pt x="107243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86546" y="5362630"/>
              <a:ext cx="17357" cy="275290"/>
            </a:xfrm>
            <a:custGeom>
              <a:avLst/>
              <a:gdLst/>
              <a:ahLst/>
              <a:cxnLst/>
              <a:rect l="0" t="0" r="0" b="0"/>
              <a:pathLst>
                <a:path w="17357" h="275290">
                  <a:moveTo>
                    <a:pt x="6344" y="0"/>
                  </a:moveTo>
                  <a:lnTo>
                    <a:pt x="6344" y="103538"/>
                  </a:lnTo>
                  <a:lnTo>
                    <a:pt x="5121" y="116742"/>
                  </a:lnTo>
                  <a:lnTo>
                    <a:pt x="3082" y="129215"/>
                  </a:lnTo>
                  <a:lnTo>
                    <a:pt x="499" y="141201"/>
                  </a:lnTo>
                  <a:lnTo>
                    <a:pt x="0" y="154086"/>
                  </a:lnTo>
                  <a:lnTo>
                    <a:pt x="891" y="167570"/>
                  </a:lnTo>
                  <a:lnTo>
                    <a:pt x="2709" y="181453"/>
                  </a:lnTo>
                  <a:lnTo>
                    <a:pt x="5144" y="194379"/>
                  </a:lnTo>
                  <a:lnTo>
                    <a:pt x="7991" y="206667"/>
                  </a:lnTo>
                  <a:lnTo>
                    <a:pt x="17356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652664" y="5737023"/>
              <a:ext cx="266525" cy="183755"/>
            </a:xfrm>
            <a:custGeom>
              <a:avLst/>
              <a:gdLst/>
              <a:ahLst/>
              <a:cxnLst/>
              <a:rect l="0" t="0" r="0" b="0"/>
              <a:pathLst>
                <a:path w="266525" h="183755">
                  <a:moveTo>
                    <a:pt x="222307" y="22023"/>
                  </a:moveTo>
                  <a:lnTo>
                    <a:pt x="193079" y="22023"/>
                  </a:lnTo>
                  <a:lnTo>
                    <a:pt x="178352" y="23247"/>
                  </a:lnTo>
                  <a:lnTo>
                    <a:pt x="162416" y="25286"/>
                  </a:lnTo>
                  <a:lnTo>
                    <a:pt x="145675" y="27868"/>
                  </a:lnTo>
                  <a:lnTo>
                    <a:pt x="130843" y="30814"/>
                  </a:lnTo>
                  <a:lnTo>
                    <a:pt x="117285" y="34001"/>
                  </a:lnTo>
                  <a:lnTo>
                    <a:pt x="104576" y="37349"/>
                  </a:lnTo>
                  <a:lnTo>
                    <a:pt x="80666" y="44333"/>
                  </a:lnTo>
                  <a:lnTo>
                    <a:pt x="69152" y="47908"/>
                  </a:lnTo>
                  <a:lnTo>
                    <a:pt x="59028" y="52738"/>
                  </a:lnTo>
                  <a:lnTo>
                    <a:pt x="49832" y="58405"/>
                  </a:lnTo>
                  <a:lnTo>
                    <a:pt x="41255" y="64630"/>
                  </a:lnTo>
                  <a:lnTo>
                    <a:pt x="33089" y="72451"/>
                  </a:lnTo>
                  <a:lnTo>
                    <a:pt x="25198" y="81336"/>
                  </a:lnTo>
                  <a:lnTo>
                    <a:pt x="17491" y="90929"/>
                  </a:lnTo>
                  <a:lnTo>
                    <a:pt x="11129" y="100995"/>
                  </a:lnTo>
                  <a:lnTo>
                    <a:pt x="5664" y="111376"/>
                  </a:lnTo>
                  <a:lnTo>
                    <a:pt x="798" y="121967"/>
                  </a:lnTo>
                  <a:lnTo>
                    <a:pt x="0" y="132699"/>
                  </a:lnTo>
                  <a:lnTo>
                    <a:pt x="1916" y="143524"/>
                  </a:lnTo>
                  <a:lnTo>
                    <a:pt x="5640" y="154411"/>
                  </a:lnTo>
                  <a:lnTo>
                    <a:pt x="11793" y="162892"/>
                  </a:lnTo>
                  <a:lnTo>
                    <a:pt x="19565" y="169770"/>
                  </a:lnTo>
                  <a:lnTo>
                    <a:pt x="28418" y="175579"/>
                  </a:lnTo>
                  <a:lnTo>
                    <a:pt x="40437" y="179451"/>
                  </a:lnTo>
                  <a:lnTo>
                    <a:pt x="54567" y="182033"/>
                  </a:lnTo>
                  <a:lnTo>
                    <a:pt x="70105" y="183754"/>
                  </a:lnTo>
                  <a:lnTo>
                    <a:pt x="85357" y="182455"/>
                  </a:lnTo>
                  <a:lnTo>
                    <a:pt x="100419" y="179141"/>
                  </a:lnTo>
                  <a:lnTo>
                    <a:pt x="115355" y="174485"/>
                  </a:lnTo>
                  <a:lnTo>
                    <a:pt x="130206" y="168934"/>
                  </a:lnTo>
                  <a:lnTo>
                    <a:pt x="145001" y="162787"/>
                  </a:lnTo>
                  <a:lnTo>
                    <a:pt x="159758" y="156241"/>
                  </a:lnTo>
                  <a:lnTo>
                    <a:pt x="173267" y="149430"/>
                  </a:lnTo>
                  <a:lnTo>
                    <a:pt x="185943" y="142443"/>
                  </a:lnTo>
                  <a:lnTo>
                    <a:pt x="198065" y="135338"/>
                  </a:lnTo>
                  <a:lnTo>
                    <a:pt x="221321" y="120918"/>
                  </a:lnTo>
                  <a:lnTo>
                    <a:pt x="232661" y="113647"/>
                  </a:lnTo>
                  <a:lnTo>
                    <a:pt x="242668" y="105128"/>
                  </a:lnTo>
                  <a:lnTo>
                    <a:pt x="251787" y="95779"/>
                  </a:lnTo>
                  <a:lnTo>
                    <a:pt x="260313" y="85876"/>
                  </a:lnTo>
                  <a:lnTo>
                    <a:pt x="264774" y="74380"/>
                  </a:lnTo>
                  <a:lnTo>
                    <a:pt x="266524" y="61821"/>
                  </a:lnTo>
                  <a:lnTo>
                    <a:pt x="266467" y="48555"/>
                  </a:lnTo>
                  <a:lnTo>
                    <a:pt x="262759" y="37264"/>
                  </a:lnTo>
                  <a:lnTo>
                    <a:pt x="256616" y="27290"/>
                  </a:lnTo>
                  <a:lnTo>
                    <a:pt x="2333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310152" y="5716530"/>
              <a:ext cx="201439" cy="157098"/>
            </a:xfrm>
            <a:custGeom>
              <a:avLst/>
              <a:gdLst/>
              <a:ahLst/>
              <a:cxnLst/>
              <a:rect l="0" t="0" r="0" b="0"/>
              <a:pathLst>
                <a:path w="201439" h="157098">
                  <a:moveTo>
                    <a:pt x="201438" y="9481"/>
                  </a:moveTo>
                  <a:lnTo>
                    <a:pt x="183901" y="3635"/>
                  </a:lnTo>
                  <a:lnTo>
                    <a:pt x="173841" y="1913"/>
                  </a:lnTo>
                  <a:lnTo>
                    <a:pt x="162240" y="765"/>
                  </a:lnTo>
                  <a:lnTo>
                    <a:pt x="149612" y="0"/>
                  </a:lnTo>
                  <a:lnTo>
                    <a:pt x="137523" y="1937"/>
                  </a:lnTo>
                  <a:lnTo>
                    <a:pt x="125793" y="5675"/>
                  </a:lnTo>
                  <a:lnTo>
                    <a:pt x="114303" y="10614"/>
                  </a:lnTo>
                  <a:lnTo>
                    <a:pt x="102972" y="15130"/>
                  </a:lnTo>
                  <a:lnTo>
                    <a:pt x="80594" y="23411"/>
                  </a:lnTo>
                  <a:lnTo>
                    <a:pt x="69488" y="28556"/>
                  </a:lnTo>
                  <a:lnTo>
                    <a:pt x="58414" y="34433"/>
                  </a:lnTo>
                  <a:lnTo>
                    <a:pt x="47360" y="40798"/>
                  </a:lnTo>
                  <a:lnTo>
                    <a:pt x="37544" y="48711"/>
                  </a:lnTo>
                  <a:lnTo>
                    <a:pt x="28553" y="57658"/>
                  </a:lnTo>
                  <a:lnTo>
                    <a:pt x="20112" y="67292"/>
                  </a:lnTo>
                  <a:lnTo>
                    <a:pt x="13261" y="77386"/>
                  </a:lnTo>
                  <a:lnTo>
                    <a:pt x="7470" y="87786"/>
                  </a:lnTo>
                  <a:lnTo>
                    <a:pt x="2386" y="98389"/>
                  </a:lnTo>
                  <a:lnTo>
                    <a:pt x="220" y="110353"/>
                  </a:lnTo>
                  <a:lnTo>
                    <a:pt x="0" y="123222"/>
                  </a:lnTo>
                  <a:lnTo>
                    <a:pt x="1076" y="136696"/>
                  </a:lnTo>
                  <a:lnTo>
                    <a:pt x="7912" y="145678"/>
                  </a:lnTo>
                  <a:lnTo>
                    <a:pt x="18586" y="151667"/>
                  </a:lnTo>
                  <a:lnTo>
                    <a:pt x="31820" y="155659"/>
                  </a:lnTo>
                  <a:lnTo>
                    <a:pt x="45536" y="157097"/>
                  </a:lnTo>
                  <a:lnTo>
                    <a:pt x="59575" y="156832"/>
                  </a:lnTo>
                  <a:lnTo>
                    <a:pt x="73828" y="155432"/>
                  </a:lnTo>
                  <a:lnTo>
                    <a:pt x="87000" y="153275"/>
                  </a:lnTo>
                  <a:lnTo>
                    <a:pt x="99453" y="150613"/>
                  </a:lnTo>
                  <a:lnTo>
                    <a:pt x="111424" y="147615"/>
                  </a:lnTo>
                  <a:lnTo>
                    <a:pt x="121853" y="143170"/>
                  </a:lnTo>
                  <a:lnTo>
                    <a:pt x="131252" y="137759"/>
                  </a:lnTo>
                  <a:lnTo>
                    <a:pt x="139965" y="131705"/>
                  </a:lnTo>
                  <a:lnTo>
                    <a:pt x="148221" y="125222"/>
                  </a:lnTo>
                  <a:lnTo>
                    <a:pt x="156172" y="118453"/>
                  </a:lnTo>
                  <a:lnTo>
                    <a:pt x="163919" y="111494"/>
                  </a:lnTo>
                  <a:lnTo>
                    <a:pt x="169084" y="101960"/>
                  </a:lnTo>
                  <a:lnTo>
                    <a:pt x="172528" y="90709"/>
                  </a:lnTo>
                  <a:lnTo>
                    <a:pt x="168403" y="425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960808" y="5708656"/>
              <a:ext cx="210346" cy="163070"/>
            </a:xfrm>
            <a:custGeom>
              <a:avLst/>
              <a:gdLst/>
              <a:ahLst/>
              <a:cxnLst/>
              <a:rect l="0" t="0" r="0" b="0"/>
              <a:pathLst>
                <a:path w="210346" h="163070">
                  <a:moveTo>
                    <a:pt x="187400" y="6344"/>
                  </a:moveTo>
                  <a:lnTo>
                    <a:pt x="169863" y="498"/>
                  </a:lnTo>
                  <a:lnTo>
                    <a:pt x="161027" y="0"/>
                  </a:lnTo>
                  <a:lnTo>
                    <a:pt x="151465" y="891"/>
                  </a:lnTo>
                  <a:lnTo>
                    <a:pt x="141421" y="2708"/>
                  </a:lnTo>
                  <a:lnTo>
                    <a:pt x="129830" y="6367"/>
                  </a:lnTo>
                  <a:lnTo>
                    <a:pt x="117209" y="11253"/>
                  </a:lnTo>
                  <a:lnTo>
                    <a:pt x="103901" y="16958"/>
                  </a:lnTo>
                  <a:lnTo>
                    <a:pt x="91358" y="24431"/>
                  </a:lnTo>
                  <a:lnTo>
                    <a:pt x="79326" y="33084"/>
                  </a:lnTo>
                  <a:lnTo>
                    <a:pt x="67634" y="42523"/>
                  </a:lnTo>
                  <a:lnTo>
                    <a:pt x="56169" y="52486"/>
                  </a:lnTo>
                  <a:lnTo>
                    <a:pt x="44855" y="62799"/>
                  </a:lnTo>
                  <a:lnTo>
                    <a:pt x="33642" y="73344"/>
                  </a:lnTo>
                  <a:lnTo>
                    <a:pt x="23719" y="84046"/>
                  </a:lnTo>
                  <a:lnTo>
                    <a:pt x="14657" y="94850"/>
                  </a:lnTo>
                  <a:lnTo>
                    <a:pt x="6169" y="105724"/>
                  </a:lnTo>
                  <a:lnTo>
                    <a:pt x="1733" y="116643"/>
                  </a:lnTo>
                  <a:lnTo>
                    <a:pt x="0" y="127593"/>
                  </a:lnTo>
                  <a:lnTo>
                    <a:pt x="68" y="138564"/>
                  </a:lnTo>
                  <a:lnTo>
                    <a:pt x="3784" y="147102"/>
                  </a:lnTo>
                  <a:lnTo>
                    <a:pt x="9931" y="154017"/>
                  </a:lnTo>
                  <a:lnTo>
                    <a:pt x="17700" y="159850"/>
                  </a:lnTo>
                  <a:lnTo>
                    <a:pt x="26550" y="162516"/>
                  </a:lnTo>
                  <a:lnTo>
                    <a:pt x="36121" y="163069"/>
                  </a:lnTo>
                  <a:lnTo>
                    <a:pt x="46171" y="162215"/>
                  </a:lnTo>
                  <a:lnTo>
                    <a:pt x="57766" y="160421"/>
                  </a:lnTo>
                  <a:lnTo>
                    <a:pt x="70390" y="158002"/>
                  </a:lnTo>
                  <a:lnTo>
                    <a:pt x="83699" y="155166"/>
                  </a:lnTo>
                  <a:lnTo>
                    <a:pt x="96243" y="150828"/>
                  </a:lnTo>
                  <a:lnTo>
                    <a:pt x="108276" y="145490"/>
                  </a:lnTo>
                  <a:lnTo>
                    <a:pt x="119969" y="139483"/>
                  </a:lnTo>
                  <a:lnTo>
                    <a:pt x="131435" y="133032"/>
                  </a:lnTo>
                  <a:lnTo>
                    <a:pt x="142749" y="126285"/>
                  </a:lnTo>
                  <a:lnTo>
                    <a:pt x="153962" y="119339"/>
                  </a:lnTo>
                  <a:lnTo>
                    <a:pt x="163885" y="112261"/>
                  </a:lnTo>
                  <a:lnTo>
                    <a:pt x="172947" y="105096"/>
                  </a:lnTo>
                  <a:lnTo>
                    <a:pt x="181435" y="97872"/>
                  </a:lnTo>
                  <a:lnTo>
                    <a:pt x="189541" y="89386"/>
                  </a:lnTo>
                  <a:lnTo>
                    <a:pt x="197392" y="80058"/>
                  </a:lnTo>
                  <a:lnTo>
                    <a:pt x="205073" y="70169"/>
                  </a:lnTo>
                  <a:lnTo>
                    <a:pt x="208970" y="59905"/>
                  </a:lnTo>
                  <a:lnTo>
                    <a:pt x="210345" y="4939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627228" y="5697644"/>
              <a:ext cx="179623" cy="154044"/>
            </a:xfrm>
            <a:custGeom>
              <a:avLst/>
              <a:gdLst/>
              <a:ahLst/>
              <a:cxnLst/>
              <a:rect l="0" t="0" r="0" b="0"/>
              <a:pathLst>
                <a:path w="179623" h="154044">
                  <a:moveTo>
                    <a:pt x="179622" y="6344"/>
                  </a:moveTo>
                  <a:lnTo>
                    <a:pt x="162085" y="498"/>
                  </a:lnTo>
                  <a:lnTo>
                    <a:pt x="153248" y="0"/>
                  </a:lnTo>
                  <a:lnTo>
                    <a:pt x="143687" y="891"/>
                  </a:lnTo>
                  <a:lnTo>
                    <a:pt x="133642" y="2709"/>
                  </a:lnTo>
                  <a:lnTo>
                    <a:pt x="123275" y="5144"/>
                  </a:lnTo>
                  <a:lnTo>
                    <a:pt x="112693" y="7991"/>
                  </a:lnTo>
                  <a:lnTo>
                    <a:pt x="101968" y="11112"/>
                  </a:lnTo>
                  <a:lnTo>
                    <a:pt x="91147" y="15640"/>
                  </a:lnTo>
                  <a:lnTo>
                    <a:pt x="80263" y="21106"/>
                  </a:lnTo>
                  <a:lnTo>
                    <a:pt x="69336" y="27197"/>
                  </a:lnTo>
                  <a:lnTo>
                    <a:pt x="59605" y="33705"/>
                  </a:lnTo>
                  <a:lnTo>
                    <a:pt x="50670" y="40490"/>
                  </a:lnTo>
                  <a:lnTo>
                    <a:pt x="42267" y="47461"/>
                  </a:lnTo>
                  <a:lnTo>
                    <a:pt x="34218" y="54555"/>
                  </a:lnTo>
                  <a:lnTo>
                    <a:pt x="18748" y="68962"/>
                  </a:lnTo>
                  <a:lnTo>
                    <a:pt x="12421" y="77454"/>
                  </a:lnTo>
                  <a:lnTo>
                    <a:pt x="6979" y="86785"/>
                  </a:lnTo>
                  <a:lnTo>
                    <a:pt x="2128" y="96677"/>
                  </a:lnTo>
                  <a:lnTo>
                    <a:pt x="117" y="108165"/>
                  </a:lnTo>
                  <a:lnTo>
                    <a:pt x="0" y="120718"/>
                  </a:lnTo>
                  <a:lnTo>
                    <a:pt x="1146" y="133981"/>
                  </a:lnTo>
                  <a:lnTo>
                    <a:pt x="6804" y="142823"/>
                  </a:lnTo>
                  <a:lnTo>
                    <a:pt x="15469" y="148717"/>
                  </a:lnTo>
                  <a:lnTo>
                    <a:pt x="26141" y="152647"/>
                  </a:lnTo>
                  <a:lnTo>
                    <a:pt x="38149" y="154043"/>
                  </a:lnTo>
                  <a:lnTo>
                    <a:pt x="51048" y="153750"/>
                  </a:lnTo>
                  <a:lnTo>
                    <a:pt x="64542" y="152332"/>
                  </a:lnTo>
                  <a:lnTo>
                    <a:pt x="77208" y="150163"/>
                  </a:lnTo>
                  <a:lnTo>
                    <a:pt x="89323" y="147493"/>
                  </a:lnTo>
                  <a:lnTo>
                    <a:pt x="101070" y="144489"/>
                  </a:lnTo>
                  <a:lnTo>
                    <a:pt x="112572" y="140040"/>
                  </a:lnTo>
                  <a:lnTo>
                    <a:pt x="123910" y="134627"/>
                  </a:lnTo>
                  <a:lnTo>
                    <a:pt x="135140" y="128572"/>
                  </a:lnTo>
                  <a:lnTo>
                    <a:pt x="145073" y="120864"/>
                  </a:lnTo>
                  <a:lnTo>
                    <a:pt x="154142" y="112055"/>
                  </a:lnTo>
                  <a:lnTo>
                    <a:pt x="162636" y="102512"/>
                  </a:lnTo>
                  <a:lnTo>
                    <a:pt x="168298" y="91255"/>
                  </a:lnTo>
                  <a:lnTo>
                    <a:pt x="172072" y="78857"/>
                  </a:lnTo>
                  <a:lnTo>
                    <a:pt x="157599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341190" y="5648930"/>
              <a:ext cx="179360" cy="145792"/>
            </a:xfrm>
            <a:custGeom>
              <a:avLst/>
              <a:gdLst/>
              <a:ahLst/>
              <a:cxnLst/>
              <a:rect l="0" t="0" r="0" b="0"/>
              <a:pathLst>
                <a:path w="179360" h="145792">
                  <a:moveTo>
                    <a:pt x="179359" y="0"/>
                  </a:moveTo>
                  <a:lnTo>
                    <a:pt x="155977" y="0"/>
                  </a:lnTo>
                  <a:lnTo>
                    <a:pt x="145418" y="1224"/>
                  </a:lnTo>
                  <a:lnTo>
                    <a:pt x="134709" y="3263"/>
                  </a:lnTo>
                  <a:lnTo>
                    <a:pt x="123899" y="5846"/>
                  </a:lnTo>
                  <a:lnTo>
                    <a:pt x="111798" y="10015"/>
                  </a:lnTo>
                  <a:lnTo>
                    <a:pt x="98837" y="15241"/>
                  </a:lnTo>
                  <a:lnTo>
                    <a:pt x="85302" y="21173"/>
                  </a:lnTo>
                  <a:lnTo>
                    <a:pt x="72608" y="27574"/>
                  </a:lnTo>
                  <a:lnTo>
                    <a:pt x="60475" y="34288"/>
                  </a:lnTo>
                  <a:lnTo>
                    <a:pt x="48716" y="41212"/>
                  </a:lnTo>
                  <a:lnTo>
                    <a:pt x="38429" y="48274"/>
                  </a:lnTo>
                  <a:lnTo>
                    <a:pt x="29125" y="55430"/>
                  </a:lnTo>
                  <a:lnTo>
                    <a:pt x="20475" y="62647"/>
                  </a:lnTo>
                  <a:lnTo>
                    <a:pt x="13484" y="71129"/>
                  </a:lnTo>
                  <a:lnTo>
                    <a:pt x="7601" y="80454"/>
                  </a:lnTo>
                  <a:lnTo>
                    <a:pt x="2455" y="90341"/>
                  </a:lnTo>
                  <a:lnTo>
                    <a:pt x="247" y="100603"/>
                  </a:lnTo>
                  <a:lnTo>
                    <a:pt x="0" y="111116"/>
                  </a:lnTo>
                  <a:lnTo>
                    <a:pt x="1058" y="121794"/>
                  </a:lnTo>
                  <a:lnTo>
                    <a:pt x="5434" y="130137"/>
                  </a:lnTo>
                  <a:lnTo>
                    <a:pt x="12022" y="136921"/>
                  </a:lnTo>
                  <a:lnTo>
                    <a:pt x="20084" y="142668"/>
                  </a:lnTo>
                  <a:lnTo>
                    <a:pt x="29130" y="145276"/>
                  </a:lnTo>
                  <a:lnTo>
                    <a:pt x="38830" y="145791"/>
                  </a:lnTo>
                  <a:lnTo>
                    <a:pt x="48968" y="144911"/>
                  </a:lnTo>
                  <a:lnTo>
                    <a:pt x="59397" y="143101"/>
                  </a:lnTo>
                  <a:lnTo>
                    <a:pt x="70020" y="140670"/>
                  </a:lnTo>
                  <a:lnTo>
                    <a:pt x="80773" y="137826"/>
                  </a:lnTo>
                  <a:lnTo>
                    <a:pt x="91612" y="133484"/>
                  </a:lnTo>
                  <a:lnTo>
                    <a:pt x="102508" y="128142"/>
                  </a:lnTo>
                  <a:lnTo>
                    <a:pt x="113443" y="122133"/>
                  </a:lnTo>
                  <a:lnTo>
                    <a:pt x="123180" y="115680"/>
                  </a:lnTo>
                  <a:lnTo>
                    <a:pt x="132119" y="108931"/>
                  </a:lnTo>
                  <a:lnTo>
                    <a:pt x="140524" y="101985"/>
                  </a:lnTo>
                  <a:lnTo>
                    <a:pt x="147352" y="93684"/>
                  </a:lnTo>
                  <a:lnTo>
                    <a:pt x="153127" y="84479"/>
                  </a:lnTo>
                  <a:lnTo>
                    <a:pt x="168348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123132" y="5626907"/>
              <a:ext cx="133141" cy="143035"/>
            </a:xfrm>
            <a:custGeom>
              <a:avLst/>
              <a:gdLst/>
              <a:ahLst/>
              <a:cxnLst/>
              <a:rect l="0" t="0" r="0" b="0"/>
              <a:pathLst>
                <a:path w="133141" h="143035">
                  <a:moveTo>
                    <a:pt x="133140" y="0"/>
                  </a:moveTo>
                  <a:lnTo>
                    <a:pt x="109757" y="0"/>
                  </a:lnTo>
                  <a:lnTo>
                    <a:pt x="100422" y="2447"/>
                  </a:lnTo>
                  <a:lnTo>
                    <a:pt x="91752" y="6525"/>
                  </a:lnTo>
                  <a:lnTo>
                    <a:pt x="74370" y="17582"/>
                  </a:lnTo>
                  <a:lnTo>
                    <a:pt x="54409" y="30653"/>
                  </a:lnTo>
                  <a:lnTo>
                    <a:pt x="45171" y="37565"/>
                  </a:lnTo>
                  <a:lnTo>
                    <a:pt x="36565" y="44619"/>
                  </a:lnTo>
                  <a:lnTo>
                    <a:pt x="28381" y="51769"/>
                  </a:lnTo>
                  <a:lnTo>
                    <a:pt x="20478" y="60207"/>
                  </a:lnTo>
                  <a:lnTo>
                    <a:pt x="12762" y="69502"/>
                  </a:lnTo>
                  <a:lnTo>
                    <a:pt x="5171" y="79369"/>
                  </a:lnTo>
                  <a:lnTo>
                    <a:pt x="1334" y="90842"/>
                  </a:lnTo>
                  <a:lnTo>
                    <a:pt x="0" y="103384"/>
                  </a:lnTo>
                  <a:lnTo>
                    <a:pt x="333" y="116639"/>
                  </a:lnTo>
                  <a:lnTo>
                    <a:pt x="4226" y="126700"/>
                  </a:lnTo>
                  <a:lnTo>
                    <a:pt x="10492" y="134630"/>
                  </a:lnTo>
                  <a:lnTo>
                    <a:pt x="18340" y="141141"/>
                  </a:lnTo>
                  <a:lnTo>
                    <a:pt x="27243" y="143034"/>
                  </a:lnTo>
                  <a:lnTo>
                    <a:pt x="36848" y="141849"/>
                  </a:lnTo>
                  <a:lnTo>
                    <a:pt x="46922" y="138613"/>
                  </a:lnTo>
                  <a:lnTo>
                    <a:pt x="57309" y="134008"/>
                  </a:lnTo>
                  <a:lnTo>
                    <a:pt x="67904" y="128491"/>
                  </a:lnTo>
                  <a:lnTo>
                    <a:pt x="78637" y="122366"/>
                  </a:lnTo>
                  <a:lnTo>
                    <a:pt x="88240" y="114612"/>
                  </a:lnTo>
                  <a:lnTo>
                    <a:pt x="97089" y="105772"/>
                  </a:lnTo>
                  <a:lnTo>
                    <a:pt x="105436" y="96208"/>
                  </a:lnTo>
                  <a:lnTo>
                    <a:pt x="109776" y="86162"/>
                  </a:lnTo>
                  <a:lnTo>
                    <a:pt x="111447" y="75794"/>
                  </a:lnTo>
                  <a:lnTo>
                    <a:pt x="111337" y="65212"/>
                  </a:lnTo>
                  <a:lnTo>
                    <a:pt x="108816" y="55710"/>
                  </a:lnTo>
                  <a:lnTo>
                    <a:pt x="104689" y="46928"/>
                  </a:lnTo>
                  <a:lnTo>
                    <a:pt x="8909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81879" y="5737023"/>
              <a:ext cx="22024" cy="154162"/>
            </a:xfrm>
            <a:custGeom>
              <a:avLst/>
              <a:gdLst/>
              <a:ahLst/>
              <a:cxnLst/>
              <a:rect l="0" t="0" r="0" b="0"/>
              <a:pathLst>
                <a:path w="22024" h="154162">
                  <a:moveTo>
                    <a:pt x="22023" y="0"/>
                  </a:moveTo>
                  <a:lnTo>
                    <a:pt x="22023" y="23382"/>
                  </a:lnTo>
                  <a:lnTo>
                    <a:pt x="20799" y="36388"/>
                  </a:lnTo>
                  <a:lnTo>
                    <a:pt x="18760" y="51176"/>
                  </a:lnTo>
                  <a:lnTo>
                    <a:pt x="16177" y="67152"/>
                  </a:lnTo>
                  <a:lnTo>
                    <a:pt x="13232" y="82696"/>
                  </a:lnTo>
                  <a:lnTo>
                    <a:pt x="10045" y="97954"/>
                  </a:lnTo>
                  <a:lnTo>
                    <a:pt x="0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49740" y="5538818"/>
              <a:ext cx="2224336" cy="154159"/>
            </a:xfrm>
            <a:custGeom>
              <a:avLst/>
              <a:gdLst/>
              <a:ahLst/>
              <a:cxnLst/>
              <a:rect l="0" t="0" r="0" b="0"/>
              <a:pathLst>
                <a:path w="2224336" h="154159">
                  <a:moveTo>
                    <a:pt x="0" y="154158"/>
                  </a:moveTo>
                  <a:lnTo>
                    <a:pt x="11691" y="142467"/>
                  </a:lnTo>
                  <a:lnTo>
                    <a:pt x="20029" y="137800"/>
                  </a:lnTo>
                  <a:lnTo>
                    <a:pt x="30482" y="133465"/>
                  </a:lnTo>
                  <a:lnTo>
                    <a:pt x="209216" y="73409"/>
                  </a:lnTo>
                  <a:lnTo>
                    <a:pt x="222676" y="69738"/>
                  </a:lnTo>
                  <a:lnTo>
                    <a:pt x="237766" y="66067"/>
                  </a:lnTo>
                  <a:lnTo>
                    <a:pt x="270847" y="58725"/>
                  </a:lnTo>
                  <a:lnTo>
                    <a:pt x="305942" y="51384"/>
                  </a:lnTo>
                  <a:lnTo>
                    <a:pt x="341931" y="47306"/>
                  </a:lnTo>
                  <a:lnTo>
                    <a:pt x="375871" y="44270"/>
                  </a:lnTo>
                  <a:lnTo>
                    <a:pt x="390061" y="41747"/>
                  </a:lnTo>
                  <a:lnTo>
                    <a:pt x="403191" y="38842"/>
                  </a:lnTo>
                  <a:lnTo>
                    <a:pt x="458205" y="32955"/>
                  </a:lnTo>
                  <a:lnTo>
                    <a:pt x="470643" y="30534"/>
                  </a:lnTo>
                  <a:lnTo>
                    <a:pt x="522825" y="17856"/>
                  </a:lnTo>
                  <a:lnTo>
                    <a:pt x="554557" y="14051"/>
                  </a:lnTo>
                  <a:lnTo>
                    <a:pt x="618929" y="11609"/>
                  </a:lnTo>
                  <a:lnTo>
                    <a:pt x="645802" y="8013"/>
                  </a:lnTo>
                  <a:lnTo>
                    <a:pt x="672428" y="3559"/>
                  </a:lnTo>
                  <a:lnTo>
                    <a:pt x="736105" y="700"/>
                  </a:lnTo>
                  <a:lnTo>
                    <a:pt x="846414" y="58"/>
                  </a:lnTo>
                  <a:lnTo>
                    <a:pt x="985753" y="0"/>
                  </a:lnTo>
                  <a:lnTo>
                    <a:pt x="1016831" y="3261"/>
                  </a:lnTo>
                  <a:lnTo>
                    <a:pt x="1046549" y="7565"/>
                  </a:lnTo>
                  <a:lnTo>
                    <a:pt x="1103329" y="9988"/>
                  </a:lnTo>
                  <a:lnTo>
                    <a:pt x="1181204" y="10807"/>
                  </a:lnTo>
                  <a:lnTo>
                    <a:pt x="1266915" y="10968"/>
                  </a:lnTo>
                  <a:lnTo>
                    <a:pt x="1300848" y="14253"/>
                  </a:lnTo>
                  <a:lnTo>
                    <a:pt x="1330611" y="18568"/>
                  </a:lnTo>
                  <a:lnTo>
                    <a:pt x="1379314" y="22220"/>
                  </a:lnTo>
                  <a:lnTo>
                    <a:pt x="1393040" y="24600"/>
                  </a:lnTo>
                  <a:lnTo>
                    <a:pt x="1419302" y="29284"/>
                  </a:lnTo>
                  <a:lnTo>
                    <a:pt x="1482565" y="32291"/>
                  </a:lnTo>
                  <a:lnTo>
                    <a:pt x="1533909" y="36075"/>
                  </a:lnTo>
                  <a:lnTo>
                    <a:pt x="1563886" y="40501"/>
                  </a:lnTo>
                  <a:lnTo>
                    <a:pt x="1622034" y="44217"/>
                  </a:lnTo>
                  <a:lnTo>
                    <a:pt x="1642946" y="46606"/>
                  </a:lnTo>
                  <a:lnTo>
                    <a:pt x="1685757" y="51300"/>
                  </a:lnTo>
                  <a:lnTo>
                    <a:pt x="1749908" y="55165"/>
                  </a:lnTo>
                  <a:lnTo>
                    <a:pt x="1769794" y="57576"/>
                  </a:lnTo>
                  <a:lnTo>
                    <a:pt x="1809427" y="62293"/>
                  </a:lnTo>
                  <a:lnTo>
                    <a:pt x="1871788" y="66172"/>
                  </a:lnTo>
                  <a:lnTo>
                    <a:pt x="1891423" y="68583"/>
                  </a:lnTo>
                  <a:lnTo>
                    <a:pt x="1928330" y="73302"/>
                  </a:lnTo>
                  <a:lnTo>
                    <a:pt x="1995163" y="76332"/>
                  </a:lnTo>
                  <a:lnTo>
                    <a:pt x="2131163" y="77034"/>
                  </a:lnTo>
                  <a:lnTo>
                    <a:pt x="2165388" y="80321"/>
                  </a:lnTo>
                  <a:lnTo>
                    <a:pt x="2224335" y="88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03006" y="5781069"/>
            <a:ext cx="880926" cy="253267"/>
            <a:chOff x="1003006" y="5781069"/>
            <a:chExt cx="880926" cy="253267"/>
          </a:xfrm>
        </p:grpSpPr>
        <p:sp>
          <p:nvSpPr>
            <p:cNvPr id="58" name="Freeform 57"/>
            <p:cNvSpPr/>
            <p:nvPr/>
          </p:nvSpPr>
          <p:spPr>
            <a:xfrm>
              <a:off x="1696734" y="5781069"/>
              <a:ext cx="187198" cy="231244"/>
            </a:xfrm>
            <a:custGeom>
              <a:avLst/>
              <a:gdLst/>
              <a:ahLst/>
              <a:cxnLst/>
              <a:rect l="0" t="0" r="0" b="0"/>
              <a:pathLst>
                <a:path w="187198" h="231244">
                  <a:moveTo>
                    <a:pt x="187197" y="0"/>
                  </a:moveTo>
                  <a:lnTo>
                    <a:pt x="181351" y="17537"/>
                  </a:lnTo>
                  <a:lnTo>
                    <a:pt x="177182" y="27597"/>
                  </a:lnTo>
                  <a:lnTo>
                    <a:pt x="171956" y="39197"/>
                  </a:lnTo>
                  <a:lnTo>
                    <a:pt x="166025" y="51825"/>
                  </a:lnTo>
                  <a:lnTo>
                    <a:pt x="159623" y="63914"/>
                  </a:lnTo>
                  <a:lnTo>
                    <a:pt x="152909" y="75644"/>
                  </a:lnTo>
                  <a:lnTo>
                    <a:pt x="145986" y="87135"/>
                  </a:lnTo>
                  <a:lnTo>
                    <a:pt x="137699" y="98465"/>
                  </a:lnTo>
                  <a:lnTo>
                    <a:pt x="128505" y="109690"/>
                  </a:lnTo>
                  <a:lnTo>
                    <a:pt x="118705" y="120844"/>
                  </a:lnTo>
                  <a:lnTo>
                    <a:pt x="101290" y="139762"/>
                  </a:lnTo>
                  <a:lnTo>
                    <a:pt x="77729" y="164170"/>
                  </a:lnTo>
                  <a:lnTo>
                    <a:pt x="47845" y="194339"/>
                  </a:lnTo>
                  <a:lnTo>
                    <a:pt x="39238" y="201746"/>
                  </a:lnTo>
                  <a:lnTo>
                    <a:pt x="29829" y="209132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003006" y="5814104"/>
              <a:ext cx="77082" cy="220232"/>
            </a:xfrm>
            <a:custGeom>
              <a:avLst/>
              <a:gdLst/>
              <a:ahLst/>
              <a:cxnLst/>
              <a:rect l="0" t="0" r="0" b="0"/>
              <a:pathLst>
                <a:path w="77082" h="220232">
                  <a:moveTo>
                    <a:pt x="77081" y="0"/>
                  </a:moveTo>
                  <a:lnTo>
                    <a:pt x="71235" y="17537"/>
                  </a:lnTo>
                  <a:lnTo>
                    <a:pt x="69513" y="27597"/>
                  </a:lnTo>
                  <a:lnTo>
                    <a:pt x="68365" y="39198"/>
                  </a:lnTo>
                  <a:lnTo>
                    <a:pt x="67600" y="51825"/>
                  </a:lnTo>
                  <a:lnTo>
                    <a:pt x="64643" y="65137"/>
                  </a:lnTo>
                  <a:lnTo>
                    <a:pt x="60224" y="78906"/>
                  </a:lnTo>
                  <a:lnTo>
                    <a:pt x="50013" y="106033"/>
                  </a:lnTo>
                  <a:lnTo>
                    <a:pt x="41396" y="130324"/>
                  </a:lnTo>
                  <a:lnTo>
                    <a:pt x="36162" y="143164"/>
                  </a:lnTo>
                  <a:lnTo>
                    <a:pt x="30225" y="156618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678815" y="3545722"/>
            <a:ext cx="3810001" cy="1816909"/>
            <a:chOff x="3678815" y="3545722"/>
            <a:chExt cx="3810001" cy="1816909"/>
          </a:xfrm>
        </p:grpSpPr>
        <p:sp>
          <p:nvSpPr>
            <p:cNvPr id="61" name="Freeform 60"/>
            <p:cNvSpPr/>
            <p:nvPr/>
          </p:nvSpPr>
          <p:spPr>
            <a:xfrm>
              <a:off x="3910058" y="3545722"/>
              <a:ext cx="10995" cy="352371"/>
            </a:xfrm>
            <a:custGeom>
              <a:avLst/>
              <a:gdLst/>
              <a:ahLst/>
              <a:cxnLst/>
              <a:rect l="0" t="0" r="0" b="0"/>
              <a:pathLst>
                <a:path w="10995" h="352371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7" y="67562"/>
                  </a:lnTo>
                  <a:lnTo>
                    <a:pt x="8715" y="80523"/>
                  </a:lnTo>
                  <a:lnTo>
                    <a:pt x="9481" y="94058"/>
                  </a:lnTo>
                  <a:lnTo>
                    <a:pt x="10331" y="128672"/>
                  </a:lnTo>
                  <a:lnTo>
                    <a:pt x="10994" y="285244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98150" y="3743930"/>
              <a:ext cx="162284" cy="319336"/>
            </a:xfrm>
            <a:custGeom>
              <a:avLst/>
              <a:gdLst/>
              <a:ahLst/>
              <a:cxnLst/>
              <a:rect l="0" t="0" r="0" b="0"/>
              <a:pathLst>
                <a:path w="162284" h="319336">
                  <a:moveTo>
                    <a:pt x="121128" y="0"/>
                  </a:moveTo>
                  <a:lnTo>
                    <a:pt x="138664" y="11691"/>
                  </a:lnTo>
                  <a:lnTo>
                    <a:pt x="145054" y="21253"/>
                  </a:lnTo>
                  <a:lnTo>
                    <a:pt x="150537" y="33745"/>
                  </a:lnTo>
                  <a:lnTo>
                    <a:pt x="155416" y="48190"/>
                  </a:lnTo>
                  <a:lnTo>
                    <a:pt x="158669" y="62715"/>
                  </a:lnTo>
                  <a:lnTo>
                    <a:pt x="160838" y="77292"/>
                  </a:lnTo>
                  <a:lnTo>
                    <a:pt x="162283" y="91904"/>
                  </a:lnTo>
                  <a:lnTo>
                    <a:pt x="162023" y="106539"/>
                  </a:lnTo>
                  <a:lnTo>
                    <a:pt x="160627" y="121190"/>
                  </a:lnTo>
                  <a:lnTo>
                    <a:pt x="158472" y="135851"/>
                  </a:lnTo>
                  <a:lnTo>
                    <a:pt x="155812" y="150519"/>
                  </a:lnTo>
                  <a:lnTo>
                    <a:pt x="152815" y="165192"/>
                  </a:lnTo>
                  <a:lnTo>
                    <a:pt x="149594" y="179868"/>
                  </a:lnTo>
                  <a:lnTo>
                    <a:pt x="146223" y="193323"/>
                  </a:lnTo>
                  <a:lnTo>
                    <a:pt x="142752" y="205963"/>
                  </a:lnTo>
                  <a:lnTo>
                    <a:pt x="139214" y="218060"/>
                  </a:lnTo>
                  <a:lnTo>
                    <a:pt x="133185" y="228572"/>
                  </a:lnTo>
                  <a:lnTo>
                    <a:pt x="125495" y="238026"/>
                  </a:lnTo>
                  <a:lnTo>
                    <a:pt x="116698" y="246777"/>
                  </a:lnTo>
                  <a:lnTo>
                    <a:pt x="107163" y="255058"/>
                  </a:lnTo>
                  <a:lnTo>
                    <a:pt x="97136" y="263025"/>
                  </a:lnTo>
                  <a:lnTo>
                    <a:pt x="86780" y="270783"/>
                  </a:lnTo>
                  <a:lnTo>
                    <a:pt x="74983" y="278403"/>
                  </a:lnTo>
                  <a:lnTo>
                    <a:pt x="62223" y="285930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310606" y="3600780"/>
              <a:ext cx="307691" cy="292154"/>
            </a:xfrm>
            <a:custGeom>
              <a:avLst/>
              <a:gdLst/>
              <a:ahLst/>
              <a:cxnLst/>
              <a:rect l="0" t="0" r="0" b="0"/>
              <a:pathLst>
                <a:path w="307691" h="292154">
                  <a:moveTo>
                    <a:pt x="172053" y="11011"/>
                  </a:moveTo>
                  <a:lnTo>
                    <a:pt x="154516" y="16857"/>
                  </a:lnTo>
                  <a:lnTo>
                    <a:pt x="146903" y="21026"/>
                  </a:lnTo>
                  <a:lnTo>
                    <a:pt x="139381" y="26252"/>
                  </a:lnTo>
                  <a:lnTo>
                    <a:pt x="131919" y="32184"/>
                  </a:lnTo>
                  <a:lnTo>
                    <a:pt x="123274" y="38585"/>
                  </a:lnTo>
                  <a:lnTo>
                    <a:pt x="103880" y="52223"/>
                  </a:lnTo>
                  <a:lnTo>
                    <a:pt x="94793" y="59285"/>
                  </a:lnTo>
                  <a:lnTo>
                    <a:pt x="86288" y="66441"/>
                  </a:lnTo>
                  <a:lnTo>
                    <a:pt x="78171" y="73658"/>
                  </a:lnTo>
                  <a:lnTo>
                    <a:pt x="70313" y="83363"/>
                  </a:lnTo>
                  <a:lnTo>
                    <a:pt x="62627" y="94728"/>
                  </a:lnTo>
                  <a:lnTo>
                    <a:pt x="55056" y="107198"/>
                  </a:lnTo>
                  <a:lnTo>
                    <a:pt x="47562" y="117958"/>
                  </a:lnTo>
                  <a:lnTo>
                    <a:pt x="40119" y="127580"/>
                  </a:lnTo>
                  <a:lnTo>
                    <a:pt x="32710" y="136440"/>
                  </a:lnTo>
                  <a:lnTo>
                    <a:pt x="25323" y="147242"/>
                  </a:lnTo>
                  <a:lnTo>
                    <a:pt x="17952" y="159336"/>
                  </a:lnTo>
                  <a:lnTo>
                    <a:pt x="10591" y="172293"/>
                  </a:lnTo>
                  <a:lnTo>
                    <a:pt x="5683" y="185826"/>
                  </a:lnTo>
                  <a:lnTo>
                    <a:pt x="2412" y="199741"/>
                  </a:lnTo>
                  <a:lnTo>
                    <a:pt x="230" y="213912"/>
                  </a:lnTo>
                  <a:lnTo>
                    <a:pt x="0" y="227030"/>
                  </a:lnTo>
                  <a:lnTo>
                    <a:pt x="1070" y="239446"/>
                  </a:lnTo>
                  <a:lnTo>
                    <a:pt x="3006" y="251394"/>
                  </a:lnTo>
                  <a:lnTo>
                    <a:pt x="7968" y="261806"/>
                  </a:lnTo>
                  <a:lnTo>
                    <a:pt x="14946" y="271194"/>
                  </a:lnTo>
                  <a:lnTo>
                    <a:pt x="23269" y="279900"/>
                  </a:lnTo>
                  <a:lnTo>
                    <a:pt x="33711" y="285704"/>
                  </a:lnTo>
                  <a:lnTo>
                    <a:pt x="45567" y="289574"/>
                  </a:lnTo>
                  <a:lnTo>
                    <a:pt x="58365" y="292153"/>
                  </a:lnTo>
                  <a:lnTo>
                    <a:pt x="74238" y="291426"/>
                  </a:lnTo>
                  <a:lnTo>
                    <a:pt x="92161" y="288494"/>
                  </a:lnTo>
                  <a:lnTo>
                    <a:pt x="111451" y="284092"/>
                  </a:lnTo>
                  <a:lnTo>
                    <a:pt x="127981" y="279935"/>
                  </a:lnTo>
                  <a:lnTo>
                    <a:pt x="142672" y="275939"/>
                  </a:lnTo>
                  <a:lnTo>
                    <a:pt x="156136" y="272052"/>
                  </a:lnTo>
                  <a:lnTo>
                    <a:pt x="167559" y="267013"/>
                  </a:lnTo>
                  <a:lnTo>
                    <a:pt x="177621" y="261207"/>
                  </a:lnTo>
                  <a:lnTo>
                    <a:pt x="186777" y="254890"/>
                  </a:lnTo>
                  <a:lnTo>
                    <a:pt x="196551" y="247007"/>
                  </a:lnTo>
                  <a:lnTo>
                    <a:pt x="206738" y="238082"/>
                  </a:lnTo>
                  <a:lnTo>
                    <a:pt x="226621" y="219600"/>
                  </a:lnTo>
                  <a:lnTo>
                    <a:pt x="243614" y="203230"/>
                  </a:lnTo>
                  <a:lnTo>
                    <a:pt x="251572" y="194215"/>
                  </a:lnTo>
                  <a:lnTo>
                    <a:pt x="259324" y="184534"/>
                  </a:lnTo>
                  <a:lnTo>
                    <a:pt x="266939" y="174410"/>
                  </a:lnTo>
                  <a:lnTo>
                    <a:pt x="281925" y="153373"/>
                  </a:lnTo>
                  <a:lnTo>
                    <a:pt x="289348" y="142624"/>
                  </a:lnTo>
                  <a:lnTo>
                    <a:pt x="295519" y="129341"/>
                  </a:lnTo>
                  <a:lnTo>
                    <a:pt x="300857" y="114368"/>
                  </a:lnTo>
                  <a:lnTo>
                    <a:pt x="305639" y="98268"/>
                  </a:lnTo>
                  <a:lnTo>
                    <a:pt x="307604" y="82641"/>
                  </a:lnTo>
                  <a:lnTo>
                    <a:pt x="307690" y="67329"/>
                  </a:lnTo>
                  <a:lnTo>
                    <a:pt x="306524" y="52227"/>
                  </a:lnTo>
                  <a:lnTo>
                    <a:pt x="302076" y="39712"/>
                  </a:lnTo>
                  <a:lnTo>
                    <a:pt x="295440" y="28922"/>
                  </a:lnTo>
                  <a:lnTo>
                    <a:pt x="2381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879075" y="3622803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651147" y="3611791"/>
              <a:ext cx="361146" cy="249942"/>
            </a:xfrm>
            <a:custGeom>
              <a:avLst/>
              <a:gdLst/>
              <a:ahLst/>
              <a:cxnLst/>
              <a:rect l="0" t="0" r="0" b="0"/>
              <a:pathLst>
                <a:path w="361146" h="249942">
                  <a:moveTo>
                    <a:pt x="128824" y="22024"/>
                  </a:moveTo>
                  <a:lnTo>
                    <a:pt x="111287" y="27869"/>
                  </a:lnTo>
                  <a:lnTo>
                    <a:pt x="102451" y="32038"/>
                  </a:lnTo>
                  <a:lnTo>
                    <a:pt x="92890" y="37265"/>
                  </a:lnTo>
                  <a:lnTo>
                    <a:pt x="82845" y="43196"/>
                  </a:lnTo>
                  <a:lnTo>
                    <a:pt x="73701" y="49597"/>
                  </a:lnTo>
                  <a:lnTo>
                    <a:pt x="65158" y="56312"/>
                  </a:lnTo>
                  <a:lnTo>
                    <a:pt x="57016" y="63235"/>
                  </a:lnTo>
                  <a:lnTo>
                    <a:pt x="47917" y="72744"/>
                  </a:lnTo>
                  <a:lnTo>
                    <a:pt x="38181" y="83978"/>
                  </a:lnTo>
                  <a:lnTo>
                    <a:pt x="28020" y="96361"/>
                  </a:lnTo>
                  <a:lnTo>
                    <a:pt x="20022" y="109511"/>
                  </a:lnTo>
                  <a:lnTo>
                    <a:pt x="13467" y="123171"/>
                  </a:lnTo>
                  <a:lnTo>
                    <a:pt x="7873" y="137172"/>
                  </a:lnTo>
                  <a:lnTo>
                    <a:pt x="4144" y="152624"/>
                  </a:lnTo>
                  <a:lnTo>
                    <a:pt x="1658" y="169042"/>
                  </a:lnTo>
                  <a:lnTo>
                    <a:pt x="0" y="186105"/>
                  </a:lnTo>
                  <a:lnTo>
                    <a:pt x="1343" y="199928"/>
                  </a:lnTo>
                  <a:lnTo>
                    <a:pt x="4684" y="211590"/>
                  </a:lnTo>
                  <a:lnTo>
                    <a:pt x="9359" y="221812"/>
                  </a:lnTo>
                  <a:lnTo>
                    <a:pt x="16146" y="229850"/>
                  </a:lnTo>
                  <a:lnTo>
                    <a:pt x="24341" y="236431"/>
                  </a:lnTo>
                  <a:lnTo>
                    <a:pt x="33475" y="242043"/>
                  </a:lnTo>
                  <a:lnTo>
                    <a:pt x="45682" y="245784"/>
                  </a:lnTo>
                  <a:lnTo>
                    <a:pt x="59937" y="248278"/>
                  </a:lnTo>
                  <a:lnTo>
                    <a:pt x="75559" y="249941"/>
                  </a:lnTo>
                  <a:lnTo>
                    <a:pt x="92090" y="249826"/>
                  </a:lnTo>
                  <a:lnTo>
                    <a:pt x="109229" y="248526"/>
                  </a:lnTo>
                  <a:lnTo>
                    <a:pt x="126772" y="246435"/>
                  </a:lnTo>
                  <a:lnTo>
                    <a:pt x="142138" y="243818"/>
                  </a:lnTo>
                  <a:lnTo>
                    <a:pt x="156053" y="240850"/>
                  </a:lnTo>
                  <a:lnTo>
                    <a:pt x="169000" y="237648"/>
                  </a:lnTo>
                  <a:lnTo>
                    <a:pt x="181302" y="234290"/>
                  </a:lnTo>
                  <a:lnTo>
                    <a:pt x="204758" y="227295"/>
                  </a:lnTo>
                  <a:lnTo>
                    <a:pt x="216152" y="222494"/>
                  </a:lnTo>
                  <a:lnTo>
                    <a:pt x="227419" y="216846"/>
                  </a:lnTo>
                  <a:lnTo>
                    <a:pt x="238600" y="210633"/>
                  </a:lnTo>
                  <a:lnTo>
                    <a:pt x="250949" y="202821"/>
                  </a:lnTo>
                  <a:lnTo>
                    <a:pt x="264075" y="193943"/>
                  </a:lnTo>
                  <a:lnTo>
                    <a:pt x="277719" y="184353"/>
                  </a:lnTo>
                  <a:lnTo>
                    <a:pt x="289263" y="175513"/>
                  </a:lnTo>
                  <a:lnTo>
                    <a:pt x="299406" y="167173"/>
                  </a:lnTo>
                  <a:lnTo>
                    <a:pt x="308614" y="159166"/>
                  </a:lnTo>
                  <a:lnTo>
                    <a:pt x="317201" y="151380"/>
                  </a:lnTo>
                  <a:lnTo>
                    <a:pt x="333266" y="136205"/>
                  </a:lnTo>
                  <a:lnTo>
                    <a:pt x="340976" y="126285"/>
                  </a:lnTo>
                  <a:lnTo>
                    <a:pt x="348564" y="114778"/>
                  </a:lnTo>
                  <a:lnTo>
                    <a:pt x="356069" y="102212"/>
                  </a:lnTo>
                  <a:lnTo>
                    <a:pt x="359849" y="90165"/>
                  </a:lnTo>
                  <a:lnTo>
                    <a:pt x="361145" y="78462"/>
                  </a:lnTo>
                  <a:lnTo>
                    <a:pt x="360785" y="66991"/>
                  </a:lnTo>
                  <a:lnTo>
                    <a:pt x="358099" y="56895"/>
                  </a:lnTo>
                  <a:lnTo>
                    <a:pt x="353861" y="47718"/>
                  </a:lnTo>
                  <a:lnTo>
                    <a:pt x="348589" y="39153"/>
                  </a:lnTo>
                  <a:lnTo>
                    <a:pt x="340180" y="32220"/>
                  </a:lnTo>
                  <a:lnTo>
                    <a:pt x="329679" y="26374"/>
                  </a:lnTo>
                  <a:lnTo>
                    <a:pt x="317786" y="21254"/>
                  </a:lnTo>
                  <a:lnTo>
                    <a:pt x="304962" y="17840"/>
                  </a:lnTo>
                  <a:lnTo>
                    <a:pt x="291519" y="15564"/>
                  </a:lnTo>
                  <a:lnTo>
                    <a:pt x="2389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37436" y="3633815"/>
              <a:ext cx="370195" cy="262922"/>
            </a:xfrm>
            <a:custGeom>
              <a:avLst/>
              <a:gdLst/>
              <a:ahLst/>
              <a:cxnLst/>
              <a:rect l="0" t="0" r="0" b="0"/>
              <a:pathLst>
                <a:path w="370195" h="262922">
                  <a:moveTo>
                    <a:pt x="293113" y="0"/>
                  </a:moveTo>
                  <a:lnTo>
                    <a:pt x="222326" y="0"/>
                  </a:lnTo>
                  <a:lnTo>
                    <a:pt x="207993" y="2447"/>
                  </a:lnTo>
                  <a:lnTo>
                    <a:pt x="193544" y="6525"/>
                  </a:lnTo>
                  <a:lnTo>
                    <a:pt x="179017" y="11691"/>
                  </a:lnTo>
                  <a:lnTo>
                    <a:pt x="164438" y="17582"/>
                  </a:lnTo>
                  <a:lnTo>
                    <a:pt x="149825" y="23956"/>
                  </a:lnTo>
                  <a:lnTo>
                    <a:pt x="120538" y="37564"/>
                  </a:lnTo>
                  <a:lnTo>
                    <a:pt x="91207" y="51769"/>
                  </a:lnTo>
                  <a:lnTo>
                    <a:pt x="78981" y="58983"/>
                  </a:lnTo>
                  <a:lnTo>
                    <a:pt x="68384" y="66239"/>
                  </a:lnTo>
                  <a:lnTo>
                    <a:pt x="58872" y="73523"/>
                  </a:lnTo>
                  <a:lnTo>
                    <a:pt x="50083" y="80826"/>
                  </a:lnTo>
                  <a:lnTo>
                    <a:pt x="41778" y="88142"/>
                  </a:lnTo>
                  <a:lnTo>
                    <a:pt x="33793" y="95467"/>
                  </a:lnTo>
                  <a:lnTo>
                    <a:pt x="26023" y="104020"/>
                  </a:lnTo>
                  <a:lnTo>
                    <a:pt x="18396" y="113393"/>
                  </a:lnTo>
                  <a:lnTo>
                    <a:pt x="10865" y="123312"/>
                  </a:lnTo>
                  <a:lnTo>
                    <a:pt x="5843" y="134819"/>
                  </a:lnTo>
                  <a:lnTo>
                    <a:pt x="2496" y="147384"/>
                  </a:lnTo>
                  <a:lnTo>
                    <a:pt x="265" y="160655"/>
                  </a:lnTo>
                  <a:lnTo>
                    <a:pt x="0" y="173172"/>
                  </a:lnTo>
                  <a:lnTo>
                    <a:pt x="1047" y="185188"/>
                  </a:lnTo>
                  <a:lnTo>
                    <a:pt x="2969" y="196869"/>
                  </a:lnTo>
                  <a:lnTo>
                    <a:pt x="6697" y="207103"/>
                  </a:lnTo>
                  <a:lnTo>
                    <a:pt x="11630" y="216373"/>
                  </a:lnTo>
                  <a:lnTo>
                    <a:pt x="17365" y="225000"/>
                  </a:lnTo>
                  <a:lnTo>
                    <a:pt x="26083" y="233198"/>
                  </a:lnTo>
                  <a:lnTo>
                    <a:pt x="36789" y="241111"/>
                  </a:lnTo>
                  <a:lnTo>
                    <a:pt x="48820" y="248833"/>
                  </a:lnTo>
                  <a:lnTo>
                    <a:pt x="62958" y="253981"/>
                  </a:lnTo>
                  <a:lnTo>
                    <a:pt x="78501" y="257413"/>
                  </a:lnTo>
                  <a:lnTo>
                    <a:pt x="94981" y="259701"/>
                  </a:lnTo>
                  <a:lnTo>
                    <a:pt x="112085" y="261227"/>
                  </a:lnTo>
                  <a:lnTo>
                    <a:pt x="129605" y="262244"/>
                  </a:lnTo>
                  <a:lnTo>
                    <a:pt x="147402" y="262921"/>
                  </a:lnTo>
                  <a:lnTo>
                    <a:pt x="162938" y="262150"/>
                  </a:lnTo>
                  <a:lnTo>
                    <a:pt x="176966" y="260412"/>
                  </a:lnTo>
                  <a:lnTo>
                    <a:pt x="189988" y="258030"/>
                  </a:lnTo>
                  <a:lnTo>
                    <a:pt x="201116" y="253994"/>
                  </a:lnTo>
                  <a:lnTo>
                    <a:pt x="210983" y="248858"/>
                  </a:lnTo>
                  <a:lnTo>
                    <a:pt x="220007" y="242986"/>
                  </a:lnTo>
                  <a:lnTo>
                    <a:pt x="230917" y="235401"/>
                  </a:lnTo>
                  <a:lnTo>
                    <a:pt x="256090" y="217185"/>
                  </a:lnTo>
                  <a:lnTo>
                    <a:pt x="267208" y="208412"/>
                  </a:lnTo>
                  <a:lnTo>
                    <a:pt x="277067" y="200116"/>
                  </a:lnTo>
                  <a:lnTo>
                    <a:pt x="286086" y="192139"/>
                  </a:lnTo>
                  <a:lnTo>
                    <a:pt x="296993" y="183150"/>
                  </a:lnTo>
                  <a:lnTo>
                    <a:pt x="322163" y="163375"/>
                  </a:lnTo>
                  <a:lnTo>
                    <a:pt x="333279" y="151739"/>
                  </a:lnTo>
                  <a:lnTo>
                    <a:pt x="343137" y="139088"/>
                  </a:lnTo>
                  <a:lnTo>
                    <a:pt x="352156" y="125760"/>
                  </a:lnTo>
                  <a:lnTo>
                    <a:pt x="358169" y="110757"/>
                  </a:lnTo>
                  <a:lnTo>
                    <a:pt x="362177" y="94638"/>
                  </a:lnTo>
                  <a:lnTo>
                    <a:pt x="370194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319538" y="3798988"/>
              <a:ext cx="193541" cy="264278"/>
            </a:xfrm>
            <a:custGeom>
              <a:avLst/>
              <a:gdLst/>
              <a:ahLst/>
              <a:cxnLst/>
              <a:rect l="0" t="0" r="0" b="0"/>
              <a:pathLst>
                <a:path w="193541" h="264278">
                  <a:moveTo>
                    <a:pt x="187196" y="0"/>
                  </a:moveTo>
                  <a:lnTo>
                    <a:pt x="193042" y="17537"/>
                  </a:lnTo>
                  <a:lnTo>
                    <a:pt x="193540" y="26373"/>
                  </a:lnTo>
                  <a:lnTo>
                    <a:pt x="192649" y="35935"/>
                  </a:lnTo>
                  <a:lnTo>
                    <a:pt x="190832" y="45980"/>
                  </a:lnTo>
                  <a:lnTo>
                    <a:pt x="187173" y="56347"/>
                  </a:lnTo>
                  <a:lnTo>
                    <a:pt x="182287" y="66929"/>
                  </a:lnTo>
                  <a:lnTo>
                    <a:pt x="176582" y="77654"/>
                  </a:lnTo>
                  <a:lnTo>
                    <a:pt x="170332" y="88475"/>
                  </a:lnTo>
                  <a:lnTo>
                    <a:pt x="163719" y="99359"/>
                  </a:lnTo>
                  <a:lnTo>
                    <a:pt x="156862" y="110286"/>
                  </a:lnTo>
                  <a:lnTo>
                    <a:pt x="148621" y="122464"/>
                  </a:lnTo>
                  <a:lnTo>
                    <a:pt x="129676" y="149046"/>
                  </a:lnTo>
                  <a:lnTo>
                    <a:pt x="120709" y="160540"/>
                  </a:lnTo>
                  <a:lnTo>
                    <a:pt x="112283" y="170649"/>
                  </a:lnTo>
                  <a:lnTo>
                    <a:pt x="104220" y="179835"/>
                  </a:lnTo>
                  <a:lnTo>
                    <a:pt x="93950" y="189630"/>
                  </a:lnTo>
                  <a:lnTo>
                    <a:pt x="82209" y="199831"/>
                  </a:lnTo>
                  <a:lnTo>
                    <a:pt x="69488" y="210301"/>
                  </a:lnTo>
                  <a:lnTo>
                    <a:pt x="57337" y="219729"/>
                  </a:lnTo>
                  <a:lnTo>
                    <a:pt x="45565" y="228461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651873" y="3721907"/>
              <a:ext cx="318486" cy="211722"/>
            </a:xfrm>
            <a:custGeom>
              <a:avLst/>
              <a:gdLst/>
              <a:ahLst/>
              <a:cxnLst/>
              <a:rect l="0" t="0" r="0" b="0"/>
              <a:pathLst>
                <a:path w="318486" h="211722">
                  <a:moveTo>
                    <a:pt x="218243" y="33035"/>
                  </a:moveTo>
                  <a:lnTo>
                    <a:pt x="229935" y="21343"/>
                  </a:lnTo>
                  <a:lnTo>
                    <a:pt x="228485" y="17899"/>
                  </a:lnTo>
                  <a:lnTo>
                    <a:pt x="222623" y="15604"/>
                  </a:lnTo>
                  <a:lnTo>
                    <a:pt x="213822" y="14073"/>
                  </a:lnTo>
                  <a:lnTo>
                    <a:pt x="203061" y="14276"/>
                  </a:lnTo>
                  <a:lnTo>
                    <a:pt x="190992" y="15635"/>
                  </a:lnTo>
                  <a:lnTo>
                    <a:pt x="178052" y="17764"/>
                  </a:lnTo>
                  <a:lnTo>
                    <a:pt x="164532" y="21631"/>
                  </a:lnTo>
                  <a:lnTo>
                    <a:pt x="150624" y="26656"/>
                  </a:lnTo>
                  <a:lnTo>
                    <a:pt x="136459" y="32452"/>
                  </a:lnTo>
                  <a:lnTo>
                    <a:pt x="123345" y="38764"/>
                  </a:lnTo>
                  <a:lnTo>
                    <a:pt x="110931" y="45419"/>
                  </a:lnTo>
                  <a:lnTo>
                    <a:pt x="98985" y="52302"/>
                  </a:lnTo>
                  <a:lnTo>
                    <a:pt x="86127" y="60562"/>
                  </a:lnTo>
                  <a:lnTo>
                    <a:pt x="72660" y="69739"/>
                  </a:lnTo>
                  <a:lnTo>
                    <a:pt x="58789" y="79527"/>
                  </a:lnTo>
                  <a:lnTo>
                    <a:pt x="47095" y="90947"/>
                  </a:lnTo>
                  <a:lnTo>
                    <a:pt x="36851" y="103454"/>
                  </a:lnTo>
                  <a:lnTo>
                    <a:pt x="10743" y="141176"/>
                  </a:lnTo>
                  <a:lnTo>
                    <a:pt x="2829" y="152846"/>
                  </a:lnTo>
                  <a:lnTo>
                    <a:pt x="0" y="164296"/>
                  </a:lnTo>
                  <a:lnTo>
                    <a:pt x="561" y="175600"/>
                  </a:lnTo>
                  <a:lnTo>
                    <a:pt x="3381" y="186807"/>
                  </a:lnTo>
                  <a:lnTo>
                    <a:pt x="8933" y="195501"/>
                  </a:lnTo>
                  <a:lnTo>
                    <a:pt x="16304" y="202521"/>
                  </a:lnTo>
                  <a:lnTo>
                    <a:pt x="24889" y="208424"/>
                  </a:lnTo>
                  <a:lnTo>
                    <a:pt x="34282" y="211137"/>
                  </a:lnTo>
                  <a:lnTo>
                    <a:pt x="44215" y="211721"/>
                  </a:lnTo>
                  <a:lnTo>
                    <a:pt x="54507" y="210887"/>
                  </a:lnTo>
                  <a:lnTo>
                    <a:pt x="67487" y="209108"/>
                  </a:lnTo>
                  <a:lnTo>
                    <a:pt x="98221" y="203868"/>
                  </a:lnTo>
                  <a:lnTo>
                    <a:pt x="112535" y="200758"/>
                  </a:lnTo>
                  <a:lnTo>
                    <a:pt x="125747" y="197461"/>
                  </a:lnTo>
                  <a:lnTo>
                    <a:pt x="138227" y="194040"/>
                  </a:lnTo>
                  <a:lnTo>
                    <a:pt x="150217" y="189312"/>
                  </a:lnTo>
                  <a:lnTo>
                    <a:pt x="161881" y="183713"/>
                  </a:lnTo>
                  <a:lnTo>
                    <a:pt x="173327" y="177533"/>
                  </a:lnTo>
                  <a:lnTo>
                    <a:pt x="184628" y="172190"/>
                  </a:lnTo>
                  <a:lnTo>
                    <a:pt x="195833" y="167404"/>
                  </a:lnTo>
                  <a:lnTo>
                    <a:pt x="206974" y="162990"/>
                  </a:lnTo>
                  <a:lnTo>
                    <a:pt x="218071" y="157600"/>
                  </a:lnTo>
                  <a:lnTo>
                    <a:pt x="229140" y="151560"/>
                  </a:lnTo>
                  <a:lnTo>
                    <a:pt x="240189" y="145086"/>
                  </a:lnTo>
                  <a:lnTo>
                    <a:pt x="250003" y="138324"/>
                  </a:lnTo>
                  <a:lnTo>
                    <a:pt x="258992" y="131368"/>
                  </a:lnTo>
                  <a:lnTo>
                    <a:pt x="267432" y="124284"/>
                  </a:lnTo>
                  <a:lnTo>
                    <a:pt x="275506" y="117114"/>
                  </a:lnTo>
                  <a:lnTo>
                    <a:pt x="291002" y="102622"/>
                  </a:lnTo>
                  <a:lnTo>
                    <a:pt x="298560" y="94108"/>
                  </a:lnTo>
                  <a:lnTo>
                    <a:pt x="306046" y="84762"/>
                  </a:lnTo>
                  <a:lnTo>
                    <a:pt x="313483" y="74861"/>
                  </a:lnTo>
                  <a:lnTo>
                    <a:pt x="317218" y="63366"/>
                  </a:lnTo>
                  <a:lnTo>
                    <a:pt x="318485" y="50809"/>
                  </a:lnTo>
                  <a:lnTo>
                    <a:pt x="318106" y="37543"/>
                  </a:lnTo>
                  <a:lnTo>
                    <a:pt x="314182" y="27476"/>
                  </a:lnTo>
                  <a:lnTo>
                    <a:pt x="307896" y="19540"/>
                  </a:lnTo>
                  <a:lnTo>
                    <a:pt x="273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074998" y="3743930"/>
              <a:ext cx="335500" cy="230314"/>
            </a:xfrm>
            <a:custGeom>
              <a:avLst/>
              <a:gdLst/>
              <a:ahLst/>
              <a:cxnLst/>
              <a:rect l="0" t="0" r="0" b="0"/>
              <a:pathLst>
                <a:path w="335500" h="230314">
                  <a:moveTo>
                    <a:pt x="202545" y="33035"/>
                  </a:moveTo>
                  <a:lnTo>
                    <a:pt x="225928" y="33035"/>
                  </a:lnTo>
                  <a:lnTo>
                    <a:pt x="235263" y="30588"/>
                  </a:lnTo>
                  <a:lnTo>
                    <a:pt x="243934" y="26510"/>
                  </a:lnTo>
                  <a:lnTo>
                    <a:pt x="252161" y="21344"/>
                  </a:lnTo>
                  <a:lnTo>
                    <a:pt x="252751" y="17900"/>
                  </a:lnTo>
                  <a:lnTo>
                    <a:pt x="248251" y="15604"/>
                  </a:lnTo>
                  <a:lnTo>
                    <a:pt x="240357" y="14073"/>
                  </a:lnTo>
                  <a:lnTo>
                    <a:pt x="230200" y="14276"/>
                  </a:lnTo>
                  <a:lnTo>
                    <a:pt x="218535" y="15635"/>
                  </a:lnTo>
                  <a:lnTo>
                    <a:pt x="205864" y="17764"/>
                  </a:lnTo>
                  <a:lnTo>
                    <a:pt x="192523" y="22855"/>
                  </a:lnTo>
                  <a:lnTo>
                    <a:pt x="178735" y="29919"/>
                  </a:lnTo>
                  <a:lnTo>
                    <a:pt x="164649" y="38299"/>
                  </a:lnTo>
                  <a:lnTo>
                    <a:pt x="151587" y="45109"/>
                  </a:lnTo>
                  <a:lnTo>
                    <a:pt x="139209" y="50872"/>
                  </a:lnTo>
                  <a:lnTo>
                    <a:pt x="127286" y="55938"/>
                  </a:lnTo>
                  <a:lnTo>
                    <a:pt x="100988" y="68092"/>
                  </a:lnTo>
                  <a:lnTo>
                    <a:pt x="87124" y="74759"/>
                  </a:lnTo>
                  <a:lnTo>
                    <a:pt x="74211" y="82874"/>
                  </a:lnTo>
                  <a:lnTo>
                    <a:pt x="61931" y="91955"/>
                  </a:lnTo>
                  <a:lnTo>
                    <a:pt x="50075" y="101679"/>
                  </a:lnTo>
                  <a:lnTo>
                    <a:pt x="38499" y="111832"/>
                  </a:lnTo>
                  <a:lnTo>
                    <a:pt x="27112" y="122272"/>
                  </a:lnTo>
                  <a:lnTo>
                    <a:pt x="15850" y="132902"/>
                  </a:lnTo>
                  <a:lnTo>
                    <a:pt x="8342" y="144883"/>
                  </a:lnTo>
                  <a:lnTo>
                    <a:pt x="3337" y="157764"/>
                  </a:lnTo>
                  <a:lnTo>
                    <a:pt x="0" y="171245"/>
                  </a:lnTo>
                  <a:lnTo>
                    <a:pt x="223" y="182680"/>
                  </a:lnTo>
                  <a:lnTo>
                    <a:pt x="2818" y="192750"/>
                  </a:lnTo>
                  <a:lnTo>
                    <a:pt x="6995" y="201910"/>
                  </a:lnTo>
                  <a:lnTo>
                    <a:pt x="13450" y="209241"/>
                  </a:lnTo>
                  <a:lnTo>
                    <a:pt x="21424" y="215352"/>
                  </a:lnTo>
                  <a:lnTo>
                    <a:pt x="30411" y="220649"/>
                  </a:lnTo>
                  <a:lnTo>
                    <a:pt x="42519" y="224180"/>
                  </a:lnTo>
                  <a:lnTo>
                    <a:pt x="56709" y="226535"/>
                  </a:lnTo>
                  <a:lnTo>
                    <a:pt x="72287" y="228104"/>
                  </a:lnTo>
                  <a:lnTo>
                    <a:pt x="87566" y="229151"/>
                  </a:lnTo>
                  <a:lnTo>
                    <a:pt x="102645" y="229848"/>
                  </a:lnTo>
                  <a:lnTo>
                    <a:pt x="117593" y="230313"/>
                  </a:lnTo>
                  <a:lnTo>
                    <a:pt x="131228" y="229399"/>
                  </a:lnTo>
                  <a:lnTo>
                    <a:pt x="143989" y="227567"/>
                  </a:lnTo>
                  <a:lnTo>
                    <a:pt x="156167" y="225122"/>
                  </a:lnTo>
                  <a:lnTo>
                    <a:pt x="167956" y="222268"/>
                  </a:lnTo>
                  <a:lnTo>
                    <a:pt x="179486" y="219142"/>
                  </a:lnTo>
                  <a:lnTo>
                    <a:pt x="190843" y="215835"/>
                  </a:lnTo>
                  <a:lnTo>
                    <a:pt x="204532" y="211183"/>
                  </a:lnTo>
                  <a:lnTo>
                    <a:pt x="236055" y="199488"/>
                  </a:lnTo>
                  <a:lnTo>
                    <a:pt x="250579" y="191721"/>
                  </a:lnTo>
                  <a:lnTo>
                    <a:pt x="263932" y="182872"/>
                  </a:lnTo>
                  <a:lnTo>
                    <a:pt x="276505" y="173302"/>
                  </a:lnTo>
                  <a:lnTo>
                    <a:pt x="287333" y="164475"/>
                  </a:lnTo>
                  <a:lnTo>
                    <a:pt x="297000" y="156143"/>
                  </a:lnTo>
                  <a:lnTo>
                    <a:pt x="305891" y="148142"/>
                  </a:lnTo>
                  <a:lnTo>
                    <a:pt x="314265" y="139137"/>
                  </a:lnTo>
                  <a:lnTo>
                    <a:pt x="322295" y="129463"/>
                  </a:lnTo>
                  <a:lnTo>
                    <a:pt x="330095" y="119344"/>
                  </a:lnTo>
                  <a:lnTo>
                    <a:pt x="334072" y="107703"/>
                  </a:lnTo>
                  <a:lnTo>
                    <a:pt x="335499" y="95049"/>
                  </a:lnTo>
                  <a:lnTo>
                    <a:pt x="335228" y="81719"/>
                  </a:lnTo>
                  <a:lnTo>
                    <a:pt x="332600" y="70385"/>
                  </a:lnTo>
                  <a:lnTo>
                    <a:pt x="328401" y="60382"/>
                  </a:lnTo>
                  <a:lnTo>
                    <a:pt x="323154" y="51267"/>
                  </a:lnTo>
                  <a:lnTo>
                    <a:pt x="317209" y="42742"/>
                  </a:lnTo>
                  <a:lnTo>
                    <a:pt x="310799" y="34613"/>
                  </a:lnTo>
                  <a:lnTo>
                    <a:pt x="2686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496866" y="3784820"/>
              <a:ext cx="277587" cy="210820"/>
            </a:xfrm>
            <a:custGeom>
              <a:avLst/>
              <a:gdLst/>
              <a:ahLst/>
              <a:cxnLst/>
              <a:rect l="0" t="0" r="0" b="0"/>
              <a:pathLst>
                <a:path w="277587" h="210820">
                  <a:moveTo>
                    <a:pt x="188105" y="14168"/>
                  </a:moveTo>
                  <a:lnTo>
                    <a:pt x="170568" y="2477"/>
                  </a:lnTo>
                  <a:lnTo>
                    <a:pt x="159285" y="257"/>
                  </a:lnTo>
                  <a:lnTo>
                    <a:pt x="145646" y="0"/>
                  </a:lnTo>
                  <a:lnTo>
                    <a:pt x="130434" y="1052"/>
                  </a:lnTo>
                  <a:lnTo>
                    <a:pt x="116624" y="2977"/>
                  </a:lnTo>
                  <a:lnTo>
                    <a:pt x="103745" y="5484"/>
                  </a:lnTo>
                  <a:lnTo>
                    <a:pt x="91489" y="8379"/>
                  </a:lnTo>
                  <a:lnTo>
                    <a:pt x="79648" y="12755"/>
                  </a:lnTo>
                  <a:lnTo>
                    <a:pt x="68084" y="18121"/>
                  </a:lnTo>
                  <a:lnTo>
                    <a:pt x="56704" y="24144"/>
                  </a:lnTo>
                  <a:lnTo>
                    <a:pt x="46670" y="31830"/>
                  </a:lnTo>
                  <a:lnTo>
                    <a:pt x="37534" y="40625"/>
                  </a:lnTo>
                  <a:lnTo>
                    <a:pt x="28996" y="50159"/>
                  </a:lnTo>
                  <a:lnTo>
                    <a:pt x="20857" y="60185"/>
                  </a:lnTo>
                  <a:lnTo>
                    <a:pt x="12984" y="70540"/>
                  </a:lnTo>
                  <a:lnTo>
                    <a:pt x="5288" y="81113"/>
                  </a:lnTo>
                  <a:lnTo>
                    <a:pt x="1381" y="94280"/>
                  </a:lnTo>
                  <a:lnTo>
                    <a:pt x="0" y="109175"/>
                  </a:lnTo>
                  <a:lnTo>
                    <a:pt x="303" y="125223"/>
                  </a:lnTo>
                  <a:lnTo>
                    <a:pt x="1728" y="139592"/>
                  </a:lnTo>
                  <a:lnTo>
                    <a:pt x="3903" y="152841"/>
                  </a:lnTo>
                  <a:lnTo>
                    <a:pt x="6575" y="165345"/>
                  </a:lnTo>
                  <a:lnTo>
                    <a:pt x="10804" y="176128"/>
                  </a:lnTo>
                  <a:lnTo>
                    <a:pt x="16070" y="185764"/>
                  </a:lnTo>
                  <a:lnTo>
                    <a:pt x="22028" y="194635"/>
                  </a:lnTo>
                  <a:lnTo>
                    <a:pt x="32117" y="200549"/>
                  </a:lnTo>
                  <a:lnTo>
                    <a:pt x="44961" y="204491"/>
                  </a:lnTo>
                  <a:lnTo>
                    <a:pt x="59641" y="207120"/>
                  </a:lnTo>
                  <a:lnTo>
                    <a:pt x="74322" y="208872"/>
                  </a:lnTo>
                  <a:lnTo>
                    <a:pt x="89004" y="210040"/>
                  </a:lnTo>
                  <a:lnTo>
                    <a:pt x="103685" y="210819"/>
                  </a:lnTo>
                  <a:lnTo>
                    <a:pt x="117143" y="210114"/>
                  </a:lnTo>
                  <a:lnTo>
                    <a:pt x="129785" y="208421"/>
                  </a:lnTo>
                  <a:lnTo>
                    <a:pt x="141884" y="206069"/>
                  </a:lnTo>
                  <a:lnTo>
                    <a:pt x="154844" y="202054"/>
                  </a:lnTo>
                  <a:lnTo>
                    <a:pt x="168379" y="196930"/>
                  </a:lnTo>
                  <a:lnTo>
                    <a:pt x="182295" y="191067"/>
                  </a:lnTo>
                  <a:lnTo>
                    <a:pt x="196467" y="184712"/>
                  </a:lnTo>
                  <a:lnTo>
                    <a:pt x="225264" y="171124"/>
                  </a:lnTo>
                  <a:lnTo>
                    <a:pt x="237348" y="162852"/>
                  </a:lnTo>
                  <a:lnTo>
                    <a:pt x="247851" y="153666"/>
                  </a:lnTo>
                  <a:lnTo>
                    <a:pt x="257300" y="143872"/>
                  </a:lnTo>
                  <a:lnTo>
                    <a:pt x="264822" y="133672"/>
                  </a:lnTo>
                  <a:lnTo>
                    <a:pt x="271061" y="123201"/>
                  </a:lnTo>
                  <a:lnTo>
                    <a:pt x="276444" y="112551"/>
                  </a:lnTo>
                  <a:lnTo>
                    <a:pt x="277586" y="101779"/>
                  </a:lnTo>
                  <a:lnTo>
                    <a:pt x="275900" y="90929"/>
                  </a:lnTo>
                  <a:lnTo>
                    <a:pt x="254175" y="472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33873" y="4206416"/>
              <a:ext cx="154163" cy="176186"/>
            </a:xfrm>
            <a:custGeom>
              <a:avLst/>
              <a:gdLst/>
              <a:ahLst/>
              <a:cxnLst/>
              <a:rect l="0" t="0" r="0" b="0"/>
              <a:pathLst>
                <a:path w="154163" h="176186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6350" y="48779"/>
                  </a:lnTo>
                  <a:lnTo>
                    <a:pt x="31025" y="58213"/>
                  </a:lnTo>
                  <a:lnTo>
                    <a:pt x="35365" y="68173"/>
                  </a:lnTo>
                  <a:lnTo>
                    <a:pt x="40706" y="77260"/>
                  </a:lnTo>
                  <a:lnTo>
                    <a:pt x="46714" y="85765"/>
                  </a:lnTo>
                  <a:lnTo>
                    <a:pt x="53165" y="93881"/>
                  </a:lnTo>
                  <a:lnTo>
                    <a:pt x="59914" y="101740"/>
                  </a:lnTo>
                  <a:lnTo>
                    <a:pt x="66860" y="109425"/>
                  </a:lnTo>
                  <a:lnTo>
                    <a:pt x="73937" y="116996"/>
                  </a:lnTo>
                  <a:lnTo>
                    <a:pt x="82326" y="124491"/>
                  </a:lnTo>
                  <a:lnTo>
                    <a:pt x="91590" y="131934"/>
                  </a:lnTo>
                  <a:lnTo>
                    <a:pt x="101435" y="139343"/>
                  </a:lnTo>
                  <a:lnTo>
                    <a:pt x="122163" y="154101"/>
                  </a:lnTo>
                  <a:lnTo>
                    <a:pt x="154162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755896" y="4217427"/>
              <a:ext cx="132140" cy="143152"/>
            </a:xfrm>
            <a:custGeom>
              <a:avLst/>
              <a:gdLst/>
              <a:ahLst/>
              <a:cxnLst/>
              <a:rect l="0" t="0" r="0" b="0"/>
              <a:pathLst>
                <a:path w="132140" h="143152">
                  <a:moveTo>
                    <a:pt x="0" y="143151"/>
                  </a:moveTo>
                  <a:lnTo>
                    <a:pt x="5846" y="125614"/>
                  </a:lnTo>
                  <a:lnTo>
                    <a:pt x="10015" y="116777"/>
                  </a:lnTo>
                  <a:lnTo>
                    <a:pt x="15241" y="107216"/>
                  </a:lnTo>
                  <a:lnTo>
                    <a:pt x="21172" y="97171"/>
                  </a:lnTo>
                  <a:lnTo>
                    <a:pt x="28797" y="88028"/>
                  </a:lnTo>
                  <a:lnTo>
                    <a:pt x="37551" y="79485"/>
                  </a:lnTo>
                  <a:lnTo>
                    <a:pt x="47057" y="71343"/>
                  </a:lnTo>
                  <a:lnTo>
                    <a:pt x="55841" y="62244"/>
                  </a:lnTo>
                  <a:lnTo>
                    <a:pt x="64145" y="52508"/>
                  </a:lnTo>
                  <a:lnTo>
                    <a:pt x="72127" y="42346"/>
                  </a:lnTo>
                  <a:lnTo>
                    <a:pt x="81119" y="33125"/>
                  </a:lnTo>
                  <a:lnTo>
                    <a:pt x="90785" y="2453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87399" y="4239450"/>
              <a:ext cx="55059" cy="231244"/>
            </a:xfrm>
            <a:custGeom>
              <a:avLst/>
              <a:gdLst/>
              <a:ahLst/>
              <a:cxnLst/>
              <a:rect l="0" t="0" r="0" b="0"/>
              <a:pathLst>
                <a:path w="55059" h="231244">
                  <a:moveTo>
                    <a:pt x="0" y="0"/>
                  </a:moveTo>
                  <a:lnTo>
                    <a:pt x="5846" y="17537"/>
                  </a:lnTo>
                  <a:lnTo>
                    <a:pt x="8791" y="27598"/>
                  </a:lnTo>
                  <a:lnTo>
                    <a:pt x="18782" y="65138"/>
                  </a:lnTo>
                  <a:lnTo>
                    <a:pt x="25885" y="92980"/>
                  </a:lnTo>
                  <a:lnTo>
                    <a:pt x="29491" y="106033"/>
                  </a:lnTo>
                  <a:lnTo>
                    <a:pt x="36762" y="130325"/>
                  </a:lnTo>
                  <a:lnTo>
                    <a:pt x="40414" y="144388"/>
                  </a:lnTo>
                  <a:lnTo>
                    <a:pt x="44071" y="159881"/>
                  </a:lnTo>
                  <a:lnTo>
                    <a:pt x="55058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297515" y="4437658"/>
              <a:ext cx="149495" cy="187198"/>
            </a:xfrm>
            <a:custGeom>
              <a:avLst/>
              <a:gdLst/>
              <a:ahLst/>
              <a:cxnLst/>
              <a:rect l="0" t="0" r="0" b="0"/>
              <a:pathLst>
                <a:path w="149495" h="187198">
                  <a:moveTo>
                    <a:pt x="143150" y="0"/>
                  </a:moveTo>
                  <a:lnTo>
                    <a:pt x="148995" y="17537"/>
                  </a:lnTo>
                  <a:lnTo>
                    <a:pt x="149494" y="26374"/>
                  </a:lnTo>
                  <a:lnTo>
                    <a:pt x="148603" y="35935"/>
                  </a:lnTo>
                  <a:lnTo>
                    <a:pt x="146785" y="45980"/>
                  </a:lnTo>
                  <a:lnTo>
                    <a:pt x="144350" y="57571"/>
                  </a:lnTo>
                  <a:lnTo>
                    <a:pt x="138381" y="83500"/>
                  </a:lnTo>
                  <a:lnTo>
                    <a:pt x="133853" y="94819"/>
                  </a:lnTo>
                  <a:lnTo>
                    <a:pt x="128387" y="104812"/>
                  </a:lnTo>
                  <a:lnTo>
                    <a:pt x="122297" y="113921"/>
                  </a:lnTo>
                  <a:lnTo>
                    <a:pt x="114566" y="122441"/>
                  </a:lnTo>
                  <a:lnTo>
                    <a:pt x="105741" y="130568"/>
                  </a:lnTo>
                  <a:lnTo>
                    <a:pt x="96188" y="138433"/>
                  </a:lnTo>
                  <a:lnTo>
                    <a:pt x="86148" y="144899"/>
                  </a:lnTo>
                  <a:lnTo>
                    <a:pt x="75785" y="150434"/>
                  </a:lnTo>
                  <a:lnTo>
                    <a:pt x="65205" y="155348"/>
                  </a:lnTo>
                  <a:lnTo>
                    <a:pt x="54481" y="159847"/>
                  </a:lnTo>
                  <a:lnTo>
                    <a:pt x="43662" y="164069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588760" y="4349566"/>
              <a:ext cx="248322" cy="134319"/>
            </a:xfrm>
            <a:custGeom>
              <a:avLst/>
              <a:gdLst/>
              <a:ahLst/>
              <a:cxnLst/>
              <a:rect l="0" t="0" r="0" b="0"/>
              <a:pathLst>
                <a:path w="248322" h="134319">
                  <a:moveTo>
                    <a:pt x="116182" y="33035"/>
                  </a:moveTo>
                  <a:lnTo>
                    <a:pt x="98645" y="27189"/>
                  </a:lnTo>
                  <a:lnTo>
                    <a:pt x="89809" y="27914"/>
                  </a:lnTo>
                  <a:lnTo>
                    <a:pt x="80247" y="30844"/>
                  </a:lnTo>
                  <a:lnTo>
                    <a:pt x="70203" y="35245"/>
                  </a:lnTo>
                  <a:lnTo>
                    <a:pt x="59836" y="40626"/>
                  </a:lnTo>
                  <a:lnTo>
                    <a:pt x="49254" y="46660"/>
                  </a:lnTo>
                  <a:lnTo>
                    <a:pt x="38529" y="53130"/>
                  </a:lnTo>
                  <a:lnTo>
                    <a:pt x="28931" y="59890"/>
                  </a:lnTo>
                  <a:lnTo>
                    <a:pt x="20086" y="66844"/>
                  </a:lnTo>
                  <a:lnTo>
                    <a:pt x="11743" y="73927"/>
                  </a:lnTo>
                  <a:lnTo>
                    <a:pt x="6180" y="83543"/>
                  </a:lnTo>
                  <a:lnTo>
                    <a:pt x="2472" y="94847"/>
                  </a:lnTo>
                  <a:lnTo>
                    <a:pt x="0" y="107278"/>
                  </a:lnTo>
                  <a:lnTo>
                    <a:pt x="2022" y="116788"/>
                  </a:lnTo>
                  <a:lnTo>
                    <a:pt x="7041" y="124352"/>
                  </a:lnTo>
                  <a:lnTo>
                    <a:pt x="14057" y="130618"/>
                  </a:lnTo>
                  <a:lnTo>
                    <a:pt x="22406" y="133572"/>
                  </a:lnTo>
                  <a:lnTo>
                    <a:pt x="31641" y="134318"/>
                  </a:lnTo>
                  <a:lnTo>
                    <a:pt x="41469" y="133591"/>
                  </a:lnTo>
                  <a:lnTo>
                    <a:pt x="52915" y="131884"/>
                  </a:lnTo>
                  <a:lnTo>
                    <a:pt x="65439" y="129522"/>
                  </a:lnTo>
                  <a:lnTo>
                    <a:pt x="126551" y="116940"/>
                  </a:lnTo>
                  <a:lnTo>
                    <a:pt x="141447" y="112218"/>
                  </a:lnTo>
                  <a:lnTo>
                    <a:pt x="155049" y="106623"/>
                  </a:lnTo>
                  <a:lnTo>
                    <a:pt x="167787" y="100446"/>
                  </a:lnTo>
                  <a:lnTo>
                    <a:pt x="179949" y="92658"/>
                  </a:lnTo>
                  <a:lnTo>
                    <a:pt x="191729" y="83795"/>
                  </a:lnTo>
                  <a:lnTo>
                    <a:pt x="203252" y="74216"/>
                  </a:lnTo>
                  <a:lnTo>
                    <a:pt x="213381" y="65383"/>
                  </a:lnTo>
                  <a:lnTo>
                    <a:pt x="222581" y="57047"/>
                  </a:lnTo>
                  <a:lnTo>
                    <a:pt x="24832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985251" y="4321199"/>
              <a:ext cx="281282" cy="158061"/>
            </a:xfrm>
            <a:custGeom>
              <a:avLst/>
              <a:gdLst/>
              <a:ahLst/>
              <a:cxnLst/>
              <a:rect l="0" t="0" r="0" b="0"/>
              <a:pathLst>
                <a:path w="281282" h="158061">
                  <a:moveTo>
                    <a:pt x="160154" y="6344"/>
                  </a:moveTo>
                  <a:lnTo>
                    <a:pt x="142617" y="498"/>
                  </a:lnTo>
                  <a:lnTo>
                    <a:pt x="132557" y="0"/>
                  </a:lnTo>
                  <a:lnTo>
                    <a:pt x="120956" y="891"/>
                  </a:lnTo>
                  <a:lnTo>
                    <a:pt x="108328" y="2709"/>
                  </a:lnTo>
                  <a:lnTo>
                    <a:pt x="96240" y="6367"/>
                  </a:lnTo>
                  <a:lnTo>
                    <a:pt x="84510" y="11254"/>
                  </a:lnTo>
                  <a:lnTo>
                    <a:pt x="73019" y="16958"/>
                  </a:lnTo>
                  <a:lnTo>
                    <a:pt x="61688" y="23208"/>
                  </a:lnTo>
                  <a:lnTo>
                    <a:pt x="50464" y="29822"/>
                  </a:lnTo>
                  <a:lnTo>
                    <a:pt x="39311" y="36678"/>
                  </a:lnTo>
                  <a:lnTo>
                    <a:pt x="29428" y="43696"/>
                  </a:lnTo>
                  <a:lnTo>
                    <a:pt x="20393" y="50821"/>
                  </a:lnTo>
                  <a:lnTo>
                    <a:pt x="11922" y="58019"/>
                  </a:lnTo>
                  <a:lnTo>
                    <a:pt x="6275" y="67711"/>
                  </a:lnTo>
                  <a:lnTo>
                    <a:pt x="2510" y="79066"/>
                  </a:lnTo>
                  <a:lnTo>
                    <a:pt x="0" y="91531"/>
                  </a:lnTo>
                  <a:lnTo>
                    <a:pt x="774" y="102287"/>
                  </a:lnTo>
                  <a:lnTo>
                    <a:pt x="3736" y="111905"/>
                  </a:lnTo>
                  <a:lnTo>
                    <a:pt x="8159" y="120764"/>
                  </a:lnTo>
                  <a:lnTo>
                    <a:pt x="14777" y="127894"/>
                  </a:lnTo>
                  <a:lnTo>
                    <a:pt x="22861" y="133870"/>
                  </a:lnTo>
                  <a:lnTo>
                    <a:pt x="31920" y="139079"/>
                  </a:lnTo>
                  <a:lnTo>
                    <a:pt x="42853" y="143774"/>
                  </a:lnTo>
                  <a:lnTo>
                    <a:pt x="55036" y="148128"/>
                  </a:lnTo>
                  <a:lnTo>
                    <a:pt x="68053" y="152254"/>
                  </a:lnTo>
                  <a:lnTo>
                    <a:pt x="81624" y="155004"/>
                  </a:lnTo>
                  <a:lnTo>
                    <a:pt x="95565" y="156838"/>
                  </a:lnTo>
                  <a:lnTo>
                    <a:pt x="109754" y="158060"/>
                  </a:lnTo>
                  <a:lnTo>
                    <a:pt x="122883" y="157652"/>
                  </a:lnTo>
                  <a:lnTo>
                    <a:pt x="135307" y="156156"/>
                  </a:lnTo>
                  <a:lnTo>
                    <a:pt x="147259" y="153935"/>
                  </a:lnTo>
                  <a:lnTo>
                    <a:pt x="160122" y="150008"/>
                  </a:lnTo>
                  <a:lnTo>
                    <a:pt x="173591" y="144943"/>
                  </a:lnTo>
                  <a:lnTo>
                    <a:pt x="187465" y="139119"/>
                  </a:lnTo>
                  <a:lnTo>
                    <a:pt x="201608" y="132789"/>
                  </a:lnTo>
                  <a:lnTo>
                    <a:pt x="230373" y="119231"/>
                  </a:lnTo>
                  <a:lnTo>
                    <a:pt x="242449" y="110966"/>
                  </a:lnTo>
                  <a:lnTo>
                    <a:pt x="252946" y="101786"/>
                  </a:lnTo>
                  <a:lnTo>
                    <a:pt x="262390" y="91995"/>
                  </a:lnTo>
                  <a:lnTo>
                    <a:pt x="269911" y="81797"/>
                  </a:lnTo>
                  <a:lnTo>
                    <a:pt x="276148" y="71328"/>
                  </a:lnTo>
                  <a:lnTo>
                    <a:pt x="281281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376449" y="4316531"/>
              <a:ext cx="277959" cy="191609"/>
            </a:xfrm>
            <a:custGeom>
              <a:avLst/>
              <a:gdLst/>
              <a:ahLst/>
              <a:cxnLst/>
              <a:rect l="0" t="0" r="0" b="0"/>
              <a:pathLst>
                <a:path w="277959" h="191609">
                  <a:moveTo>
                    <a:pt x="198407" y="0"/>
                  </a:moveTo>
                  <a:lnTo>
                    <a:pt x="175023" y="0"/>
                  </a:lnTo>
                  <a:lnTo>
                    <a:pt x="164465" y="1224"/>
                  </a:lnTo>
                  <a:lnTo>
                    <a:pt x="153756" y="3263"/>
                  </a:lnTo>
                  <a:lnTo>
                    <a:pt x="104349" y="15327"/>
                  </a:lnTo>
                  <a:lnTo>
                    <a:pt x="91655" y="20006"/>
                  </a:lnTo>
                  <a:lnTo>
                    <a:pt x="79522" y="25572"/>
                  </a:lnTo>
                  <a:lnTo>
                    <a:pt x="67763" y="31731"/>
                  </a:lnTo>
                  <a:lnTo>
                    <a:pt x="56253" y="38283"/>
                  </a:lnTo>
                  <a:lnTo>
                    <a:pt x="44909" y="45098"/>
                  </a:lnTo>
                  <a:lnTo>
                    <a:pt x="33676" y="52088"/>
                  </a:lnTo>
                  <a:lnTo>
                    <a:pt x="23740" y="59196"/>
                  </a:lnTo>
                  <a:lnTo>
                    <a:pt x="14670" y="66381"/>
                  </a:lnTo>
                  <a:lnTo>
                    <a:pt x="6176" y="73619"/>
                  </a:lnTo>
                  <a:lnTo>
                    <a:pt x="1736" y="83338"/>
                  </a:lnTo>
                  <a:lnTo>
                    <a:pt x="0" y="94711"/>
                  </a:lnTo>
                  <a:lnTo>
                    <a:pt x="66" y="107187"/>
                  </a:lnTo>
                  <a:lnTo>
                    <a:pt x="2557" y="117951"/>
                  </a:lnTo>
                  <a:lnTo>
                    <a:pt x="6665" y="127575"/>
                  </a:lnTo>
                  <a:lnTo>
                    <a:pt x="11850" y="136437"/>
                  </a:lnTo>
                  <a:lnTo>
                    <a:pt x="17755" y="144793"/>
                  </a:lnTo>
                  <a:lnTo>
                    <a:pt x="24138" y="152810"/>
                  </a:lnTo>
                  <a:lnTo>
                    <a:pt x="30840" y="160602"/>
                  </a:lnTo>
                  <a:lnTo>
                    <a:pt x="38979" y="167020"/>
                  </a:lnTo>
                  <a:lnTo>
                    <a:pt x="48075" y="172522"/>
                  </a:lnTo>
                  <a:lnTo>
                    <a:pt x="57810" y="177414"/>
                  </a:lnTo>
                  <a:lnTo>
                    <a:pt x="69194" y="181898"/>
                  </a:lnTo>
                  <a:lnTo>
                    <a:pt x="81677" y="186111"/>
                  </a:lnTo>
                  <a:lnTo>
                    <a:pt x="94893" y="190144"/>
                  </a:lnTo>
                  <a:lnTo>
                    <a:pt x="108598" y="191608"/>
                  </a:lnTo>
                  <a:lnTo>
                    <a:pt x="122629" y="191362"/>
                  </a:lnTo>
                  <a:lnTo>
                    <a:pt x="136876" y="189973"/>
                  </a:lnTo>
                  <a:lnTo>
                    <a:pt x="151269" y="187825"/>
                  </a:lnTo>
                  <a:lnTo>
                    <a:pt x="165758" y="185168"/>
                  </a:lnTo>
                  <a:lnTo>
                    <a:pt x="180312" y="182174"/>
                  </a:lnTo>
                  <a:lnTo>
                    <a:pt x="193684" y="178954"/>
                  </a:lnTo>
                  <a:lnTo>
                    <a:pt x="206270" y="175584"/>
                  </a:lnTo>
                  <a:lnTo>
                    <a:pt x="218331" y="172114"/>
                  </a:lnTo>
                  <a:lnTo>
                    <a:pt x="230042" y="167354"/>
                  </a:lnTo>
                  <a:lnTo>
                    <a:pt x="241520" y="161733"/>
                  </a:lnTo>
                  <a:lnTo>
                    <a:pt x="252843" y="155539"/>
                  </a:lnTo>
                  <a:lnTo>
                    <a:pt x="261614" y="147739"/>
                  </a:lnTo>
                  <a:lnTo>
                    <a:pt x="268686" y="138869"/>
                  </a:lnTo>
                  <a:lnTo>
                    <a:pt x="274624" y="129284"/>
                  </a:lnTo>
                  <a:lnTo>
                    <a:pt x="277358" y="119224"/>
                  </a:lnTo>
                  <a:lnTo>
                    <a:pt x="277958" y="108847"/>
                  </a:lnTo>
                  <a:lnTo>
                    <a:pt x="264476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678815" y="4690924"/>
              <a:ext cx="3149307" cy="44047"/>
            </a:xfrm>
            <a:custGeom>
              <a:avLst/>
              <a:gdLst/>
              <a:ahLst/>
              <a:cxnLst/>
              <a:rect l="0" t="0" r="0" b="0"/>
              <a:pathLst>
                <a:path w="3149307" h="44047">
                  <a:moveTo>
                    <a:pt x="0" y="0"/>
                  </a:move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77260" y="5454"/>
                  </a:lnTo>
                  <a:lnTo>
                    <a:pt x="88212" y="3636"/>
                  </a:lnTo>
                  <a:lnTo>
                    <a:pt x="100407" y="2424"/>
                  </a:lnTo>
                  <a:lnTo>
                    <a:pt x="140954" y="1942"/>
                  </a:lnTo>
                  <a:lnTo>
                    <a:pt x="155144" y="3742"/>
                  </a:lnTo>
                  <a:lnTo>
                    <a:pt x="169499" y="6165"/>
                  </a:lnTo>
                  <a:lnTo>
                    <a:pt x="183963" y="7781"/>
                  </a:lnTo>
                  <a:lnTo>
                    <a:pt x="198499" y="8858"/>
                  </a:lnTo>
                  <a:lnTo>
                    <a:pt x="228925" y="10055"/>
                  </a:lnTo>
                  <a:lnTo>
                    <a:pt x="316327" y="10886"/>
                  </a:lnTo>
                  <a:lnTo>
                    <a:pt x="334459" y="9704"/>
                  </a:lnTo>
                  <a:lnTo>
                    <a:pt x="352664" y="7693"/>
                  </a:lnTo>
                  <a:lnTo>
                    <a:pt x="370919" y="5129"/>
                  </a:lnTo>
                  <a:lnTo>
                    <a:pt x="414040" y="5543"/>
                  </a:lnTo>
                  <a:lnTo>
                    <a:pt x="437530" y="7366"/>
                  </a:lnTo>
                  <a:lnTo>
                    <a:pt x="460531" y="8581"/>
                  </a:lnTo>
                  <a:lnTo>
                    <a:pt x="505663" y="9932"/>
                  </a:lnTo>
                  <a:lnTo>
                    <a:pt x="653921" y="10917"/>
                  </a:lnTo>
                  <a:lnTo>
                    <a:pt x="675755" y="9725"/>
                  </a:lnTo>
                  <a:lnTo>
                    <a:pt x="695204" y="7707"/>
                  </a:lnTo>
                  <a:lnTo>
                    <a:pt x="713065" y="5138"/>
                  </a:lnTo>
                  <a:lnTo>
                    <a:pt x="755749" y="5547"/>
                  </a:lnTo>
                  <a:lnTo>
                    <a:pt x="779122" y="7369"/>
                  </a:lnTo>
                  <a:lnTo>
                    <a:pt x="799598" y="8583"/>
                  </a:lnTo>
                  <a:lnTo>
                    <a:pt x="835399" y="9933"/>
                  </a:lnTo>
                  <a:lnTo>
                    <a:pt x="923069" y="10870"/>
                  </a:lnTo>
                  <a:lnTo>
                    <a:pt x="1017254" y="12217"/>
                  </a:lnTo>
                  <a:lnTo>
                    <a:pt x="1032986" y="14262"/>
                  </a:lnTo>
                  <a:lnTo>
                    <a:pt x="1048369" y="16849"/>
                  </a:lnTo>
                  <a:lnTo>
                    <a:pt x="1063518" y="18574"/>
                  </a:lnTo>
                  <a:lnTo>
                    <a:pt x="1078511" y="19724"/>
                  </a:lnTo>
                  <a:lnTo>
                    <a:pt x="1108221" y="21001"/>
                  </a:lnTo>
                  <a:lnTo>
                    <a:pt x="1196566" y="21934"/>
                  </a:lnTo>
                  <a:lnTo>
                    <a:pt x="1291024" y="23239"/>
                  </a:lnTo>
                  <a:lnTo>
                    <a:pt x="1304816" y="25281"/>
                  </a:lnTo>
                  <a:lnTo>
                    <a:pt x="1317681" y="27865"/>
                  </a:lnTo>
                  <a:lnTo>
                    <a:pt x="1331152" y="29589"/>
                  </a:lnTo>
                  <a:lnTo>
                    <a:pt x="1345026" y="30738"/>
                  </a:lnTo>
                  <a:lnTo>
                    <a:pt x="1373493" y="32014"/>
                  </a:lnTo>
                  <a:lnTo>
                    <a:pt x="1460930" y="32946"/>
                  </a:lnTo>
                  <a:lnTo>
                    <a:pt x="1548965" y="34251"/>
                  </a:lnTo>
                  <a:lnTo>
                    <a:pt x="1563646" y="36292"/>
                  </a:lnTo>
                  <a:lnTo>
                    <a:pt x="1578326" y="38877"/>
                  </a:lnTo>
                  <a:lnTo>
                    <a:pt x="1593008" y="40600"/>
                  </a:lnTo>
                  <a:lnTo>
                    <a:pt x="1607689" y="41749"/>
                  </a:lnTo>
                  <a:lnTo>
                    <a:pt x="1637053" y="43025"/>
                  </a:lnTo>
                  <a:lnTo>
                    <a:pt x="1725145" y="43957"/>
                  </a:lnTo>
                  <a:lnTo>
                    <a:pt x="1948231" y="44046"/>
                  </a:lnTo>
                  <a:lnTo>
                    <a:pt x="1968079" y="42823"/>
                  </a:lnTo>
                  <a:lnTo>
                    <a:pt x="1986205" y="40784"/>
                  </a:lnTo>
                  <a:lnTo>
                    <a:pt x="2003183" y="38201"/>
                  </a:lnTo>
                  <a:lnTo>
                    <a:pt x="2021843" y="36479"/>
                  </a:lnTo>
                  <a:lnTo>
                    <a:pt x="2041624" y="35331"/>
                  </a:lnTo>
                  <a:lnTo>
                    <a:pt x="2080731" y="34056"/>
                  </a:lnTo>
                  <a:lnTo>
                    <a:pt x="2160911" y="33170"/>
                  </a:lnTo>
                  <a:lnTo>
                    <a:pt x="2179605" y="31901"/>
                  </a:lnTo>
                  <a:lnTo>
                    <a:pt x="2200633" y="29832"/>
                  </a:lnTo>
                  <a:lnTo>
                    <a:pt x="2223216" y="27229"/>
                  </a:lnTo>
                  <a:lnTo>
                    <a:pt x="2245612" y="25494"/>
                  </a:lnTo>
                  <a:lnTo>
                    <a:pt x="2267884" y="24337"/>
                  </a:lnTo>
                  <a:lnTo>
                    <a:pt x="2313430" y="23052"/>
                  </a:lnTo>
                  <a:lnTo>
                    <a:pt x="2362222" y="22480"/>
                  </a:lnTo>
                  <a:lnTo>
                    <a:pt x="2385999" y="21105"/>
                  </a:lnTo>
                  <a:lnTo>
                    <a:pt x="2409192" y="18964"/>
                  </a:lnTo>
                  <a:lnTo>
                    <a:pt x="2431995" y="16313"/>
                  </a:lnTo>
                  <a:lnTo>
                    <a:pt x="2476908" y="16631"/>
                  </a:lnTo>
                  <a:lnTo>
                    <a:pt x="2499162" y="18428"/>
                  </a:lnTo>
                  <a:lnTo>
                    <a:pt x="2540203" y="17163"/>
                  </a:lnTo>
                  <a:lnTo>
                    <a:pt x="2559711" y="15113"/>
                  </a:lnTo>
                  <a:lnTo>
                    <a:pt x="2578835" y="13746"/>
                  </a:lnTo>
                  <a:lnTo>
                    <a:pt x="2597701" y="12835"/>
                  </a:lnTo>
                  <a:lnTo>
                    <a:pt x="2653482" y="11552"/>
                  </a:lnTo>
                  <a:lnTo>
                    <a:pt x="2689133" y="12476"/>
                  </a:lnTo>
                  <a:lnTo>
                    <a:pt x="2705491" y="14435"/>
                  </a:lnTo>
                  <a:lnTo>
                    <a:pt x="2721291" y="16964"/>
                  </a:lnTo>
                  <a:lnTo>
                    <a:pt x="2737942" y="18651"/>
                  </a:lnTo>
                  <a:lnTo>
                    <a:pt x="2755159" y="19775"/>
                  </a:lnTo>
                  <a:lnTo>
                    <a:pt x="2790604" y="21024"/>
                  </a:lnTo>
                  <a:lnTo>
                    <a:pt x="2875646" y="21892"/>
                  </a:lnTo>
                  <a:lnTo>
                    <a:pt x="314930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55000" y="4779017"/>
              <a:ext cx="63897" cy="341359"/>
            </a:xfrm>
            <a:custGeom>
              <a:avLst/>
              <a:gdLst/>
              <a:ahLst/>
              <a:cxnLst/>
              <a:rect l="0" t="0" r="0" b="0"/>
              <a:pathLst>
                <a:path w="63897" h="341359">
                  <a:moveTo>
                    <a:pt x="0" y="0"/>
                  </a:moveTo>
                  <a:lnTo>
                    <a:pt x="0" y="23382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5846" y="55461"/>
                  </a:lnTo>
                  <a:lnTo>
                    <a:pt x="8791" y="66338"/>
                  </a:lnTo>
                  <a:lnTo>
                    <a:pt x="15326" y="88212"/>
                  </a:lnTo>
                  <a:lnTo>
                    <a:pt x="33120" y="143166"/>
                  </a:lnTo>
                  <a:lnTo>
                    <a:pt x="58733" y="220232"/>
                  </a:lnTo>
                  <a:lnTo>
                    <a:pt x="61179" y="232467"/>
                  </a:lnTo>
                  <a:lnTo>
                    <a:pt x="62809" y="245518"/>
                  </a:lnTo>
                  <a:lnTo>
                    <a:pt x="63896" y="259112"/>
                  </a:lnTo>
                  <a:lnTo>
                    <a:pt x="63397" y="273069"/>
                  </a:lnTo>
                  <a:lnTo>
                    <a:pt x="61841" y="287267"/>
                  </a:lnTo>
                  <a:lnTo>
                    <a:pt x="55058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965116" y="4966213"/>
              <a:ext cx="118875" cy="352371"/>
            </a:xfrm>
            <a:custGeom>
              <a:avLst/>
              <a:gdLst/>
              <a:ahLst/>
              <a:cxnLst/>
              <a:rect l="0" t="0" r="0" b="0"/>
              <a:pathLst>
                <a:path w="118875" h="352371">
                  <a:moveTo>
                    <a:pt x="77081" y="0"/>
                  </a:moveTo>
                  <a:lnTo>
                    <a:pt x="88772" y="11692"/>
                  </a:lnTo>
                  <a:lnTo>
                    <a:pt x="93439" y="18806"/>
                  </a:lnTo>
                  <a:lnTo>
                    <a:pt x="97775" y="27220"/>
                  </a:lnTo>
                  <a:lnTo>
                    <a:pt x="101888" y="36499"/>
                  </a:lnTo>
                  <a:lnTo>
                    <a:pt x="105854" y="46356"/>
                  </a:lnTo>
                  <a:lnTo>
                    <a:pt x="113523" y="67096"/>
                  </a:lnTo>
                  <a:lnTo>
                    <a:pt x="116058" y="80213"/>
                  </a:lnTo>
                  <a:lnTo>
                    <a:pt x="117748" y="95074"/>
                  </a:lnTo>
                  <a:lnTo>
                    <a:pt x="118874" y="111100"/>
                  </a:lnTo>
                  <a:lnTo>
                    <a:pt x="118402" y="126678"/>
                  </a:lnTo>
                  <a:lnTo>
                    <a:pt x="116863" y="141957"/>
                  </a:lnTo>
                  <a:lnTo>
                    <a:pt x="114614" y="157037"/>
                  </a:lnTo>
                  <a:lnTo>
                    <a:pt x="111891" y="171984"/>
                  </a:lnTo>
                  <a:lnTo>
                    <a:pt x="108852" y="186843"/>
                  </a:lnTo>
                  <a:lnTo>
                    <a:pt x="105602" y="201643"/>
                  </a:lnTo>
                  <a:lnTo>
                    <a:pt x="100989" y="215180"/>
                  </a:lnTo>
                  <a:lnTo>
                    <a:pt x="95467" y="227876"/>
                  </a:lnTo>
                  <a:lnTo>
                    <a:pt x="89338" y="240010"/>
                  </a:lnTo>
                  <a:lnTo>
                    <a:pt x="82805" y="251770"/>
                  </a:lnTo>
                  <a:lnTo>
                    <a:pt x="76003" y="263280"/>
                  </a:lnTo>
                  <a:lnTo>
                    <a:pt x="69021" y="274624"/>
                  </a:lnTo>
                  <a:lnTo>
                    <a:pt x="61919" y="284634"/>
                  </a:lnTo>
                  <a:lnTo>
                    <a:pt x="54738" y="293754"/>
                  </a:lnTo>
                  <a:lnTo>
                    <a:pt x="47503" y="302281"/>
                  </a:lnTo>
                  <a:lnTo>
                    <a:pt x="40234" y="310413"/>
                  </a:lnTo>
                  <a:lnTo>
                    <a:pt x="32940" y="318281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177156" y="4856098"/>
              <a:ext cx="196238" cy="247330"/>
            </a:xfrm>
            <a:custGeom>
              <a:avLst/>
              <a:gdLst/>
              <a:ahLst/>
              <a:cxnLst/>
              <a:rect l="0" t="0" r="0" b="0"/>
              <a:pathLst>
                <a:path w="196238" h="247330">
                  <a:moveTo>
                    <a:pt x="129318" y="0"/>
                  </a:moveTo>
                  <a:lnTo>
                    <a:pt x="111781" y="11691"/>
                  </a:lnTo>
                  <a:lnTo>
                    <a:pt x="104168" y="17582"/>
                  </a:lnTo>
                  <a:lnTo>
                    <a:pt x="96646" y="23956"/>
                  </a:lnTo>
                  <a:lnTo>
                    <a:pt x="89184" y="30653"/>
                  </a:lnTo>
                  <a:lnTo>
                    <a:pt x="74368" y="44619"/>
                  </a:lnTo>
                  <a:lnTo>
                    <a:pt x="66991" y="51769"/>
                  </a:lnTo>
                  <a:lnTo>
                    <a:pt x="59626" y="60206"/>
                  </a:lnTo>
                  <a:lnTo>
                    <a:pt x="52269" y="69502"/>
                  </a:lnTo>
                  <a:lnTo>
                    <a:pt x="44918" y="79369"/>
                  </a:lnTo>
                  <a:lnTo>
                    <a:pt x="37569" y="90841"/>
                  </a:lnTo>
                  <a:lnTo>
                    <a:pt x="30224" y="103384"/>
                  </a:lnTo>
                  <a:lnTo>
                    <a:pt x="22879" y="116639"/>
                  </a:lnTo>
                  <a:lnTo>
                    <a:pt x="16760" y="129147"/>
                  </a:lnTo>
                  <a:lnTo>
                    <a:pt x="11457" y="141155"/>
                  </a:lnTo>
                  <a:lnTo>
                    <a:pt x="6698" y="152832"/>
                  </a:lnTo>
                  <a:lnTo>
                    <a:pt x="3525" y="166734"/>
                  </a:lnTo>
                  <a:lnTo>
                    <a:pt x="1410" y="182119"/>
                  </a:lnTo>
                  <a:lnTo>
                    <a:pt x="0" y="198494"/>
                  </a:lnTo>
                  <a:lnTo>
                    <a:pt x="2730" y="211857"/>
                  </a:lnTo>
                  <a:lnTo>
                    <a:pt x="8221" y="223213"/>
                  </a:lnTo>
                  <a:lnTo>
                    <a:pt x="15552" y="233230"/>
                  </a:lnTo>
                  <a:lnTo>
                    <a:pt x="26557" y="239909"/>
                  </a:lnTo>
                  <a:lnTo>
                    <a:pt x="40011" y="244361"/>
                  </a:lnTo>
                  <a:lnTo>
                    <a:pt x="55098" y="247329"/>
                  </a:lnTo>
                  <a:lnTo>
                    <a:pt x="70050" y="246861"/>
                  </a:lnTo>
                  <a:lnTo>
                    <a:pt x="84912" y="244102"/>
                  </a:lnTo>
                  <a:lnTo>
                    <a:pt x="99714" y="239815"/>
                  </a:lnTo>
                  <a:lnTo>
                    <a:pt x="113253" y="233287"/>
                  </a:lnTo>
                  <a:lnTo>
                    <a:pt x="125949" y="225265"/>
                  </a:lnTo>
                  <a:lnTo>
                    <a:pt x="138084" y="216246"/>
                  </a:lnTo>
                  <a:lnTo>
                    <a:pt x="148621" y="205339"/>
                  </a:lnTo>
                  <a:lnTo>
                    <a:pt x="158092" y="193174"/>
                  </a:lnTo>
                  <a:lnTo>
                    <a:pt x="166854" y="180170"/>
                  </a:lnTo>
                  <a:lnTo>
                    <a:pt x="175141" y="166607"/>
                  </a:lnTo>
                  <a:lnTo>
                    <a:pt x="183113" y="152670"/>
                  </a:lnTo>
                  <a:lnTo>
                    <a:pt x="190875" y="138485"/>
                  </a:lnTo>
                  <a:lnTo>
                    <a:pt x="194827" y="124135"/>
                  </a:lnTo>
                  <a:lnTo>
                    <a:pt x="196237" y="109674"/>
                  </a:lnTo>
                  <a:lnTo>
                    <a:pt x="195954" y="95139"/>
                  </a:lnTo>
                  <a:lnTo>
                    <a:pt x="194542" y="81778"/>
                  </a:lnTo>
                  <a:lnTo>
                    <a:pt x="192377" y="69201"/>
                  </a:lnTo>
                  <a:lnTo>
                    <a:pt x="189710" y="57145"/>
                  </a:lnTo>
                  <a:lnTo>
                    <a:pt x="185485" y="46662"/>
                  </a:lnTo>
                  <a:lnTo>
                    <a:pt x="180221" y="37225"/>
                  </a:lnTo>
                  <a:lnTo>
                    <a:pt x="1403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435860" y="4856098"/>
              <a:ext cx="259166" cy="239074"/>
            </a:xfrm>
            <a:custGeom>
              <a:avLst/>
              <a:gdLst/>
              <a:ahLst/>
              <a:cxnLst/>
              <a:rect l="0" t="0" r="0" b="0"/>
              <a:pathLst>
                <a:path w="259166" h="239074">
                  <a:moveTo>
                    <a:pt x="211972" y="0"/>
                  </a:moveTo>
                  <a:lnTo>
                    <a:pt x="182744" y="0"/>
                  </a:lnTo>
                  <a:lnTo>
                    <a:pt x="170464" y="1224"/>
                  </a:lnTo>
                  <a:lnTo>
                    <a:pt x="158606" y="3263"/>
                  </a:lnTo>
                  <a:lnTo>
                    <a:pt x="147031" y="5846"/>
                  </a:lnTo>
                  <a:lnTo>
                    <a:pt x="135643" y="10015"/>
                  </a:lnTo>
                  <a:lnTo>
                    <a:pt x="124381" y="15241"/>
                  </a:lnTo>
                  <a:lnTo>
                    <a:pt x="113203" y="21172"/>
                  </a:lnTo>
                  <a:lnTo>
                    <a:pt x="102080" y="28797"/>
                  </a:lnTo>
                  <a:lnTo>
                    <a:pt x="90994" y="37550"/>
                  </a:lnTo>
                  <a:lnTo>
                    <a:pt x="79933" y="47057"/>
                  </a:lnTo>
                  <a:lnTo>
                    <a:pt x="70112" y="55841"/>
                  </a:lnTo>
                  <a:lnTo>
                    <a:pt x="52674" y="72127"/>
                  </a:lnTo>
                  <a:lnTo>
                    <a:pt x="23254" y="100899"/>
                  </a:lnTo>
                  <a:lnTo>
                    <a:pt x="15197" y="112535"/>
                  </a:lnTo>
                  <a:lnTo>
                    <a:pt x="8602" y="125187"/>
                  </a:lnTo>
                  <a:lnTo>
                    <a:pt x="2982" y="138516"/>
                  </a:lnTo>
                  <a:lnTo>
                    <a:pt x="458" y="152296"/>
                  </a:lnTo>
                  <a:lnTo>
                    <a:pt x="0" y="166376"/>
                  </a:lnTo>
                  <a:lnTo>
                    <a:pt x="918" y="180657"/>
                  </a:lnTo>
                  <a:lnTo>
                    <a:pt x="3976" y="192625"/>
                  </a:lnTo>
                  <a:lnTo>
                    <a:pt x="8462" y="203051"/>
                  </a:lnTo>
                  <a:lnTo>
                    <a:pt x="13900" y="212448"/>
                  </a:lnTo>
                  <a:lnTo>
                    <a:pt x="21196" y="219936"/>
                  </a:lnTo>
                  <a:lnTo>
                    <a:pt x="29730" y="226152"/>
                  </a:lnTo>
                  <a:lnTo>
                    <a:pt x="39090" y="231520"/>
                  </a:lnTo>
                  <a:lnTo>
                    <a:pt x="51448" y="235098"/>
                  </a:lnTo>
                  <a:lnTo>
                    <a:pt x="65804" y="237483"/>
                  </a:lnTo>
                  <a:lnTo>
                    <a:pt x="81492" y="239073"/>
                  </a:lnTo>
                  <a:lnTo>
                    <a:pt x="96845" y="237687"/>
                  </a:lnTo>
                  <a:lnTo>
                    <a:pt x="111974" y="234315"/>
                  </a:lnTo>
                  <a:lnTo>
                    <a:pt x="126954" y="229621"/>
                  </a:lnTo>
                  <a:lnTo>
                    <a:pt x="141835" y="224044"/>
                  </a:lnTo>
                  <a:lnTo>
                    <a:pt x="156649" y="217879"/>
                  </a:lnTo>
                  <a:lnTo>
                    <a:pt x="171420" y="211322"/>
                  </a:lnTo>
                  <a:lnTo>
                    <a:pt x="184938" y="202057"/>
                  </a:lnTo>
                  <a:lnTo>
                    <a:pt x="197619" y="190986"/>
                  </a:lnTo>
                  <a:lnTo>
                    <a:pt x="209745" y="178711"/>
                  </a:lnTo>
                  <a:lnTo>
                    <a:pt x="220275" y="166857"/>
                  </a:lnTo>
                  <a:lnTo>
                    <a:pt x="229743" y="155284"/>
                  </a:lnTo>
                  <a:lnTo>
                    <a:pt x="238501" y="143899"/>
                  </a:lnTo>
                  <a:lnTo>
                    <a:pt x="245564" y="131414"/>
                  </a:lnTo>
                  <a:lnTo>
                    <a:pt x="251496" y="118197"/>
                  </a:lnTo>
                  <a:lnTo>
                    <a:pt x="256674" y="104491"/>
                  </a:lnTo>
                  <a:lnTo>
                    <a:pt x="258903" y="91684"/>
                  </a:lnTo>
                  <a:lnTo>
                    <a:pt x="259165" y="79475"/>
                  </a:lnTo>
                  <a:lnTo>
                    <a:pt x="258116" y="67666"/>
                  </a:lnTo>
                  <a:lnTo>
                    <a:pt x="254970" y="56122"/>
                  </a:lnTo>
                  <a:lnTo>
                    <a:pt x="250426" y="44755"/>
                  </a:lnTo>
                  <a:lnTo>
                    <a:pt x="23399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771831" y="4828229"/>
              <a:ext cx="253765" cy="218243"/>
            </a:xfrm>
            <a:custGeom>
              <a:avLst/>
              <a:gdLst/>
              <a:ahLst/>
              <a:cxnLst/>
              <a:rect l="0" t="0" r="0" b="0"/>
              <a:pathLst>
                <a:path w="253765" h="218243">
                  <a:moveTo>
                    <a:pt x="151290" y="5846"/>
                  </a:moveTo>
                  <a:lnTo>
                    <a:pt x="133754" y="0"/>
                  </a:lnTo>
                  <a:lnTo>
                    <a:pt x="124917" y="725"/>
                  </a:lnTo>
                  <a:lnTo>
                    <a:pt x="115356" y="3655"/>
                  </a:lnTo>
                  <a:lnTo>
                    <a:pt x="105311" y="8056"/>
                  </a:lnTo>
                  <a:lnTo>
                    <a:pt x="94944" y="12213"/>
                  </a:lnTo>
                  <a:lnTo>
                    <a:pt x="73637" y="20095"/>
                  </a:lnTo>
                  <a:lnTo>
                    <a:pt x="64040" y="25134"/>
                  </a:lnTo>
                  <a:lnTo>
                    <a:pt x="55195" y="30939"/>
                  </a:lnTo>
                  <a:lnTo>
                    <a:pt x="46851" y="37257"/>
                  </a:lnTo>
                  <a:lnTo>
                    <a:pt x="38842" y="45139"/>
                  </a:lnTo>
                  <a:lnTo>
                    <a:pt x="31055" y="54064"/>
                  </a:lnTo>
                  <a:lnTo>
                    <a:pt x="23417" y="63685"/>
                  </a:lnTo>
                  <a:lnTo>
                    <a:pt x="17101" y="73769"/>
                  </a:lnTo>
                  <a:lnTo>
                    <a:pt x="11667" y="84163"/>
                  </a:lnTo>
                  <a:lnTo>
                    <a:pt x="6821" y="94762"/>
                  </a:lnTo>
                  <a:lnTo>
                    <a:pt x="3590" y="106723"/>
                  </a:lnTo>
                  <a:lnTo>
                    <a:pt x="1436" y="119591"/>
                  </a:lnTo>
                  <a:lnTo>
                    <a:pt x="0" y="133063"/>
                  </a:lnTo>
                  <a:lnTo>
                    <a:pt x="1490" y="145715"/>
                  </a:lnTo>
                  <a:lnTo>
                    <a:pt x="4930" y="157820"/>
                  </a:lnTo>
                  <a:lnTo>
                    <a:pt x="9671" y="169561"/>
                  </a:lnTo>
                  <a:lnTo>
                    <a:pt x="16502" y="179835"/>
                  </a:lnTo>
                  <a:lnTo>
                    <a:pt x="24726" y="189131"/>
                  </a:lnTo>
                  <a:lnTo>
                    <a:pt x="33879" y="197776"/>
                  </a:lnTo>
                  <a:lnTo>
                    <a:pt x="43652" y="204763"/>
                  </a:lnTo>
                  <a:lnTo>
                    <a:pt x="53838" y="210644"/>
                  </a:lnTo>
                  <a:lnTo>
                    <a:pt x="64299" y="215788"/>
                  </a:lnTo>
                  <a:lnTo>
                    <a:pt x="76167" y="217994"/>
                  </a:lnTo>
                  <a:lnTo>
                    <a:pt x="88973" y="218242"/>
                  </a:lnTo>
                  <a:lnTo>
                    <a:pt x="102405" y="217183"/>
                  </a:lnTo>
                  <a:lnTo>
                    <a:pt x="115030" y="214030"/>
                  </a:lnTo>
                  <a:lnTo>
                    <a:pt x="127116" y="209481"/>
                  </a:lnTo>
                  <a:lnTo>
                    <a:pt x="151558" y="197901"/>
                  </a:lnTo>
                  <a:lnTo>
                    <a:pt x="178734" y="184598"/>
                  </a:lnTo>
                  <a:lnTo>
                    <a:pt x="190386" y="176401"/>
                  </a:lnTo>
                  <a:lnTo>
                    <a:pt x="200601" y="167266"/>
                  </a:lnTo>
                  <a:lnTo>
                    <a:pt x="209858" y="157506"/>
                  </a:lnTo>
                  <a:lnTo>
                    <a:pt x="218476" y="147328"/>
                  </a:lnTo>
                  <a:lnTo>
                    <a:pt x="226668" y="136872"/>
                  </a:lnTo>
                  <a:lnTo>
                    <a:pt x="234577" y="126231"/>
                  </a:lnTo>
                  <a:lnTo>
                    <a:pt x="241073" y="115467"/>
                  </a:lnTo>
                  <a:lnTo>
                    <a:pt x="246627" y="104620"/>
                  </a:lnTo>
                  <a:lnTo>
                    <a:pt x="251554" y="93719"/>
                  </a:lnTo>
                  <a:lnTo>
                    <a:pt x="253614" y="81557"/>
                  </a:lnTo>
                  <a:lnTo>
                    <a:pt x="253764" y="68555"/>
                  </a:lnTo>
                  <a:lnTo>
                    <a:pt x="228371" y="168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923121" y="5010260"/>
              <a:ext cx="193542" cy="286301"/>
            </a:xfrm>
            <a:custGeom>
              <a:avLst/>
              <a:gdLst/>
              <a:ahLst/>
              <a:cxnLst/>
              <a:rect l="0" t="0" r="0" b="0"/>
              <a:pathLst>
                <a:path w="193542" h="286301">
                  <a:moveTo>
                    <a:pt x="187197" y="0"/>
                  </a:moveTo>
                  <a:lnTo>
                    <a:pt x="193043" y="17537"/>
                  </a:lnTo>
                  <a:lnTo>
                    <a:pt x="193541" y="26373"/>
                  </a:lnTo>
                  <a:lnTo>
                    <a:pt x="192650" y="35935"/>
                  </a:lnTo>
                  <a:lnTo>
                    <a:pt x="190832" y="45979"/>
                  </a:lnTo>
                  <a:lnTo>
                    <a:pt x="188397" y="56347"/>
                  </a:lnTo>
                  <a:lnTo>
                    <a:pt x="185550" y="66928"/>
                  </a:lnTo>
                  <a:lnTo>
                    <a:pt x="182428" y="77653"/>
                  </a:lnTo>
                  <a:lnTo>
                    <a:pt x="177900" y="89698"/>
                  </a:lnTo>
                  <a:lnTo>
                    <a:pt x="172435" y="102621"/>
                  </a:lnTo>
                  <a:lnTo>
                    <a:pt x="166344" y="116130"/>
                  </a:lnTo>
                  <a:lnTo>
                    <a:pt x="159836" y="127584"/>
                  </a:lnTo>
                  <a:lnTo>
                    <a:pt x="153051" y="137667"/>
                  </a:lnTo>
                  <a:lnTo>
                    <a:pt x="146080" y="146836"/>
                  </a:lnTo>
                  <a:lnTo>
                    <a:pt x="137763" y="156619"/>
                  </a:lnTo>
                  <a:lnTo>
                    <a:pt x="128547" y="166811"/>
                  </a:lnTo>
                  <a:lnTo>
                    <a:pt x="109743" y="186701"/>
                  </a:lnTo>
                  <a:lnTo>
                    <a:pt x="93229" y="203698"/>
                  </a:lnTo>
                  <a:lnTo>
                    <a:pt x="82952" y="212879"/>
                  </a:lnTo>
                  <a:lnTo>
                    <a:pt x="71208" y="222671"/>
                  </a:lnTo>
                  <a:lnTo>
                    <a:pt x="58483" y="232869"/>
                  </a:lnTo>
                  <a:lnTo>
                    <a:pt x="46330" y="242115"/>
                  </a:lnTo>
                  <a:lnTo>
                    <a:pt x="34558" y="250726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224826" y="4922167"/>
              <a:ext cx="228528" cy="179286"/>
            </a:xfrm>
            <a:custGeom>
              <a:avLst/>
              <a:gdLst/>
              <a:ahLst/>
              <a:cxnLst/>
              <a:rect l="0" t="0" r="0" b="0"/>
              <a:pathLst>
                <a:path w="228528" h="179286">
                  <a:moveTo>
                    <a:pt x="127746" y="22023"/>
                  </a:moveTo>
                  <a:lnTo>
                    <a:pt x="110209" y="16178"/>
                  </a:lnTo>
                  <a:lnTo>
                    <a:pt x="101373" y="16903"/>
                  </a:lnTo>
                  <a:lnTo>
                    <a:pt x="91812" y="19833"/>
                  </a:lnTo>
                  <a:lnTo>
                    <a:pt x="81767" y="24234"/>
                  </a:lnTo>
                  <a:lnTo>
                    <a:pt x="72623" y="29614"/>
                  </a:lnTo>
                  <a:lnTo>
                    <a:pt x="64081" y="35649"/>
                  </a:lnTo>
                  <a:lnTo>
                    <a:pt x="55938" y="42119"/>
                  </a:lnTo>
                  <a:lnTo>
                    <a:pt x="48063" y="50102"/>
                  </a:lnTo>
                  <a:lnTo>
                    <a:pt x="40366" y="59096"/>
                  </a:lnTo>
                  <a:lnTo>
                    <a:pt x="32788" y="68761"/>
                  </a:lnTo>
                  <a:lnTo>
                    <a:pt x="25289" y="77652"/>
                  </a:lnTo>
                  <a:lnTo>
                    <a:pt x="17842" y="86026"/>
                  </a:lnTo>
                  <a:lnTo>
                    <a:pt x="10431" y="94056"/>
                  </a:lnTo>
                  <a:lnTo>
                    <a:pt x="5490" y="104304"/>
                  </a:lnTo>
                  <a:lnTo>
                    <a:pt x="2196" y="116029"/>
                  </a:lnTo>
                  <a:lnTo>
                    <a:pt x="0" y="128740"/>
                  </a:lnTo>
                  <a:lnTo>
                    <a:pt x="983" y="139661"/>
                  </a:lnTo>
                  <a:lnTo>
                    <a:pt x="4085" y="149389"/>
                  </a:lnTo>
                  <a:lnTo>
                    <a:pt x="8600" y="158321"/>
                  </a:lnTo>
                  <a:lnTo>
                    <a:pt x="15281" y="165499"/>
                  </a:lnTo>
                  <a:lnTo>
                    <a:pt x="23405" y="171508"/>
                  </a:lnTo>
                  <a:lnTo>
                    <a:pt x="32492" y="176738"/>
                  </a:lnTo>
                  <a:lnTo>
                    <a:pt x="42220" y="179000"/>
                  </a:lnTo>
                  <a:lnTo>
                    <a:pt x="52377" y="179285"/>
                  </a:lnTo>
                  <a:lnTo>
                    <a:pt x="62818" y="178252"/>
                  </a:lnTo>
                  <a:lnTo>
                    <a:pt x="74673" y="176340"/>
                  </a:lnTo>
                  <a:lnTo>
                    <a:pt x="87470" y="173841"/>
                  </a:lnTo>
                  <a:lnTo>
                    <a:pt x="100895" y="170952"/>
                  </a:lnTo>
                  <a:lnTo>
                    <a:pt x="114740" y="166579"/>
                  </a:lnTo>
                  <a:lnTo>
                    <a:pt x="128863" y="161216"/>
                  </a:lnTo>
                  <a:lnTo>
                    <a:pt x="143173" y="155194"/>
                  </a:lnTo>
                  <a:lnTo>
                    <a:pt x="156383" y="147509"/>
                  </a:lnTo>
                  <a:lnTo>
                    <a:pt x="168861" y="138715"/>
                  </a:lnTo>
                  <a:lnTo>
                    <a:pt x="180850" y="129182"/>
                  </a:lnTo>
                  <a:lnTo>
                    <a:pt x="191289" y="119156"/>
                  </a:lnTo>
                  <a:lnTo>
                    <a:pt x="200696" y="108801"/>
                  </a:lnTo>
                  <a:lnTo>
                    <a:pt x="209414" y="98228"/>
                  </a:lnTo>
                  <a:lnTo>
                    <a:pt x="216450" y="87508"/>
                  </a:lnTo>
                  <a:lnTo>
                    <a:pt x="222364" y="76692"/>
                  </a:lnTo>
                  <a:lnTo>
                    <a:pt x="227530" y="65810"/>
                  </a:lnTo>
                  <a:lnTo>
                    <a:pt x="228527" y="54885"/>
                  </a:lnTo>
                  <a:lnTo>
                    <a:pt x="226745" y="43931"/>
                  </a:lnTo>
                  <a:lnTo>
                    <a:pt x="223110" y="32958"/>
                  </a:lnTo>
                  <a:lnTo>
                    <a:pt x="217015" y="24419"/>
                  </a:lnTo>
                  <a:lnTo>
                    <a:pt x="209282" y="17503"/>
                  </a:lnTo>
                  <a:lnTo>
                    <a:pt x="1828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580436" y="4955202"/>
              <a:ext cx="301663" cy="190433"/>
            </a:xfrm>
            <a:custGeom>
              <a:avLst/>
              <a:gdLst/>
              <a:ahLst/>
              <a:cxnLst/>
              <a:rect l="0" t="0" r="0" b="0"/>
              <a:pathLst>
                <a:path w="301663" h="190433">
                  <a:moveTo>
                    <a:pt x="135518" y="0"/>
                  </a:moveTo>
                  <a:lnTo>
                    <a:pt x="112135" y="5846"/>
                  </a:lnTo>
                  <a:lnTo>
                    <a:pt x="100354" y="10015"/>
                  </a:lnTo>
                  <a:lnTo>
                    <a:pt x="87605" y="15241"/>
                  </a:lnTo>
                  <a:lnTo>
                    <a:pt x="74212" y="21172"/>
                  </a:lnTo>
                  <a:lnTo>
                    <a:pt x="62836" y="28797"/>
                  </a:lnTo>
                  <a:lnTo>
                    <a:pt x="52805" y="37550"/>
                  </a:lnTo>
                  <a:lnTo>
                    <a:pt x="43671" y="47057"/>
                  </a:lnTo>
                  <a:lnTo>
                    <a:pt x="35134" y="57065"/>
                  </a:lnTo>
                  <a:lnTo>
                    <a:pt x="26996" y="67407"/>
                  </a:lnTo>
                  <a:lnTo>
                    <a:pt x="19124" y="77973"/>
                  </a:lnTo>
                  <a:lnTo>
                    <a:pt x="12652" y="88687"/>
                  </a:lnTo>
                  <a:lnTo>
                    <a:pt x="7114" y="99501"/>
                  </a:lnTo>
                  <a:lnTo>
                    <a:pt x="2198" y="110380"/>
                  </a:lnTo>
                  <a:lnTo>
                    <a:pt x="145" y="121303"/>
                  </a:lnTo>
                  <a:lnTo>
                    <a:pt x="0" y="132256"/>
                  </a:lnTo>
                  <a:lnTo>
                    <a:pt x="1126" y="143229"/>
                  </a:lnTo>
                  <a:lnTo>
                    <a:pt x="4324" y="152990"/>
                  </a:lnTo>
                  <a:lnTo>
                    <a:pt x="8903" y="161946"/>
                  </a:lnTo>
                  <a:lnTo>
                    <a:pt x="14403" y="170363"/>
                  </a:lnTo>
                  <a:lnTo>
                    <a:pt x="22963" y="177197"/>
                  </a:lnTo>
                  <a:lnTo>
                    <a:pt x="33564" y="182977"/>
                  </a:lnTo>
                  <a:lnTo>
                    <a:pt x="45526" y="188054"/>
                  </a:lnTo>
                  <a:lnTo>
                    <a:pt x="59617" y="190215"/>
                  </a:lnTo>
                  <a:lnTo>
                    <a:pt x="75130" y="190432"/>
                  </a:lnTo>
                  <a:lnTo>
                    <a:pt x="91588" y="189354"/>
                  </a:lnTo>
                  <a:lnTo>
                    <a:pt x="107455" y="187411"/>
                  </a:lnTo>
                  <a:lnTo>
                    <a:pt x="122927" y="184893"/>
                  </a:lnTo>
                  <a:lnTo>
                    <a:pt x="138135" y="181990"/>
                  </a:lnTo>
                  <a:lnTo>
                    <a:pt x="151945" y="178832"/>
                  </a:lnTo>
                  <a:lnTo>
                    <a:pt x="164822" y="175503"/>
                  </a:lnTo>
                  <a:lnTo>
                    <a:pt x="177077" y="172059"/>
                  </a:lnTo>
                  <a:lnTo>
                    <a:pt x="190141" y="167317"/>
                  </a:lnTo>
                  <a:lnTo>
                    <a:pt x="203745" y="161708"/>
                  </a:lnTo>
                  <a:lnTo>
                    <a:pt x="217707" y="155522"/>
                  </a:lnTo>
                  <a:lnTo>
                    <a:pt x="229463" y="148951"/>
                  </a:lnTo>
                  <a:lnTo>
                    <a:pt x="239747" y="142124"/>
                  </a:lnTo>
                  <a:lnTo>
                    <a:pt x="249050" y="135125"/>
                  </a:lnTo>
                  <a:lnTo>
                    <a:pt x="258923" y="126788"/>
                  </a:lnTo>
                  <a:lnTo>
                    <a:pt x="269175" y="117560"/>
                  </a:lnTo>
                  <a:lnTo>
                    <a:pt x="279681" y="107738"/>
                  </a:lnTo>
                  <a:lnTo>
                    <a:pt x="287908" y="97519"/>
                  </a:lnTo>
                  <a:lnTo>
                    <a:pt x="294617" y="87035"/>
                  </a:lnTo>
                  <a:lnTo>
                    <a:pt x="300312" y="76376"/>
                  </a:lnTo>
                  <a:lnTo>
                    <a:pt x="301662" y="65600"/>
                  </a:lnTo>
                  <a:lnTo>
                    <a:pt x="300115" y="54744"/>
                  </a:lnTo>
                  <a:lnTo>
                    <a:pt x="27866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979165" y="4911156"/>
              <a:ext cx="232310" cy="205758"/>
            </a:xfrm>
            <a:custGeom>
              <a:avLst/>
              <a:gdLst/>
              <a:ahLst/>
              <a:cxnLst/>
              <a:rect l="0" t="0" r="0" b="0"/>
              <a:pathLst>
                <a:path w="232310" h="205758">
                  <a:moveTo>
                    <a:pt x="155228" y="0"/>
                  </a:moveTo>
                  <a:lnTo>
                    <a:pt x="126000" y="5845"/>
                  </a:lnTo>
                  <a:lnTo>
                    <a:pt x="112496" y="10014"/>
                  </a:lnTo>
                  <a:lnTo>
                    <a:pt x="98600" y="15240"/>
                  </a:lnTo>
                  <a:lnTo>
                    <a:pt x="84441" y="21172"/>
                  </a:lnTo>
                  <a:lnTo>
                    <a:pt x="72555" y="28797"/>
                  </a:lnTo>
                  <a:lnTo>
                    <a:pt x="62184" y="37550"/>
                  </a:lnTo>
                  <a:lnTo>
                    <a:pt x="52823" y="47056"/>
                  </a:lnTo>
                  <a:lnTo>
                    <a:pt x="44135" y="57065"/>
                  </a:lnTo>
                  <a:lnTo>
                    <a:pt x="35897" y="67407"/>
                  </a:lnTo>
                  <a:lnTo>
                    <a:pt x="27957" y="77973"/>
                  </a:lnTo>
                  <a:lnTo>
                    <a:pt x="12610" y="99500"/>
                  </a:lnTo>
                  <a:lnTo>
                    <a:pt x="5092" y="110380"/>
                  </a:lnTo>
                  <a:lnTo>
                    <a:pt x="1303" y="121303"/>
                  </a:lnTo>
                  <a:lnTo>
                    <a:pt x="0" y="132256"/>
                  </a:lnTo>
                  <a:lnTo>
                    <a:pt x="356" y="143228"/>
                  </a:lnTo>
                  <a:lnTo>
                    <a:pt x="3040" y="154214"/>
                  </a:lnTo>
                  <a:lnTo>
                    <a:pt x="7276" y="165208"/>
                  </a:lnTo>
                  <a:lnTo>
                    <a:pt x="12547" y="176208"/>
                  </a:lnTo>
                  <a:lnTo>
                    <a:pt x="19732" y="184765"/>
                  </a:lnTo>
                  <a:lnTo>
                    <a:pt x="28192" y="191692"/>
                  </a:lnTo>
                  <a:lnTo>
                    <a:pt x="37503" y="197535"/>
                  </a:lnTo>
                  <a:lnTo>
                    <a:pt x="48604" y="201429"/>
                  </a:lnTo>
                  <a:lnTo>
                    <a:pt x="60898" y="204026"/>
                  </a:lnTo>
                  <a:lnTo>
                    <a:pt x="73989" y="205757"/>
                  </a:lnTo>
                  <a:lnTo>
                    <a:pt x="87610" y="205688"/>
                  </a:lnTo>
                  <a:lnTo>
                    <a:pt x="101585" y="204418"/>
                  </a:lnTo>
                  <a:lnTo>
                    <a:pt x="115796" y="202348"/>
                  </a:lnTo>
                  <a:lnTo>
                    <a:pt x="127716" y="198521"/>
                  </a:lnTo>
                  <a:lnTo>
                    <a:pt x="138111" y="193523"/>
                  </a:lnTo>
                  <a:lnTo>
                    <a:pt x="157408" y="181444"/>
                  </a:lnTo>
                  <a:lnTo>
                    <a:pt x="178220" y="167918"/>
                  </a:lnTo>
                  <a:lnTo>
                    <a:pt x="188909" y="159662"/>
                  </a:lnTo>
                  <a:lnTo>
                    <a:pt x="199705" y="150487"/>
                  </a:lnTo>
                  <a:lnTo>
                    <a:pt x="210573" y="140701"/>
                  </a:lnTo>
                  <a:lnTo>
                    <a:pt x="217818" y="129282"/>
                  </a:lnTo>
                  <a:lnTo>
                    <a:pt x="222649" y="116775"/>
                  </a:lnTo>
                  <a:lnTo>
                    <a:pt x="232309" y="77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079335" y="5032283"/>
              <a:ext cx="308325" cy="330348"/>
            </a:xfrm>
            <a:custGeom>
              <a:avLst/>
              <a:gdLst/>
              <a:ahLst/>
              <a:cxnLst/>
              <a:rect l="0" t="0" r="0" b="0"/>
              <a:pathLst>
                <a:path w="308325" h="330348">
                  <a:moveTo>
                    <a:pt x="308324" y="0"/>
                  </a:moveTo>
                  <a:lnTo>
                    <a:pt x="292998" y="45979"/>
                  </a:lnTo>
                  <a:lnTo>
                    <a:pt x="288318" y="55123"/>
                  </a:lnTo>
                  <a:lnTo>
                    <a:pt x="282752" y="63666"/>
                  </a:lnTo>
                  <a:lnTo>
                    <a:pt x="276594" y="71808"/>
                  </a:lnTo>
                  <a:lnTo>
                    <a:pt x="263227" y="90643"/>
                  </a:lnTo>
                  <a:lnTo>
                    <a:pt x="256236" y="100804"/>
                  </a:lnTo>
                  <a:lnTo>
                    <a:pt x="249129" y="110025"/>
                  </a:lnTo>
                  <a:lnTo>
                    <a:pt x="241943" y="118620"/>
                  </a:lnTo>
                  <a:lnTo>
                    <a:pt x="234706" y="126797"/>
                  </a:lnTo>
                  <a:lnTo>
                    <a:pt x="220139" y="142407"/>
                  </a:lnTo>
                  <a:lnTo>
                    <a:pt x="190849" y="172367"/>
                  </a:lnTo>
                  <a:lnTo>
                    <a:pt x="182291" y="179758"/>
                  </a:lnTo>
                  <a:lnTo>
                    <a:pt x="172915" y="187131"/>
                  </a:lnTo>
                  <a:lnTo>
                    <a:pt x="162994" y="194494"/>
                  </a:lnTo>
                  <a:lnTo>
                    <a:pt x="153932" y="201849"/>
                  </a:lnTo>
                  <a:lnTo>
                    <a:pt x="145444" y="209200"/>
                  </a:lnTo>
                  <a:lnTo>
                    <a:pt x="137339" y="216548"/>
                  </a:lnTo>
                  <a:lnTo>
                    <a:pt x="118544" y="234500"/>
                  </a:lnTo>
                  <a:lnTo>
                    <a:pt x="108394" y="244425"/>
                  </a:lnTo>
                  <a:lnTo>
                    <a:pt x="97956" y="253490"/>
                  </a:lnTo>
                  <a:lnTo>
                    <a:pt x="87328" y="261980"/>
                  </a:lnTo>
                  <a:lnTo>
                    <a:pt x="76571" y="270087"/>
                  </a:lnTo>
                  <a:lnTo>
                    <a:pt x="66953" y="277938"/>
                  </a:lnTo>
                  <a:lnTo>
                    <a:pt x="58094" y="285620"/>
                  </a:lnTo>
                  <a:lnTo>
                    <a:pt x="49741" y="293188"/>
                  </a:lnTo>
                  <a:lnTo>
                    <a:pt x="40502" y="300680"/>
                  </a:lnTo>
                  <a:lnTo>
                    <a:pt x="30671" y="308122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495700" y="4955202"/>
              <a:ext cx="322546" cy="216647"/>
            </a:xfrm>
            <a:custGeom>
              <a:avLst/>
              <a:gdLst/>
              <a:ahLst/>
              <a:cxnLst/>
              <a:rect l="0" t="0" r="0" b="0"/>
              <a:pathLst>
                <a:path w="322546" h="216647">
                  <a:moveTo>
                    <a:pt x="189271" y="0"/>
                  </a:moveTo>
                  <a:lnTo>
                    <a:pt x="165889" y="0"/>
                  </a:lnTo>
                  <a:lnTo>
                    <a:pt x="156554" y="2447"/>
                  </a:lnTo>
                  <a:lnTo>
                    <a:pt x="147884" y="6525"/>
                  </a:lnTo>
                  <a:lnTo>
                    <a:pt x="139657" y="11691"/>
                  </a:lnTo>
                  <a:lnTo>
                    <a:pt x="129277" y="17582"/>
                  </a:lnTo>
                  <a:lnTo>
                    <a:pt x="104694" y="30653"/>
                  </a:lnTo>
                  <a:lnTo>
                    <a:pt x="92511" y="38788"/>
                  </a:lnTo>
                  <a:lnTo>
                    <a:pt x="80718" y="47882"/>
                  </a:lnTo>
                  <a:lnTo>
                    <a:pt x="69186" y="57615"/>
                  </a:lnTo>
                  <a:lnTo>
                    <a:pt x="59051" y="66550"/>
                  </a:lnTo>
                  <a:lnTo>
                    <a:pt x="41264" y="83004"/>
                  </a:lnTo>
                  <a:lnTo>
                    <a:pt x="33095" y="92041"/>
                  </a:lnTo>
                  <a:lnTo>
                    <a:pt x="25201" y="101737"/>
                  </a:lnTo>
                  <a:lnTo>
                    <a:pt x="17493" y="111871"/>
                  </a:lnTo>
                  <a:lnTo>
                    <a:pt x="11130" y="123521"/>
                  </a:lnTo>
                  <a:lnTo>
                    <a:pt x="5665" y="136181"/>
                  </a:lnTo>
                  <a:lnTo>
                    <a:pt x="798" y="149516"/>
                  </a:lnTo>
                  <a:lnTo>
                    <a:pt x="0" y="162076"/>
                  </a:lnTo>
                  <a:lnTo>
                    <a:pt x="1915" y="174120"/>
                  </a:lnTo>
                  <a:lnTo>
                    <a:pt x="5639" y="185820"/>
                  </a:lnTo>
                  <a:lnTo>
                    <a:pt x="11792" y="194843"/>
                  </a:lnTo>
                  <a:lnTo>
                    <a:pt x="19564" y="202082"/>
                  </a:lnTo>
                  <a:lnTo>
                    <a:pt x="28417" y="208132"/>
                  </a:lnTo>
                  <a:lnTo>
                    <a:pt x="41659" y="212165"/>
                  </a:lnTo>
                  <a:lnTo>
                    <a:pt x="57829" y="214854"/>
                  </a:lnTo>
                  <a:lnTo>
                    <a:pt x="75950" y="216646"/>
                  </a:lnTo>
                  <a:lnTo>
                    <a:pt x="94148" y="215394"/>
                  </a:lnTo>
                  <a:lnTo>
                    <a:pt x="112397" y="212112"/>
                  </a:lnTo>
                  <a:lnTo>
                    <a:pt x="130680" y="207478"/>
                  </a:lnTo>
                  <a:lnTo>
                    <a:pt x="146541" y="203164"/>
                  </a:lnTo>
                  <a:lnTo>
                    <a:pt x="173951" y="195109"/>
                  </a:lnTo>
                  <a:lnTo>
                    <a:pt x="186399" y="190025"/>
                  </a:lnTo>
                  <a:lnTo>
                    <a:pt x="198368" y="184188"/>
                  </a:lnTo>
                  <a:lnTo>
                    <a:pt x="210017" y="177850"/>
                  </a:lnTo>
                  <a:lnTo>
                    <a:pt x="221455" y="172401"/>
                  </a:lnTo>
                  <a:lnTo>
                    <a:pt x="232750" y="167545"/>
                  </a:lnTo>
                  <a:lnTo>
                    <a:pt x="243951" y="163084"/>
                  </a:lnTo>
                  <a:lnTo>
                    <a:pt x="253865" y="157663"/>
                  </a:lnTo>
                  <a:lnTo>
                    <a:pt x="262922" y="151601"/>
                  </a:lnTo>
                  <a:lnTo>
                    <a:pt x="271406" y="145114"/>
                  </a:lnTo>
                  <a:lnTo>
                    <a:pt x="279509" y="137118"/>
                  </a:lnTo>
                  <a:lnTo>
                    <a:pt x="287359" y="128117"/>
                  </a:lnTo>
                  <a:lnTo>
                    <a:pt x="295038" y="118446"/>
                  </a:lnTo>
                  <a:lnTo>
                    <a:pt x="302605" y="108328"/>
                  </a:lnTo>
                  <a:lnTo>
                    <a:pt x="317539" y="87298"/>
                  </a:lnTo>
                  <a:lnTo>
                    <a:pt x="321276" y="76551"/>
                  </a:lnTo>
                  <a:lnTo>
                    <a:pt x="322545" y="65716"/>
                  </a:lnTo>
                  <a:lnTo>
                    <a:pt x="310399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904283" y="4988236"/>
              <a:ext cx="279570" cy="215381"/>
            </a:xfrm>
            <a:custGeom>
              <a:avLst/>
              <a:gdLst/>
              <a:ahLst/>
              <a:cxnLst/>
              <a:rect l="0" t="0" r="0" b="0"/>
              <a:pathLst>
                <a:path w="279570" h="215381">
                  <a:moveTo>
                    <a:pt x="221151" y="0"/>
                  </a:moveTo>
                  <a:lnTo>
                    <a:pt x="197768" y="0"/>
                  </a:lnTo>
                  <a:lnTo>
                    <a:pt x="187210" y="1224"/>
                  </a:lnTo>
                  <a:lnTo>
                    <a:pt x="176501" y="3263"/>
                  </a:lnTo>
                  <a:lnTo>
                    <a:pt x="165690" y="5846"/>
                  </a:lnTo>
                  <a:lnTo>
                    <a:pt x="153590" y="10015"/>
                  </a:lnTo>
                  <a:lnTo>
                    <a:pt x="140628" y="15242"/>
                  </a:lnTo>
                  <a:lnTo>
                    <a:pt x="127094" y="21173"/>
                  </a:lnTo>
                  <a:lnTo>
                    <a:pt x="114400" y="27574"/>
                  </a:lnTo>
                  <a:lnTo>
                    <a:pt x="102267" y="34289"/>
                  </a:lnTo>
                  <a:lnTo>
                    <a:pt x="90507" y="41212"/>
                  </a:lnTo>
                  <a:lnTo>
                    <a:pt x="78997" y="49498"/>
                  </a:lnTo>
                  <a:lnTo>
                    <a:pt x="67654" y="58692"/>
                  </a:lnTo>
                  <a:lnTo>
                    <a:pt x="56420" y="68492"/>
                  </a:lnTo>
                  <a:lnTo>
                    <a:pt x="46484" y="78696"/>
                  </a:lnTo>
                  <a:lnTo>
                    <a:pt x="37414" y="89170"/>
                  </a:lnTo>
                  <a:lnTo>
                    <a:pt x="28920" y="99822"/>
                  </a:lnTo>
                  <a:lnTo>
                    <a:pt x="20809" y="110595"/>
                  </a:lnTo>
                  <a:lnTo>
                    <a:pt x="5274" y="132352"/>
                  </a:lnTo>
                  <a:lnTo>
                    <a:pt x="1375" y="144516"/>
                  </a:lnTo>
                  <a:lnTo>
                    <a:pt x="0" y="157520"/>
                  </a:lnTo>
                  <a:lnTo>
                    <a:pt x="307" y="171083"/>
                  </a:lnTo>
                  <a:lnTo>
                    <a:pt x="5405" y="182572"/>
                  </a:lnTo>
                  <a:lnTo>
                    <a:pt x="13697" y="192678"/>
                  </a:lnTo>
                  <a:lnTo>
                    <a:pt x="24121" y="201863"/>
                  </a:lnTo>
                  <a:lnTo>
                    <a:pt x="35963" y="207986"/>
                  </a:lnTo>
                  <a:lnTo>
                    <a:pt x="48753" y="212068"/>
                  </a:lnTo>
                  <a:lnTo>
                    <a:pt x="62172" y="214789"/>
                  </a:lnTo>
                  <a:lnTo>
                    <a:pt x="77236" y="215380"/>
                  </a:lnTo>
                  <a:lnTo>
                    <a:pt x="93396" y="214551"/>
                  </a:lnTo>
                  <a:lnTo>
                    <a:pt x="110288" y="212774"/>
                  </a:lnTo>
                  <a:lnTo>
                    <a:pt x="127666" y="210366"/>
                  </a:lnTo>
                  <a:lnTo>
                    <a:pt x="163289" y="204428"/>
                  </a:lnTo>
                  <a:lnTo>
                    <a:pt x="178906" y="198684"/>
                  </a:lnTo>
                  <a:lnTo>
                    <a:pt x="192987" y="191185"/>
                  </a:lnTo>
                  <a:lnTo>
                    <a:pt x="241960" y="158621"/>
                  </a:lnTo>
                  <a:lnTo>
                    <a:pt x="252153" y="149794"/>
                  </a:lnTo>
                  <a:lnTo>
                    <a:pt x="261395" y="140238"/>
                  </a:lnTo>
                  <a:lnTo>
                    <a:pt x="270003" y="130198"/>
                  </a:lnTo>
                  <a:lnTo>
                    <a:pt x="275743" y="118610"/>
                  </a:lnTo>
                  <a:lnTo>
                    <a:pt x="279569" y="105991"/>
                  </a:lnTo>
                  <a:lnTo>
                    <a:pt x="276208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240268" y="4999248"/>
              <a:ext cx="248548" cy="215922"/>
            </a:xfrm>
            <a:custGeom>
              <a:avLst/>
              <a:gdLst/>
              <a:ahLst/>
              <a:cxnLst/>
              <a:rect l="0" t="0" r="0" b="0"/>
              <a:pathLst>
                <a:path w="248548" h="215922">
                  <a:moveTo>
                    <a:pt x="248547" y="0"/>
                  </a:moveTo>
                  <a:lnTo>
                    <a:pt x="225164" y="0"/>
                  </a:lnTo>
                  <a:lnTo>
                    <a:pt x="213383" y="1224"/>
                  </a:lnTo>
                  <a:lnTo>
                    <a:pt x="200634" y="3263"/>
                  </a:lnTo>
                  <a:lnTo>
                    <a:pt x="187241" y="5846"/>
                  </a:lnTo>
                  <a:lnTo>
                    <a:pt x="174642" y="10015"/>
                  </a:lnTo>
                  <a:lnTo>
                    <a:pt x="162572" y="15241"/>
                  </a:lnTo>
                  <a:lnTo>
                    <a:pt x="68171" y="62647"/>
                  </a:lnTo>
                  <a:lnTo>
                    <a:pt x="56109" y="71128"/>
                  </a:lnTo>
                  <a:lnTo>
                    <a:pt x="45622" y="80454"/>
                  </a:lnTo>
                  <a:lnTo>
                    <a:pt x="19169" y="107852"/>
                  </a:lnTo>
                  <a:lnTo>
                    <a:pt x="11207" y="115948"/>
                  </a:lnTo>
                  <a:lnTo>
                    <a:pt x="5899" y="126239"/>
                  </a:lnTo>
                  <a:lnTo>
                    <a:pt x="2359" y="137994"/>
                  </a:lnTo>
                  <a:lnTo>
                    <a:pt x="0" y="150724"/>
                  </a:lnTo>
                  <a:lnTo>
                    <a:pt x="874" y="161658"/>
                  </a:lnTo>
                  <a:lnTo>
                    <a:pt x="3904" y="171395"/>
                  </a:lnTo>
                  <a:lnTo>
                    <a:pt x="8371" y="180333"/>
                  </a:lnTo>
                  <a:lnTo>
                    <a:pt x="15020" y="188738"/>
                  </a:lnTo>
                  <a:lnTo>
                    <a:pt x="23122" y="196789"/>
                  </a:lnTo>
                  <a:lnTo>
                    <a:pt x="32195" y="204603"/>
                  </a:lnTo>
                  <a:lnTo>
                    <a:pt x="43137" y="209813"/>
                  </a:lnTo>
                  <a:lnTo>
                    <a:pt x="55326" y="213285"/>
                  </a:lnTo>
                  <a:lnTo>
                    <a:pt x="68345" y="215601"/>
                  </a:lnTo>
                  <a:lnTo>
                    <a:pt x="83143" y="215921"/>
                  </a:lnTo>
                  <a:lnTo>
                    <a:pt x="99125" y="214911"/>
                  </a:lnTo>
                  <a:lnTo>
                    <a:pt x="115898" y="213014"/>
                  </a:lnTo>
                  <a:lnTo>
                    <a:pt x="130751" y="209302"/>
                  </a:lnTo>
                  <a:lnTo>
                    <a:pt x="144323" y="204381"/>
                  </a:lnTo>
                  <a:lnTo>
                    <a:pt x="157041" y="198653"/>
                  </a:lnTo>
                  <a:lnTo>
                    <a:pt x="169190" y="192387"/>
                  </a:lnTo>
                  <a:lnTo>
                    <a:pt x="180961" y="185763"/>
                  </a:lnTo>
                  <a:lnTo>
                    <a:pt x="192478" y="178900"/>
                  </a:lnTo>
                  <a:lnTo>
                    <a:pt x="202604" y="171877"/>
                  </a:lnTo>
                  <a:lnTo>
                    <a:pt x="211801" y="164749"/>
                  </a:lnTo>
                  <a:lnTo>
                    <a:pt x="220379" y="157550"/>
                  </a:lnTo>
                  <a:lnTo>
                    <a:pt x="226097" y="146632"/>
                  </a:lnTo>
                  <a:lnTo>
                    <a:pt x="229910" y="133237"/>
                  </a:lnTo>
                  <a:lnTo>
                    <a:pt x="237536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656792" y="5329595"/>
            <a:ext cx="242255" cy="330348"/>
            <a:chOff x="3656792" y="5329595"/>
            <a:chExt cx="242255" cy="330348"/>
          </a:xfrm>
        </p:grpSpPr>
        <p:sp>
          <p:nvSpPr>
            <p:cNvPr id="93" name="Freeform 92"/>
            <p:cNvSpPr/>
            <p:nvPr/>
          </p:nvSpPr>
          <p:spPr>
            <a:xfrm>
              <a:off x="3667804" y="5373641"/>
              <a:ext cx="231243" cy="209221"/>
            </a:xfrm>
            <a:custGeom>
              <a:avLst/>
              <a:gdLst/>
              <a:ahLst/>
              <a:cxnLst/>
              <a:rect l="0" t="0" r="0" b="0"/>
              <a:pathLst>
                <a:path w="231243" h="209221">
                  <a:moveTo>
                    <a:pt x="0" y="0"/>
                  </a:moveTo>
                  <a:lnTo>
                    <a:pt x="30653" y="30653"/>
                  </a:lnTo>
                  <a:lnTo>
                    <a:pt x="38788" y="37565"/>
                  </a:lnTo>
                  <a:lnTo>
                    <a:pt x="47881" y="44619"/>
                  </a:lnTo>
                  <a:lnTo>
                    <a:pt x="57615" y="51770"/>
                  </a:lnTo>
                  <a:lnTo>
                    <a:pt x="66550" y="58983"/>
                  </a:lnTo>
                  <a:lnTo>
                    <a:pt x="74954" y="66239"/>
                  </a:lnTo>
                  <a:lnTo>
                    <a:pt x="83004" y="73524"/>
                  </a:lnTo>
                  <a:lnTo>
                    <a:pt x="98473" y="88143"/>
                  </a:lnTo>
                  <a:lnTo>
                    <a:pt x="106024" y="95467"/>
                  </a:lnTo>
                  <a:lnTo>
                    <a:pt x="114729" y="102797"/>
                  </a:lnTo>
                  <a:lnTo>
                    <a:pt x="124203" y="110131"/>
                  </a:lnTo>
                  <a:lnTo>
                    <a:pt x="134189" y="117467"/>
                  </a:lnTo>
                  <a:lnTo>
                    <a:pt x="144517" y="126028"/>
                  </a:lnTo>
                  <a:lnTo>
                    <a:pt x="155073" y="135406"/>
                  </a:lnTo>
                  <a:lnTo>
                    <a:pt x="175366" y="154390"/>
                  </a:lnTo>
                  <a:lnTo>
                    <a:pt x="208333" y="186517"/>
                  </a:lnTo>
                  <a:lnTo>
                    <a:pt x="231242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656792" y="5329595"/>
              <a:ext cx="187198" cy="330348"/>
            </a:xfrm>
            <a:custGeom>
              <a:avLst/>
              <a:gdLst/>
              <a:ahLst/>
              <a:cxnLst/>
              <a:rect l="0" t="0" r="0" b="0"/>
              <a:pathLst>
                <a:path w="187198" h="330348">
                  <a:moveTo>
                    <a:pt x="187197" y="0"/>
                  </a:moveTo>
                  <a:lnTo>
                    <a:pt x="175505" y="23383"/>
                  </a:lnTo>
                  <a:lnTo>
                    <a:pt x="169614" y="36388"/>
                  </a:lnTo>
                  <a:lnTo>
                    <a:pt x="156543" y="67152"/>
                  </a:lnTo>
                  <a:lnTo>
                    <a:pt x="149632" y="80249"/>
                  </a:lnTo>
                  <a:lnTo>
                    <a:pt x="142577" y="91428"/>
                  </a:lnTo>
                  <a:lnTo>
                    <a:pt x="135427" y="101328"/>
                  </a:lnTo>
                  <a:lnTo>
                    <a:pt x="129437" y="111598"/>
                  </a:lnTo>
                  <a:lnTo>
                    <a:pt x="124220" y="122116"/>
                  </a:lnTo>
                  <a:lnTo>
                    <a:pt x="119518" y="132798"/>
                  </a:lnTo>
                  <a:lnTo>
                    <a:pt x="113937" y="143590"/>
                  </a:lnTo>
                  <a:lnTo>
                    <a:pt x="107770" y="154455"/>
                  </a:lnTo>
                  <a:lnTo>
                    <a:pt x="101210" y="165369"/>
                  </a:lnTo>
                  <a:lnTo>
                    <a:pt x="87397" y="187283"/>
                  </a:lnTo>
                  <a:lnTo>
                    <a:pt x="58591" y="231260"/>
                  </a:lnTo>
                  <a:lnTo>
                    <a:pt x="52519" y="242266"/>
                  </a:lnTo>
                  <a:lnTo>
                    <a:pt x="47248" y="253274"/>
                  </a:lnTo>
                  <a:lnTo>
                    <a:pt x="42510" y="264283"/>
                  </a:lnTo>
                  <a:lnTo>
                    <a:pt x="36905" y="275293"/>
                  </a:lnTo>
                  <a:lnTo>
                    <a:pt x="30720" y="28630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656792" y="5395664"/>
            <a:ext cx="3821013" cy="958007"/>
            <a:chOff x="3656792" y="5395664"/>
            <a:chExt cx="3821013" cy="958007"/>
          </a:xfrm>
        </p:grpSpPr>
        <p:sp>
          <p:nvSpPr>
            <p:cNvPr id="96" name="Freeform 95"/>
            <p:cNvSpPr/>
            <p:nvPr/>
          </p:nvSpPr>
          <p:spPr>
            <a:xfrm>
              <a:off x="7253442" y="5439710"/>
              <a:ext cx="215103" cy="275291"/>
            </a:xfrm>
            <a:custGeom>
              <a:avLst/>
              <a:gdLst/>
              <a:ahLst/>
              <a:cxnLst/>
              <a:rect l="0" t="0" r="0" b="0"/>
              <a:pathLst>
                <a:path w="215103" h="275291">
                  <a:moveTo>
                    <a:pt x="4131" y="0"/>
                  </a:moveTo>
                  <a:lnTo>
                    <a:pt x="15822" y="11692"/>
                  </a:lnTo>
                  <a:lnTo>
                    <a:pt x="18042" y="18806"/>
                  </a:lnTo>
                  <a:lnTo>
                    <a:pt x="18299" y="27220"/>
                  </a:lnTo>
                  <a:lnTo>
                    <a:pt x="17246" y="36499"/>
                  </a:lnTo>
                  <a:lnTo>
                    <a:pt x="15322" y="47580"/>
                  </a:lnTo>
                  <a:lnTo>
                    <a:pt x="12815" y="59861"/>
                  </a:lnTo>
                  <a:lnTo>
                    <a:pt x="9920" y="72942"/>
                  </a:lnTo>
                  <a:lnTo>
                    <a:pt x="6767" y="85333"/>
                  </a:lnTo>
                  <a:lnTo>
                    <a:pt x="3441" y="97265"/>
                  </a:lnTo>
                  <a:lnTo>
                    <a:pt x="0" y="108890"/>
                  </a:lnTo>
                  <a:lnTo>
                    <a:pt x="1377" y="117863"/>
                  </a:lnTo>
                  <a:lnTo>
                    <a:pt x="5965" y="125069"/>
                  </a:lnTo>
                  <a:lnTo>
                    <a:pt x="12695" y="131096"/>
                  </a:lnTo>
                  <a:lnTo>
                    <a:pt x="23298" y="136338"/>
                  </a:lnTo>
                  <a:lnTo>
                    <a:pt x="36485" y="141056"/>
                  </a:lnTo>
                  <a:lnTo>
                    <a:pt x="66227" y="149561"/>
                  </a:lnTo>
                  <a:lnTo>
                    <a:pt x="109262" y="161228"/>
                  </a:lnTo>
                  <a:lnTo>
                    <a:pt x="134054" y="168722"/>
                  </a:lnTo>
                  <a:lnTo>
                    <a:pt x="145804" y="173657"/>
                  </a:lnTo>
                  <a:lnTo>
                    <a:pt x="157308" y="179394"/>
                  </a:lnTo>
                  <a:lnTo>
                    <a:pt x="168648" y="185666"/>
                  </a:lnTo>
                  <a:lnTo>
                    <a:pt x="178654" y="192293"/>
                  </a:lnTo>
                  <a:lnTo>
                    <a:pt x="187772" y="199159"/>
                  </a:lnTo>
                  <a:lnTo>
                    <a:pt x="196298" y="206184"/>
                  </a:lnTo>
                  <a:lnTo>
                    <a:pt x="203205" y="214537"/>
                  </a:lnTo>
                  <a:lnTo>
                    <a:pt x="209034" y="223776"/>
                  </a:lnTo>
                  <a:lnTo>
                    <a:pt x="214144" y="233606"/>
                  </a:lnTo>
                  <a:lnTo>
                    <a:pt x="215102" y="242607"/>
                  </a:lnTo>
                  <a:lnTo>
                    <a:pt x="213295" y="251054"/>
                  </a:lnTo>
                  <a:lnTo>
                    <a:pt x="209643" y="259132"/>
                  </a:lnTo>
                  <a:lnTo>
                    <a:pt x="201091" y="264518"/>
                  </a:lnTo>
                  <a:lnTo>
                    <a:pt x="189271" y="268109"/>
                  </a:lnTo>
                  <a:lnTo>
                    <a:pt x="175275" y="270502"/>
                  </a:lnTo>
                  <a:lnTo>
                    <a:pt x="161050" y="272098"/>
                  </a:lnTo>
                  <a:lnTo>
                    <a:pt x="146672" y="273162"/>
                  </a:lnTo>
                  <a:lnTo>
                    <a:pt x="92223" y="2752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312631" y="5395664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2"/>
                  </a:lnTo>
                  <a:lnTo>
                    <a:pt x="71482" y="11215"/>
                  </a:lnTo>
                  <a:lnTo>
                    <a:pt x="84360" y="13594"/>
                  </a:lnTo>
                  <a:lnTo>
                    <a:pt x="96615" y="16404"/>
                  </a:lnTo>
                  <a:lnTo>
                    <a:pt x="109680" y="18277"/>
                  </a:lnTo>
                  <a:lnTo>
                    <a:pt x="123284" y="19526"/>
                  </a:lnTo>
                  <a:lnTo>
                    <a:pt x="165173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656792" y="5726012"/>
              <a:ext cx="3821013" cy="242254"/>
            </a:xfrm>
            <a:custGeom>
              <a:avLst/>
              <a:gdLst/>
              <a:ahLst/>
              <a:cxnLst/>
              <a:rect l="0" t="0" r="0" b="0"/>
              <a:pathLst>
                <a:path w="3821013" h="242254">
                  <a:moveTo>
                    <a:pt x="0" y="22022"/>
                  </a:moveTo>
                  <a:lnTo>
                    <a:pt x="17537" y="16177"/>
                  </a:lnTo>
                  <a:lnTo>
                    <a:pt x="119695" y="11313"/>
                  </a:lnTo>
                  <a:lnTo>
                    <a:pt x="221493" y="11050"/>
                  </a:lnTo>
                  <a:lnTo>
                    <a:pt x="274983" y="5177"/>
                  </a:lnTo>
                  <a:lnTo>
                    <a:pt x="389069" y="302"/>
                  </a:lnTo>
                  <a:lnTo>
                    <a:pt x="705397" y="0"/>
                  </a:lnTo>
                  <a:lnTo>
                    <a:pt x="809489" y="8715"/>
                  </a:lnTo>
                  <a:lnTo>
                    <a:pt x="925488" y="10708"/>
                  </a:lnTo>
                  <a:lnTo>
                    <a:pt x="1044474" y="16816"/>
                  </a:lnTo>
                  <a:lnTo>
                    <a:pt x="1142661" y="20994"/>
                  </a:lnTo>
                  <a:lnTo>
                    <a:pt x="1270149" y="21887"/>
                  </a:lnTo>
                  <a:lnTo>
                    <a:pt x="1352971" y="27828"/>
                  </a:lnTo>
                  <a:lnTo>
                    <a:pt x="1461079" y="33229"/>
                  </a:lnTo>
                  <a:lnTo>
                    <a:pt x="1546440" y="40297"/>
                  </a:lnTo>
                  <a:lnTo>
                    <a:pt x="1662973" y="46567"/>
                  </a:lnTo>
                  <a:lnTo>
                    <a:pt x="1774402" y="53380"/>
                  </a:lnTo>
                  <a:lnTo>
                    <a:pt x="1886453" y="62293"/>
                  </a:lnTo>
                  <a:lnTo>
                    <a:pt x="1995592" y="68586"/>
                  </a:lnTo>
                  <a:lnTo>
                    <a:pt x="2051708" y="74528"/>
                  </a:lnTo>
                  <a:lnTo>
                    <a:pt x="2105197" y="81248"/>
                  </a:lnTo>
                  <a:lnTo>
                    <a:pt x="2247104" y="90453"/>
                  </a:lnTo>
                  <a:lnTo>
                    <a:pt x="2304195" y="96482"/>
                  </a:lnTo>
                  <a:lnTo>
                    <a:pt x="2442470" y="113924"/>
                  </a:lnTo>
                  <a:lnTo>
                    <a:pt x="2575946" y="123441"/>
                  </a:lnTo>
                  <a:lnTo>
                    <a:pt x="2627755" y="129496"/>
                  </a:lnTo>
                  <a:lnTo>
                    <a:pt x="2756516" y="146955"/>
                  </a:lnTo>
                  <a:lnTo>
                    <a:pt x="2876307" y="156475"/>
                  </a:lnTo>
                  <a:lnTo>
                    <a:pt x="2926423" y="162530"/>
                  </a:lnTo>
                  <a:lnTo>
                    <a:pt x="3001564" y="172818"/>
                  </a:lnTo>
                  <a:lnTo>
                    <a:pt x="3048162" y="179990"/>
                  </a:lnTo>
                  <a:lnTo>
                    <a:pt x="3168765" y="189509"/>
                  </a:lnTo>
                  <a:lnTo>
                    <a:pt x="3253070" y="196490"/>
                  </a:lnTo>
                  <a:lnTo>
                    <a:pt x="3315860" y="203544"/>
                  </a:lnTo>
                  <a:lnTo>
                    <a:pt x="3380959" y="213383"/>
                  </a:lnTo>
                  <a:lnTo>
                    <a:pt x="3459931" y="220101"/>
                  </a:lnTo>
                  <a:lnTo>
                    <a:pt x="3514729" y="227397"/>
                  </a:lnTo>
                  <a:lnTo>
                    <a:pt x="3580973" y="233745"/>
                  </a:lnTo>
                  <a:lnTo>
                    <a:pt x="3665692" y="241133"/>
                  </a:lnTo>
                  <a:lnTo>
                    <a:pt x="3751088" y="242033"/>
                  </a:lnTo>
                  <a:lnTo>
                    <a:pt x="3821012" y="2422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195402" y="5880173"/>
              <a:ext cx="257548" cy="232183"/>
            </a:xfrm>
            <a:custGeom>
              <a:avLst/>
              <a:gdLst/>
              <a:ahLst/>
              <a:cxnLst/>
              <a:rect l="0" t="0" r="0" b="0"/>
              <a:pathLst>
                <a:path w="257548" h="232183">
                  <a:moveTo>
                    <a:pt x="166130" y="0"/>
                  </a:moveTo>
                  <a:lnTo>
                    <a:pt x="142747" y="5846"/>
                  </a:lnTo>
                  <a:lnTo>
                    <a:pt x="133412" y="10015"/>
                  </a:lnTo>
                  <a:lnTo>
                    <a:pt x="124742" y="15241"/>
                  </a:lnTo>
                  <a:lnTo>
                    <a:pt x="116515" y="21172"/>
                  </a:lnTo>
                  <a:lnTo>
                    <a:pt x="87399" y="41211"/>
                  </a:lnTo>
                  <a:lnTo>
                    <a:pt x="76937" y="49497"/>
                  </a:lnTo>
                  <a:lnTo>
                    <a:pt x="66292" y="58692"/>
                  </a:lnTo>
                  <a:lnTo>
                    <a:pt x="55526" y="68492"/>
                  </a:lnTo>
                  <a:lnTo>
                    <a:pt x="45901" y="79920"/>
                  </a:lnTo>
                  <a:lnTo>
                    <a:pt x="37037" y="92432"/>
                  </a:lnTo>
                  <a:lnTo>
                    <a:pt x="28681" y="105668"/>
                  </a:lnTo>
                  <a:lnTo>
                    <a:pt x="20663" y="119385"/>
                  </a:lnTo>
                  <a:lnTo>
                    <a:pt x="12870" y="133425"/>
                  </a:lnTo>
                  <a:lnTo>
                    <a:pt x="5229" y="147678"/>
                  </a:lnTo>
                  <a:lnTo>
                    <a:pt x="1358" y="163298"/>
                  </a:lnTo>
                  <a:lnTo>
                    <a:pt x="0" y="179829"/>
                  </a:lnTo>
                  <a:lnTo>
                    <a:pt x="319" y="196967"/>
                  </a:lnTo>
                  <a:lnTo>
                    <a:pt x="5426" y="209616"/>
                  </a:lnTo>
                  <a:lnTo>
                    <a:pt x="13724" y="219272"/>
                  </a:lnTo>
                  <a:lnTo>
                    <a:pt x="24150" y="226932"/>
                  </a:lnTo>
                  <a:lnTo>
                    <a:pt x="38442" y="230816"/>
                  </a:lnTo>
                  <a:lnTo>
                    <a:pt x="55311" y="232182"/>
                  </a:lnTo>
                  <a:lnTo>
                    <a:pt x="73898" y="231869"/>
                  </a:lnTo>
                  <a:lnTo>
                    <a:pt x="92407" y="229214"/>
                  </a:lnTo>
                  <a:lnTo>
                    <a:pt x="110864" y="224996"/>
                  </a:lnTo>
                  <a:lnTo>
                    <a:pt x="129286" y="219737"/>
                  </a:lnTo>
                  <a:lnTo>
                    <a:pt x="146461" y="213784"/>
                  </a:lnTo>
                  <a:lnTo>
                    <a:pt x="162806" y="207369"/>
                  </a:lnTo>
                  <a:lnTo>
                    <a:pt x="178596" y="200644"/>
                  </a:lnTo>
                  <a:lnTo>
                    <a:pt x="191570" y="193715"/>
                  </a:lnTo>
                  <a:lnTo>
                    <a:pt x="202666" y="186648"/>
                  </a:lnTo>
                  <a:lnTo>
                    <a:pt x="212511" y="179490"/>
                  </a:lnTo>
                  <a:lnTo>
                    <a:pt x="221521" y="171047"/>
                  </a:lnTo>
                  <a:lnTo>
                    <a:pt x="229974" y="161748"/>
                  </a:lnTo>
                  <a:lnTo>
                    <a:pt x="238057" y="151878"/>
                  </a:lnTo>
                  <a:lnTo>
                    <a:pt x="244669" y="141628"/>
                  </a:lnTo>
                  <a:lnTo>
                    <a:pt x="250301" y="131124"/>
                  </a:lnTo>
                  <a:lnTo>
                    <a:pt x="255279" y="120451"/>
                  </a:lnTo>
                  <a:lnTo>
                    <a:pt x="257373" y="109665"/>
                  </a:lnTo>
                  <a:lnTo>
                    <a:pt x="257547" y="98803"/>
                  </a:lnTo>
                  <a:lnTo>
                    <a:pt x="256439" y="87892"/>
                  </a:lnTo>
                  <a:lnTo>
                    <a:pt x="252030" y="79395"/>
                  </a:lnTo>
                  <a:lnTo>
                    <a:pt x="245419" y="72506"/>
                  </a:lnTo>
                  <a:lnTo>
                    <a:pt x="237342" y="66690"/>
                  </a:lnTo>
                  <a:lnTo>
                    <a:pt x="228287" y="61589"/>
                  </a:lnTo>
                  <a:lnTo>
                    <a:pt x="218579" y="56965"/>
                  </a:lnTo>
                  <a:lnTo>
                    <a:pt x="188153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591762" y="5946242"/>
              <a:ext cx="236071" cy="171083"/>
            </a:xfrm>
            <a:custGeom>
              <a:avLst/>
              <a:gdLst/>
              <a:ahLst/>
              <a:cxnLst/>
              <a:rect l="0" t="0" r="0" b="0"/>
              <a:pathLst>
                <a:path w="236071" h="171083">
                  <a:moveTo>
                    <a:pt x="100117" y="44047"/>
                  </a:moveTo>
                  <a:lnTo>
                    <a:pt x="82580" y="38201"/>
                  </a:lnTo>
                  <a:lnTo>
                    <a:pt x="73743" y="37703"/>
                  </a:lnTo>
                  <a:lnTo>
                    <a:pt x="64182" y="38594"/>
                  </a:lnTo>
                  <a:lnTo>
                    <a:pt x="54137" y="40411"/>
                  </a:lnTo>
                  <a:lnTo>
                    <a:pt x="44994" y="44070"/>
                  </a:lnTo>
                  <a:lnTo>
                    <a:pt x="36451" y="48957"/>
                  </a:lnTo>
                  <a:lnTo>
                    <a:pt x="28309" y="54661"/>
                  </a:lnTo>
                  <a:lnTo>
                    <a:pt x="20433" y="62135"/>
                  </a:lnTo>
                  <a:lnTo>
                    <a:pt x="12736" y="70788"/>
                  </a:lnTo>
                  <a:lnTo>
                    <a:pt x="5158" y="80226"/>
                  </a:lnTo>
                  <a:lnTo>
                    <a:pt x="1329" y="92637"/>
                  </a:lnTo>
                  <a:lnTo>
                    <a:pt x="0" y="107028"/>
                  </a:lnTo>
                  <a:lnTo>
                    <a:pt x="338" y="122739"/>
                  </a:lnTo>
                  <a:lnTo>
                    <a:pt x="3010" y="135661"/>
                  </a:lnTo>
                  <a:lnTo>
                    <a:pt x="7238" y="146722"/>
                  </a:lnTo>
                  <a:lnTo>
                    <a:pt x="12504" y="156543"/>
                  </a:lnTo>
                  <a:lnTo>
                    <a:pt x="20909" y="163090"/>
                  </a:lnTo>
                  <a:lnTo>
                    <a:pt x="31406" y="167456"/>
                  </a:lnTo>
                  <a:lnTo>
                    <a:pt x="43298" y="170366"/>
                  </a:lnTo>
                  <a:lnTo>
                    <a:pt x="57344" y="171082"/>
                  </a:lnTo>
                  <a:lnTo>
                    <a:pt x="72825" y="170336"/>
                  </a:lnTo>
                  <a:lnTo>
                    <a:pt x="89263" y="168616"/>
                  </a:lnTo>
                  <a:lnTo>
                    <a:pt x="105116" y="165022"/>
                  </a:lnTo>
                  <a:lnTo>
                    <a:pt x="120579" y="160178"/>
                  </a:lnTo>
                  <a:lnTo>
                    <a:pt x="135781" y="154502"/>
                  </a:lnTo>
                  <a:lnTo>
                    <a:pt x="150810" y="147048"/>
                  </a:lnTo>
                  <a:lnTo>
                    <a:pt x="165723" y="138408"/>
                  </a:lnTo>
                  <a:lnTo>
                    <a:pt x="218978" y="104013"/>
                  </a:lnTo>
                  <a:lnTo>
                    <a:pt x="227074" y="93813"/>
                  </a:lnTo>
                  <a:lnTo>
                    <a:pt x="232472" y="82118"/>
                  </a:lnTo>
                  <a:lnTo>
                    <a:pt x="236070" y="69428"/>
                  </a:lnTo>
                  <a:lnTo>
                    <a:pt x="236022" y="58520"/>
                  </a:lnTo>
                  <a:lnTo>
                    <a:pt x="233543" y="48802"/>
                  </a:lnTo>
                  <a:lnTo>
                    <a:pt x="229444" y="39876"/>
                  </a:lnTo>
                  <a:lnTo>
                    <a:pt x="223040" y="32701"/>
                  </a:lnTo>
                  <a:lnTo>
                    <a:pt x="215100" y="26695"/>
                  </a:lnTo>
                  <a:lnTo>
                    <a:pt x="206137" y="21467"/>
                  </a:lnTo>
                  <a:lnTo>
                    <a:pt x="196490" y="16759"/>
                  </a:lnTo>
                  <a:lnTo>
                    <a:pt x="186389" y="12396"/>
                  </a:lnTo>
                  <a:lnTo>
                    <a:pt x="15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880815" y="5976120"/>
              <a:ext cx="240516" cy="135212"/>
            </a:xfrm>
            <a:custGeom>
              <a:avLst/>
              <a:gdLst/>
              <a:ahLst/>
              <a:cxnLst/>
              <a:rect l="0" t="0" r="0" b="0"/>
              <a:pathLst>
                <a:path w="240516" h="135212">
                  <a:moveTo>
                    <a:pt x="207480" y="14169"/>
                  </a:moveTo>
                  <a:lnTo>
                    <a:pt x="189943" y="2477"/>
                  </a:lnTo>
                  <a:lnTo>
                    <a:pt x="181107" y="257"/>
                  </a:lnTo>
                  <a:lnTo>
                    <a:pt x="171545" y="0"/>
                  </a:lnTo>
                  <a:lnTo>
                    <a:pt x="161500" y="1052"/>
                  </a:lnTo>
                  <a:lnTo>
                    <a:pt x="151133" y="2977"/>
                  </a:lnTo>
                  <a:lnTo>
                    <a:pt x="140551" y="5485"/>
                  </a:lnTo>
                  <a:lnTo>
                    <a:pt x="129826" y="8379"/>
                  </a:lnTo>
                  <a:lnTo>
                    <a:pt x="117782" y="12756"/>
                  </a:lnTo>
                  <a:lnTo>
                    <a:pt x="104859" y="18121"/>
                  </a:lnTo>
                  <a:lnTo>
                    <a:pt x="91349" y="24145"/>
                  </a:lnTo>
                  <a:lnTo>
                    <a:pt x="78672" y="30607"/>
                  </a:lnTo>
                  <a:lnTo>
                    <a:pt x="66550" y="37363"/>
                  </a:lnTo>
                  <a:lnTo>
                    <a:pt x="54799" y="44314"/>
                  </a:lnTo>
                  <a:lnTo>
                    <a:pt x="44517" y="51395"/>
                  </a:lnTo>
                  <a:lnTo>
                    <a:pt x="35216" y="58562"/>
                  </a:lnTo>
                  <a:lnTo>
                    <a:pt x="26568" y="65787"/>
                  </a:lnTo>
                  <a:lnTo>
                    <a:pt x="18356" y="75498"/>
                  </a:lnTo>
                  <a:lnTo>
                    <a:pt x="10434" y="86866"/>
                  </a:lnTo>
                  <a:lnTo>
                    <a:pt x="2705" y="99339"/>
                  </a:lnTo>
                  <a:lnTo>
                    <a:pt x="0" y="110101"/>
                  </a:lnTo>
                  <a:lnTo>
                    <a:pt x="644" y="119723"/>
                  </a:lnTo>
                  <a:lnTo>
                    <a:pt x="3520" y="128584"/>
                  </a:lnTo>
                  <a:lnTo>
                    <a:pt x="11555" y="133269"/>
                  </a:lnTo>
                  <a:lnTo>
                    <a:pt x="23029" y="135168"/>
                  </a:lnTo>
                  <a:lnTo>
                    <a:pt x="36796" y="135211"/>
                  </a:lnTo>
                  <a:lnTo>
                    <a:pt x="52091" y="134016"/>
                  </a:lnTo>
                  <a:lnTo>
                    <a:pt x="68406" y="131995"/>
                  </a:lnTo>
                  <a:lnTo>
                    <a:pt x="85400" y="129425"/>
                  </a:lnTo>
                  <a:lnTo>
                    <a:pt x="101623" y="125264"/>
                  </a:lnTo>
                  <a:lnTo>
                    <a:pt x="117333" y="120043"/>
                  </a:lnTo>
                  <a:lnTo>
                    <a:pt x="132699" y="114116"/>
                  </a:lnTo>
                  <a:lnTo>
                    <a:pt x="147838" y="106494"/>
                  </a:lnTo>
                  <a:lnTo>
                    <a:pt x="162825" y="97742"/>
                  </a:lnTo>
                  <a:lnTo>
                    <a:pt x="204037" y="71150"/>
                  </a:lnTo>
                  <a:lnTo>
                    <a:pt x="240515" y="141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066272" y="6100404"/>
              <a:ext cx="187197" cy="165175"/>
            </a:xfrm>
            <a:custGeom>
              <a:avLst/>
              <a:gdLst/>
              <a:ahLst/>
              <a:cxnLst/>
              <a:rect l="0" t="0" r="0" b="0"/>
              <a:pathLst>
                <a:path w="187197" h="165175">
                  <a:moveTo>
                    <a:pt x="187196" y="0"/>
                  </a:moveTo>
                  <a:lnTo>
                    <a:pt x="181351" y="17538"/>
                  </a:lnTo>
                  <a:lnTo>
                    <a:pt x="177182" y="26374"/>
                  </a:lnTo>
                  <a:lnTo>
                    <a:pt x="171955" y="35936"/>
                  </a:lnTo>
                  <a:lnTo>
                    <a:pt x="166024" y="45980"/>
                  </a:lnTo>
                  <a:lnTo>
                    <a:pt x="158400" y="56347"/>
                  </a:lnTo>
                  <a:lnTo>
                    <a:pt x="149646" y="66929"/>
                  </a:lnTo>
                  <a:lnTo>
                    <a:pt x="140140" y="77654"/>
                  </a:lnTo>
                  <a:lnTo>
                    <a:pt x="130132" y="87251"/>
                  </a:lnTo>
                  <a:lnTo>
                    <a:pt x="119789" y="96096"/>
                  </a:lnTo>
                  <a:lnTo>
                    <a:pt x="109223" y="104440"/>
                  </a:lnTo>
                  <a:lnTo>
                    <a:pt x="97286" y="112449"/>
                  </a:lnTo>
                  <a:lnTo>
                    <a:pt x="84433" y="120236"/>
                  </a:lnTo>
                  <a:lnTo>
                    <a:pt x="70971" y="127874"/>
                  </a:lnTo>
                  <a:lnTo>
                    <a:pt x="58326" y="134189"/>
                  </a:lnTo>
                  <a:lnTo>
                    <a:pt x="46225" y="139623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335534" y="6056358"/>
              <a:ext cx="243092" cy="162037"/>
            </a:xfrm>
            <a:custGeom>
              <a:avLst/>
              <a:gdLst/>
              <a:ahLst/>
              <a:cxnLst/>
              <a:rect l="0" t="0" r="0" b="0"/>
              <a:pathLst>
                <a:path w="243092" h="162037">
                  <a:moveTo>
                    <a:pt x="127154" y="0"/>
                  </a:moveTo>
                  <a:lnTo>
                    <a:pt x="103772" y="0"/>
                  </a:lnTo>
                  <a:lnTo>
                    <a:pt x="93213" y="2447"/>
                  </a:lnTo>
                  <a:lnTo>
                    <a:pt x="82504" y="6526"/>
                  </a:lnTo>
                  <a:lnTo>
                    <a:pt x="71694" y="11692"/>
                  </a:lnTo>
                  <a:lnTo>
                    <a:pt x="60816" y="18806"/>
                  </a:lnTo>
                  <a:lnTo>
                    <a:pt x="49894" y="27220"/>
                  </a:lnTo>
                  <a:lnTo>
                    <a:pt x="38942" y="36499"/>
                  </a:lnTo>
                  <a:lnTo>
                    <a:pt x="29194" y="46356"/>
                  </a:lnTo>
                  <a:lnTo>
                    <a:pt x="20248" y="56597"/>
                  </a:lnTo>
                  <a:lnTo>
                    <a:pt x="11837" y="67096"/>
                  </a:lnTo>
                  <a:lnTo>
                    <a:pt x="6230" y="78989"/>
                  </a:lnTo>
                  <a:lnTo>
                    <a:pt x="2492" y="91811"/>
                  </a:lnTo>
                  <a:lnTo>
                    <a:pt x="0" y="105254"/>
                  </a:lnTo>
                  <a:lnTo>
                    <a:pt x="785" y="116662"/>
                  </a:lnTo>
                  <a:lnTo>
                    <a:pt x="3756" y="126716"/>
                  </a:lnTo>
                  <a:lnTo>
                    <a:pt x="8183" y="135864"/>
                  </a:lnTo>
                  <a:lnTo>
                    <a:pt x="14806" y="143187"/>
                  </a:lnTo>
                  <a:lnTo>
                    <a:pt x="22891" y="149292"/>
                  </a:lnTo>
                  <a:lnTo>
                    <a:pt x="31951" y="154586"/>
                  </a:lnTo>
                  <a:lnTo>
                    <a:pt x="44110" y="158115"/>
                  </a:lnTo>
                  <a:lnTo>
                    <a:pt x="58333" y="160468"/>
                  </a:lnTo>
                  <a:lnTo>
                    <a:pt x="73932" y="162036"/>
                  </a:lnTo>
                  <a:lnTo>
                    <a:pt x="89226" y="161858"/>
                  </a:lnTo>
                  <a:lnTo>
                    <a:pt x="104316" y="160516"/>
                  </a:lnTo>
                  <a:lnTo>
                    <a:pt x="119270" y="158398"/>
                  </a:lnTo>
                  <a:lnTo>
                    <a:pt x="134133" y="154539"/>
                  </a:lnTo>
                  <a:lnTo>
                    <a:pt x="148935" y="149519"/>
                  </a:lnTo>
                  <a:lnTo>
                    <a:pt x="163698" y="143726"/>
                  </a:lnTo>
                  <a:lnTo>
                    <a:pt x="177210" y="136193"/>
                  </a:lnTo>
                  <a:lnTo>
                    <a:pt x="189889" y="127500"/>
                  </a:lnTo>
                  <a:lnTo>
                    <a:pt x="202012" y="118035"/>
                  </a:lnTo>
                  <a:lnTo>
                    <a:pt x="212541" y="109278"/>
                  </a:lnTo>
                  <a:lnTo>
                    <a:pt x="222007" y="100992"/>
                  </a:lnTo>
                  <a:lnTo>
                    <a:pt x="230765" y="93022"/>
                  </a:lnTo>
                  <a:lnTo>
                    <a:pt x="236604" y="82814"/>
                  </a:lnTo>
                  <a:lnTo>
                    <a:pt x="240496" y="71115"/>
                  </a:lnTo>
                  <a:lnTo>
                    <a:pt x="243091" y="58422"/>
                  </a:lnTo>
                  <a:lnTo>
                    <a:pt x="242374" y="47512"/>
                  </a:lnTo>
                  <a:lnTo>
                    <a:pt x="239449" y="37792"/>
                  </a:lnTo>
                  <a:lnTo>
                    <a:pt x="2042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617117" y="6061026"/>
              <a:ext cx="220428" cy="144682"/>
            </a:xfrm>
            <a:custGeom>
              <a:avLst/>
              <a:gdLst/>
              <a:ahLst/>
              <a:cxnLst/>
              <a:rect l="0" t="0" r="0" b="0"/>
              <a:pathLst>
                <a:path w="220428" h="144682">
                  <a:moveTo>
                    <a:pt x="153895" y="6343"/>
                  </a:moveTo>
                  <a:lnTo>
                    <a:pt x="136358" y="498"/>
                  </a:lnTo>
                  <a:lnTo>
                    <a:pt x="127521" y="0"/>
                  </a:lnTo>
                  <a:lnTo>
                    <a:pt x="117960" y="890"/>
                  </a:lnTo>
                  <a:lnTo>
                    <a:pt x="107915" y="2708"/>
                  </a:lnTo>
                  <a:lnTo>
                    <a:pt x="97548" y="6367"/>
                  </a:lnTo>
                  <a:lnTo>
                    <a:pt x="86966" y="11253"/>
                  </a:lnTo>
                  <a:lnTo>
                    <a:pt x="64197" y="23208"/>
                  </a:lnTo>
                  <a:lnTo>
                    <a:pt x="37764" y="36678"/>
                  </a:lnTo>
                  <a:lnTo>
                    <a:pt x="26310" y="44919"/>
                  </a:lnTo>
                  <a:lnTo>
                    <a:pt x="16227" y="54084"/>
                  </a:lnTo>
                  <a:lnTo>
                    <a:pt x="7059" y="63864"/>
                  </a:lnTo>
                  <a:lnTo>
                    <a:pt x="2170" y="75278"/>
                  </a:lnTo>
                  <a:lnTo>
                    <a:pt x="134" y="87782"/>
                  </a:lnTo>
                  <a:lnTo>
                    <a:pt x="0" y="101012"/>
                  </a:lnTo>
                  <a:lnTo>
                    <a:pt x="3582" y="112278"/>
                  </a:lnTo>
                  <a:lnTo>
                    <a:pt x="9640" y="122236"/>
                  </a:lnTo>
                  <a:lnTo>
                    <a:pt x="17349" y="131322"/>
                  </a:lnTo>
                  <a:lnTo>
                    <a:pt x="27383" y="137380"/>
                  </a:lnTo>
                  <a:lnTo>
                    <a:pt x="38966" y="141418"/>
                  </a:lnTo>
                  <a:lnTo>
                    <a:pt x="51582" y="144110"/>
                  </a:lnTo>
                  <a:lnTo>
                    <a:pt x="63663" y="144681"/>
                  </a:lnTo>
                  <a:lnTo>
                    <a:pt x="75388" y="143839"/>
                  </a:lnTo>
                  <a:lnTo>
                    <a:pt x="86875" y="142053"/>
                  </a:lnTo>
                  <a:lnTo>
                    <a:pt x="98203" y="139639"/>
                  </a:lnTo>
                  <a:lnTo>
                    <a:pt x="109426" y="136806"/>
                  </a:lnTo>
                  <a:lnTo>
                    <a:pt x="132907" y="130396"/>
                  </a:lnTo>
                  <a:lnTo>
                    <a:pt x="159657" y="123469"/>
                  </a:lnTo>
                  <a:lnTo>
                    <a:pt x="172418" y="117462"/>
                  </a:lnTo>
                  <a:lnTo>
                    <a:pt x="184596" y="109786"/>
                  </a:lnTo>
                  <a:lnTo>
                    <a:pt x="196385" y="100999"/>
                  </a:lnTo>
                  <a:lnTo>
                    <a:pt x="205469" y="91470"/>
                  </a:lnTo>
                  <a:lnTo>
                    <a:pt x="212748" y="81448"/>
                  </a:lnTo>
                  <a:lnTo>
                    <a:pt x="218824" y="71095"/>
                  </a:lnTo>
                  <a:lnTo>
                    <a:pt x="220427" y="61747"/>
                  </a:lnTo>
                  <a:lnTo>
                    <a:pt x="219049" y="53067"/>
                  </a:lnTo>
                  <a:lnTo>
                    <a:pt x="215683" y="44834"/>
                  </a:lnTo>
                  <a:lnTo>
                    <a:pt x="209769" y="36897"/>
                  </a:lnTo>
                  <a:lnTo>
                    <a:pt x="202156" y="29160"/>
                  </a:lnTo>
                  <a:lnTo>
                    <a:pt x="175918" y="6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899941" y="6092454"/>
              <a:ext cx="212430" cy="142673"/>
            </a:xfrm>
            <a:custGeom>
              <a:avLst/>
              <a:gdLst/>
              <a:ahLst/>
              <a:cxnLst/>
              <a:rect l="0" t="0" r="0" b="0"/>
              <a:pathLst>
                <a:path w="212430" h="142673">
                  <a:moveTo>
                    <a:pt x="168383" y="18962"/>
                  </a:moveTo>
                  <a:lnTo>
                    <a:pt x="156692" y="7270"/>
                  </a:lnTo>
                  <a:lnTo>
                    <a:pt x="147130" y="3826"/>
                  </a:lnTo>
                  <a:lnTo>
                    <a:pt x="134639" y="1531"/>
                  </a:lnTo>
                  <a:lnTo>
                    <a:pt x="120193" y="0"/>
                  </a:lnTo>
                  <a:lnTo>
                    <a:pt x="106892" y="1427"/>
                  </a:lnTo>
                  <a:lnTo>
                    <a:pt x="94355" y="4825"/>
                  </a:lnTo>
                  <a:lnTo>
                    <a:pt x="82326" y="9537"/>
                  </a:lnTo>
                  <a:lnTo>
                    <a:pt x="70636" y="15126"/>
                  </a:lnTo>
                  <a:lnTo>
                    <a:pt x="59172" y="21299"/>
                  </a:lnTo>
                  <a:lnTo>
                    <a:pt x="47859" y="27861"/>
                  </a:lnTo>
                  <a:lnTo>
                    <a:pt x="37870" y="35906"/>
                  </a:lnTo>
                  <a:lnTo>
                    <a:pt x="28763" y="44940"/>
                  </a:lnTo>
                  <a:lnTo>
                    <a:pt x="20246" y="54633"/>
                  </a:lnTo>
                  <a:lnTo>
                    <a:pt x="13343" y="64766"/>
                  </a:lnTo>
                  <a:lnTo>
                    <a:pt x="7519" y="75192"/>
                  </a:lnTo>
                  <a:lnTo>
                    <a:pt x="2412" y="85813"/>
                  </a:lnTo>
                  <a:lnTo>
                    <a:pt x="231" y="96563"/>
                  </a:lnTo>
                  <a:lnTo>
                    <a:pt x="0" y="107401"/>
                  </a:lnTo>
                  <a:lnTo>
                    <a:pt x="1070" y="118297"/>
                  </a:lnTo>
                  <a:lnTo>
                    <a:pt x="5454" y="126784"/>
                  </a:lnTo>
                  <a:lnTo>
                    <a:pt x="12046" y="133667"/>
                  </a:lnTo>
                  <a:lnTo>
                    <a:pt x="20112" y="139478"/>
                  </a:lnTo>
                  <a:lnTo>
                    <a:pt x="30383" y="142129"/>
                  </a:lnTo>
                  <a:lnTo>
                    <a:pt x="42125" y="142672"/>
                  </a:lnTo>
                  <a:lnTo>
                    <a:pt x="54847" y="141811"/>
                  </a:lnTo>
                  <a:lnTo>
                    <a:pt x="68222" y="138790"/>
                  </a:lnTo>
                  <a:lnTo>
                    <a:pt x="82033" y="134329"/>
                  </a:lnTo>
                  <a:lnTo>
                    <a:pt x="96134" y="128908"/>
                  </a:lnTo>
                  <a:lnTo>
                    <a:pt x="109205" y="121624"/>
                  </a:lnTo>
                  <a:lnTo>
                    <a:pt x="121590" y="113097"/>
                  </a:lnTo>
                  <a:lnTo>
                    <a:pt x="133517" y="103741"/>
                  </a:lnTo>
                  <a:lnTo>
                    <a:pt x="145139" y="93834"/>
                  </a:lnTo>
                  <a:lnTo>
                    <a:pt x="156558" y="83558"/>
                  </a:lnTo>
                  <a:lnTo>
                    <a:pt x="177809" y="63577"/>
                  </a:lnTo>
                  <a:lnTo>
                    <a:pt x="212429" y="299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035289" y="6188497"/>
              <a:ext cx="220232" cy="165174"/>
            </a:xfrm>
            <a:custGeom>
              <a:avLst/>
              <a:gdLst/>
              <a:ahLst/>
              <a:cxnLst/>
              <a:rect l="0" t="0" r="0" b="0"/>
              <a:pathLst>
                <a:path w="220232" h="165174">
                  <a:moveTo>
                    <a:pt x="220231" y="0"/>
                  </a:moveTo>
                  <a:lnTo>
                    <a:pt x="214386" y="17537"/>
                  </a:lnTo>
                  <a:lnTo>
                    <a:pt x="210217" y="25150"/>
                  </a:lnTo>
                  <a:lnTo>
                    <a:pt x="204991" y="32672"/>
                  </a:lnTo>
                  <a:lnTo>
                    <a:pt x="199060" y="40134"/>
                  </a:lnTo>
                  <a:lnTo>
                    <a:pt x="191435" y="47555"/>
                  </a:lnTo>
                  <a:lnTo>
                    <a:pt x="182681" y="54950"/>
                  </a:lnTo>
                  <a:lnTo>
                    <a:pt x="136413" y="90246"/>
                  </a:lnTo>
                  <a:lnTo>
                    <a:pt x="122753" y="99316"/>
                  </a:lnTo>
                  <a:lnTo>
                    <a:pt x="108753" y="107810"/>
                  </a:lnTo>
                  <a:lnTo>
                    <a:pt x="94525" y="115920"/>
                  </a:lnTo>
                  <a:lnTo>
                    <a:pt x="81370" y="123773"/>
                  </a:lnTo>
                  <a:lnTo>
                    <a:pt x="56964" y="139024"/>
                  </a:lnTo>
                  <a:lnTo>
                    <a:pt x="45317" y="145294"/>
                  </a:lnTo>
                  <a:lnTo>
                    <a:pt x="33882" y="150697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308778" y="6116084"/>
              <a:ext cx="255709" cy="157514"/>
            </a:xfrm>
            <a:custGeom>
              <a:avLst/>
              <a:gdLst/>
              <a:ahLst/>
              <a:cxnLst/>
              <a:rect l="0" t="0" r="0" b="0"/>
              <a:pathLst>
                <a:path w="255709" h="157514">
                  <a:moveTo>
                    <a:pt x="155962" y="6343"/>
                  </a:moveTo>
                  <a:lnTo>
                    <a:pt x="138425" y="498"/>
                  </a:lnTo>
                  <a:lnTo>
                    <a:pt x="129589" y="0"/>
                  </a:lnTo>
                  <a:lnTo>
                    <a:pt x="120028" y="891"/>
                  </a:lnTo>
                  <a:lnTo>
                    <a:pt x="109983" y="2708"/>
                  </a:lnTo>
                  <a:lnTo>
                    <a:pt x="99616" y="5143"/>
                  </a:lnTo>
                  <a:lnTo>
                    <a:pt x="89034" y="7991"/>
                  </a:lnTo>
                  <a:lnTo>
                    <a:pt x="78309" y="11112"/>
                  </a:lnTo>
                  <a:lnTo>
                    <a:pt x="67488" y="15640"/>
                  </a:lnTo>
                  <a:lnTo>
                    <a:pt x="56604" y="21106"/>
                  </a:lnTo>
                  <a:lnTo>
                    <a:pt x="45677" y="27196"/>
                  </a:lnTo>
                  <a:lnTo>
                    <a:pt x="35945" y="33704"/>
                  </a:lnTo>
                  <a:lnTo>
                    <a:pt x="27010" y="40489"/>
                  </a:lnTo>
                  <a:lnTo>
                    <a:pt x="18607" y="47460"/>
                  </a:lnTo>
                  <a:lnTo>
                    <a:pt x="11781" y="55778"/>
                  </a:lnTo>
                  <a:lnTo>
                    <a:pt x="6007" y="64993"/>
                  </a:lnTo>
                  <a:lnTo>
                    <a:pt x="934" y="74807"/>
                  </a:lnTo>
                  <a:lnTo>
                    <a:pt x="0" y="85021"/>
                  </a:lnTo>
                  <a:lnTo>
                    <a:pt x="1824" y="95500"/>
                  </a:lnTo>
                  <a:lnTo>
                    <a:pt x="5486" y="106157"/>
                  </a:lnTo>
                  <a:lnTo>
                    <a:pt x="11599" y="115708"/>
                  </a:lnTo>
                  <a:lnTo>
                    <a:pt x="19345" y="124523"/>
                  </a:lnTo>
                  <a:lnTo>
                    <a:pt x="28178" y="132846"/>
                  </a:lnTo>
                  <a:lnTo>
                    <a:pt x="37738" y="139619"/>
                  </a:lnTo>
                  <a:lnTo>
                    <a:pt x="47782" y="145357"/>
                  </a:lnTo>
                  <a:lnTo>
                    <a:pt x="58149" y="150407"/>
                  </a:lnTo>
                  <a:lnTo>
                    <a:pt x="71177" y="153773"/>
                  </a:lnTo>
                  <a:lnTo>
                    <a:pt x="85980" y="156017"/>
                  </a:lnTo>
                  <a:lnTo>
                    <a:pt x="101967" y="157513"/>
                  </a:lnTo>
                  <a:lnTo>
                    <a:pt x="117518" y="157287"/>
                  </a:lnTo>
                  <a:lnTo>
                    <a:pt x="132780" y="155913"/>
                  </a:lnTo>
                  <a:lnTo>
                    <a:pt x="147848" y="153773"/>
                  </a:lnTo>
                  <a:lnTo>
                    <a:pt x="162788" y="149900"/>
                  </a:lnTo>
                  <a:lnTo>
                    <a:pt x="177642" y="144870"/>
                  </a:lnTo>
                  <a:lnTo>
                    <a:pt x="192438" y="139070"/>
                  </a:lnTo>
                  <a:lnTo>
                    <a:pt x="204750" y="132757"/>
                  </a:lnTo>
                  <a:lnTo>
                    <a:pt x="215404" y="126100"/>
                  </a:lnTo>
                  <a:lnTo>
                    <a:pt x="224954" y="119216"/>
                  </a:lnTo>
                  <a:lnTo>
                    <a:pt x="233768" y="112180"/>
                  </a:lnTo>
                  <a:lnTo>
                    <a:pt x="242091" y="105041"/>
                  </a:lnTo>
                  <a:lnTo>
                    <a:pt x="250086" y="97835"/>
                  </a:lnTo>
                  <a:lnTo>
                    <a:pt x="254193" y="89361"/>
                  </a:lnTo>
                  <a:lnTo>
                    <a:pt x="255708" y="80041"/>
                  </a:lnTo>
                  <a:lnTo>
                    <a:pt x="255494" y="70157"/>
                  </a:lnTo>
                  <a:lnTo>
                    <a:pt x="252904" y="61121"/>
                  </a:lnTo>
                  <a:lnTo>
                    <a:pt x="248731" y="52650"/>
                  </a:lnTo>
                  <a:lnTo>
                    <a:pt x="222031" y="17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640863" y="6116084"/>
              <a:ext cx="215821" cy="196379"/>
            </a:xfrm>
            <a:custGeom>
              <a:avLst/>
              <a:gdLst/>
              <a:ahLst/>
              <a:cxnLst/>
              <a:rect l="0" t="0" r="0" b="0"/>
              <a:pathLst>
                <a:path w="215821" h="196379">
                  <a:moveTo>
                    <a:pt x="187258" y="6343"/>
                  </a:moveTo>
                  <a:lnTo>
                    <a:pt x="169722" y="498"/>
                  </a:lnTo>
                  <a:lnTo>
                    <a:pt x="160886" y="0"/>
                  </a:lnTo>
                  <a:lnTo>
                    <a:pt x="151324" y="891"/>
                  </a:lnTo>
                  <a:lnTo>
                    <a:pt x="141279" y="2708"/>
                  </a:lnTo>
                  <a:lnTo>
                    <a:pt x="130912" y="6367"/>
                  </a:lnTo>
                  <a:lnTo>
                    <a:pt x="120330" y="11254"/>
                  </a:lnTo>
                  <a:lnTo>
                    <a:pt x="97561" y="23208"/>
                  </a:lnTo>
                  <a:lnTo>
                    <a:pt x="71128" y="36678"/>
                  </a:lnTo>
                  <a:lnTo>
                    <a:pt x="58451" y="44919"/>
                  </a:lnTo>
                  <a:lnTo>
                    <a:pt x="46329" y="54083"/>
                  </a:lnTo>
                  <a:lnTo>
                    <a:pt x="34577" y="63864"/>
                  </a:lnTo>
                  <a:lnTo>
                    <a:pt x="24296" y="74054"/>
                  </a:lnTo>
                  <a:lnTo>
                    <a:pt x="14994" y="84519"/>
                  </a:lnTo>
                  <a:lnTo>
                    <a:pt x="6346" y="95166"/>
                  </a:lnTo>
                  <a:lnTo>
                    <a:pt x="1805" y="108381"/>
                  </a:lnTo>
                  <a:lnTo>
                    <a:pt x="0" y="123309"/>
                  </a:lnTo>
                  <a:lnTo>
                    <a:pt x="21" y="139378"/>
                  </a:lnTo>
                  <a:lnTo>
                    <a:pt x="2482" y="152538"/>
                  </a:lnTo>
                  <a:lnTo>
                    <a:pt x="6570" y="163759"/>
                  </a:lnTo>
                  <a:lnTo>
                    <a:pt x="11741" y="173686"/>
                  </a:lnTo>
                  <a:lnTo>
                    <a:pt x="18859" y="181528"/>
                  </a:lnTo>
                  <a:lnTo>
                    <a:pt x="27276" y="187979"/>
                  </a:lnTo>
                  <a:lnTo>
                    <a:pt x="36558" y="193503"/>
                  </a:lnTo>
                  <a:lnTo>
                    <a:pt x="46415" y="195962"/>
                  </a:lnTo>
                  <a:lnTo>
                    <a:pt x="56658" y="196378"/>
                  </a:lnTo>
                  <a:lnTo>
                    <a:pt x="67157" y="195433"/>
                  </a:lnTo>
                  <a:lnTo>
                    <a:pt x="79050" y="193578"/>
                  </a:lnTo>
                  <a:lnTo>
                    <a:pt x="91873" y="191118"/>
                  </a:lnTo>
                  <a:lnTo>
                    <a:pt x="105315" y="188255"/>
                  </a:lnTo>
                  <a:lnTo>
                    <a:pt x="116724" y="183899"/>
                  </a:lnTo>
                  <a:lnTo>
                    <a:pt x="126777" y="178548"/>
                  </a:lnTo>
                  <a:lnTo>
                    <a:pt x="135926" y="172534"/>
                  </a:lnTo>
                  <a:lnTo>
                    <a:pt x="145696" y="164854"/>
                  </a:lnTo>
                  <a:lnTo>
                    <a:pt x="155880" y="156063"/>
                  </a:lnTo>
                  <a:lnTo>
                    <a:pt x="166340" y="146532"/>
                  </a:lnTo>
                  <a:lnTo>
                    <a:pt x="175759" y="136508"/>
                  </a:lnTo>
                  <a:lnTo>
                    <a:pt x="184487" y="126154"/>
                  </a:lnTo>
                  <a:lnTo>
                    <a:pt x="192752" y="115582"/>
                  </a:lnTo>
                  <a:lnTo>
                    <a:pt x="199485" y="104863"/>
                  </a:lnTo>
                  <a:lnTo>
                    <a:pt x="205198" y="94046"/>
                  </a:lnTo>
                  <a:lnTo>
                    <a:pt x="210230" y="83164"/>
                  </a:lnTo>
                  <a:lnTo>
                    <a:pt x="213584" y="71016"/>
                  </a:lnTo>
                  <a:lnTo>
                    <a:pt x="215820" y="58023"/>
                  </a:lnTo>
                  <a:lnTo>
                    <a:pt x="209282" y="6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092399" y="6152199"/>
              <a:ext cx="66071" cy="3264"/>
            </a:xfrm>
            <a:custGeom>
              <a:avLst/>
              <a:gdLst/>
              <a:ahLst/>
              <a:cxnLst/>
              <a:rect l="0" t="0" r="0" b="0"/>
              <a:pathLst>
                <a:path w="66071" h="3264">
                  <a:moveTo>
                    <a:pt x="66070" y="3263"/>
                  </a:moveTo>
                  <a:lnTo>
                    <a:pt x="53019" y="0"/>
                  </a:lnTo>
                  <a:lnTo>
                    <a:pt x="0" y="32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998461" y="6232543"/>
              <a:ext cx="248101" cy="74107"/>
            </a:xfrm>
            <a:custGeom>
              <a:avLst/>
              <a:gdLst/>
              <a:ahLst/>
              <a:cxnLst/>
              <a:rect l="0" t="0" r="0" b="0"/>
              <a:pathLst>
                <a:path w="248101" h="74107">
                  <a:moveTo>
                    <a:pt x="5846" y="0"/>
                  </a:moveTo>
                  <a:lnTo>
                    <a:pt x="0" y="23383"/>
                  </a:lnTo>
                  <a:lnTo>
                    <a:pt x="1949" y="32717"/>
                  </a:lnTo>
                  <a:lnTo>
                    <a:pt x="6919" y="41388"/>
                  </a:lnTo>
                  <a:lnTo>
                    <a:pt x="13902" y="49615"/>
                  </a:lnTo>
                  <a:lnTo>
                    <a:pt x="23452" y="56323"/>
                  </a:lnTo>
                  <a:lnTo>
                    <a:pt x="34712" y="62020"/>
                  </a:lnTo>
                  <a:lnTo>
                    <a:pt x="47113" y="67040"/>
                  </a:lnTo>
                  <a:lnTo>
                    <a:pt x="60274" y="70387"/>
                  </a:lnTo>
                  <a:lnTo>
                    <a:pt x="73942" y="72619"/>
                  </a:lnTo>
                  <a:lnTo>
                    <a:pt x="87949" y="74106"/>
                  </a:lnTo>
                  <a:lnTo>
                    <a:pt x="100957" y="73874"/>
                  </a:lnTo>
                  <a:lnTo>
                    <a:pt x="113300" y="72496"/>
                  </a:lnTo>
                  <a:lnTo>
                    <a:pt x="125198" y="70354"/>
                  </a:lnTo>
                  <a:lnTo>
                    <a:pt x="138025" y="66479"/>
                  </a:lnTo>
                  <a:lnTo>
                    <a:pt x="151470" y="61448"/>
                  </a:lnTo>
                  <a:lnTo>
                    <a:pt x="165328" y="55647"/>
                  </a:lnTo>
                  <a:lnTo>
                    <a:pt x="178236" y="49334"/>
                  </a:lnTo>
                  <a:lnTo>
                    <a:pt x="190513" y="42677"/>
                  </a:lnTo>
                  <a:lnTo>
                    <a:pt x="202367" y="35792"/>
                  </a:lnTo>
                  <a:lnTo>
                    <a:pt x="212718" y="28756"/>
                  </a:lnTo>
                  <a:lnTo>
                    <a:pt x="222064" y="21617"/>
                  </a:lnTo>
                  <a:lnTo>
                    <a:pt x="2481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799705" y="5803092"/>
              <a:ext cx="168649" cy="319336"/>
            </a:xfrm>
            <a:custGeom>
              <a:avLst/>
              <a:gdLst/>
              <a:ahLst/>
              <a:cxnLst/>
              <a:rect l="0" t="0" r="0" b="0"/>
              <a:pathLst>
                <a:path w="168649" h="319336">
                  <a:moveTo>
                    <a:pt x="55295" y="0"/>
                  </a:moveTo>
                  <a:lnTo>
                    <a:pt x="18534" y="110285"/>
                  </a:lnTo>
                  <a:lnTo>
                    <a:pt x="13658" y="121240"/>
                  </a:lnTo>
                  <a:lnTo>
                    <a:pt x="7961" y="132215"/>
                  </a:lnTo>
                  <a:lnTo>
                    <a:pt x="1716" y="143201"/>
                  </a:lnTo>
                  <a:lnTo>
                    <a:pt x="0" y="148078"/>
                  </a:lnTo>
                  <a:lnTo>
                    <a:pt x="1302" y="148883"/>
                  </a:lnTo>
                  <a:lnTo>
                    <a:pt x="4618" y="146972"/>
                  </a:lnTo>
                  <a:lnTo>
                    <a:pt x="18090" y="138323"/>
                  </a:lnTo>
                  <a:lnTo>
                    <a:pt x="26821" y="132591"/>
                  </a:lnTo>
                  <a:lnTo>
                    <a:pt x="36312" y="127547"/>
                  </a:lnTo>
                  <a:lnTo>
                    <a:pt x="46311" y="122960"/>
                  </a:lnTo>
                  <a:lnTo>
                    <a:pt x="56646" y="118678"/>
                  </a:lnTo>
                  <a:lnTo>
                    <a:pt x="67208" y="114601"/>
                  </a:lnTo>
                  <a:lnTo>
                    <a:pt x="88730" y="106807"/>
                  </a:lnTo>
                  <a:lnTo>
                    <a:pt x="99608" y="105463"/>
                  </a:lnTo>
                  <a:lnTo>
                    <a:pt x="110531" y="105791"/>
                  </a:lnTo>
                  <a:lnTo>
                    <a:pt x="121483" y="107232"/>
                  </a:lnTo>
                  <a:lnTo>
                    <a:pt x="131232" y="110640"/>
                  </a:lnTo>
                  <a:lnTo>
                    <a:pt x="140178" y="115360"/>
                  </a:lnTo>
                  <a:lnTo>
                    <a:pt x="148589" y="120952"/>
                  </a:lnTo>
                  <a:lnTo>
                    <a:pt x="155419" y="129575"/>
                  </a:lnTo>
                  <a:lnTo>
                    <a:pt x="161197" y="140218"/>
                  </a:lnTo>
                  <a:lnTo>
                    <a:pt x="166272" y="152207"/>
                  </a:lnTo>
                  <a:lnTo>
                    <a:pt x="168432" y="163870"/>
                  </a:lnTo>
                  <a:lnTo>
                    <a:pt x="168648" y="175316"/>
                  </a:lnTo>
                  <a:lnTo>
                    <a:pt x="167569" y="186617"/>
                  </a:lnTo>
                  <a:lnTo>
                    <a:pt x="163179" y="199045"/>
                  </a:lnTo>
                  <a:lnTo>
                    <a:pt x="156582" y="212225"/>
                  </a:lnTo>
                  <a:lnTo>
                    <a:pt x="148513" y="225905"/>
                  </a:lnTo>
                  <a:lnTo>
                    <a:pt x="139464" y="238696"/>
                  </a:lnTo>
                  <a:lnTo>
                    <a:pt x="129760" y="250894"/>
                  </a:lnTo>
                  <a:lnTo>
                    <a:pt x="119620" y="262696"/>
                  </a:lnTo>
                  <a:lnTo>
                    <a:pt x="109190" y="273011"/>
                  </a:lnTo>
                  <a:lnTo>
                    <a:pt x="98566" y="282335"/>
                  </a:lnTo>
                  <a:lnTo>
                    <a:pt x="44284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77023" y="5752702"/>
              <a:ext cx="88094" cy="6345"/>
            </a:xfrm>
            <a:custGeom>
              <a:avLst/>
              <a:gdLst/>
              <a:ahLst/>
              <a:cxnLst/>
              <a:rect l="0" t="0" r="0" b="0"/>
              <a:pathLst>
                <a:path w="88094" h="6345">
                  <a:moveTo>
                    <a:pt x="0" y="6344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88093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020173" y="6034335"/>
              <a:ext cx="66071" cy="121128"/>
            </a:xfrm>
            <a:custGeom>
              <a:avLst/>
              <a:gdLst/>
              <a:ahLst/>
              <a:cxnLst/>
              <a:rect l="0" t="0" r="0" b="0"/>
              <a:pathLst>
                <a:path w="66071" h="121128">
                  <a:moveTo>
                    <a:pt x="66070" y="0"/>
                  </a:moveTo>
                  <a:lnTo>
                    <a:pt x="48533" y="29228"/>
                  </a:lnTo>
                  <a:lnTo>
                    <a:pt x="40920" y="42732"/>
                  </a:lnTo>
                  <a:lnTo>
                    <a:pt x="33398" y="56628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981357" y="6111416"/>
            <a:ext cx="1044226" cy="385405"/>
            <a:chOff x="6981357" y="6111416"/>
            <a:chExt cx="1044226" cy="385405"/>
          </a:xfrm>
        </p:grpSpPr>
        <p:sp>
          <p:nvSpPr>
            <p:cNvPr id="115" name="Freeform 114"/>
            <p:cNvSpPr/>
            <p:nvPr/>
          </p:nvSpPr>
          <p:spPr>
            <a:xfrm>
              <a:off x="6981357" y="6112947"/>
              <a:ext cx="255854" cy="181038"/>
            </a:xfrm>
            <a:custGeom>
              <a:avLst/>
              <a:gdLst/>
              <a:ahLst/>
              <a:cxnLst/>
              <a:rect l="0" t="0" r="0" b="0"/>
              <a:pathLst>
                <a:path w="255854" h="181038">
                  <a:moveTo>
                    <a:pt x="177112" y="9480"/>
                  </a:moveTo>
                  <a:lnTo>
                    <a:pt x="159575" y="3635"/>
                  </a:lnTo>
                  <a:lnTo>
                    <a:pt x="149514" y="1913"/>
                  </a:lnTo>
                  <a:lnTo>
                    <a:pt x="137913" y="765"/>
                  </a:lnTo>
                  <a:lnTo>
                    <a:pt x="125286" y="0"/>
                  </a:lnTo>
                  <a:lnTo>
                    <a:pt x="113197" y="1937"/>
                  </a:lnTo>
                  <a:lnTo>
                    <a:pt x="101468" y="5675"/>
                  </a:lnTo>
                  <a:lnTo>
                    <a:pt x="89977" y="10614"/>
                  </a:lnTo>
                  <a:lnTo>
                    <a:pt x="78646" y="15130"/>
                  </a:lnTo>
                  <a:lnTo>
                    <a:pt x="56268" y="23411"/>
                  </a:lnTo>
                  <a:lnTo>
                    <a:pt x="46386" y="28556"/>
                  </a:lnTo>
                  <a:lnTo>
                    <a:pt x="37350" y="34432"/>
                  </a:lnTo>
                  <a:lnTo>
                    <a:pt x="28880" y="40797"/>
                  </a:lnTo>
                  <a:lnTo>
                    <a:pt x="20786" y="48711"/>
                  </a:lnTo>
                  <a:lnTo>
                    <a:pt x="12942" y="57657"/>
                  </a:lnTo>
                  <a:lnTo>
                    <a:pt x="5266" y="67292"/>
                  </a:lnTo>
                  <a:lnTo>
                    <a:pt x="1373" y="78609"/>
                  </a:lnTo>
                  <a:lnTo>
                    <a:pt x="0" y="91047"/>
                  </a:lnTo>
                  <a:lnTo>
                    <a:pt x="309" y="104234"/>
                  </a:lnTo>
                  <a:lnTo>
                    <a:pt x="2962" y="116696"/>
                  </a:lnTo>
                  <a:lnTo>
                    <a:pt x="7178" y="128674"/>
                  </a:lnTo>
                  <a:lnTo>
                    <a:pt x="12435" y="140330"/>
                  </a:lnTo>
                  <a:lnTo>
                    <a:pt x="19611" y="150548"/>
                  </a:lnTo>
                  <a:lnTo>
                    <a:pt x="28065" y="159806"/>
                  </a:lnTo>
                  <a:lnTo>
                    <a:pt x="37371" y="168426"/>
                  </a:lnTo>
                  <a:lnTo>
                    <a:pt x="49693" y="174173"/>
                  </a:lnTo>
                  <a:lnTo>
                    <a:pt x="64026" y="178003"/>
                  </a:lnTo>
                  <a:lnTo>
                    <a:pt x="79698" y="180557"/>
                  </a:lnTo>
                  <a:lnTo>
                    <a:pt x="95040" y="181037"/>
                  </a:lnTo>
                  <a:lnTo>
                    <a:pt x="110162" y="180133"/>
                  </a:lnTo>
                  <a:lnTo>
                    <a:pt x="125137" y="178306"/>
                  </a:lnTo>
                  <a:lnTo>
                    <a:pt x="140015" y="174642"/>
                  </a:lnTo>
                  <a:lnTo>
                    <a:pt x="154828" y="169752"/>
                  </a:lnTo>
                  <a:lnTo>
                    <a:pt x="169597" y="164045"/>
                  </a:lnTo>
                  <a:lnTo>
                    <a:pt x="183113" y="157793"/>
                  </a:lnTo>
                  <a:lnTo>
                    <a:pt x="195795" y="151178"/>
                  </a:lnTo>
                  <a:lnTo>
                    <a:pt x="207920" y="144321"/>
                  </a:lnTo>
                  <a:lnTo>
                    <a:pt x="218450" y="136079"/>
                  </a:lnTo>
                  <a:lnTo>
                    <a:pt x="227917" y="126914"/>
                  </a:lnTo>
                  <a:lnTo>
                    <a:pt x="236676" y="117134"/>
                  </a:lnTo>
                  <a:lnTo>
                    <a:pt x="243738" y="106943"/>
                  </a:lnTo>
                  <a:lnTo>
                    <a:pt x="249670" y="96479"/>
                  </a:lnTo>
                  <a:lnTo>
                    <a:pt x="254848" y="85832"/>
                  </a:lnTo>
                  <a:lnTo>
                    <a:pt x="255853" y="75064"/>
                  </a:lnTo>
                  <a:lnTo>
                    <a:pt x="254075" y="64214"/>
                  </a:lnTo>
                  <a:lnTo>
                    <a:pt x="250444" y="53311"/>
                  </a:lnTo>
                  <a:lnTo>
                    <a:pt x="243129" y="46042"/>
                  </a:lnTo>
                  <a:lnTo>
                    <a:pt x="233358" y="41195"/>
                  </a:lnTo>
                  <a:lnTo>
                    <a:pt x="221950" y="37965"/>
                  </a:lnTo>
                  <a:lnTo>
                    <a:pt x="210675" y="37034"/>
                  </a:lnTo>
                  <a:lnTo>
                    <a:pt x="199486" y="37638"/>
                  </a:lnTo>
                  <a:lnTo>
                    <a:pt x="166100" y="42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446299" y="6111416"/>
              <a:ext cx="295783" cy="253267"/>
            </a:xfrm>
            <a:custGeom>
              <a:avLst/>
              <a:gdLst/>
              <a:ahLst/>
              <a:cxnLst/>
              <a:rect l="0" t="0" r="0" b="0"/>
              <a:pathLst>
                <a:path w="295783" h="253267">
                  <a:moveTo>
                    <a:pt x="9482" y="0"/>
                  </a:moveTo>
                  <a:lnTo>
                    <a:pt x="9482" y="70787"/>
                  </a:lnTo>
                  <a:lnTo>
                    <a:pt x="8258" y="83896"/>
                  </a:lnTo>
                  <a:lnTo>
                    <a:pt x="6219" y="96307"/>
                  </a:lnTo>
                  <a:lnTo>
                    <a:pt x="3636" y="108250"/>
                  </a:lnTo>
                  <a:lnTo>
                    <a:pt x="1914" y="121107"/>
                  </a:lnTo>
                  <a:lnTo>
                    <a:pt x="765" y="134573"/>
                  </a:lnTo>
                  <a:lnTo>
                    <a:pt x="0" y="148444"/>
                  </a:lnTo>
                  <a:lnTo>
                    <a:pt x="1937" y="155244"/>
                  </a:lnTo>
                  <a:lnTo>
                    <a:pt x="5676" y="157330"/>
                  </a:lnTo>
                  <a:lnTo>
                    <a:pt x="10615" y="156274"/>
                  </a:lnTo>
                  <a:lnTo>
                    <a:pt x="16354" y="151899"/>
                  </a:lnTo>
                  <a:lnTo>
                    <a:pt x="22628" y="145312"/>
                  </a:lnTo>
                  <a:lnTo>
                    <a:pt x="29257" y="137251"/>
                  </a:lnTo>
                  <a:lnTo>
                    <a:pt x="37348" y="129429"/>
                  </a:lnTo>
                  <a:lnTo>
                    <a:pt x="46411" y="121768"/>
                  </a:lnTo>
                  <a:lnTo>
                    <a:pt x="56124" y="114213"/>
                  </a:lnTo>
                  <a:lnTo>
                    <a:pt x="67494" y="109177"/>
                  </a:lnTo>
                  <a:lnTo>
                    <a:pt x="79967" y="105819"/>
                  </a:lnTo>
                  <a:lnTo>
                    <a:pt x="93178" y="103581"/>
                  </a:lnTo>
                  <a:lnTo>
                    <a:pt x="104431" y="105759"/>
                  </a:lnTo>
                  <a:lnTo>
                    <a:pt x="114381" y="110881"/>
                  </a:lnTo>
                  <a:lnTo>
                    <a:pt x="123461" y="117967"/>
                  </a:lnTo>
                  <a:lnTo>
                    <a:pt x="130737" y="126361"/>
                  </a:lnTo>
                  <a:lnTo>
                    <a:pt x="136812" y="135628"/>
                  </a:lnTo>
                  <a:lnTo>
                    <a:pt x="142085" y="145476"/>
                  </a:lnTo>
                  <a:lnTo>
                    <a:pt x="145601" y="156936"/>
                  </a:lnTo>
                  <a:lnTo>
                    <a:pt x="147944" y="169470"/>
                  </a:lnTo>
                  <a:lnTo>
                    <a:pt x="149507" y="182720"/>
                  </a:lnTo>
                  <a:lnTo>
                    <a:pt x="154219" y="190329"/>
                  </a:lnTo>
                  <a:lnTo>
                    <a:pt x="161031" y="194180"/>
                  </a:lnTo>
                  <a:lnTo>
                    <a:pt x="169243" y="195523"/>
                  </a:lnTo>
                  <a:lnTo>
                    <a:pt x="178388" y="195194"/>
                  </a:lnTo>
                  <a:lnTo>
                    <a:pt x="188155" y="193752"/>
                  </a:lnTo>
                  <a:lnTo>
                    <a:pt x="198338" y="191567"/>
                  </a:lnTo>
                  <a:lnTo>
                    <a:pt x="210020" y="190110"/>
                  </a:lnTo>
                  <a:lnTo>
                    <a:pt x="222701" y="189139"/>
                  </a:lnTo>
                  <a:lnTo>
                    <a:pt x="236050" y="188491"/>
                  </a:lnTo>
                  <a:lnTo>
                    <a:pt x="248620" y="190507"/>
                  </a:lnTo>
                  <a:lnTo>
                    <a:pt x="260670" y="194297"/>
                  </a:lnTo>
                  <a:lnTo>
                    <a:pt x="272374" y="199272"/>
                  </a:lnTo>
                  <a:lnTo>
                    <a:pt x="280177" y="207482"/>
                  </a:lnTo>
                  <a:lnTo>
                    <a:pt x="285379" y="217849"/>
                  </a:lnTo>
                  <a:lnTo>
                    <a:pt x="29578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815954" y="6165612"/>
              <a:ext cx="209629" cy="331209"/>
            </a:xfrm>
            <a:custGeom>
              <a:avLst/>
              <a:gdLst/>
              <a:ahLst/>
              <a:cxnLst/>
              <a:rect l="0" t="0" r="0" b="0"/>
              <a:pathLst>
                <a:path w="209629" h="331209">
                  <a:moveTo>
                    <a:pt x="124335" y="22885"/>
                  </a:moveTo>
                  <a:lnTo>
                    <a:pt x="130181" y="5348"/>
                  </a:lnTo>
                  <a:lnTo>
                    <a:pt x="127009" y="1405"/>
                  </a:lnTo>
                  <a:lnTo>
                    <a:pt x="120001" y="0"/>
                  </a:lnTo>
                  <a:lnTo>
                    <a:pt x="110434" y="287"/>
                  </a:lnTo>
                  <a:lnTo>
                    <a:pt x="100386" y="2926"/>
                  </a:lnTo>
                  <a:lnTo>
                    <a:pt x="90016" y="7132"/>
                  </a:lnTo>
                  <a:lnTo>
                    <a:pt x="79433" y="12383"/>
                  </a:lnTo>
                  <a:lnTo>
                    <a:pt x="69930" y="19554"/>
                  </a:lnTo>
                  <a:lnTo>
                    <a:pt x="61148" y="28005"/>
                  </a:lnTo>
                  <a:lnTo>
                    <a:pt x="52847" y="37310"/>
                  </a:lnTo>
                  <a:lnTo>
                    <a:pt x="37096" y="54174"/>
                  </a:lnTo>
                  <a:lnTo>
                    <a:pt x="29471" y="62097"/>
                  </a:lnTo>
                  <a:lnTo>
                    <a:pt x="23164" y="71049"/>
                  </a:lnTo>
                  <a:lnTo>
                    <a:pt x="17735" y="80688"/>
                  </a:lnTo>
                  <a:lnTo>
                    <a:pt x="12892" y="90784"/>
                  </a:lnTo>
                  <a:lnTo>
                    <a:pt x="8441" y="101186"/>
                  </a:lnTo>
                  <a:lnTo>
                    <a:pt x="4250" y="111791"/>
                  </a:lnTo>
                  <a:lnTo>
                    <a:pt x="232" y="122532"/>
                  </a:lnTo>
                  <a:lnTo>
                    <a:pt x="0" y="133362"/>
                  </a:lnTo>
                  <a:lnTo>
                    <a:pt x="2294" y="144254"/>
                  </a:lnTo>
                  <a:lnTo>
                    <a:pt x="6269" y="155185"/>
                  </a:lnTo>
                  <a:lnTo>
                    <a:pt x="13813" y="162472"/>
                  </a:lnTo>
                  <a:lnTo>
                    <a:pt x="23737" y="167330"/>
                  </a:lnTo>
                  <a:lnTo>
                    <a:pt x="35246" y="170569"/>
                  </a:lnTo>
                  <a:lnTo>
                    <a:pt x="47814" y="172728"/>
                  </a:lnTo>
                  <a:lnTo>
                    <a:pt x="61086" y="174168"/>
                  </a:lnTo>
                  <a:lnTo>
                    <a:pt x="74827" y="175128"/>
                  </a:lnTo>
                  <a:lnTo>
                    <a:pt x="87659" y="173320"/>
                  </a:lnTo>
                  <a:lnTo>
                    <a:pt x="99885" y="169669"/>
                  </a:lnTo>
                  <a:lnTo>
                    <a:pt x="111706" y="164787"/>
                  </a:lnTo>
                  <a:lnTo>
                    <a:pt x="123257" y="157862"/>
                  </a:lnTo>
                  <a:lnTo>
                    <a:pt x="134628" y="149575"/>
                  </a:lnTo>
                  <a:lnTo>
                    <a:pt x="145879" y="140380"/>
                  </a:lnTo>
                  <a:lnTo>
                    <a:pt x="154603" y="130579"/>
                  </a:lnTo>
                  <a:lnTo>
                    <a:pt x="161643" y="120375"/>
                  </a:lnTo>
                  <a:lnTo>
                    <a:pt x="167560" y="109901"/>
                  </a:lnTo>
                  <a:lnTo>
                    <a:pt x="169057" y="99249"/>
                  </a:lnTo>
                  <a:lnTo>
                    <a:pt x="167609" y="88476"/>
                  </a:lnTo>
                  <a:lnTo>
                    <a:pt x="164196" y="77624"/>
                  </a:lnTo>
                  <a:lnTo>
                    <a:pt x="159473" y="67942"/>
                  </a:lnTo>
                  <a:lnTo>
                    <a:pt x="153878" y="59040"/>
                  </a:lnTo>
                  <a:lnTo>
                    <a:pt x="147701" y="50659"/>
                  </a:lnTo>
                  <a:lnTo>
                    <a:pt x="141137" y="42624"/>
                  </a:lnTo>
                  <a:lnTo>
                    <a:pt x="134312" y="34821"/>
                  </a:lnTo>
                  <a:lnTo>
                    <a:pt x="127316" y="27172"/>
                  </a:lnTo>
                  <a:lnTo>
                    <a:pt x="125099" y="24519"/>
                  </a:lnTo>
                  <a:lnTo>
                    <a:pt x="129161" y="28097"/>
                  </a:lnTo>
                  <a:lnTo>
                    <a:pt x="165457" y="64040"/>
                  </a:lnTo>
                  <a:lnTo>
                    <a:pt x="172549" y="73568"/>
                  </a:lnTo>
                  <a:lnTo>
                    <a:pt x="179724" y="84815"/>
                  </a:lnTo>
                  <a:lnTo>
                    <a:pt x="186955" y="97206"/>
                  </a:lnTo>
                  <a:lnTo>
                    <a:pt x="192999" y="110361"/>
                  </a:lnTo>
                  <a:lnTo>
                    <a:pt x="198252" y="124025"/>
                  </a:lnTo>
                  <a:lnTo>
                    <a:pt x="202977" y="138028"/>
                  </a:lnTo>
                  <a:lnTo>
                    <a:pt x="206127" y="153482"/>
                  </a:lnTo>
                  <a:lnTo>
                    <a:pt x="208228" y="169901"/>
                  </a:lnTo>
                  <a:lnTo>
                    <a:pt x="209628" y="186965"/>
                  </a:lnTo>
                  <a:lnTo>
                    <a:pt x="208114" y="202011"/>
                  </a:lnTo>
                  <a:lnTo>
                    <a:pt x="204657" y="215713"/>
                  </a:lnTo>
                  <a:lnTo>
                    <a:pt x="199907" y="228518"/>
                  </a:lnTo>
                  <a:lnTo>
                    <a:pt x="193069" y="240725"/>
                  </a:lnTo>
                  <a:lnTo>
                    <a:pt x="184839" y="252534"/>
                  </a:lnTo>
                  <a:lnTo>
                    <a:pt x="175683" y="264076"/>
                  </a:lnTo>
                  <a:lnTo>
                    <a:pt x="167132" y="274219"/>
                  </a:lnTo>
                  <a:lnTo>
                    <a:pt x="158984" y="283427"/>
                  </a:lnTo>
                  <a:lnTo>
                    <a:pt x="151105" y="292013"/>
                  </a:lnTo>
                  <a:lnTo>
                    <a:pt x="140958" y="300184"/>
                  </a:lnTo>
                  <a:lnTo>
                    <a:pt x="129300" y="308079"/>
                  </a:lnTo>
                  <a:lnTo>
                    <a:pt x="69277" y="331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19393" y="2444566"/>
            <a:ext cx="924972" cy="473498"/>
            <a:chOff x="419393" y="2444566"/>
            <a:chExt cx="924972" cy="473498"/>
          </a:xfrm>
        </p:grpSpPr>
        <p:sp>
          <p:nvSpPr>
            <p:cNvPr id="119" name="Freeform 118"/>
            <p:cNvSpPr/>
            <p:nvPr/>
          </p:nvSpPr>
          <p:spPr>
            <a:xfrm>
              <a:off x="419393" y="2488612"/>
              <a:ext cx="77082" cy="385406"/>
            </a:xfrm>
            <a:custGeom>
              <a:avLst/>
              <a:gdLst/>
              <a:ahLst/>
              <a:cxnLst/>
              <a:rect l="0" t="0" r="0" b="0"/>
              <a:pathLst>
                <a:path w="77082" h="385406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8791" y="73906"/>
                  </a:lnTo>
                  <a:lnTo>
                    <a:pt x="11978" y="85976"/>
                  </a:lnTo>
                  <a:lnTo>
                    <a:pt x="15327" y="97693"/>
                  </a:lnTo>
                  <a:lnTo>
                    <a:pt x="18782" y="114069"/>
                  </a:lnTo>
                  <a:lnTo>
                    <a:pt x="22310" y="133551"/>
                  </a:lnTo>
                  <a:lnTo>
                    <a:pt x="33120" y="201889"/>
                  </a:lnTo>
                  <a:lnTo>
                    <a:pt x="36762" y="226356"/>
                  </a:lnTo>
                  <a:lnTo>
                    <a:pt x="40414" y="246338"/>
                  </a:lnTo>
                  <a:lnTo>
                    <a:pt x="44072" y="263329"/>
                  </a:lnTo>
                  <a:lnTo>
                    <a:pt x="47734" y="278328"/>
                  </a:lnTo>
                  <a:lnTo>
                    <a:pt x="51399" y="295667"/>
                  </a:lnTo>
                  <a:lnTo>
                    <a:pt x="58733" y="334510"/>
                  </a:lnTo>
                  <a:lnTo>
                    <a:pt x="62402" y="351475"/>
                  </a:lnTo>
                  <a:lnTo>
                    <a:pt x="66072" y="366456"/>
                  </a:lnTo>
                  <a:lnTo>
                    <a:pt x="77081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96793" y="2554682"/>
              <a:ext cx="285983" cy="286301"/>
            </a:xfrm>
            <a:custGeom>
              <a:avLst/>
              <a:gdLst/>
              <a:ahLst/>
              <a:cxnLst/>
              <a:rect l="0" t="0" r="0" b="0"/>
              <a:pathLst>
                <a:path w="285983" h="286301">
                  <a:moveTo>
                    <a:pt x="131820" y="0"/>
                  </a:moveTo>
                  <a:lnTo>
                    <a:pt x="120128" y="17536"/>
                  </a:lnTo>
                  <a:lnTo>
                    <a:pt x="114238" y="25149"/>
                  </a:lnTo>
                  <a:lnTo>
                    <a:pt x="107863" y="32672"/>
                  </a:lnTo>
                  <a:lnTo>
                    <a:pt x="101167" y="40134"/>
                  </a:lnTo>
                  <a:lnTo>
                    <a:pt x="87201" y="54950"/>
                  </a:lnTo>
                  <a:lnTo>
                    <a:pt x="80051" y="62327"/>
                  </a:lnTo>
                  <a:lnTo>
                    <a:pt x="71613" y="69692"/>
                  </a:lnTo>
                  <a:lnTo>
                    <a:pt x="62318" y="77049"/>
                  </a:lnTo>
                  <a:lnTo>
                    <a:pt x="52451" y="84400"/>
                  </a:lnTo>
                  <a:lnTo>
                    <a:pt x="31699" y="99094"/>
                  </a:lnTo>
                  <a:lnTo>
                    <a:pt x="21026" y="106439"/>
                  </a:lnTo>
                  <a:lnTo>
                    <a:pt x="12688" y="115005"/>
                  </a:lnTo>
                  <a:lnTo>
                    <a:pt x="5905" y="124387"/>
                  </a:lnTo>
                  <a:lnTo>
                    <a:pt x="160" y="134312"/>
                  </a:lnTo>
                  <a:lnTo>
                    <a:pt x="0" y="143375"/>
                  </a:lnTo>
                  <a:lnTo>
                    <a:pt x="3564" y="151865"/>
                  </a:lnTo>
                  <a:lnTo>
                    <a:pt x="9611" y="159971"/>
                  </a:lnTo>
                  <a:lnTo>
                    <a:pt x="18536" y="167823"/>
                  </a:lnTo>
                  <a:lnTo>
                    <a:pt x="29380" y="175504"/>
                  </a:lnTo>
                  <a:lnTo>
                    <a:pt x="41504" y="183072"/>
                  </a:lnTo>
                  <a:lnTo>
                    <a:pt x="55703" y="190564"/>
                  </a:lnTo>
                  <a:lnTo>
                    <a:pt x="71288" y="198006"/>
                  </a:lnTo>
                  <a:lnTo>
                    <a:pt x="87794" y="205414"/>
                  </a:lnTo>
                  <a:lnTo>
                    <a:pt x="103693" y="214024"/>
                  </a:lnTo>
                  <a:lnTo>
                    <a:pt x="119186" y="223434"/>
                  </a:lnTo>
                  <a:lnTo>
                    <a:pt x="134409" y="233378"/>
                  </a:lnTo>
                  <a:lnTo>
                    <a:pt x="149452" y="242454"/>
                  </a:lnTo>
                  <a:lnTo>
                    <a:pt x="164374" y="250952"/>
                  </a:lnTo>
                  <a:lnTo>
                    <a:pt x="179216" y="259064"/>
                  </a:lnTo>
                  <a:lnTo>
                    <a:pt x="192782" y="265696"/>
                  </a:lnTo>
                  <a:lnTo>
                    <a:pt x="205496" y="271341"/>
                  </a:lnTo>
                  <a:lnTo>
                    <a:pt x="217642" y="276327"/>
                  </a:lnTo>
                  <a:lnTo>
                    <a:pt x="230634" y="279651"/>
                  </a:lnTo>
                  <a:lnTo>
                    <a:pt x="244189" y="281868"/>
                  </a:lnTo>
                  <a:lnTo>
                    <a:pt x="285982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86673" y="2444566"/>
              <a:ext cx="72288" cy="473498"/>
            </a:xfrm>
            <a:custGeom>
              <a:avLst/>
              <a:gdLst/>
              <a:ahLst/>
              <a:cxnLst/>
              <a:rect l="0" t="0" r="0" b="0"/>
              <a:pathLst>
                <a:path w="72288" h="473498">
                  <a:moveTo>
                    <a:pt x="72287" y="0"/>
                  </a:moveTo>
                  <a:lnTo>
                    <a:pt x="66441" y="17537"/>
                  </a:lnTo>
                  <a:lnTo>
                    <a:pt x="63496" y="27597"/>
                  </a:lnTo>
                  <a:lnTo>
                    <a:pt x="53504" y="63914"/>
                  </a:lnTo>
                  <a:lnTo>
                    <a:pt x="42795" y="99689"/>
                  </a:lnTo>
                  <a:lnTo>
                    <a:pt x="31873" y="139517"/>
                  </a:lnTo>
                  <a:lnTo>
                    <a:pt x="20888" y="176332"/>
                  </a:lnTo>
                  <a:lnTo>
                    <a:pt x="13553" y="203575"/>
                  </a:lnTo>
                  <a:lnTo>
                    <a:pt x="11108" y="217692"/>
                  </a:lnTo>
                  <a:lnTo>
                    <a:pt x="9478" y="231997"/>
                  </a:lnTo>
                  <a:lnTo>
                    <a:pt x="8391" y="246428"/>
                  </a:lnTo>
                  <a:lnTo>
                    <a:pt x="7666" y="260942"/>
                  </a:lnTo>
                  <a:lnTo>
                    <a:pt x="6861" y="290120"/>
                  </a:lnTo>
                  <a:lnTo>
                    <a:pt x="5423" y="304753"/>
                  </a:lnTo>
                  <a:lnTo>
                    <a:pt x="3241" y="319402"/>
                  </a:lnTo>
                  <a:lnTo>
                    <a:pt x="562" y="334062"/>
                  </a:lnTo>
                  <a:lnTo>
                    <a:pt x="0" y="347505"/>
                  </a:lnTo>
                  <a:lnTo>
                    <a:pt x="849" y="360138"/>
                  </a:lnTo>
                  <a:lnTo>
                    <a:pt x="2638" y="372231"/>
                  </a:lnTo>
                  <a:lnTo>
                    <a:pt x="7889" y="401981"/>
                  </a:lnTo>
                  <a:lnTo>
                    <a:pt x="17229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135319" y="2488612"/>
              <a:ext cx="209046" cy="363383"/>
            </a:xfrm>
            <a:custGeom>
              <a:avLst/>
              <a:gdLst/>
              <a:ahLst/>
              <a:cxnLst/>
              <a:rect l="0" t="0" r="0" b="0"/>
              <a:pathLst>
                <a:path w="209046" h="363383">
                  <a:moveTo>
                    <a:pt x="21849" y="0"/>
                  </a:moveTo>
                  <a:lnTo>
                    <a:pt x="6522" y="45980"/>
                  </a:lnTo>
                  <a:lnTo>
                    <a:pt x="4290" y="58794"/>
                  </a:lnTo>
                  <a:lnTo>
                    <a:pt x="2802" y="73454"/>
                  </a:lnTo>
                  <a:lnTo>
                    <a:pt x="1810" y="89345"/>
                  </a:lnTo>
                  <a:lnTo>
                    <a:pt x="708" y="126578"/>
                  </a:lnTo>
                  <a:lnTo>
                    <a:pt x="0" y="210297"/>
                  </a:lnTo>
                  <a:lnTo>
                    <a:pt x="1165" y="228290"/>
                  </a:lnTo>
                  <a:lnTo>
                    <a:pt x="3166" y="243957"/>
                  </a:lnTo>
                  <a:lnTo>
                    <a:pt x="5723" y="258071"/>
                  </a:lnTo>
                  <a:lnTo>
                    <a:pt x="7428" y="272375"/>
                  </a:lnTo>
                  <a:lnTo>
                    <a:pt x="8564" y="286805"/>
                  </a:lnTo>
                  <a:lnTo>
                    <a:pt x="9322" y="301319"/>
                  </a:lnTo>
                  <a:lnTo>
                    <a:pt x="11050" y="307325"/>
                  </a:lnTo>
                  <a:lnTo>
                    <a:pt x="13426" y="307658"/>
                  </a:lnTo>
                  <a:lnTo>
                    <a:pt x="16234" y="304209"/>
                  </a:lnTo>
                  <a:lnTo>
                    <a:pt x="16882" y="295793"/>
                  </a:lnTo>
                  <a:lnTo>
                    <a:pt x="16090" y="284064"/>
                  </a:lnTo>
                  <a:lnTo>
                    <a:pt x="14339" y="270128"/>
                  </a:lnTo>
                  <a:lnTo>
                    <a:pt x="14395" y="255943"/>
                  </a:lnTo>
                  <a:lnTo>
                    <a:pt x="15656" y="241592"/>
                  </a:lnTo>
                  <a:lnTo>
                    <a:pt x="17720" y="227131"/>
                  </a:lnTo>
                  <a:lnTo>
                    <a:pt x="20320" y="213819"/>
                  </a:lnTo>
                  <a:lnTo>
                    <a:pt x="23277" y="201275"/>
                  </a:lnTo>
                  <a:lnTo>
                    <a:pt x="26471" y="189241"/>
                  </a:lnTo>
                  <a:lnTo>
                    <a:pt x="32271" y="179995"/>
                  </a:lnTo>
                  <a:lnTo>
                    <a:pt x="39809" y="172608"/>
                  </a:lnTo>
                  <a:lnTo>
                    <a:pt x="48504" y="166459"/>
                  </a:lnTo>
                  <a:lnTo>
                    <a:pt x="56748" y="164807"/>
                  </a:lnTo>
                  <a:lnTo>
                    <a:pt x="64691" y="166153"/>
                  </a:lnTo>
                  <a:lnTo>
                    <a:pt x="72433" y="169497"/>
                  </a:lnTo>
                  <a:lnTo>
                    <a:pt x="80042" y="174174"/>
                  </a:lnTo>
                  <a:lnTo>
                    <a:pt x="87561" y="179738"/>
                  </a:lnTo>
                  <a:lnTo>
                    <a:pt x="95021" y="185895"/>
                  </a:lnTo>
                  <a:lnTo>
                    <a:pt x="103665" y="193670"/>
                  </a:lnTo>
                  <a:lnTo>
                    <a:pt x="123057" y="212097"/>
                  </a:lnTo>
                  <a:lnTo>
                    <a:pt x="132144" y="223373"/>
                  </a:lnTo>
                  <a:lnTo>
                    <a:pt x="140649" y="235784"/>
                  </a:lnTo>
                  <a:lnTo>
                    <a:pt x="148765" y="248953"/>
                  </a:lnTo>
                  <a:lnTo>
                    <a:pt x="156624" y="263849"/>
                  </a:lnTo>
                  <a:lnTo>
                    <a:pt x="164309" y="279898"/>
                  </a:lnTo>
                  <a:lnTo>
                    <a:pt x="171880" y="296714"/>
                  </a:lnTo>
                  <a:lnTo>
                    <a:pt x="179375" y="311596"/>
                  </a:lnTo>
                  <a:lnTo>
                    <a:pt x="186818" y="325187"/>
                  </a:lnTo>
                  <a:lnTo>
                    <a:pt x="209045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330200"/>
            <a:ext cx="8737600" cy="206210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Applying Conversions to Real-World Situations: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In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 your group, determine the solution and provide evidence for your solution.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Veronica took her puppy, Jax, to the vet's office for his yearly check-up.  During this time, the doctor wanted to weigh Jax to determine if he was in a healthy range.  For Jax to be considered the appropriate size, his weight must be between 21-30 lbs.  The scale was broken and would only provide Jax's weight in ounces (oz).  Jax's weight was 448 ounces.  Was Jax considered a healthy dog?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pic>
        <p:nvPicPr>
          <p:cNvPr id="3" name="Picture 2" descr="Pup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1600" y="4699000"/>
            <a:ext cx="1905000" cy="1905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1" name="Group 10"/>
          <p:cNvGrpSpPr/>
          <p:nvPr/>
        </p:nvGrpSpPr>
        <p:grpSpPr>
          <a:xfrm>
            <a:off x="1940531" y="3457630"/>
            <a:ext cx="898581" cy="612917"/>
            <a:chOff x="1940531" y="3457630"/>
            <a:chExt cx="898581" cy="612917"/>
          </a:xfrm>
        </p:grpSpPr>
        <p:sp>
          <p:nvSpPr>
            <p:cNvPr id="4" name="Freeform 3"/>
            <p:cNvSpPr/>
            <p:nvPr/>
          </p:nvSpPr>
          <p:spPr>
            <a:xfrm>
              <a:off x="1940531" y="3468641"/>
              <a:ext cx="196667" cy="308325"/>
            </a:xfrm>
            <a:custGeom>
              <a:avLst/>
              <a:gdLst/>
              <a:ahLst/>
              <a:cxnLst/>
              <a:rect l="0" t="0" r="0" b="0"/>
              <a:pathLst>
                <a:path w="196667" h="308325">
                  <a:moveTo>
                    <a:pt x="20481" y="0"/>
                  </a:moveTo>
                  <a:lnTo>
                    <a:pt x="14635" y="17537"/>
                  </a:lnTo>
                  <a:lnTo>
                    <a:pt x="12913" y="27597"/>
                  </a:lnTo>
                  <a:lnTo>
                    <a:pt x="11765" y="39198"/>
                  </a:lnTo>
                  <a:lnTo>
                    <a:pt x="11000" y="51825"/>
                  </a:lnTo>
                  <a:lnTo>
                    <a:pt x="10149" y="78907"/>
                  </a:lnTo>
                  <a:lnTo>
                    <a:pt x="9603" y="136170"/>
                  </a:lnTo>
                  <a:lnTo>
                    <a:pt x="8335" y="149508"/>
                  </a:lnTo>
                  <a:lnTo>
                    <a:pt x="6266" y="162071"/>
                  </a:lnTo>
                  <a:lnTo>
                    <a:pt x="3663" y="174117"/>
                  </a:lnTo>
                  <a:lnTo>
                    <a:pt x="1928" y="187042"/>
                  </a:lnTo>
                  <a:lnTo>
                    <a:pt x="771" y="200552"/>
                  </a:lnTo>
                  <a:lnTo>
                    <a:pt x="0" y="214453"/>
                  </a:lnTo>
                  <a:lnTo>
                    <a:pt x="1933" y="226167"/>
                  </a:lnTo>
                  <a:lnTo>
                    <a:pt x="5668" y="236423"/>
                  </a:lnTo>
                  <a:lnTo>
                    <a:pt x="10606" y="245708"/>
                  </a:lnTo>
                  <a:lnTo>
                    <a:pt x="18792" y="253121"/>
                  </a:lnTo>
                  <a:lnTo>
                    <a:pt x="29143" y="259287"/>
                  </a:lnTo>
                  <a:lnTo>
                    <a:pt x="40937" y="264621"/>
                  </a:lnTo>
                  <a:lnTo>
                    <a:pt x="53695" y="269400"/>
                  </a:lnTo>
                  <a:lnTo>
                    <a:pt x="67093" y="273811"/>
                  </a:lnTo>
                  <a:lnTo>
                    <a:pt x="93808" y="281973"/>
                  </a:lnTo>
                  <a:lnTo>
                    <a:pt x="140866" y="297183"/>
                  </a:lnTo>
                  <a:lnTo>
                    <a:pt x="196666" y="3083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93150" y="3457630"/>
              <a:ext cx="44048" cy="561590"/>
            </a:xfrm>
            <a:custGeom>
              <a:avLst/>
              <a:gdLst/>
              <a:ahLst/>
              <a:cxnLst/>
              <a:rect l="0" t="0" r="0" b="0"/>
              <a:pathLst>
                <a:path w="44048" h="561590">
                  <a:moveTo>
                    <a:pt x="44047" y="0"/>
                  </a:moveTo>
                  <a:lnTo>
                    <a:pt x="28720" y="45979"/>
                  </a:lnTo>
                  <a:lnTo>
                    <a:pt x="26488" y="57570"/>
                  </a:lnTo>
                  <a:lnTo>
                    <a:pt x="25000" y="70191"/>
                  </a:lnTo>
                  <a:lnTo>
                    <a:pt x="24007" y="83499"/>
                  </a:lnTo>
                  <a:lnTo>
                    <a:pt x="23346" y="98489"/>
                  </a:lnTo>
                  <a:lnTo>
                    <a:pt x="22611" y="131457"/>
                  </a:lnTo>
                  <a:lnTo>
                    <a:pt x="21192" y="146367"/>
                  </a:lnTo>
                  <a:lnTo>
                    <a:pt x="19022" y="159977"/>
                  </a:lnTo>
                  <a:lnTo>
                    <a:pt x="16352" y="172720"/>
                  </a:lnTo>
                  <a:lnTo>
                    <a:pt x="14572" y="187333"/>
                  </a:lnTo>
                  <a:lnTo>
                    <a:pt x="13385" y="203193"/>
                  </a:lnTo>
                  <a:lnTo>
                    <a:pt x="12594" y="219884"/>
                  </a:lnTo>
                  <a:lnTo>
                    <a:pt x="10843" y="234682"/>
                  </a:lnTo>
                  <a:lnTo>
                    <a:pt x="8452" y="248217"/>
                  </a:lnTo>
                  <a:lnTo>
                    <a:pt x="5635" y="260912"/>
                  </a:lnTo>
                  <a:lnTo>
                    <a:pt x="3757" y="274268"/>
                  </a:lnTo>
                  <a:lnTo>
                    <a:pt x="2505" y="288067"/>
                  </a:lnTo>
                  <a:lnTo>
                    <a:pt x="1670" y="302160"/>
                  </a:lnTo>
                  <a:lnTo>
                    <a:pt x="743" y="330870"/>
                  </a:lnTo>
                  <a:lnTo>
                    <a:pt x="98" y="411393"/>
                  </a:lnTo>
                  <a:lnTo>
                    <a:pt x="0" y="561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198361" y="3468641"/>
              <a:ext cx="247160" cy="253267"/>
            </a:xfrm>
            <a:custGeom>
              <a:avLst/>
              <a:gdLst/>
              <a:ahLst/>
              <a:cxnLst/>
              <a:rect l="0" t="0" r="0" b="0"/>
              <a:pathLst>
                <a:path w="247160" h="253267">
                  <a:moveTo>
                    <a:pt x="48951" y="0"/>
                  </a:moveTo>
                  <a:lnTo>
                    <a:pt x="1218" y="143201"/>
                  </a:lnTo>
                  <a:lnTo>
                    <a:pt x="0" y="155419"/>
                  </a:lnTo>
                  <a:lnTo>
                    <a:pt x="411" y="168459"/>
                  </a:lnTo>
                  <a:lnTo>
                    <a:pt x="1909" y="182046"/>
                  </a:lnTo>
                  <a:lnTo>
                    <a:pt x="5355" y="193551"/>
                  </a:lnTo>
                  <a:lnTo>
                    <a:pt x="10099" y="203668"/>
                  </a:lnTo>
                  <a:lnTo>
                    <a:pt x="15709" y="212860"/>
                  </a:lnTo>
                  <a:lnTo>
                    <a:pt x="24342" y="220211"/>
                  </a:lnTo>
                  <a:lnTo>
                    <a:pt x="34992" y="226335"/>
                  </a:lnTo>
                  <a:lnTo>
                    <a:pt x="46987" y="231642"/>
                  </a:lnTo>
                  <a:lnTo>
                    <a:pt x="61100" y="235179"/>
                  </a:lnTo>
                  <a:lnTo>
                    <a:pt x="76627" y="237538"/>
                  </a:lnTo>
                  <a:lnTo>
                    <a:pt x="93095" y="239110"/>
                  </a:lnTo>
                  <a:lnTo>
                    <a:pt x="107745" y="241382"/>
                  </a:lnTo>
                  <a:lnTo>
                    <a:pt x="121182" y="244119"/>
                  </a:lnTo>
                  <a:lnTo>
                    <a:pt x="133810" y="247169"/>
                  </a:lnTo>
                  <a:lnTo>
                    <a:pt x="147123" y="249201"/>
                  </a:lnTo>
                  <a:lnTo>
                    <a:pt x="160892" y="250556"/>
                  </a:lnTo>
                  <a:lnTo>
                    <a:pt x="174966" y="251459"/>
                  </a:lnTo>
                  <a:lnTo>
                    <a:pt x="189242" y="252062"/>
                  </a:lnTo>
                  <a:lnTo>
                    <a:pt x="247159" y="2532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90601" y="3479653"/>
              <a:ext cx="54920" cy="528556"/>
            </a:xfrm>
            <a:custGeom>
              <a:avLst/>
              <a:gdLst/>
              <a:ahLst/>
              <a:cxnLst/>
              <a:rect l="0" t="0" r="0" b="0"/>
              <a:pathLst>
                <a:path w="54920" h="528556">
                  <a:moveTo>
                    <a:pt x="54919" y="0"/>
                  </a:moveTo>
                  <a:lnTo>
                    <a:pt x="43228" y="11691"/>
                  </a:lnTo>
                  <a:lnTo>
                    <a:pt x="39784" y="20029"/>
                  </a:lnTo>
                  <a:lnTo>
                    <a:pt x="37488" y="30482"/>
                  </a:lnTo>
                  <a:lnTo>
                    <a:pt x="35958" y="42344"/>
                  </a:lnTo>
                  <a:lnTo>
                    <a:pt x="33714" y="55147"/>
                  </a:lnTo>
                  <a:lnTo>
                    <a:pt x="30994" y="68575"/>
                  </a:lnTo>
                  <a:lnTo>
                    <a:pt x="27958" y="82422"/>
                  </a:lnTo>
                  <a:lnTo>
                    <a:pt x="25933" y="97771"/>
                  </a:lnTo>
                  <a:lnTo>
                    <a:pt x="24584" y="114121"/>
                  </a:lnTo>
                  <a:lnTo>
                    <a:pt x="23684" y="131138"/>
                  </a:lnTo>
                  <a:lnTo>
                    <a:pt x="21861" y="147377"/>
                  </a:lnTo>
                  <a:lnTo>
                    <a:pt x="19422" y="163097"/>
                  </a:lnTo>
                  <a:lnTo>
                    <a:pt x="16572" y="178471"/>
                  </a:lnTo>
                  <a:lnTo>
                    <a:pt x="14672" y="193615"/>
                  </a:lnTo>
                  <a:lnTo>
                    <a:pt x="13406" y="208604"/>
                  </a:lnTo>
                  <a:lnTo>
                    <a:pt x="12562" y="223491"/>
                  </a:lnTo>
                  <a:lnTo>
                    <a:pt x="11624" y="253083"/>
                  </a:lnTo>
                  <a:lnTo>
                    <a:pt x="11373" y="267826"/>
                  </a:lnTo>
                  <a:lnTo>
                    <a:pt x="9983" y="282549"/>
                  </a:lnTo>
                  <a:lnTo>
                    <a:pt x="7833" y="297258"/>
                  </a:lnTo>
                  <a:lnTo>
                    <a:pt x="5176" y="311958"/>
                  </a:lnTo>
                  <a:lnTo>
                    <a:pt x="3404" y="326652"/>
                  </a:lnTo>
                  <a:lnTo>
                    <a:pt x="2223" y="341342"/>
                  </a:lnTo>
                  <a:lnTo>
                    <a:pt x="1436" y="356029"/>
                  </a:lnTo>
                  <a:lnTo>
                    <a:pt x="561" y="385399"/>
                  </a:lnTo>
                  <a:lnTo>
                    <a:pt x="0" y="449977"/>
                  </a:lnTo>
                  <a:lnTo>
                    <a:pt x="1177" y="465158"/>
                  </a:lnTo>
                  <a:lnTo>
                    <a:pt x="10873" y="528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01474" y="40192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567136" y="3460067"/>
              <a:ext cx="271976" cy="610480"/>
            </a:xfrm>
            <a:custGeom>
              <a:avLst/>
              <a:gdLst/>
              <a:ahLst/>
              <a:cxnLst/>
              <a:rect l="0" t="0" r="0" b="0"/>
              <a:pathLst>
                <a:path w="271976" h="610480">
                  <a:moveTo>
                    <a:pt x="208731" y="30597"/>
                  </a:moveTo>
                  <a:lnTo>
                    <a:pt x="197040" y="18906"/>
                  </a:lnTo>
                  <a:lnTo>
                    <a:pt x="189925" y="14239"/>
                  </a:lnTo>
                  <a:lnTo>
                    <a:pt x="181512" y="9903"/>
                  </a:lnTo>
                  <a:lnTo>
                    <a:pt x="172233" y="5790"/>
                  </a:lnTo>
                  <a:lnTo>
                    <a:pt x="159929" y="3047"/>
                  </a:lnTo>
                  <a:lnTo>
                    <a:pt x="145609" y="1219"/>
                  </a:lnTo>
                  <a:lnTo>
                    <a:pt x="129944" y="0"/>
                  </a:lnTo>
                  <a:lnTo>
                    <a:pt x="114607" y="411"/>
                  </a:lnTo>
                  <a:lnTo>
                    <a:pt x="99489" y="1909"/>
                  </a:lnTo>
                  <a:lnTo>
                    <a:pt x="84516" y="4130"/>
                  </a:lnTo>
                  <a:lnTo>
                    <a:pt x="69640" y="6835"/>
                  </a:lnTo>
                  <a:lnTo>
                    <a:pt x="54828" y="9862"/>
                  </a:lnTo>
                  <a:lnTo>
                    <a:pt x="40060" y="13103"/>
                  </a:lnTo>
                  <a:lnTo>
                    <a:pt x="27767" y="17711"/>
                  </a:lnTo>
                  <a:lnTo>
                    <a:pt x="17125" y="23230"/>
                  </a:lnTo>
                  <a:lnTo>
                    <a:pt x="7583" y="29356"/>
                  </a:lnTo>
                  <a:lnTo>
                    <a:pt x="2446" y="37111"/>
                  </a:lnTo>
                  <a:lnTo>
                    <a:pt x="244" y="45951"/>
                  </a:lnTo>
                  <a:lnTo>
                    <a:pt x="0" y="55516"/>
                  </a:lnTo>
                  <a:lnTo>
                    <a:pt x="1061" y="65562"/>
                  </a:lnTo>
                  <a:lnTo>
                    <a:pt x="2991" y="75930"/>
                  </a:lnTo>
                  <a:lnTo>
                    <a:pt x="5502" y="86513"/>
                  </a:lnTo>
                  <a:lnTo>
                    <a:pt x="9622" y="96015"/>
                  </a:lnTo>
                  <a:lnTo>
                    <a:pt x="14817" y="104797"/>
                  </a:lnTo>
                  <a:lnTo>
                    <a:pt x="20727" y="113098"/>
                  </a:lnTo>
                  <a:lnTo>
                    <a:pt x="28337" y="121080"/>
                  </a:lnTo>
                  <a:lnTo>
                    <a:pt x="37081" y="128848"/>
                  </a:lnTo>
                  <a:lnTo>
                    <a:pt x="46581" y="136473"/>
                  </a:lnTo>
                  <a:lnTo>
                    <a:pt x="56585" y="146451"/>
                  </a:lnTo>
                  <a:lnTo>
                    <a:pt x="66925" y="157997"/>
                  </a:lnTo>
                  <a:lnTo>
                    <a:pt x="77488" y="170588"/>
                  </a:lnTo>
                  <a:lnTo>
                    <a:pt x="89425" y="182653"/>
                  </a:lnTo>
                  <a:lnTo>
                    <a:pt x="102277" y="194366"/>
                  </a:lnTo>
                  <a:lnTo>
                    <a:pt x="115738" y="205846"/>
                  </a:lnTo>
                  <a:lnTo>
                    <a:pt x="128383" y="218393"/>
                  </a:lnTo>
                  <a:lnTo>
                    <a:pt x="140484" y="231652"/>
                  </a:lnTo>
                  <a:lnTo>
                    <a:pt x="152221" y="245385"/>
                  </a:lnTo>
                  <a:lnTo>
                    <a:pt x="162493" y="258211"/>
                  </a:lnTo>
                  <a:lnTo>
                    <a:pt x="171789" y="270432"/>
                  </a:lnTo>
                  <a:lnTo>
                    <a:pt x="180432" y="282250"/>
                  </a:lnTo>
                  <a:lnTo>
                    <a:pt x="188642" y="295023"/>
                  </a:lnTo>
                  <a:lnTo>
                    <a:pt x="196562" y="308432"/>
                  </a:lnTo>
                  <a:lnTo>
                    <a:pt x="204289" y="322266"/>
                  </a:lnTo>
                  <a:lnTo>
                    <a:pt x="219400" y="350687"/>
                  </a:lnTo>
                  <a:lnTo>
                    <a:pt x="249039" y="408810"/>
                  </a:lnTo>
                  <a:lnTo>
                    <a:pt x="255179" y="422219"/>
                  </a:lnTo>
                  <a:lnTo>
                    <a:pt x="260496" y="434828"/>
                  </a:lnTo>
                  <a:lnTo>
                    <a:pt x="265264" y="446906"/>
                  </a:lnTo>
                  <a:lnTo>
                    <a:pt x="268443" y="461075"/>
                  </a:lnTo>
                  <a:lnTo>
                    <a:pt x="270562" y="476638"/>
                  </a:lnTo>
                  <a:lnTo>
                    <a:pt x="271975" y="493131"/>
                  </a:lnTo>
                  <a:lnTo>
                    <a:pt x="271693" y="507797"/>
                  </a:lnTo>
                  <a:lnTo>
                    <a:pt x="270282" y="521245"/>
                  </a:lnTo>
                  <a:lnTo>
                    <a:pt x="268118" y="533881"/>
                  </a:lnTo>
                  <a:lnTo>
                    <a:pt x="264228" y="544752"/>
                  </a:lnTo>
                  <a:lnTo>
                    <a:pt x="259187" y="554446"/>
                  </a:lnTo>
                  <a:lnTo>
                    <a:pt x="253380" y="563356"/>
                  </a:lnTo>
                  <a:lnTo>
                    <a:pt x="247062" y="571743"/>
                  </a:lnTo>
                  <a:lnTo>
                    <a:pt x="240403" y="579780"/>
                  </a:lnTo>
                  <a:lnTo>
                    <a:pt x="233516" y="587587"/>
                  </a:lnTo>
                  <a:lnTo>
                    <a:pt x="225254" y="594014"/>
                  </a:lnTo>
                  <a:lnTo>
                    <a:pt x="216076" y="599522"/>
                  </a:lnTo>
                  <a:lnTo>
                    <a:pt x="206287" y="604419"/>
                  </a:lnTo>
                  <a:lnTo>
                    <a:pt x="194866" y="607682"/>
                  </a:lnTo>
                  <a:lnTo>
                    <a:pt x="182359" y="609858"/>
                  </a:lnTo>
                  <a:lnTo>
                    <a:pt x="176703" y="610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33438" y="3468641"/>
              <a:ext cx="153442" cy="595570"/>
            </a:xfrm>
            <a:custGeom>
              <a:avLst/>
              <a:gdLst/>
              <a:ahLst/>
              <a:cxnLst/>
              <a:rect l="0" t="0" r="0" b="0"/>
              <a:pathLst>
                <a:path w="153442" h="595570">
                  <a:moveTo>
                    <a:pt x="57808" y="595569"/>
                  </a:moveTo>
                  <a:lnTo>
                    <a:pt x="56438" y="595048"/>
                  </a:lnTo>
                  <a:lnTo>
                    <a:pt x="47173" y="590013"/>
                  </a:lnTo>
                  <a:lnTo>
                    <a:pt x="38549" y="584209"/>
                  </a:lnTo>
                  <a:lnTo>
                    <a:pt x="31577" y="576669"/>
                  </a:lnTo>
                  <a:lnTo>
                    <a:pt x="25705" y="567973"/>
                  </a:lnTo>
                  <a:lnTo>
                    <a:pt x="20567" y="558504"/>
                  </a:lnTo>
                  <a:lnTo>
                    <a:pt x="15918" y="547297"/>
                  </a:lnTo>
                  <a:lnTo>
                    <a:pt x="11595" y="534932"/>
                  </a:lnTo>
                  <a:lnTo>
                    <a:pt x="7489" y="521795"/>
                  </a:lnTo>
                  <a:lnTo>
                    <a:pt x="4753" y="506919"/>
                  </a:lnTo>
                  <a:lnTo>
                    <a:pt x="2928" y="490885"/>
                  </a:lnTo>
                  <a:lnTo>
                    <a:pt x="1712" y="474077"/>
                  </a:lnTo>
                  <a:lnTo>
                    <a:pt x="901" y="456755"/>
                  </a:lnTo>
                  <a:lnTo>
                    <a:pt x="0" y="421194"/>
                  </a:lnTo>
                  <a:lnTo>
                    <a:pt x="983" y="404371"/>
                  </a:lnTo>
                  <a:lnTo>
                    <a:pt x="2862" y="388260"/>
                  </a:lnTo>
                  <a:lnTo>
                    <a:pt x="5338" y="372626"/>
                  </a:lnTo>
                  <a:lnTo>
                    <a:pt x="6989" y="357310"/>
                  </a:lnTo>
                  <a:lnTo>
                    <a:pt x="8089" y="342205"/>
                  </a:lnTo>
                  <a:lnTo>
                    <a:pt x="8823" y="327240"/>
                  </a:lnTo>
                  <a:lnTo>
                    <a:pt x="10536" y="312370"/>
                  </a:lnTo>
                  <a:lnTo>
                    <a:pt x="12901" y="297563"/>
                  </a:lnTo>
                  <a:lnTo>
                    <a:pt x="15701" y="282797"/>
                  </a:lnTo>
                  <a:lnTo>
                    <a:pt x="18792" y="269283"/>
                  </a:lnTo>
                  <a:lnTo>
                    <a:pt x="22075" y="256603"/>
                  </a:lnTo>
                  <a:lnTo>
                    <a:pt x="25488" y="244479"/>
                  </a:lnTo>
                  <a:lnTo>
                    <a:pt x="30210" y="231502"/>
                  </a:lnTo>
                  <a:lnTo>
                    <a:pt x="35806" y="217957"/>
                  </a:lnTo>
                  <a:lnTo>
                    <a:pt x="41982" y="204033"/>
                  </a:lnTo>
                  <a:lnTo>
                    <a:pt x="48548" y="191080"/>
                  </a:lnTo>
                  <a:lnTo>
                    <a:pt x="55371" y="178774"/>
                  </a:lnTo>
                  <a:lnTo>
                    <a:pt x="62367" y="166899"/>
                  </a:lnTo>
                  <a:lnTo>
                    <a:pt x="68255" y="155312"/>
                  </a:lnTo>
                  <a:lnTo>
                    <a:pt x="73404" y="143918"/>
                  </a:lnTo>
                  <a:lnTo>
                    <a:pt x="78060" y="132650"/>
                  </a:lnTo>
                  <a:lnTo>
                    <a:pt x="83611" y="121468"/>
                  </a:lnTo>
                  <a:lnTo>
                    <a:pt x="89758" y="110343"/>
                  </a:lnTo>
                  <a:lnTo>
                    <a:pt x="96304" y="99256"/>
                  </a:lnTo>
                  <a:lnTo>
                    <a:pt x="103114" y="89417"/>
                  </a:lnTo>
                  <a:lnTo>
                    <a:pt x="110102" y="80411"/>
                  </a:lnTo>
                  <a:lnTo>
                    <a:pt x="117207" y="71960"/>
                  </a:lnTo>
                  <a:lnTo>
                    <a:pt x="124391" y="62655"/>
                  </a:lnTo>
                  <a:lnTo>
                    <a:pt x="131627" y="52782"/>
                  </a:lnTo>
                  <a:lnTo>
                    <a:pt x="1534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60309" y="3007686"/>
            <a:ext cx="3159865" cy="3441128"/>
            <a:chOff x="860309" y="3007686"/>
            <a:chExt cx="3159865" cy="3441128"/>
          </a:xfrm>
        </p:grpSpPr>
        <p:sp>
          <p:nvSpPr>
            <p:cNvPr id="12" name="Freeform 11"/>
            <p:cNvSpPr/>
            <p:nvPr/>
          </p:nvSpPr>
          <p:spPr>
            <a:xfrm>
              <a:off x="1487515" y="3239987"/>
              <a:ext cx="1585665" cy="944407"/>
            </a:xfrm>
            <a:custGeom>
              <a:avLst/>
              <a:gdLst/>
              <a:ahLst/>
              <a:cxnLst/>
              <a:rect l="0" t="0" r="0" b="0"/>
              <a:pathLst>
                <a:path w="1585665" h="944407">
                  <a:moveTo>
                    <a:pt x="0" y="944406"/>
                  </a:moveTo>
                  <a:lnTo>
                    <a:pt x="5845" y="926869"/>
                  </a:lnTo>
                  <a:lnTo>
                    <a:pt x="15240" y="911734"/>
                  </a:lnTo>
                  <a:lnTo>
                    <a:pt x="21172" y="904272"/>
                  </a:lnTo>
                  <a:lnTo>
                    <a:pt x="31025" y="882930"/>
                  </a:lnTo>
                  <a:lnTo>
                    <a:pt x="69705" y="768300"/>
                  </a:lnTo>
                  <a:lnTo>
                    <a:pt x="80328" y="742970"/>
                  </a:lnTo>
                  <a:lnTo>
                    <a:pt x="91982" y="715399"/>
                  </a:lnTo>
                  <a:lnTo>
                    <a:pt x="101240" y="686832"/>
                  </a:lnTo>
                  <a:lnTo>
                    <a:pt x="106171" y="657822"/>
                  </a:lnTo>
                  <a:lnTo>
                    <a:pt x="107486" y="643234"/>
                  </a:lnTo>
                  <a:lnTo>
                    <a:pt x="109586" y="627392"/>
                  </a:lnTo>
                  <a:lnTo>
                    <a:pt x="112209" y="610712"/>
                  </a:lnTo>
                  <a:lnTo>
                    <a:pt x="115182" y="593475"/>
                  </a:lnTo>
                  <a:lnTo>
                    <a:pt x="118387" y="577090"/>
                  </a:lnTo>
                  <a:lnTo>
                    <a:pt x="125211" y="545833"/>
                  </a:lnTo>
                  <a:lnTo>
                    <a:pt x="127520" y="529423"/>
                  </a:lnTo>
                  <a:lnTo>
                    <a:pt x="129059" y="512365"/>
                  </a:lnTo>
                  <a:lnTo>
                    <a:pt x="130086" y="494876"/>
                  </a:lnTo>
                  <a:lnTo>
                    <a:pt x="131993" y="477099"/>
                  </a:lnTo>
                  <a:lnTo>
                    <a:pt x="134489" y="459130"/>
                  </a:lnTo>
                  <a:lnTo>
                    <a:pt x="137376" y="441033"/>
                  </a:lnTo>
                  <a:lnTo>
                    <a:pt x="139301" y="424074"/>
                  </a:lnTo>
                  <a:lnTo>
                    <a:pt x="140584" y="407875"/>
                  </a:lnTo>
                  <a:lnTo>
                    <a:pt x="141439" y="392181"/>
                  </a:lnTo>
                  <a:lnTo>
                    <a:pt x="142389" y="358430"/>
                  </a:lnTo>
                  <a:lnTo>
                    <a:pt x="143137" y="193629"/>
                  </a:lnTo>
                  <a:lnTo>
                    <a:pt x="141918" y="177164"/>
                  </a:lnTo>
                  <a:lnTo>
                    <a:pt x="139881" y="160069"/>
                  </a:lnTo>
                  <a:lnTo>
                    <a:pt x="137300" y="142555"/>
                  </a:lnTo>
                  <a:lnTo>
                    <a:pt x="134356" y="125985"/>
                  </a:lnTo>
                  <a:lnTo>
                    <a:pt x="131170" y="110044"/>
                  </a:lnTo>
                  <a:lnTo>
                    <a:pt x="127822" y="94523"/>
                  </a:lnTo>
                  <a:lnTo>
                    <a:pt x="125590" y="79282"/>
                  </a:lnTo>
                  <a:lnTo>
                    <a:pt x="124103" y="64227"/>
                  </a:lnTo>
                  <a:lnTo>
                    <a:pt x="123673" y="35671"/>
                  </a:lnTo>
                  <a:lnTo>
                    <a:pt x="127560" y="10745"/>
                  </a:lnTo>
                  <a:lnTo>
                    <a:pt x="133980" y="3854"/>
                  </a:lnTo>
                  <a:lnTo>
                    <a:pt x="143154" y="483"/>
                  </a:lnTo>
                  <a:lnTo>
                    <a:pt x="166398" y="0"/>
                  </a:lnTo>
                  <a:lnTo>
                    <a:pt x="206999" y="5384"/>
                  </a:lnTo>
                  <a:lnTo>
                    <a:pt x="250025" y="7522"/>
                  </a:lnTo>
                  <a:lnTo>
                    <a:pt x="293769" y="8156"/>
                  </a:lnTo>
                  <a:lnTo>
                    <a:pt x="336502" y="9567"/>
                  </a:lnTo>
                  <a:lnTo>
                    <a:pt x="374177" y="15967"/>
                  </a:lnTo>
                  <a:lnTo>
                    <a:pt x="415792" y="18407"/>
                  </a:lnTo>
                  <a:lnTo>
                    <a:pt x="459118" y="19130"/>
                  </a:lnTo>
                  <a:lnTo>
                    <a:pt x="717891" y="19434"/>
                  </a:lnTo>
                  <a:lnTo>
                    <a:pt x="763014" y="25280"/>
                  </a:lnTo>
                  <a:lnTo>
                    <a:pt x="807380" y="28915"/>
                  </a:lnTo>
                  <a:lnTo>
                    <a:pt x="843344" y="29766"/>
                  </a:lnTo>
                  <a:lnTo>
                    <a:pt x="991419" y="30406"/>
                  </a:lnTo>
                  <a:lnTo>
                    <a:pt x="1031992" y="33691"/>
                  </a:lnTo>
                  <a:lnTo>
                    <a:pt x="1070416" y="38006"/>
                  </a:lnTo>
                  <a:lnTo>
                    <a:pt x="1107885" y="39924"/>
                  </a:lnTo>
                  <a:lnTo>
                    <a:pt x="1144930" y="44038"/>
                  </a:lnTo>
                  <a:lnTo>
                    <a:pt x="1183010" y="48722"/>
                  </a:lnTo>
                  <a:lnTo>
                    <a:pt x="1224404" y="50804"/>
                  </a:lnTo>
                  <a:lnTo>
                    <a:pt x="1264009" y="51729"/>
                  </a:lnTo>
                  <a:lnTo>
                    <a:pt x="1299556" y="53364"/>
                  </a:lnTo>
                  <a:lnTo>
                    <a:pt x="1341428" y="59939"/>
                  </a:lnTo>
                  <a:lnTo>
                    <a:pt x="1385510" y="62431"/>
                  </a:lnTo>
                  <a:lnTo>
                    <a:pt x="1435548" y="63170"/>
                  </a:lnTo>
                  <a:lnTo>
                    <a:pt x="1585664" y="63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60309" y="3347514"/>
              <a:ext cx="53864" cy="671706"/>
            </a:xfrm>
            <a:custGeom>
              <a:avLst/>
              <a:gdLst/>
              <a:ahLst/>
              <a:cxnLst/>
              <a:rect l="0" t="0" r="0" b="0"/>
              <a:pathLst>
                <a:path w="53864" h="671706">
                  <a:moveTo>
                    <a:pt x="10558" y="0"/>
                  </a:moveTo>
                  <a:lnTo>
                    <a:pt x="4713" y="17537"/>
                  </a:lnTo>
                  <a:lnTo>
                    <a:pt x="2991" y="27597"/>
                  </a:lnTo>
                  <a:lnTo>
                    <a:pt x="1843" y="39198"/>
                  </a:lnTo>
                  <a:lnTo>
                    <a:pt x="1077" y="51826"/>
                  </a:lnTo>
                  <a:lnTo>
                    <a:pt x="227" y="78907"/>
                  </a:lnTo>
                  <a:lnTo>
                    <a:pt x="0" y="92981"/>
                  </a:lnTo>
                  <a:lnTo>
                    <a:pt x="1073" y="108480"/>
                  </a:lnTo>
                  <a:lnTo>
                    <a:pt x="3011" y="124931"/>
                  </a:lnTo>
                  <a:lnTo>
                    <a:pt x="5527" y="142016"/>
                  </a:lnTo>
                  <a:lnTo>
                    <a:pt x="8427" y="158299"/>
                  </a:lnTo>
                  <a:lnTo>
                    <a:pt x="11585" y="174049"/>
                  </a:lnTo>
                  <a:lnTo>
                    <a:pt x="14913" y="189443"/>
                  </a:lnTo>
                  <a:lnTo>
                    <a:pt x="17132" y="205824"/>
                  </a:lnTo>
                  <a:lnTo>
                    <a:pt x="18611" y="222861"/>
                  </a:lnTo>
                  <a:lnTo>
                    <a:pt x="19597" y="240337"/>
                  </a:lnTo>
                  <a:lnTo>
                    <a:pt x="20693" y="272806"/>
                  </a:lnTo>
                  <a:lnTo>
                    <a:pt x="20985" y="288316"/>
                  </a:lnTo>
                  <a:lnTo>
                    <a:pt x="22404" y="302326"/>
                  </a:lnTo>
                  <a:lnTo>
                    <a:pt x="24573" y="315337"/>
                  </a:lnTo>
                  <a:lnTo>
                    <a:pt x="27242" y="327681"/>
                  </a:lnTo>
                  <a:lnTo>
                    <a:pt x="29022" y="340805"/>
                  </a:lnTo>
                  <a:lnTo>
                    <a:pt x="30208" y="354448"/>
                  </a:lnTo>
                  <a:lnTo>
                    <a:pt x="30999" y="368437"/>
                  </a:lnTo>
                  <a:lnTo>
                    <a:pt x="31878" y="397032"/>
                  </a:lnTo>
                  <a:lnTo>
                    <a:pt x="32112" y="411509"/>
                  </a:lnTo>
                  <a:lnTo>
                    <a:pt x="33492" y="426054"/>
                  </a:lnTo>
                  <a:lnTo>
                    <a:pt x="35636" y="440645"/>
                  </a:lnTo>
                  <a:lnTo>
                    <a:pt x="38288" y="455266"/>
                  </a:lnTo>
                  <a:lnTo>
                    <a:pt x="40056" y="471131"/>
                  </a:lnTo>
                  <a:lnTo>
                    <a:pt x="41235" y="487825"/>
                  </a:lnTo>
                  <a:lnTo>
                    <a:pt x="42021" y="505072"/>
                  </a:lnTo>
                  <a:lnTo>
                    <a:pt x="43768" y="521464"/>
                  </a:lnTo>
                  <a:lnTo>
                    <a:pt x="46157" y="537286"/>
                  </a:lnTo>
                  <a:lnTo>
                    <a:pt x="48973" y="552728"/>
                  </a:lnTo>
                  <a:lnTo>
                    <a:pt x="50850" y="567917"/>
                  </a:lnTo>
                  <a:lnTo>
                    <a:pt x="52101" y="582937"/>
                  </a:lnTo>
                  <a:lnTo>
                    <a:pt x="52936" y="597844"/>
                  </a:lnTo>
                  <a:lnTo>
                    <a:pt x="53863" y="627459"/>
                  </a:lnTo>
                  <a:lnTo>
                    <a:pt x="43593" y="6717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74199" y="3347514"/>
              <a:ext cx="287649" cy="627660"/>
            </a:xfrm>
            <a:custGeom>
              <a:avLst/>
              <a:gdLst/>
              <a:ahLst/>
              <a:cxnLst/>
              <a:rect l="0" t="0" r="0" b="0"/>
              <a:pathLst>
                <a:path w="287649" h="627660">
                  <a:moveTo>
                    <a:pt x="127015" y="0"/>
                  </a:moveTo>
                  <a:lnTo>
                    <a:pt x="115324" y="11691"/>
                  </a:lnTo>
                  <a:lnTo>
                    <a:pt x="109433" y="18806"/>
                  </a:lnTo>
                  <a:lnTo>
                    <a:pt x="103058" y="27219"/>
                  </a:lnTo>
                  <a:lnTo>
                    <a:pt x="96362" y="36499"/>
                  </a:lnTo>
                  <a:lnTo>
                    <a:pt x="90674" y="46355"/>
                  </a:lnTo>
                  <a:lnTo>
                    <a:pt x="85659" y="56597"/>
                  </a:lnTo>
                  <a:lnTo>
                    <a:pt x="81091" y="67096"/>
                  </a:lnTo>
                  <a:lnTo>
                    <a:pt x="76823" y="77765"/>
                  </a:lnTo>
                  <a:lnTo>
                    <a:pt x="68818" y="99408"/>
                  </a:lnTo>
                  <a:lnTo>
                    <a:pt x="64970" y="111542"/>
                  </a:lnTo>
                  <a:lnTo>
                    <a:pt x="57432" y="138075"/>
                  </a:lnTo>
                  <a:lnTo>
                    <a:pt x="52486" y="152001"/>
                  </a:lnTo>
                  <a:lnTo>
                    <a:pt x="46741" y="166180"/>
                  </a:lnTo>
                  <a:lnTo>
                    <a:pt x="40465" y="180527"/>
                  </a:lnTo>
                  <a:lnTo>
                    <a:pt x="35056" y="194985"/>
                  </a:lnTo>
                  <a:lnTo>
                    <a:pt x="30228" y="209518"/>
                  </a:lnTo>
                  <a:lnTo>
                    <a:pt x="25785" y="224101"/>
                  </a:lnTo>
                  <a:lnTo>
                    <a:pt x="17586" y="253354"/>
                  </a:lnTo>
                  <a:lnTo>
                    <a:pt x="13686" y="268007"/>
                  </a:lnTo>
                  <a:lnTo>
                    <a:pt x="11087" y="283893"/>
                  </a:lnTo>
                  <a:lnTo>
                    <a:pt x="9354" y="300601"/>
                  </a:lnTo>
                  <a:lnTo>
                    <a:pt x="8199" y="317858"/>
                  </a:lnTo>
                  <a:lnTo>
                    <a:pt x="6205" y="334256"/>
                  </a:lnTo>
                  <a:lnTo>
                    <a:pt x="3652" y="350082"/>
                  </a:lnTo>
                  <a:lnTo>
                    <a:pt x="727" y="365527"/>
                  </a:lnTo>
                  <a:lnTo>
                    <a:pt x="0" y="380717"/>
                  </a:lnTo>
                  <a:lnTo>
                    <a:pt x="739" y="395738"/>
                  </a:lnTo>
                  <a:lnTo>
                    <a:pt x="2455" y="410646"/>
                  </a:lnTo>
                  <a:lnTo>
                    <a:pt x="6047" y="424256"/>
                  </a:lnTo>
                  <a:lnTo>
                    <a:pt x="10888" y="436999"/>
                  </a:lnTo>
                  <a:lnTo>
                    <a:pt x="16562" y="449165"/>
                  </a:lnTo>
                  <a:lnTo>
                    <a:pt x="21568" y="462170"/>
                  </a:lnTo>
                  <a:lnTo>
                    <a:pt x="26130" y="475734"/>
                  </a:lnTo>
                  <a:lnTo>
                    <a:pt x="30394" y="489670"/>
                  </a:lnTo>
                  <a:lnTo>
                    <a:pt x="35684" y="502632"/>
                  </a:lnTo>
                  <a:lnTo>
                    <a:pt x="41657" y="514943"/>
                  </a:lnTo>
                  <a:lnTo>
                    <a:pt x="48087" y="526821"/>
                  </a:lnTo>
                  <a:lnTo>
                    <a:pt x="54820" y="537188"/>
                  </a:lnTo>
                  <a:lnTo>
                    <a:pt x="61756" y="546545"/>
                  </a:lnTo>
                  <a:lnTo>
                    <a:pt x="68827" y="555231"/>
                  </a:lnTo>
                  <a:lnTo>
                    <a:pt x="77211" y="563468"/>
                  </a:lnTo>
                  <a:lnTo>
                    <a:pt x="86472" y="571406"/>
                  </a:lnTo>
                  <a:lnTo>
                    <a:pt x="96315" y="579145"/>
                  </a:lnTo>
                  <a:lnTo>
                    <a:pt x="106549" y="585529"/>
                  </a:lnTo>
                  <a:lnTo>
                    <a:pt x="117041" y="591008"/>
                  </a:lnTo>
                  <a:lnTo>
                    <a:pt x="127707" y="595884"/>
                  </a:lnTo>
                  <a:lnTo>
                    <a:pt x="138488" y="597911"/>
                  </a:lnTo>
                  <a:lnTo>
                    <a:pt x="149346" y="598039"/>
                  </a:lnTo>
                  <a:lnTo>
                    <a:pt x="160255" y="596901"/>
                  </a:lnTo>
                  <a:lnTo>
                    <a:pt x="171198" y="594919"/>
                  </a:lnTo>
                  <a:lnTo>
                    <a:pt x="182164" y="592373"/>
                  </a:lnTo>
                  <a:lnTo>
                    <a:pt x="193145" y="589453"/>
                  </a:lnTo>
                  <a:lnTo>
                    <a:pt x="204136" y="585059"/>
                  </a:lnTo>
                  <a:lnTo>
                    <a:pt x="215134" y="579683"/>
                  </a:lnTo>
                  <a:lnTo>
                    <a:pt x="226137" y="573652"/>
                  </a:lnTo>
                  <a:lnTo>
                    <a:pt x="235919" y="567184"/>
                  </a:lnTo>
                  <a:lnTo>
                    <a:pt x="244887" y="560425"/>
                  </a:lnTo>
                  <a:lnTo>
                    <a:pt x="253313" y="553472"/>
                  </a:lnTo>
                  <a:lnTo>
                    <a:pt x="261378" y="546390"/>
                  </a:lnTo>
                  <a:lnTo>
                    <a:pt x="269201" y="539222"/>
                  </a:lnTo>
                  <a:lnTo>
                    <a:pt x="276863" y="531996"/>
                  </a:lnTo>
                  <a:lnTo>
                    <a:pt x="281972" y="522284"/>
                  </a:lnTo>
                  <a:lnTo>
                    <a:pt x="285377" y="510916"/>
                  </a:lnTo>
                  <a:lnTo>
                    <a:pt x="287648" y="498443"/>
                  </a:lnTo>
                  <a:lnTo>
                    <a:pt x="286714" y="486457"/>
                  </a:lnTo>
                  <a:lnTo>
                    <a:pt x="283645" y="474796"/>
                  </a:lnTo>
                  <a:lnTo>
                    <a:pt x="279152" y="463352"/>
                  </a:lnTo>
                  <a:lnTo>
                    <a:pt x="272486" y="454498"/>
                  </a:lnTo>
                  <a:lnTo>
                    <a:pt x="264371" y="447373"/>
                  </a:lnTo>
                  <a:lnTo>
                    <a:pt x="255291" y="441399"/>
                  </a:lnTo>
                  <a:lnTo>
                    <a:pt x="246791" y="439863"/>
                  </a:lnTo>
                  <a:lnTo>
                    <a:pt x="238677" y="441287"/>
                  </a:lnTo>
                  <a:lnTo>
                    <a:pt x="230820" y="444683"/>
                  </a:lnTo>
                  <a:lnTo>
                    <a:pt x="223136" y="449394"/>
                  </a:lnTo>
                  <a:lnTo>
                    <a:pt x="215566" y="454981"/>
                  </a:lnTo>
                  <a:lnTo>
                    <a:pt x="208072" y="461153"/>
                  </a:lnTo>
                  <a:lnTo>
                    <a:pt x="201852" y="468938"/>
                  </a:lnTo>
                  <a:lnTo>
                    <a:pt x="196483" y="477799"/>
                  </a:lnTo>
                  <a:lnTo>
                    <a:pt x="191679" y="487377"/>
                  </a:lnTo>
                  <a:lnTo>
                    <a:pt x="187254" y="497432"/>
                  </a:lnTo>
                  <a:lnTo>
                    <a:pt x="183080" y="507806"/>
                  </a:lnTo>
                  <a:lnTo>
                    <a:pt x="175179" y="529121"/>
                  </a:lnTo>
                  <a:lnTo>
                    <a:pt x="167590" y="550830"/>
                  </a:lnTo>
                  <a:lnTo>
                    <a:pt x="165076" y="562981"/>
                  </a:lnTo>
                  <a:lnTo>
                    <a:pt x="163401" y="575975"/>
                  </a:lnTo>
                  <a:lnTo>
                    <a:pt x="171061" y="627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37548" y="3024767"/>
              <a:ext cx="130892" cy="201621"/>
            </a:xfrm>
            <a:custGeom>
              <a:avLst/>
              <a:gdLst/>
              <a:ahLst/>
              <a:cxnLst/>
              <a:rect l="0" t="0" r="0" b="0"/>
              <a:pathLst>
                <a:path w="130892" h="201621">
                  <a:moveTo>
                    <a:pt x="9764" y="36446"/>
                  </a:moveTo>
                  <a:lnTo>
                    <a:pt x="15610" y="18910"/>
                  </a:lnTo>
                  <a:lnTo>
                    <a:pt x="21002" y="12520"/>
                  </a:lnTo>
                  <a:lnTo>
                    <a:pt x="28268" y="7037"/>
                  </a:lnTo>
                  <a:lnTo>
                    <a:pt x="36782" y="2158"/>
                  </a:lnTo>
                  <a:lnTo>
                    <a:pt x="46129" y="129"/>
                  </a:lnTo>
                  <a:lnTo>
                    <a:pt x="56030" y="0"/>
                  </a:lnTo>
                  <a:lnTo>
                    <a:pt x="66302" y="1137"/>
                  </a:lnTo>
                  <a:lnTo>
                    <a:pt x="74373" y="5566"/>
                  </a:lnTo>
                  <a:lnTo>
                    <a:pt x="80978" y="12189"/>
                  </a:lnTo>
                  <a:lnTo>
                    <a:pt x="86604" y="20275"/>
                  </a:lnTo>
                  <a:lnTo>
                    <a:pt x="89131" y="29336"/>
                  </a:lnTo>
                  <a:lnTo>
                    <a:pt x="89593" y="39047"/>
                  </a:lnTo>
                  <a:lnTo>
                    <a:pt x="88677" y="49192"/>
                  </a:lnTo>
                  <a:lnTo>
                    <a:pt x="84396" y="58402"/>
                  </a:lnTo>
                  <a:lnTo>
                    <a:pt x="77871" y="66989"/>
                  </a:lnTo>
                  <a:lnTo>
                    <a:pt x="2459" y="142848"/>
                  </a:lnTo>
                  <a:lnTo>
                    <a:pt x="0" y="150204"/>
                  </a:lnTo>
                  <a:lnTo>
                    <a:pt x="808" y="157554"/>
                  </a:lnTo>
                  <a:lnTo>
                    <a:pt x="3793" y="164902"/>
                  </a:lnTo>
                  <a:lnTo>
                    <a:pt x="11901" y="169800"/>
                  </a:lnTo>
                  <a:lnTo>
                    <a:pt x="23424" y="173066"/>
                  </a:lnTo>
                  <a:lnTo>
                    <a:pt x="37223" y="175243"/>
                  </a:lnTo>
                  <a:lnTo>
                    <a:pt x="51317" y="176694"/>
                  </a:lnTo>
                  <a:lnTo>
                    <a:pt x="65607" y="177662"/>
                  </a:lnTo>
                  <a:lnTo>
                    <a:pt x="80027" y="178307"/>
                  </a:lnTo>
                  <a:lnTo>
                    <a:pt x="92088" y="181184"/>
                  </a:lnTo>
                  <a:lnTo>
                    <a:pt x="102576" y="185549"/>
                  </a:lnTo>
                  <a:lnTo>
                    <a:pt x="130891" y="201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65899" y="4111057"/>
              <a:ext cx="235882" cy="546834"/>
            </a:xfrm>
            <a:custGeom>
              <a:avLst/>
              <a:gdLst/>
              <a:ahLst/>
              <a:cxnLst/>
              <a:rect l="0" t="0" r="0" b="0"/>
              <a:pathLst>
                <a:path w="235882" h="546834">
                  <a:moveTo>
                    <a:pt x="50170" y="51312"/>
                  </a:moveTo>
                  <a:lnTo>
                    <a:pt x="61862" y="39621"/>
                  </a:lnTo>
                  <a:lnTo>
                    <a:pt x="68976" y="34954"/>
                  </a:lnTo>
                  <a:lnTo>
                    <a:pt x="77390" y="30619"/>
                  </a:lnTo>
                  <a:lnTo>
                    <a:pt x="86669" y="26505"/>
                  </a:lnTo>
                  <a:lnTo>
                    <a:pt x="96526" y="21316"/>
                  </a:lnTo>
                  <a:lnTo>
                    <a:pt x="106768" y="15409"/>
                  </a:lnTo>
                  <a:lnTo>
                    <a:pt x="117266" y="9024"/>
                  </a:lnTo>
                  <a:lnTo>
                    <a:pt x="129159" y="4768"/>
                  </a:lnTo>
                  <a:lnTo>
                    <a:pt x="141982" y="1930"/>
                  </a:lnTo>
                  <a:lnTo>
                    <a:pt x="155424" y="38"/>
                  </a:lnTo>
                  <a:lnTo>
                    <a:pt x="168056" y="0"/>
                  </a:lnTo>
                  <a:lnTo>
                    <a:pt x="180149" y="1199"/>
                  </a:lnTo>
                  <a:lnTo>
                    <a:pt x="191880" y="3221"/>
                  </a:lnTo>
                  <a:lnTo>
                    <a:pt x="203372" y="7017"/>
                  </a:lnTo>
                  <a:lnTo>
                    <a:pt x="214704" y="11994"/>
                  </a:lnTo>
                  <a:lnTo>
                    <a:pt x="225929" y="17759"/>
                  </a:lnTo>
                  <a:lnTo>
                    <a:pt x="232188" y="26497"/>
                  </a:lnTo>
                  <a:lnTo>
                    <a:pt x="235138" y="37215"/>
                  </a:lnTo>
                  <a:lnTo>
                    <a:pt x="235881" y="49256"/>
                  </a:lnTo>
                  <a:lnTo>
                    <a:pt x="235153" y="60953"/>
                  </a:lnTo>
                  <a:lnTo>
                    <a:pt x="233444" y="72422"/>
                  </a:lnTo>
                  <a:lnTo>
                    <a:pt x="231081" y="83738"/>
                  </a:lnTo>
                  <a:lnTo>
                    <a:pt x="228282" y="94952"/>
                  </a:lnTo>
                  <a:lnTo>
                    <a:pt x="225193" y="106100"/>
                  </a:lnTo>
                  <a:lnTo>
                    <a:pt x="221910" y="117201"/>
                  </a:lnTo>
                  <a:lnTo>
                    <a:pt x="217274" y="127050"/>
                  </a:lnTo>
                  <a:lnTo>
                    <a:pt x="211737" y="136062"/>
                  </a:lnTo>
                  <a:lnTo>
                    <a:pt x="205598" y="144518"/>
                  </a:lnTo>
                  <a:lnTo>
                    <a:pt x="199059" y="152602"/>
                  </a:lnTo>
                  <a:lnTo>
                    <a:pt x="192252" y="160438"/>
                  </a:lnTo>
                  <a:lnTo>
                    <a:pt x="185267" y="168109"/>
                  </a:lnTo>
                  <a:lnTo>
                    <a:pt x="176940" y="174447"/>
                  </a:lnTo>
                  <a:lnTo>
                    <a:pt x="167718" y="179895"/>
                  </a:lnTo>
                  <a:lnTo>
                    <a:pt x="157900" y="184751"/>
                  </a:lnTo>
                  <a:lnTo>
                    <a:pt x="148907" y="190435"/>
                  </a:lnTo>
                  <a:lnTo>
                    <a:pt x="140465" y="196672"/>
                  </a:lnTo>
                  <a:lnTo>
                    <a:pt x="132390" y="203276"/>
                  </a:lnTo>
                  <a:lnTo>
                    <a:pt x="123336" y="210127"/>
                  </a:lnTo>
                  <a:lnTo>
                    <a:pt x="103488" y="224264"/>
                  </a:lnTo>
                  <a:lnTo>
                    <a:pt x="93057" y="230236"/>
                  </a:lnTo>
                  <a:lnTo>
                    <a:pt x="82432" y="235440"/>
                  </a:lnTo>
                  <a:lnTo>
                    <a:pt x="71678" y="240134"/>
                  </a:lnTo>
                  <a:lnTo>
                    <a:pt x="59615" y="243263"/>
                  </a:lnTo>
                  <a:lnTo>
                    <a:pt x="46679" y="245348"/>
                  </a:lnTo>
                  <a:lnTo>
                    <a:pt x="33160" y="246739"/>
                  </a:lnTo>
                  <a:lnTo>
                    <a:pt x="21701" y="250113"/>
                  </a:lnTo>
                  <a:lnTo>
                    <a:pt x="11615" y="254810"/>
                  </a:lnTo>
                  <a:lnTo>
                    <a:pt x="2444" y="260388"/>
                  </a:lnTo>
                  <a:lnTo>
                    <a:pt x="0" y="262883"/>
                  </a:lnTo>
                  <a:lnTo>
                    <a:pt x="2041" y="263323"/>
                  </a:lnTo>
                  <a:lnTo>
                    <a:pt x="7073" y="262393"/>
                  </a:lnTo>
                  <a:lnTo>
                    <a:pt x="15321" y="261772"/>
                  </a:lnTo>
                  <a:lnTo>
                    <a:pt x="25714" y="261359"/>
                  </a:lnTo>
                  <a:lnTo>
                    <a:pt x="37537" y="261083"/>
                  </a:lnTo>
                  <a:lnTo>
                    <a:pt x="49089" y="262123"/>
                  </a:lnTo>
                  <a:lnTo>
                    <a:pt x="60461" y="264040"/>
                  </a:lnTo>
                  <a:lnTo>
                    <a:pt x="71713" y="266541"/>
                  </a:lnTo>
                  <a:lnTo>
                    <a:pt x="82885" y="269432"/>
                  </a:lnTo>
                  <a:lnTo>
                    <a:pt x="94003" y="272583"/>
                  </a:lnTo>
                  <a:lnTo>
                    <a:pt x="105086" y="275907"/>
                  </a:lnTo>
                  <a:lnTo>
                    <a:pt x="114921" y="281794"/>
                  </a:lnTo>
                  <a:lnTo>
                    <a:pt x="123925" y="289389"/>
                  </a:lnTo>
                  <a:lnTo>
                    <a:pt x="132375" y="298123"/>
                  </a:lnTo>
                  <a:lnTo>
                    <a:pt x="139232" y="307615"/>
                  </a:lnTo>
                  <a:lnTo>
                    <a:pt x="145026" y="317615"/>
                  </a:lnTo>
                  <a:lnTo>
                    <a:pt x="150113" y="327951"/>
                  </a:lnTo>
                  <a:lnTo>
                    <a:pt x="153504" y="339736"/>
                  </a:lnTo>
                  <a:lnTo>
                    <a:pt x="155765" y="352487"/>
                  </a:lnTo>
                  <a:lnTo>
                    <a:pt x="157272" y="365882"/>
                  </a:lnTo>
                  <a:lnTo>
                    <a:pt x="157053" y="379706"/>
                  </a:lnTo>
                  <a:lnTo>
                    <a:pt x="155684" y="393816"/>
                  </a:lnTo>
                  <a:lnTo>
                    <a:pt x="153547" y="408116"/>
                  </a:lnTo>
                  <a:lnTo>
                    <a:pt x="152123" y="422544"/>
                  </a:lnTo>
                  <a:lnTo>
                    <a:pt x="151174" y="437056"/>
                  </a:lnTo>
                  <a:lnTo>
                    <a:pt x="150541" y="451625"/>
                  </a:lnTo>
                  <a:lnTo>
                    <a:pt x="147671" y="465009"/>
                  </a:lnTo>
                  <a:lnTo>
                    <a:pt x="143312" y="477601"/>
                  </a:lnTo>
                  <a:lnTo>
                    <a:pt x="137958" y="489667"/>
                  </a:lnTo>
                  <a:lnTo>
                    <a:pt x="131942" y="500158"/>
                  </a:lnTo>
                  <a:lnTo>
                    <a:pt x="125485" y="509598"/>
                  </a:lnTo>
                  <a:lnTo>
                    <a:pt x="118733" y="518339"/>
                  </a:lnTo>
                  <a:lnTo>
                    <a:pt x="110561" y="525390"/>
                  </a:lnTo>
                  <a:lnTo>
                    <a:pt x="101442" y="531314"/>
                  </a:lnTo>
                  <a:lnTo>
                    <a:pt x="91693" y="536487"/>
                  </a:lnTo>
                  <a:lnTo>
                    <a:pt x="81522" y="541159"/>
                  </a:lnTo>
                  <a:lnTo>
                    <a:pt x="71072" y="545497"/>
                  </a:lnTo>
                  <a:lnTo>
                    <a:pt x="17136" y="5468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12782" y="4099007"/>
              <a:ext cx="254762" cy="491630"/>
            </a:xfrm>
            <a:custGeom>
              <a:avLst/>
              <a:gdLst/>
              <a:ahLst/>
              <a:cxnLst/>
              <a:rect l="0" t="0" r="0" b="0"/>
              <a:pathLst>
                <a:path w="254762" h="491630">
                  <a:moveTo>
                    <a:pt x="67565" y="52351"/>
                  </a:moveTo>
                  <a:lnTo>
                    <a:pt x="79256" y="40660"/>
                  </a:lnTo>
                  <a:lnTo>
                    <a:pt x="86371" y="34769"/>
                  </a:lnTo>
                  <a:lnTo>
                    <a:pt x="94784" y="28395"/>
                  </a:lnTo>
                  <a:lnTo>
                    <a:pt x="104064" y="21698"/>
                  </a:lnTo>
                  <a:lnTo>
                    <a:pt x="113921" y="16010"/>
                  </a:lnTo>
                  <a:lnTo>
                    <a:pt x="124162" y="10994"/>
                  </a:lnTo>
                  <a:lnTo>
                    <a:pt x="134661" y="6428"/>
                  </a:lnTo>
                  <a:lnTo>
                    <a:pt x="146554" y="3383"/>
                  </a:lnTo>
                  <a:lnTo>
                    <a:pt x="159376" y="1353"/>
                  </a:lnTo>
                  <a:lnTo>
                    <a:pt x="172819" y="0"/>
                  </a:lnTo>
                  <a:lnTo>
                    <a:pt x="184228" y="1545"/>
                  </a:lnTo>
                  <a:lnTo>
                    <a:pt x="194280" y="5021"/>
                  </a:lnTo>
                  <a:lnTo>
                    <a:pt x="203429" y="9786"/>
                  </a:lnTo>
                  <a:lnTo>
                    <a:pt x="211975" y="15410"/>
                  </a:lnTo>
                  <a:lnTo>
                    <a:pt x="220120" y="21606"/>
                  </a:lnTo>
                  <a:lnTo>
                    <a:pt x="227996" y="28184"/>
                  </a:lnTo>
                  <a:lnTo>
                    <a:pt x="234471" y="36240"/>
                  </a:lnTo>
                  <a:lnTo>
                    <a:pt x="240011" y="45281"/>
                  </a:lnTo>
                  <a:lnTo>
                    <a:pt x="244928" y="54978"/>
                  </a:lnTo>
                  <a:lnTo>
                    <a:pt x="248206" y="66338"/>
                  </a:lnTo>
                  <a:lnTo>
                    <a:pt x="250391" y="78805"/>
                  </a:lnTo>
                  <a:lnTo>
                    <a:pt x="251848" y="92010"/>
                  </a:lnTo>
                  <a:lnTo>
                    <a:pt x="250372" y="104484"/>
                  </a:lnTo>
                  <a:lnTo>
                    <a:pt x="246941" y="116470"/>
                  </a:lnTo>
                  <a:lnTo>
                    <a:pt x="242207" y="128132"/>
                  </a:lnTo>
                  <a:lnTo>
                    <a:pt x="233684" y="150877"/>
                  </a:lnTo>
                  <a:lnTo>
                    <a:pt x="229698" y="162082"/>
                  </a:lnTo>
                  <a:lnTo>
                    <a:pt x="223371" y="171998"/>
                  </a:lnTo>
                  <a:lnTo>
                    <a:pt x="215481" y="181056"/>
                  </a:lnTo>
                  <a:lnTo>
                    <a:pt x="206552" y="189542"/>
                  </a:lnTo>
                  <a:lnTo>
                    <a:pt x="199375" y="198869"/>
                  </a:lnTo>
                  <a:lnTo>
                    <a:pt x="193367" y="208758"/>
                  </a:lnTo>
                  <a:lnTo>
                    <a:pt x="188138" y="219021"/>
                  </a:lnTo>
                  <a:lnTo>
                    <a:pt x="182205" y="229534"/>
                  </a:lnTo>
                  <a:lnTo>
                    <a:pt x="175803" y="240213"/>
                  </a:lnTo>
                  <a:lnTo>
                    <a:pt x="162164" y="261866"/>
                  </a:lnTo>
                  <a:lnTo>
                    <a:pt x="147945" y="283725"/>
                  </a:lnTo>
                  <a:lnTo>
                    <a:pt x="140728" y="293469"/>
                  </a:lnTo>
                  <a:lnTo>
                    <a:pt x="133469" y="302413"/>
                  </a:lnTo>
                  <a:lnTo>
                    <a:pt x="126183" y="310822"/>
                  </a:lnTo>
                  <a:lnTo>
                    <a:pt x="118879" y="320098"/>
                  </a:lnTo>
                  <a:lnTo>
                    <a:pt x="111562" y="329953"/>
                  </a:lnTo>
                  <a:lnTo>
                    <a:pt x="96908" y="350691"/>
                  </a:lnTo>
                  <a:lnTo>
                    <a:pt x="82237" y="372143"/>
                  </a:lnTo>
                  <a:lnTo>
                    <a:pt x="74900" y="381779"/>
                  </a:lnTo>
                  <a:lnTo>
                    <a:pt x="67561" y="390650"/>
                  </a:lnTo>
                  <a:lnTo>
                    <a:pt x="60221" y="399011"/>
                  </a:lnTo>
                  <a:lnTo>
                    <a:pt x="52881" y="407031"/>
                  </a:lnTo>
                  <a:lnTo>
                    <a:pt x="38200" y="422469"/>
                  </a:lnTo>
                  <a:lnTo>
                    <a:pt x="30859" y="431235"/>
                  </a:lnTo>
                  <a:lnTo>
                    <a:pt x="23518" y="440750"/>
                  </a:lnTo>
                  <a:lnTo>
                    <a:pt x="16177" y="450763"/>
                  </a:lnTo>
                  <a:lnTo>
                    <a:pt x="10060" y="461110"/>
                  </a:lnTo>
                  <a:lnTo>
                    <a:pt x="4758" y="471677"/>
                  </a:lnTo>
                  <a:lnTo>
                    <a:pt x="0" y="482393"/>
                  </a:lnTo>
                  <a:lnTo>
                    <a:pt x="1722" y="488314"/>
                  </a:lnTo>
                  <a:lnTo>
                    <a:pt x="7764" y="491037"/>
                  </a:lnTo>
                  <a:lnTo>
                    <a:pt x="16686" y="491629"/>
                  </a:lnTo>
                  <a:lnTo>
                    <a:pt x="26305" y="490801"/>
                  </a:lnTo>
                  <a:lnTo>
                    <a:pt x="36388" y="489024"/>
                  </a:lnTo>
                  <a:lnTo>
                    <a:pt x="46780" y="486617"/>
                  </a:lnTo>
                  <a:lnTo>
                    <a:pt x="57379" y="483788"/>
                  </a:lnTo>
                  <a:lnTo>
                    <a:pt x="91056" y="473962"/>
                  </a:lnTo>
                  <a:lnTo>
                    <a:pt x="117565" y="466898"/>
                  </a:lnTo>
                  <a:lnTo>
                    <a:pt x="130263" y="462078"/>
                  </a:lnTo>
                  <a:lnTo>
                    <a:pt x="142398" y="456418"/>
                  </a:lnTo>
                  <a:lnTo>
                    <a:pt x="154159" y="450197"/>
                  </a:lnTo>
                  <a:lnTo>
                    <a:pt x="166894" y="444826"/>
                  </a:lnTo>
                  <a:lnTo>
                    <a:pt x="180277" y="440022"/>
                  </a:lnTo>
                  <a:lnTo>
                    <a:pt x="254761" y="4267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74711" y="4712947"/>
              <a:ext cx="1035088" cy="55059"/>
            </a:xfrm>
            <a:custGeom>
              <a:avLst/>
              <a:gdLst/>
              <a:ahLst/>
              <a:cxnLst/>
              <a:rect l="0" t="0" r="0" b="0"/>
              <a:pathLst>
                <a:path w="1035088" h="55059">
                  <a:moveTo>
                    <a:pt x="0" y="33035"/>
                  </a:moveTo>
                  <a:lnTo>
                    <a:pt x="45980" y="17709"/>
                  </a:lnTo>
                  <a:lnTo>
                    <a:pt x="58794" y="15476"/>
                  </a:lnTo>
                  <a:lnTo>
                    <a:pt x="73454" y="13988"/>
                  </a:lnTo>
                  <a:lnTo>
                    <a:pt x="89345" y="12996"/>
                  </a:lnTo>
                  <a:lnTo>
                    <a:pt x="123315" y="11894"/>
                  </a:lnTo>
                  <a:lnTo>
                    <a:pt x="140939" y="11600"/>
                  </a:lnTo>
                  <a:lnTo>
                    <a:pt x="157582" y="10180"/>
                  </a:lnTo>
                  <a:lnTo>
                    <a:pt x="173571" y="8011"/>
                  </a:lnTo>
                  <a:lnTo>
                    <a:pt x="189124" y="5341"/>
                  </a:lnTo>
                  <a:lnTo>
                    <a:pt x="204387" y="3561"/>
                  </a:lnTo>
                  <a:lnTo>
                    <a:pt x="219457" y="2374"/>
                  </a:lnTo>
                  <a:lnTo>
                    <a:pt x="249251" y="1055"/>
                  </a:lnTo>
                  <a:lnTo>
                    <a:pt x="293540" y="313"/>
                  </a:lnTo>
                  <a:lnTo>
                    <a:pt x="607322" y="0"/>
                  </a:lnTo>
                  <a:lnTo>
                    <a:pt x="623889" y="1224"/>
                  </a:lnTo>
                  <a:lnTo>
                    <a:pt x="641051" y="3263"/>
                  </a:lnTo>
                  <a:lnTo>
                    <a:pt x="658610" y="5846"/>
                  </a:lnTo>
                  <a:lnTo>
                    <a:pt x="676434" y="7568"/>
                  </a:lnTo>
                  <a:lnTo>
                    <a:pt x="694434" y="8716"/>
                  </a:lnTo>
                  <a:lnTo>
                    <a:pt x="712551" y="9481"/>
                  </a:lnTo>
                  <a:lnTo>
                    <a:pt x="730747" y="11215"/>
                  </a:lnTo>
                  <a:lnTo>
                    <a:pt x="748995" y="13594"/>
                  </a:lnTo>
                  <a:lnTo>
                    <a:pt x="767278" y="16404"/>
                  </a:lnTo>
                  <a:lnTo>
                    <a:pt x="784361" y="19501"/>
                  </a:lnTo>
                  <a:lnTo>
                    <a:pt x="800643" y="22789"/>
                  </a:lnTo>
                  <a:lnTo>
                    <a:pt x="816392" y="26204"/>
                  </a:lnTo>
                  <a:lnTo>
                    <a:pt x="831786" y="28481"/>
                  </a:lnTo>
                  <a:lnTo>
                    <a:pt x="846942" y="29999"/>
                  </a:lnTo>
                  <a:lnTo>
                    <a:pt x="861940" y="31011"/>
                  </a:lnTo>
                  <a:lnTo>
                    <a:pt x="876833" y="32909"/>
                  </a:lnTo>
                  <a:lnTo>
                    <a:pt x="891655" y="35398"/>
                  </a:lnTo>
                  <a:lnTo>
                    <a:pt x="906431" y="38281"/>
                  </a:lnTo>
                  <a:lnTo>
                    <a:pt x="922399" y="40203"/>
                  </a:lnTo>
                  <a:lnTo>
                    <a:pt x="939162" y="41484"/>
                  </a:lnTo>
                  <a:lnTo>
                    <a:pt x="956455" y="42339"/>
                  </a:lnTo>
                  <a:lnTo>
                    <a:pt x="971654" y="44132"/>
                  </a:lnTo>
                  <a:lnTo>
                    <a:pt x="1035087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98714" y="4845086"/>
              <a:ext cx="72414" cy="451475"/>
            </a:xfrm>
            <a:custGeom>
              <a:avLst/>
              <a:gdLst/>
              <a:ahLst/>
              <a:cxnLst/>
              <a:rect l="0" t="0" r="0" b="0"/>
              <a:pathLst>
                <a:path w="72414" h="451475">
                  <a:moveTo>
                    <a:pt x="6344" y="0"/>
                  </a:moveTo>
                  <a:lnTo>
                    <a:pt x="498" y="17537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3920" y="57570"/>
                  </a:lnTo>
                  <a:lnTo>
                    <a:pt x="4728" y="70191"/>
                  </a:lnTo>
                  <a:lnTo>
                    <a:pt x="5267" y="83499"/>
                  </a:lnTo>
                  <a:lnTo>
                    <a:pt x="6849" y="97266"/>
                  </a:lnTo>
                  <a:lnTo>
                    <a:pt x="9128" y="111337"/>
                  </a:lnTo>
                  <a:lnTo>
                    <a:pt x="11870" y="125612"/>
                  </a:lnTo>
                  <a:lnTo>
                    <a:pt x="14922" y="138799"/>
                  </a:lnTo>
                  <a:lnTo>
                    <a:pt x="18180" y="151261"/>
                  </a:lnTo>
                  <a:lnTo>
                    <a:pt x="21576" y="163240"/>
                  </a:lnTo>
                  <a:lnTo>
                    <a:pt x="23840" y="177343"/>
                  </a:lnTo>
                  <a:lnTo>
                    <a:pt x="25349" y="192863"/>
                  </a:lnTo>
                  <a:lnTo>
                    <a:pt x="26355" y="209327"/>
                  </a:lnTo>
                  <a:lnTo>
                    <a:pt x="28249" y="223973"/>
                  </a:lnTo>
                  <a:lnTo>
                    <a:pt x="30735" y="237408"/>
                  </a:lnTo>
                  <a:lnTo>
                    <a:pt x="33616" y="250035"/>
                  </a:lnTo>
                  <a:lnTo>
                    <a:pt x="35537" y="263347"/>
                  </a:lnTo>
                  <a:lnTo>
                    <a:pt x="36818" y="277116"/>
                  </a:lnTo>
                  <a:lnTo>
                    <a:pt x="37671" y="291189"/>
                  </a:lnTo>
                  <a:lnTo>
                    <a:pt x="39464" y="304242"/>
                  </a:lnTo>
                  <a:lnTo>
                    <a:pt x="41882" y="316614"/>
                  </a:lnTo>
                  <a:lnTo>
                    <a:pt x="54555" y="368690"/>
                  </a:lnTo>
                  <a:lnTo>
                    <a:pt x="56838" y="382826"/>
                  </a:lnTo>
                  <a:lnTo>
                    <a:pt x="58359" y="397144"/>
                  </a:lnTo>
                  <a:lnTo>
                    <a:pt x="72413" y="451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05713" y="4858884"/>
              <a:ext cx="283855" cy="361820"/>
            </a:xfrm>
            <a:custGeom>
              <a:avLst/>
              <a:gdLst/>
              <a:ahLst/>
              <a:cxnLst/>
              <a:rect l="0" t="0" r="0" b="0"/>
              <a:pathLst>
                <a:path w="283855" h="361820">
                  <a:moveTo>
                    <a:pt x="8565" y="74295"/>
                  </a:moveTo>
                  <a:lnTo>
                    <a:pt x="39218" y="43641"/>
                  </a:lnTo>
                  <a:lnTo>
                    <a:pt x="47353" y="36730"/>
                  </a:lnTo>
                  <a:lnTo>
                    <a:pt x="56446" y="29676"/>
                  </a:lnTo>
                  <a:lnTo>
                    <a:pt x="66179" y="22526"/>
                  </a:lnTo>
                  <a:lnTo>
                    <a:pt x="76339" y="16535"/>
                  </a:lnTo>
                  <a:lnTo>
                    <a:pt x="86782" y="11319"/>
                  </a:lnTo>
                  <a:lnTo>
                    <a:pt x="97415" y="6617"/>
                  </a:lnTo>
                  <a:lnTo>
                    <a:pt x="109397" y="3483"/>
                  </a:lnTo>
                  <a:lnTo>
                    <a:pt x="122280" y="1393"/>
                  </a:lnTo>
                  <a:lnTo>
                    <a:pt x="135762" y="0"/>
                  </a:lnTo>
                  <a:lnTo>
                    <a:pt x="148421" y="295"/>
                  </a:lnTo>
                  <a:lnTo>
                    <a:pt x="160530" y="1715"/>
                  </a:lnTo>
                  <a:lnTo>
                    <a:pt x="172274" y="3885"/>
                  </a:lnTo>
                  <a:lnTo>
                    <a:pt x="182550" y="7779"/>
                  </a:lnTo>
                  <a:lnTo>
                    <a:pt x="191848" y="12822"/>
                  </a:lnTo>
                  <a:lnTo>
                    <a:pt x="200493" y="18631"/>
                  </a:lnTo>
                  <a:lnTo>
                    <a:pt x="208704" y="26174"/>
                  </a:lnTo>
                  <a:lnTo>
                    <a:pt x="216625" y="34873"/>
                  </a:lnTo>
                  <a:lnTo>
                    <a:pt x="224352" y="44343"/>
                  </a:lnTo>
                  <a:lnTo>
                    <a:pt x="230728" y="54327"/>
                  </a:lnTo>
                  <a:lnTo>
                    <a:pt x="236201" y="64653"/>
                  </a:lnTo>
                  <a:lnTo>
                    <a:pt x="241074" y="75208"/>
                  </a:lnTo>
                  <a:lnTo>
                    <a:pt x="241875" y="85915"/>
                  </a:lnTo>
                  <a:lnTo>
                    <a:pt x="239962" y="96724"/>
                  </a:lnTo>
                  <a:lnTo>
                    <a:pt x="236240" y="107600"/>
                  </a:lnTo>
                  <a:lnTo>
                    <a:pt x="231312" y="117298"/>
                  </a:lnTo>
                  <a:lnTo>
                    <a:pt x="225579" y="126210"/>
                  </a:lnTo>
                  <a:lnTo>
                    <a:pt x="219310" y="134599"/>
                  </a:lnTo>
                  <a:lnTo>
                    <a:pt x="212684" y="142638"/>
                  </a:lnTo>
                  <a:lnTo>
                    <a:pt x="205820" y="150445"/>
                  </a:lnTo>
                  <a:lnTo>
                    <a:pt x="198796" y="158096"/>
                  </a:lnTo>
                  <a:lnTo>
                    <a:pt x="184467" y="173123"/>
                  </a:lnTo>
                  <a:lnTo>
                    <a:pt x="1223" y="356925"/>
                  </a:lnTo>
                  <a:lnTo>
                    <a:pt x="0" y="360595"/>
                  </a:lnTo>
                  <a:lnTo>
                    <a:pt x="2855" y="361819"/>
                  </a:lnTo>
                  <a:lnTo>
                    <a:pt x="8429" y="361411"/>
                  </a:lnTo>
                  <a:lnTo>
                    <a:pt x="17038" y="361139"/>
                  </a:lnTo>
                  <a:lnTo>
                    <a:pt x="39656" y="360837"/>
                  </a:lnTo>
                  <a:lnTo>
                    <a:pt x="53762" y="359533"/>
                  </a:lnTo>
                  <a:lnTo>
                    <a:pt x="69284" y="357440"/>
                  </a:lnTo>
                  <a:lnTo>
                    <a:pt x="85750" y="354821"/>
                  </a:lnTo>
                  <a:lnTo>
                    <a:pt x="101620" y="353076"/>
                  </a:lnTo>
                  <a:lnTo>
                    <a:pt x="117095" y="351912"/>
                  </a:lnTo>
                  <a:lnTo>
                    <a:pt x="132306" y="351136"/>
                  </a:lnTo>
                  <a:lnTo>
                    <a:pt x="162257" y="350274"/>
                  </a:lnTo>
                  <a:lnTo>
                    <a:pt x="221362" y="349720"/>
                  </a:lnTo>
                  <a:lnTo>
                    <a:pt x="234851" y="350898"/>
                  </a:lnTo>
                  <a:lnTo>
                    <a:pt x="247515" y="352907"/>
                  </a:lnTo>
                  <a:lnTo>
                    <a:pt x="283854" y="3605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31821" y="4162369"/>
              <a:ext cx="11012" cy="297314"/>
            </a:xfrm>
            <a:custGeom>
              <a:avLst/>
              <a:gdLst/>
              <a:ahLst/>
              <a:cxnLst/>
              <a:rect l="0" t="0" r="0" b="0"/>
              <a:pathLst>
                <a:path w="11012" h="297314">
                  <a:moveTo>
                    <a:pt x="0" y="0"/>
                  </a:moveTo>
                  <a:lnTo>
                    <a:pt x="0" y="241586"/>
                  </a:lnTo>
                  <a:lnTo>
                    <a:pt x="11011" y="2973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21705" y="4437658"/>
              <a:ext cx="198209" cy="22025"/>
            </a:xfrm>
            <a:custGeom>
              <a:avLst/>
              <a:gdLst/>
              <a:ahLst/>
              <a:cxnLst/>
              <a:rect l="0" t="0" r="0" b="0"/>
              <a:pathLst>
                <a:path w="198209" h="22025">
                  <a:moveTo>
                    <a:pt x="0" y="0"/>
                  </a:moveTo>
                  <a:lnTo>
                    <a:pt x="61307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97693" y="5846"/>
                  </a:lnTo>
                  <a:lnTo>
                    <a:pt x="110399" y="7568"/>
                  </a:lnTo>
                  <a:lnTo>
                    <a:pt x="123763" y="8716"/>
                  </a:lnTo>
                  <a:lnTo>
                    <a:pt x="137567" y="9481"/>
                  </a:lnTo>
                  <a:lnTo>
                    <a:pt x="150439" y="11215"/>
                  </a:lnTo>
                  <a:lnTo>
                    <a:pt x="162692" y="13594"/>
                  </a:lnTo>
                  <a:lnTo>
                    <a:pt x="198208" y="220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10694" y="4426647"/>
              <a:ext cx="121128" cy="187197"/>
            </a:xfrm>
            <a:custGeom>
              <a:avLst/>
              <a:gdLst/>
              <a:ahLst/>
              <a:cxnLst/>
              <a:rect l="0" t="0" r="0" b="0"/>
              <a:pathLst>
                <a:path w="121128" h="187197">
                  <a:moveTo>
                    <a:pt x="0" y="0"/>
                  </a:moveTo>
                  <a:lnTo>
                    <a:pt x="5846" y="23383"/>
                  </a:lnTo>
                  <a:lnTo>
                    <a:pt x="10015" y="32718"/>
                  </a:lnTo>
                  <a:lnTo>
                    <a:pt x="15241" y="41388"/>
                  </a:lnTo>
                  <a:lnTo>
                    <a:pt x="21172" y="49615"/>
                  </a:lnTo>
                  <a:lnTo>
                    <a:pt x="27573" y="57547"/>
                  </a:lnTo>
                  <a:lnTo>
                    <a:pt x="34287" y="65281"/>
                  </a:lnTo>
                  <a:lnTo>
                    <a:pt x="41211" y="72885"/>
                  </a:lnTo>
                  <a:lnTo>
                    <a:pt x="55429" y="87859"/>
                  </a:lnTo>
                  <a:lnTo>
                    <a:pt x="62646" y="95278"/>
                  </a:lnTo>
                  <a:lnTo>
                    <a:pt x="68681" y="105118"/>
                  </a:lnTo>
                  <a:lnTo>
                    <a:pt x="73928" y="116572"/>
                  </a:lnTo>
                  <a:lnTo>
                    <a:pt x="78649" y="129102"/>
                  </a:lnTo>
                  <a:lnTo>
                    <a:pt x="84244" y="141126"/>
                  </a:lnTo>
                  <a:lnTo>
                    <a:pt x="90421" y="152812"/>
                  </a:lnTo>
                  <a:lnTo>
                    <a:pt x="121127" y="187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720809" y="4426647"/>
              <a:ext cx="99105" cy="165174"/>
            </a:xfrm>
            <a:custGeom>
              <a:avLst/>
              <a:gdLst/>
              <a:ahLst/>
              <a:cxnLst/>
              <a:rect l="0" t="0" r="0" b="0"/>
              <a:pathLst>
                <a:path w="99105" h="165174">
                  <a:moveTo>
                    <a:pt x="99104" y="0"/>
                  </a:moveTo>
                  <a:lnTo>
                    <a:pt x="87413" y="17537"/>
                  </a:lnTo>
                  <a:lnTo>
                    <a:pt x="81522" y="25150"/>
                  </a:lnTo>
                  <a:lnTo>
                    <a:pt x="75148" y="32672"/>
                  </a:lnTo>
                  <a:lnTo>
                    <a:pt x="68451" y="40134"/>
                  </a:lnTo>
                  <a:lnTo>
                    <a:pt x="61540" y="48779"/>
                  </a:lnTo>
                  <a:lnTo>
                    <a:pt x="54485" y="58213"/>
                  </a:lnTo>
                  <a:lnTo>
                    <a:pt x="47335" y="68173"/>
                  </a:lnTo>
                  <a:lnTo>
                    <a:pt x="41345" y="78483"/>
                  </a:lnTo>
                  <a:lnTo>
                    <a:pt x="36128" y="89027"/>
                  </a:lnTo>
                  <a:lnTo>
                    <a:pt x="31426" y="99727"/>
                  </a:lnTo>
                  <a:lnTo>
                    <a:pt x="25845" y="110531"/>
                  </a:lnTo>
                  <a:lnTo>
                    <a:pt x="19677" y="121404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70115" y="4881182"/>
              <a:ext cx="183730" cy="536572"/>
            </a:xfrm>
            <a:custGeom>
              <a:avLst/>
              <a:gdLst/>
              <a:ahLst/>
              <a:cxnLst/>
              <a:rect l="0" t="0" r="0" b="0"/>
              <a:pathLst>
                <a:path w="183730" h="536572">
                  <a:moveTo>
                    <a:pt x="172717" y="18962"/>
                  </a:moveTo>
                  <a:lnTo>
                    <a:pt x="161026" y="7271"/>
                  </a:lnTo>
                  <a:lnTo>
                    <a:pt x="152688" y="3827"/>
                  </a:lnTo>
                  <a:lnTo>
                    <a:pt x="142236" y="1531"/>
                  </a:lnTo>
                  <a:lnTo>
                    <a:pt x="130373" y="0"/>
                  </a:lnTo>
                  <a:lnTo>
                    <a:pt x="118794" y="203"/>
                  </a:lnTo>
                  <a:lnTo>
                    <a:pt x="107405" y="1562"/>
                  </a:lnTo>
                  <a:lnTo>
                    <a:pt x="96141" y="3692"/>
                  </a:lnTo>
                  <a:lnTo>
                    <a:pt x="84961" y="6335"/>
                  </a:lnTo>
                  <a:lnTo>
                    <a:pt x="73838" y="9321"/>
                  </a:lnTo>
                  <a:lnTo>
                    <a:pt x="62752" y="12534"/>
                  </a:lnTo>
                  <a:lnTo>
                    <a:pt x="51690" y="17124"/>
                  </a:lnTo>
                  <a:lnTo>
                    <a:pt x="40645" y="22631"/>
                  </a:lnTo>
                  <a:lnTo>
                    <a:pt x="29611" y="28749"/>
                  </a:lnTo>
                  <a:lnTo>
                    <a:pt x="21032" y="36498"/>
                  </a:lnTo>
                  <a:lnTo>
                    <a:pt x="14089" y="45335"/>
                  </a:lnTo>
                  <a:lnTo>
                    <a:pt x="8237" y="54897"/>
                  </a:lnTo>
                  <a:lnTo>
                    <a:pt x="4335" y="67389"/>
                  </a:lnTo>
                  <a:lnTo>
                    <a:pt x="1734" y="81834"/>
                  </a:lnTo>
                  <a:lnTo>
                    <a:pt x="0" y="97582"/>
                  </a:lnTo>
                  <a:lnTo>
                    <a:pt x="68" y="111751"/>
                  </a:lnTo>
                  <a:lnTo>
                    <a:pt x="1336" y="124868"/>
                  </a:lnTo>
                  <a:lnTo>
                    <a:pt x="3406" y="137283"/>
                  </a:lnTo>
                  <a:lnTo>
                    <a:pt x="7232" y="149230"/>
                  </a:lnTo>
                  <a:lnTo>
                    <a:pt x="12230" y="160865"/>
                  </a:lnTo>
                  <a:lnTo>
                    <a:pt x="81036" y="298091"/>
                  </a:lnTo>
                  <a:lnTo>
                    <a:pt x="87126" y="312717"/>
                  </a:lnTo>
                  <a:lnTo>
                    <a:pt x="92410" y="327361"/>
                  </a:lnTo>
                  <a:lnTo>
                    <a:pt x="97156" y="342018"/>
                  </a:lnTo>
                  <a:lnTo>
                    <a:pt x="102767" y="355460"/>
                  </a:lnTo>
                  <a:lnTo>
                    <a:pt x="108955" y="368092"/>
                  </a:lnTo>
                  <a:lnTo>
                    <a:pt x="115527" y="380183"/>
                  </a:lnTo>
                  <a:lnTo>
                    <a:pt x="121132" y="393139"/>
                  </a:lnTo>
                  <a:lnTo>
                    <a:pt x="126092" y="406670"/>
                  </a:lnTo>
                  <a:lnTo>
                    <a:pt x="130622" y="420584"/>
                  </a:lnTo>
                  <a:lnTo>
                    <a:pt x="133643" y="435978"/>
                  </a:lnTo>
                  <a:lnTo>
                    <a:pt x="135656" y="452358"/>
                  </a:lnTo>
                  <a:lnTo>
                    <a:pt x="136998" y="469396"/>
                  </a:lnTo>
                  <a:lnTo>
                    <a:pt x="136670" y="484425"/>
                  </a:lnTo>
                  <a:lnTo>
                    <a:pt x="135227" y="498115"/>
                  </a:lnTo>
                  <a:lnTo>
                    <a:pt x="133042" y="510912"/>
                  </a:lnTo>
                  <a:lnTo>
                    <a:pt x="127914" y="520666"/>
                  </a:lnTo>
                  <a:lnTo>
                    <a:pt x="120826" y="528393"/>
                  </a:lnTo>
                  <a:lnTo>
                    <a:pt x="112429" y="534768"/>
                  </a:lnTo>
                  <a:lnTo>
                    <a:pt x="104385" y="536571"/>
                  </a:lnTo>
                  <a:lnTo>
                    <a:pt x="96575" y="535326"/>
                  </a:lnTo>
                  <a:lnTo>
                    <a:pt x="88921" y="532048"/>
                  </a:lnTo>
                  <a:lnTo>
                    <a:pt x="81371" y="527417"/>
                  </a:lnTo>
                  <a:lnTo>
                    <a:pt x="73891" y="521882"/>
                  </a:lnTo>
                  <a:lnTo>
                    <a:pt x="66458" y="515745"/>
                  </a:lnTo>
                  <a:lnTo>
                    <a:pt x="60278" y="506760"/>
                  </a:lnTo>
                  <a:lnTo>
                    <a:pt x="54936" y="495875"/>
                  </a:lnTo>
                  <a:lnTo>
                    <a:pt x="50150" y="483725"/>
                  </a:lnTo>
                  <a:lnTo>
                    <a:pt x="41570" y="460437"/>
                  </a:lnTo>
                  <a:lnTo>
                    <a:pt x="37569" y="449088"/>
                  </a:lnTo>
                  <a:lnTo>
                    <a:pt x="34902" y="435404"/>
                  </a:lnTo>
                  <a:lnTo>
                    <a:pt x="33124" y="420164"/>
                  </a:lnTo>
                  <a:lnTo>
                    <a:pt x="31938" y="403887"/>
                  </a:lnTo>
                  <a:lnTo>
                    <a:pt x="33595" y="389365"/>
                  </a:lnTo>
                  <a:lnTo>
                    <a:pt x="37146" y="376013"/>
                  </a:lnTo>
                  <a:lnTo>
                    <a:pt x="41961" y="363441"/>
                  </a:lnTo>
                  <a:lnTo>
                    <a:pt x="47618" y="350166"/>
                  </a:lnTo>
                  <a:lnTo>
                    <a:pt x="60428" y="322365"/>
                  </a:lnTo>
                  <a:lnTo>
                    <a:pt x="67270" y="309323"/>
                  </a:lnTo>
                  <a:lnTo>
                    <a:pt x="74279" y="296958"/>
                  </a:lnTo>
                  <a:lnTo>
                    <a:pt x="81398" y="285044"/>
                  </a:lnTo>
                  <a:lnTo>
                    <a:pt x="95834" y="262018"/>
                  </a:lnTo>
                  <a:lnTo>
                    <a:pt x="103109" y="250740"/>
                  </a:lnTo>
                  <a:lnTo>
                    <a:pt x="109183" y="239550"/>
                  </a:lnTo>
                  <a:lnTo>
                    <a:pt x="114456" y="228419"/>
                  </a:lnTo>
                  <a:lnTo>
                    <a:pt x="119194" y="217328"/>
                  </a:lnTo>
                  <a:lnTo>
                    <a:pt x="123577" y="206264"/>
                  </a:lnTo>
                  <a:lnTo>
                    <a:pt x="131709" y="184182"/>
                  </a:lnTo>
                  <a:lnTo>
                    <a:pt x="150611" y="129084"/>
                  </a:lnTo>
                  <a:lnTo>
                    <a:pt x="154309" y="118070"/>
                  </a:lnTo>
                  <a:lnTo>
                    <a:pt x="159222" y="107057"/>
                  </a:lnTo>
                  <a:lnTo>
                    <a:pt x="164944" y="96045"/>
                  </a:lnTo>
                  <a:lnTo>
                    <a:pt x="183729" y="630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364237" y="3512687"/>
              <a:ext cx="17267" cy="616649"/>
            </a:xfrm>
            <a:custGeom>
              <a:avLst/>
              <a:gdLst/>
              <a:ahLst/>
              <a:cxnLst/>
              <a:rect l="0" t="0" r="0" b="0"/>
              <a:pathLst>
                <a:path w="17267" h="616649">
                  <a:moveTo>
                    <a:pt x="17266" y="0"/>
                  </a:moveTo>
                  <a:lnTo>
                    <a:pt x="17266" y="278966"/>
                  </a:lnTo>
                  <a:lnTo>
                    <a:pt x="16043" y="293646"/>
                  </a:lnTo>
                  <a:lnTo>
                    <a:pt x="14004" y="308327"/>
                  </a:lnTo>
                  <a:lnTo>
                    <a:pt x="11420" y="323008"/>
                  </a:lnTo>
                  <a:lnTo>
                    <a:pt x="9698" y="338913"/>
                  </a:lnTo>
                  <a:lnTo>
                    <a:pt x="8550" y="355634"/>
                  </a:lnTo>
                  <a:lnTo>
                    <a:pt x="7275" y="389303"/>
                  </a:lnTo>
                  <a:lnTo>
                    <a:pt x="6708" y="420580"/>
                  </a:lnTo>
                  <a:lnTo>
                    <a:pt x="5334" y="435772"/>
                  </a:lnTo>
                  <a:lnTo>
                    <a:pt x="3193" y="450794"/>
                  </a:lnTo>
                  <a:lnTo>
                    <a:pt x="544" y="465703"/>
                  </a:lnTo>
                  <a:lnTo>
                    <a:pt x="0" y="480536"/>
                  </a:lnTo>
                  <a:lnTo>
                    <a:pt x="861" y="495319"/>
                  </a:lnTo>
                  <a:lnTo>
                    <a:pt x="2659" y="510069"/>
                  </a:lnTo>
                  <a:lnTo>
                    <a:pt x="3858" y="524796"/>
                  </a:lnTo>
                  <a:lnTo>
                    <a:pt x="4656" y="539507"/>
                  </a:lnTo>
                  <a:lnTo>
                    <a:pt x="6254" y="6166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91676" y="3523019"/>
              <a:ext cx="252366" cy="625409"/>
            </a:xfrm>
            <a:custGeom>
              <a:avLst/>
              <a:gdLst/>
              <a:ahLst/>
              <a:cxnLst/>
              <a:rect l="0" t="0" r="0" b="0"/>
              <a:pathLst>
                <a:path w="252366" h="625409">
                  <a:moveTo>
                    <a:pt x="55000" y="11691"/>
                  </a:moveTo>
                  <a:lnTo>
                    <a:pt x="66692" y="0"/>
                  </a:lnTo>
                  <a:lnTo>
                    <a:pt x="68912" y="227"/>
                  </a:lnTo>
                  <a:lnTo>
                    <a:pt x="69169" y="4048"/>
                  </a:lnTo>
                  <a:lnTo>
                    <a:pt x="66192" y="18083"/>
                  </a:lnTo>
                  <a:lnTo>
                    <a:pt x="60790" y="36555"/>
                  </a:lnTo>
                  <a:lnTo>
                    <a:pt x="56413" y="46620"/>
                  </a:lnTo>
                  <a:lnTo>
                    <a:pt x="51048" y="57000"/>
                  </a:lnTo>
                  <a:lnTo>
                    <a:pt x="45025" y="67591"/>
                  </a:lnTo>
                  <a:lnTo>
                    <a:pt x="39785" y="78322"/>
                  </a:lnTo>
                  <a:lnTo>
                    <a:pt x="35069" y="89146"/>
                  </a:lnTo>
                  <a:lnTo>
                    <a:pt x="30701" y="100033"/>
                  </a:lnTo>
                  <a:lnTo>
                    <a:pt x="26566" y="113409"/>
                  </a:lnTo>
                  <a:lnTo>
                    <a:pt x="22585" y="128443"/>
                  </a:lnTo>
                  <a:lnTo>
                    <a:pt x="18708" y="144584"/>
                  </a:lnTo>
                  <a:lnTo>
                    <a:pt x="14900" y="159015"/>
                  </a:lnTo>
                  <a:lnTo>
                    <a:pt x="7406" y="184837"/>
                  </a:lnTo>
                  <a:lnTo>
                    <a:pt x="4918" y="199309"/>
                  </a:lnTo>
                  <a:lnTo>
                    <a:pt x="3259" y="215074"/>
                  </a:lnTo>
                  <a:lnTo>
                    <a:pt x="2154" y="231702"/>
                  </a:lnTo>
                  <a:lnTo>
                    <a:pt x="1417" y="247681"/>
                  </a:lnTo>
                  <a:lnTo>
                    <a:pt x="598" y="278486"/>
                  </a:lnTo>
                  <a:lnTo>
                    <a:pt x="0" y="377112"/>
                  </a:lnTo>
                  <a:lnTo>
                    <a:pt x="1204" y="391114"/>
                  </a:lnTo>
                  <a:lnTo>
                    <a:pt x="3231" y="404119"/>
                  </a:lnTo>
                  <a:lnTo>
                    <a:pt x="5805" y="416461"/>
                  </a:lnTo>
                  <a:lnTo>
                    <a:pt x="11928" y="443224"/>
                  </a:lnTo>
                  <a:lnTo>
                    <a:pt x="25829" y="500282"/>
                  </a:lnTo>
                  <a:lnTo>
                    <a:pt x="30659" y="514827"/>
                  </a:lnTo>
                  <a:lnTo>
                    <a:pt x="36326" y="529418"/>
                  </a:lnTo>
                  <a:lnTo>
                    <a:pt x="42550" y="544039"/>
                  </a:lnTo>
                  <a:lnTo>
                    <a:pt x="49147" y="556233"/>
                  </a:lnTo>
                  <a:lnTo>
                    <a:pt x="55993" y="566810"/>
                  </a:lnTo>
                  <a:lnTo>
                    <a:pt x="63003" y="576308"/>
                  </a:lnTo>
                  <a:lnTo>
                    <a:pt x="70124" y="585087"/>
                  </a:lnTo>
                  <a:lnTo>
                    <a:pt x="77317" y="593387"/>
                  </a:lnTo>
                  <a:lnTo>
                    <a:pt x="84561" y="601367"/>
                  </a:lnTo>
                  <a:lnTo>
                    <a:pt x="93060" y="607911"/>
                  </a:lnTo>
                  <a:lnTo>
                    <a:pt x="102396" y="613497"/>
                  </a:lnTo>
                  <a:lnTo>
                    <a:pt x="112291" y="618444"/>
                  </a:lnTo>
                  <a:lnTo>
                    <a:pt x="123782" y="621743"/>
                  </a:lnTo>
                  <a:lnTo>
                    <a:pt x="136336" y="623941"/>
                  </a:lnTo>
                  <a:lnTo>
                    <a:pt x="149600" y="625408"/>
                  </a:lnTo>
                  <a:lnTo>
                    <a:pt x="160890" y="623937"/>
                  </a:lnTo>
                  <a:lnTo>
                    <a:pt x="170863" y="620511"/>
                  </a:lnTo>
                  <a:lnTo>
                    <a:pt x="179959" y="615779"/>
                  </a:lnTo>
                  <a:lnTo>
                    <a:pt x="188470" y="610178"/>
                  </a:lnTo>
                  <a:lnTo>
                    <a:pt x="196591" y="603996"/>
                  </a:lnTo>
                  <a:lnTo>
                    <a:pt x="204452" y="597429"/>
                  </a:lnTo>
                  <a:lnTo>
                    <a:pt x="212140" y="589379"/>
                  </a:lnTo>
                  <a:lnTo>
                    <a:pt x="219712" y="580343"/>
                  </a:lnTo>
                  <a:lnTo>
                    <a:pt x="227207" y="570648"/>
                  </a:lnTo>
                  <a:lnTo>
                    <a:pt x="233427" y="559291"/>
                  </a:lnTo>
                  <a:lnTo>
                    <a:pt x="238798" y="546825"/>
                  </a:lnTo>
                  <a:lnTo>
                    <a:pt x="243601" y="533620"/>
                  </a:lnTo>
                  <a:lnTo>
                    <a:pt x="246803" y="519924"/>
                  </a:lnTo>
                  <a:lnTo>
                    <a:pt x="248939" y="505899"/>
                  </a:lnTo>
                  <a:lnTo>
                    <a:pt x="250362" y="491654"/>
                  </a:lnTo>
                  <a:lnTo>
                    <a:pt x="251311" y="477264"/>
                  </a:lnTo>
                  <a:lnTo>
                    <a:pt x="251943" y="462776"/>
                  </a:lnTo>
                  <a:lnTo>
                    <a:pt x="252365" y="448224"/>
                  </a:lnTo>
                  <a:lnTo>
                    <a:pt x="251423" y="434852"/>
                  </a:lnTo>
                  <a:lnTo>
                    <a:pt x="249571" y="422267"/>
                  </a:lnTo>
                  <a:lnTo>
                    <a:pt x="247113" y="410206"/>
                  </a:lnTo>
                  <a:lnTo>
                    <a:pt x="243027" y="399719"/>
                  </a:lnTo>
                  <a:lnTo>
                    <a:pt x="237857" y="390280"/>
                  </a:lnTo>
                  <a:lnTo>
                    <a:pt x="231962" y="381540"/>
                  </a:lnTo>
                  <a:lnTo>
                    <a:pt x="224363" y="376937"/>
                  </a:lnTo>
                  <a:lnTo>
                    <a:pt x="215625" y="375093"/>
                  </a:lnTo>
                  <a:lnTo>
                    <a:pt x="206130" y="375086"/>
                  </a:lnTo>
                  <a:lnTo>
                    <a:pt x="197353" y="377529"/>
                  </a:lnTo>
                  <a:lnTo>
                    <a:pt x="189054" y="381604"/>
                  </a:lnTo>
                  <a:lnTo>
                    <a:pt x="181075" y="386768"/>
                  </a:lnTo>
                  <a:lnTo>
                    <a:pt x="173308" y="393881"/>
                  </a:lnTo>
                  <a:lnTo>
                    <a:pt x="165684" y="402294"/>
                  </a:lnTo>
                  <a:lnTo>
                    <a:pt x="158153" y="411573"/>
                  </a:lnTo>
                  <a:lnTo>
                    <a:pt x="151910" y="421430"/>
                  </a:lnTo>
                  <a:lnTo>
                    <a:pt x="146524" y="431671"/>
                  </a:lnTo>
                  <a:lnTo>
                    <a:pt x="141709" y="442169"/>
                  </a:lnTo>
                  <a:lnTo>
                    <a:pt x="138500" y="454062"/>
                  </a:lnTo>
                  <a:lnTo>
                    <a:pt x="136361" y="466884"/>
                  </a:lnTo>
                  <a:lnTo>
                    <a:pt x="134934" y="480327"/>
                  </a:lnTo>
                  <a:lnTo>
                    <a:pt x="132760" y="494183"/>
                  </a:lnTo>
                  <a:lnTo>
                    <a:pt x="130087" y="508314"/>
                  </a:lnTo>
                  <a:lnTo>
                    <a:pt x="127081" y="522629"/>
                  </a:lnTo>
                  <a:lnTo>
                    <a:pt x="125077" y="537066"/>
                  </a:lnTo>
                  <a:lnTo>
                    <a:pt x="123742" y="551585"/>
                  </a:lnTo>
                  <a:lnTo>
                    <a:pt x="110058" y="617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546869" y="4254431"/>
              <a:ext cx="212266" cy="480067"/>
            </a:xfrm>
            <a:custGeom>
              <a:avLst/>
              <a:gdLst/>
              <a:ahLst/>
              <a:cxnLst/>
              <a:rect l="0" t="0" r="0" b="0"/>
              <a:pathLst>
                <a:path w="212266" h="480067">
                  <a:moveTo>
                    <a:pt x="109923" y="40077"/>
                  </a:moveTo>
                  <a:lnTo>
                    <a:pt x="98232" y="28386"/>
                  </a:lnTo>
                  <a:lnTo>
                    <a:pt x="91117" y="22495"/>
                  </a:lnTo>
                  <a:lnTo>
                    <a:pt x="82704" y="16121"/>
                  </a:lnTo>
                  <a:lnTo>
                    <a:pt x="73424" y="9425"/>
                  </a:lnTo>
                  <a:lnTo>
                    <a:pt x="62344" y="4960"/>
                  </a:lnTo>
                  <a:lnTo>
                    <a:pt x="50063" y="1983"/>
                  </a:lnTo>
                  <a:lnTo>
                    <a:pt x="36982" y="0"/>
                  </a:lnTo>
                  <a:lnTo>
                    <a:pt x="25814" y="1124"/>
                  </a:lnTo>
                  <a:lnTo>
                    <a:pt x="15922" y="4320"/>
                  </a:lnTo>
                  <a:lnTo>
                    <a:pt x="6880" y="8898"/>
                  </a:lnTo>
                  <a:lnTo>
                    <a:pt x="2076" y="15621"/>
                  </a:lnTo>
                  <a:lnTo>
                    <a:pt x="96" y="23773"/>
                  </a:lnTo>
                  <a:lnTo>
                    <a:pt x="0" y="32878"/>
                  </a:lnTo>
                  <a:lnTo>
                    <a:pt x="3606" y="42619"/>
                  </a:lnTo>
                  <a:lnTo>
                    <a:pt x="9681" y="52783"/>
                  </a:lnTo>
                  <a:lnTo>
                    <a:pt x="17401" y="63230"/>
                  </a:lnTo>
                  <a:lnTo>
                    <a:pt x="32505" y="84626"/>
                  </a:lnTo>
                  <a:lnTo>
                    <a:pt x="39958" y="95470"/>
                  </a:lnTo>
                  <a:lnTo>
                    <a:pt x="47374" y="107593"/>
                  </a:lnTo>
                  <a:lnTo>
                    <a:pt x="54765" y="120570"/>
                  </a:lnTo>
                  <a:lnTo>
                    <a:pt x="62140" y="134115"/>
                  </a:lnTo>
                  <a:lnTo>
                    <a:pt x="70726" y="148039"/>
                  </a:lnTo>
                  <a:lnTo>
                    <a:pt x="80122" y="162215"/>
                  </a:lnTo>
                  <a:lnTo>
                    <a:pt x="90055" y="176560"/>
                  </a:lnTo>
                  <a:lnTo>
                    <a:pt x="99125" y="191018"/>
                  </a:lnTo>
                  <a:lnTo>
                    <a:pt x="107619" y="205550"/>
                  </a:lnTo>
                  <a:lnTo>
                    <a:pt x="115728" y="220133"/>
                  </a:lnTo>
                  <a:lnTo>
                    <a:pt x="131263" y="249385"/>
                  </a:lnTo>
                  <a:lnTo>
                    <a:pt x="183294" y="352076"/>
                  </a:lnTo>
                  <a:lnTo>
                    <a:pt x="189424" y="366757"/>
                  </a:lnTo>
                  <a:lnTo>
                    <a:pt x="194735" y="381438"/>
                  </a:lnTo>
                  <a:lnTo>
                    <a:pt x="199499" y="396119"/>
                  </a:lnTo>
                  <a:lnTo>
                    <a:pt x="203899" y="410801"/>
                  </a:lnTo>
                  <a:lnTo>
                    <a:pt x="212050" y="440165"/>
                  </a:lnTo>
                  <a:lnTo>
                    <a:pt x="212265" y="452399"/>
                  </a:lnTo>
                  <a:lnTo>
                    <a:pt x="209963" y="463003"/>
                  </a:lnTo>
                  <a:lnTo>
                    <a:pt x="205980" y="472519"/>
                  </a:lnTo>
                  <a:lnTo>
                    <a:pt x="198431" y="477640"/>
                  </a:lnTo>
                  <a:lnTo>
                    <a:pt x="188504" y="479830"/>
                  </a:lnTo>
                  <a:lnTo>
                    <a:pt x="176993" y="480066"/>
                  </a:lnTo>
                  <a:lnTo>
                    <a:pt x="166871" y="477777"/>
                  </a:lnTo>
                  <a:lnTo>
                    <a:pt x="157676" y="473804"/>
                  </a:lnTo>
                  <a:lnTo>
                    <a:pt x="149100" y="468708"/>
                  </a:lnTo>
                  <a:lnTo>
                    <a:pt x="140935" y="462864"/>
                  </a:lnTo>
                  <a:lnTo>
                    <a:pt x="133045" y="456520"/>
                  </a:lnTo>
                  <a:lnTo>
                    <a:pt x="125338" y="449845"/>
                  </a:lnTo>
                  <a:lnTo>
                    <a:pt x="118976" y="441724"/>
                  </a:lnTo>
                  <a:lnTo>
                    <a:pt x="113511" y="432639"/>
                  </a:lnTo>
                  <a:lnTo>
                    <a:pt x="108645" y="422912"/>
                  </a:lnTo>
                  <a:lnTo>
                    <a:pt x="104177" y="412757"/>
                  </a:lnTo>
                  <a:lnTo>
                    <a:pt x="99975" y="402317"/>
                  </a:lnTo>
                  <a:lnTo>
                    <a:pt x="92043" y="380928"/>
                  </a:lnTo>
                  <a:lnTo>
                    <a:pt x="84439" y="359187"/>
                  </a:lnTo>
                  <a:lnTo>
                    <a:pt x="80699" y="347027"/>
                  </a:lnTo>
                  <a:lnTo>
                    <a:pt x="73280" y="320466"/>
                  </a:lnTo>
                  <a:lnTo>
                    <a:pt x="72036" y="306531"/>
                  </a:lnTo>
                  <a:lnTo>
                    <a:pt x="72430" y="292347"/>
                  </a:lnTo>
                  <a:lnTo>
                    <a:pt x="73916" y="277997"/>
                  </a:lnTo>
                  <a:lnTo>
                    <a:pt x="76130" y="263536"/>
                  </a:lnTo>
                  <a:lnTo>
                    <a:pt x="78830" y="249002"/>
                  </a:lnTo>
                  <a:lnTo>
                    <a:pt x="81853" y="234418"/>
                  </a:lnTo>
                  <a:lnTo>
                    <a:pt x="85093" y="221025"/>
                  </a:lnTo>
                  <a:lnTo>
                    <a:pt x="88475" y="208426"/>
                  </a:lnTo>
                  <a:lnTo>
                    <a:pt x="95497" y="184639"/>
                  </a:lnTo>
                  <a:lnTo>
                    <a:pt x="102696" y="161832"/>
                  </a:lnTo>
                  <a:lnTo>
                    <a:pt x="107552" y="151835"/>
                  </a:lnTo>
                  <a:lnTo>
                    <a:pt x="113237" y="142723"/>
                  </a:lnTo>
                  <a:lnTo>
                    <a:pt x="119473" y="134201"/>
                  </a:lnTo>
                  <a:lnTo>
                    <a:pt x="124854" y="124850"/>
                  </a:lnTo>
                  <a:lnTo>
                    <a:pt x="129665" y="114945"/>
                  </a:lnTo>
                  <a:lnTo>
                    <a:pt x="153969" y="73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39249" y="4790030"/>
              <a:ext cx="880925" cy="33034"/>
            </a:xfrm>
            <a:custGeom>
              <a:avLst/>
              <a:gdLst/>
              <a:ahLst/>
              <a:cxnLst/>
              <a:rect l="0" t="0" r="0" b="0"/>
              <a:pathLst>
                <a:path w="880925" h="33034">
                  <a:moveTo>
                    <a:pt x="0" y="11010"/>
                  </a:moveTo>
                  <a:lnTo>
                    <a:pt x="17537" y="5164"/>
                  </a:lnTo>
                  <a:lnTo>
                    <a:pt x="27597" y="3442"/>
                  </a:lnTo>
                  <a:lnTo>
                    <a:pt x="39197" y="2294"/>
                  </a:lnTo>
                  <a:lnTo>
                    <a:pt x="51825" y="1529"/>
                  </a:lnTo>
                  <a:lnTo>
                    <a:pt x="82169" y="679"/>
                  </a:lnTo>
                  <a:lnTo>
                    <a:pt x="333968" y="0"/>
                  </a:lnTo>
                  <a:lnTo>
                    <a:pt x="349890" y="1223"/>
                  </a:lnTo>
                  <a:lnTo>
                    <a:pt x="366622" y="3262"/>
                  </a:lnTo>
                  <a:lnTo>
                    <a:pt x="383895" y="5845"/>
                  </a:lnTo>
                  <a:lnTo>
                    <a:pt x="400303" y="7567"/>
                  </a:lnTo>
                  <a:lnTo>
                    <a:pt x="416137" y="8714"/>
                  </a:lnTo>
                  <a:lnTo>
                    <a:pt x="431586" y="9480"/>
                  </a:lnTo>
                  <a:lnTo>
                    <a:pt x="448003" y="11213"/>
                  </a:lnTo>
                  <a:lnTo>
                    <a:pt x="465066" y="13593"/>
                  </a:lnTo>
                  <a:lnTo>
                    <a:pt x="482558" y="16402"/>
                  </a:lnTo>
                  <a:lnTo>
                    <a:pt x="499114" y="18275"/>
                  </a:lnTo>
                  <a:lnTo>
                    <a:pt x="515045" y="19524"/>
                  </a:lnTo>
                  <a:lnTo>
                    <a:pt x="530560" y="20357"/>
                  </a:lnTo>
                  <a:lnTo>
                    <a:pt x="560849" y="21282"/>
                  </a:lnTo>
                  <a:lnTo>
                    <a:pt x="575778" y="21529"/>
                  </a:lnTo>
                  <a:lnTo>
                    <a:pt x="589401" y="22916"/>
                  </a:lnTo>
                  <a:lnTo>
                    <a:pt x="602154" y="25065"/>
                  </a:lnTo>
                  <a:lnTo>
                    <a:pt x="614326" y="27721"/>
                  </a:lnTo>
                  <a:lnTo>
                    <a:pt x="627335" y="29492"/>
                  </a:lnTo>
                  <a:lnTo>
                    <a:pt x="640901" y="30672"/>
                  </a:lnTo>
                  <a:lnTo>
                    <a:pt x="654839" y="31459"/>
                  </a:lnTo>
                  <a:lnTo>
                    <a:pt x="686640" y="32334"/>
                  </a:lnTo>
                  <a:lnTo>
                    <a:pt x="880924" y="330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60376" y="4900144"/>
              <a:ext cx="55059" cy="473498"/>
            </a:xfrm>
            <a:custGeom>
              <a:avLst/>
              <a:gdLst/>
              <a:ahLst/>
              <a:cxnLst/>
              <a:rect l="0" t="0" r="0" b="0"/>
              <a:pathLst>
                <a:path w="55059" h="473498">
                  <a:moveTo>
                    <a:pt x="0" y="0"/>
                  </a:moveTo>
                  <a:lnTo>
                    <a:pt x="0" y="29229"/>
                  </a:lnTo>
                  <a:lnTo>
                    <a:pt x="1224" y="41509"/>
                  </a:lnTo>
                  <a:lnTo>
                    <a:pt x="3263" y="53366"/>
                  </a:lnTo>
                  <a:lnTo>
                    <a:pt x="5845" y="64942"/>
                  </a:lnTo>
                  <a:lnTo>
                    <a:pt x="8791" y="76329"/>
                  </a:lnTo>
                  <a:lnTo>
                    <a:pt x="11978" y="87591"/>
                  </a:lnTo>
                  <a:lnTo>
                    <a:pt x="15326" y="98770"/>
                  </a:lnTo>
                  <a:lnTo>
                    <a:pt x="17559" y="111116"/>
                  </a:lnTo>
                  <a:lnTo>
                    <a:pt x="19047" y="124241"/>
                  </a:lnTo>
                  <a:lnTo>
                    <a:pt x="20039" y="137886"/>
                  </a:lnTo>
                  <a:lnTo>
                    <a:pt x="20700" y="151875"/>
                  </a:lnTo>
                  <a:lnTo>
                    <a:pt x="21435" y="180471"/>
                  </a:lnTo>
                  <a:lnTo>
                    <a:pt x="22854" y="194948"/>
                  </a:lnTo>
                  <a:lnTo>
                    <a:pt x="25025" y="209493"/>
                  </a:lnTo>
                  <a:lnTo>
                    <a:pt x="27695" y="224084"/>
                  </a:lnTo>
                  <a:lnTo>
                    <a:pt x="29475" y="239929"/>
                  </a:lnTo>
                  <a:lnTo>
                    <a:pt x="30661" y="256610"/>
                  </a:lnTo>
                  <a:lnTo>
                    <a:pt x="31452" y="273848"/>
                  </a:lnTo>
                  <a:lnTo>
                    <a:pt x="33203" y="290234"/>
                  </a:lnTo>
                  <a:lnTo>
                    <a:pt x="35594" y="306052"/>
                  </a:lnTo>
                  <a:lnTo>
                    <a:pt x="38411" y="321491"/>
                  </a:lnTo>
                  <a:lnTo>
                    <a:pt x="40289" y="336678"/>
                  </a:lnTo>
                  <a:lnTo>
                    <a:pt x="41542" y="351697"/>
                  </a:lnTo>
                  <a:lnTo>
                    <a:pt x="42377" y="366603"/>
                  </a:lnTo>
                  <a:lnTo>
                    <a:pt x="44157" y="381435"/>
                  </a:lnTo>
                  <a:lnTo>
                    <a:pt x="46567" y="396217"/>
                  </a:lnTo>
                  <a:lnTo>
                    <a:pt x="55058" y="473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337457" y="4926136"/>
              <a:ext cx="308324" cy="383530"/>
            </a:xfrm>
            <a:custGeom>
              <a:avLst/>
              <a:gdLst/>
              <a:ahLst/>
              <a:cxnLst/>
              <a:rect l="0" t="0" r="0" b="0"/>
              <a:pathLst>
                <a:path w="308324" h="383530">
                  <a:moveTo>
                    <a:pt x="0" y="40077"/>
                  </a:moveTo>
                  <a:lnTo>
                    <a:pt x="45979" y="9424"/>
                  </a:lnTo>
                  <a:lnTo>
                    <a:pt x="57570" y="4960"/>
                  </a:lnTo>
                  <a:lnTo>
                    <a:pt x="70191" y="1984"/>
                  </a:lnTo>
                  <a:lnTo>
                    <a:pt x="83499" y="0"/>
                  </a:lnTo>
                  <a:lnTo>
                    <a:pt x="96042" y="1124"/>
                  </a:lnTo>
                  <a:lnTo>
                    <a:pt x="108074" y="4320"/>
                  </a:lnTo>
                  <a:lnTo>
                    <a:pt x="119766" y="8898"/>
                  </a:lnTo>
                  <a:lnTo>
                    <a:pt x="131231" y="14397"/>
                  </a:lnTo>
                  <a:lnTo>
                    <a:pt x="142545" y="20510"/>
                  </a:lnTo>
                  <a:lnTo>
                    <a:pt x="153758" y="27033"/>
                  </a:lnTo>
                  <a:lnTo>
                    <a:pt x="163681" y="33828"/>
                  </a:lnTo>
                  <a:lnTo>
                    <a:pt x="172743" y="40805"/>
                  </a:lnTo>
                  <a:lnTo>
                    <a:pt x="181231" y="47904"/>
                  </a:lnTo>
                  <a:lnTo>
                    <a:pt x="188114" y="56307"/>
                  </a:lnTo>
                  <a:lnTo>
                    <a:pt x="193925" y="65579"/>
                  </a:lnTo>
                  <a:lnTo>
                    <a:pt x="199024" y="75431"/>
                  </a:lnTo>
                  <a:lnTo>
                    <a:pt x="202422" y="86893"/>
                  </a:lnTo>
                  <a:lnTo>
                    <a:pt x="204688" y="99428"/>
                  </a:lnTo>
                  <a:lnTo>
                    <a:pt x="206199" y="112680"/>
                  </a:lnTo>
                  <a:lnTo>
                    <a:pt x="204758" y="125184"/>
                  </a:lnTo>
                  <a:lnTo>
                    <a:pt x="201351" y="137191"/>
                  </a:lnTo>
                  <a:lnTo>
                    <a:pt x="196633" y="148866"/>
                  </a:lnTo>
                  <a:lnTo>
                    <a:pt x="191040" y="160320"/>
                  </a:lnTo>
                  <a:lnTo>
                    <a:pt x="184865" y="171626"/>
                  </a:lnTo>
                  <a:lnTo>
                    <a:pt x="178301" y="182835"/>
                  </a:lnTo>
                  <a:lnTo>
                    <a:pt x="171478" y="192754"/>
                  </a:lnTo>
                  <a:lnTo>
                    <a:pt x="164482" y="201814"/>
                  </a:lnTo>
                  <a:lnTo>
                    <a:pt x="157371" y="210300"/>
                  </a:lnTo>
                  <a:lnTo>
                    <a:pt x="150184" y="219629"/>
                  </a:lnTo>
                  <a:lnTo>
                    <a:pt x="142946" y="229518"/>
                  </a:lnTo>
                  <a:lnTo>
                    <a:pt x="135673" y="239782"/>
                  </a:lnTo>
                  <a:lnTo>
                    <a:pt x="128377" y="249071"/>
                  </a:lnTo>
                  <a:lnTo>
                    <a:pt x="121066" y="257711"/>
                  </a:lnTo>
                  <a:lnTo>
                    <a:pt x="113745" y="265918"/>
                  </a:lnTo>
                  <a:lnTo>
                    <a:pt x="107642" y="275060"/>
                  </a:lnTo>
                  <a:lnTo>
                    <a:pt x="102348" y="284825"/>
                  </a:lnTo>
                  <a:lnTo>
                    <a:pt x="97596" y="295006"/>
                  </a:lnTo>
                  <a:lnTo>
                    <a:pt x="91981" y="304240"/>
                  </a:lnTo>
                  <a:lnTo>
                    <a:pt x="85791" y="312843"/>
                  </a:lnTo>
                  <a:lnTo>
                    <a:pt x="79217" y="321025"/>
                  </a:lnTo>
                  <a:lnTo>
                    <a:pt x="74834" y="331374"/>
                  </a:lnTo>
                  <a:lnTo>
                    <a:pt x="71913" y="343167"/>
                  </a:lnTo>
                  <a:lnTo>
                    <a:pt x="69965" y="355924"/>
                  </a:lnTo>
                  <a:lnTo>
                    <a:pt x="72337" y="365651"/>
                  </a:lnTo>
                  <a:lnTo>
                    <a:pt x="77588" y="373360"/>
                  </a:lnTo>
                  <a:lnTo>
                    <a:pt x="84760" y="379722"/>
                  </a:lnTo>
                  <a:lnTo>
                    <a:pt x="93212" y="382741"/>
                  </a:lnTo>
                  <a:lnTo>
                    <a:pt x="102517" y="383529"/>
                  </a:lnTo>
                  <a:lnTo>
                    <a:pt x="112391" y="382831"/>
                  </a:lnTo>
                  <a:lnTo>
                    <a:pt x="123867" y="382366"/>
                  </a:lnTo>
                  <a:lnTo>
                    <a:pt x="149670" y="381850"/>
                  </a:lnTo>
                  <a:lnTo>
                    <a:pt x="308323" y="3814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51348" y="4945232"/>
              <a:ext cx="250724" cy="514996"/>
            </a:xfrm>
            <a:custGeom>
              <a:avLst/>
              <a:gdLst/>
              <a:ahLst/>
              <a:cxnLst/>
              <a:rect l="0" t="0" r="0" b="0"/>
              <a:pathLst>
                <a:path w="250724" h="514996">
                  <a:moveTo>
                    <a:pt x="170617" y="31993"/>
                  </a:moveTo>
                  <a:lnTo>
                    <a:pt x="153080" y="26147"/>
                  </a:lnTo>
                  <a:lnTo>
                    <a:pt x="144244" y="21978"/>
                  </a:lnTo>
                  <a:lnTo>
                    <a:pt x="134682" y="16752"/>
                  </a:lnTo>
                  <a:lnTo>
                    <a:pt x="124638" y="10821"/>
                  </a:lnTo>
                  <a:lnTo>
                    <a:pt x="113047" y="6867"/>
                  </a:lnTo>
                  <a:lnTo>
                    <a:pt x="100426" y="4231"/>
                  </a:lnTo>
                  <a:lnTo>
                    <a:pt x="87118" y="2473"/>
                  </a:lnTo>
                  <a:lnTo>
                    <a:pt x="73352" y="1302"/>
                  </a:lnTo>
                  <a:lnTo>
                    <a:pt x="59281" y="520"/>
                  </a:lnTo>
                  <a:lnTo>
                    <a:pt x="45006" y="0"/>
                  </a:lnTo>
                  <a:lnTo>
                    <a:pt x="33042" y="2100"/>
                  </a:lnTo>
                  <a:lnTo>
                    <a:pt x="22619" y="5946"/>
                  </a:lnTo>
                  <a:lnTo>
                    <a:pt x="13224" y="10958"/>
                  </a:lnTo>
                  <a:lnTo>
                    <a:pt x="6960" y="19193"/>
                  </a:lnTo>
                  <a:lnTo>
                    <a:pt x="2784" y="29577"/>
                  </a:lnTo>
                  <a:lnTo>
                    <a:pt x="0" y="41394"/>
                  </a:lnTo>
                  <a:lnTo>
                    <a:pt x="591" y="52943"/>
                  </a:lnTo>
                  <a:lnTo>
                    <a:pt x="3432" y="64312"/>
                  </a:lnTo>
                  <a:lnTo>
                    <a:pt x="7774" y="75562"/>
                  </a:lnTo>
                  <a:lnTo>
                    <a:pt x="13115" y="87956"/>
                  </a:lnTo>
                  <a:lnTo>
                    <a:pt x="25574" y="114778"/>
                  </a:lnTo>
                  <a:lnTo>
                    <a:pt x="32323" y="126335"/>
                  </a:lnTo>
                  <a:lnTo>
                    <a:pt x="39269" y="136487"/>
                  </a:lnTo>
                  <a:lnTo>
                    <a:pt x="46347" y="145702"/>
                  </a:lnTo>
                  <a:lnTo>
                    <a:pt x="52289" y="155515"/>
                  </a:lnTo>
                  <a:lnTo>
                    <a:pt x="57474" y="165728"/>
                  </a:lnTo>
                  <a:lnTo>
                    <a:pt x="62154" y="176208"/>
                  </a:lnTo>
                  <a:lnTo>
                    <a:pt x="67721" y="186865"/>
                  </a:lnTo>
                  <a:lnTo>
                    <a:pt x="73879" y="197640"/>
                  </a:lnTo>
                  <a:lnTo>
                    <a:pt x="80431" y="208493"/>
                  </a:lnTo>
                  <a:lnTo>
                    <a:pt x="88470" y="219400"/>
                  </a:lnTo>
                  <a:lnTo>
                    <a:pt x="97500" y="230342"/>
                  </a:lnTo>
                  <a:lnTo>
                    <a:pt x="107191" y="241306"/>
                  </a:lnTo>
                  <a:lnTo>
                    <a:pt x="116098" y="253510"/>
                  </a:lnTo>
                  <a:lnTo>
                    <a:pt x="124483" y="266540"/>
                  </a:lnTo>
                  <a:lnTo>
                    <a:pt x="132520" y="280121"/>
                  </a:lnTo>
                  <a:lnTo>
                    <a:pt x="147975" y="304999"/>
                  </a:lnTo>
                  <a:lnTo>
                    <a:pt x="155523" y="316772"/>
                  </a:lnTo>
                  <a:lnTo>
                    <a:pt x="163001" y="329514"/>
                  </a:lnTo>
                  <a:lnTo>
                    <a:pt x="170434" y="342903"/>
                  </a:lnTo>
                  <a:lnTo>
                    <a:pt x="177836" y="356723"/>
                  </a:lnTo>
                  <a:lnTo>
                    <a:pt x="185218" y="369607"/>
                  </a:lnTo>
                  <a:lnTo>
                    <a:pt x="192586" y="381867"/>
                  </a:lnTo>
                  <a:lnTo>
                    <a:pt x="199945" y="393710"/>
                  </a:lnTo>
                  <a:lnTo>
                    <a:pt x="207299" y="406500"/>
                  </a:lnTo>
                  <a:lnTo>
                    <a:pt x="221994" y="433762"/>
                  </a:lnTo>
                  <a:lnTo>
                    <a:pt x="228115" y="446660"/>
                  </a:lnTo>
                  <a:lnTo>
                    <a:pt x="233419" y="458929"/>
                  </a:lnTo>
                  <a:lnTo>
                    <a:pt x="238179" y="470779"/>
                  </a:lnTo>
                  <a:lnTo>
                    <a:pt x="246730" y="493733"/>
                  </a:lnTo>
                  <a:lnTo>
                    <a:pt x="250723" y="504993"/>
                  </a:lnTo>
                  <a:lnTo>
                    <a:pt x="248492" y="511276"/>
                  </a:lnTo>
                  <a:lnTo>
                    <a:pt x="242110" y="514242"/>
                  </a:lnTo>
                  <a:lnTo>
                    <a:pt x="232961" y="514995"/>
                  </a:lnTo>
                  <a:lnTo>
                    <a:pt x="224415" y="513050"/>
                  </a:lnTo>
                  <a:lnTo>
                    <a:pt x="216270" y="509307"/>
                  </a:lnTo>
                  <a:lnTo>
                    <a:pt x="208394" y="504364"/>
                  </a:lnTo>
                  <a:lnTo>
                    <a:pt x="200695" y="498622"/>
                  </a:lnTo>
                  <a:lnTo>
                    <a:pt x="193116" y="492347"/>
                  </a:lnTo>
                  <a:lnTo>
                    <a:pt x="185617" y="485716"/>
                  </a:lnTo>
                  <a:lnTo>
                    <a:pt x="179394" y="477626"/>
                  </a:lnTo>
                  <a:lnTo>
                    <a:pt x="174021" y="468561"/>
                  </a:lnTo>
                  <a:lnTo>
                    <a:pt x="169216" y="458848"/>
                  </a:lnTo>
                  <a:lnTo>
                    <a:pt x="163566" y="449925"/>
                  </a:lnTo>
                  <a:lnTo>
                    <a:pt x="157352" y="441530"/>
                  </a:lnTo>
                  <a:lnTo>
                    <a:pt x="150762" y="433486"/>
                  </a:lnTo>
                  <a:lnTo>
                    <a:pt x="145145" y="423229"/>
                  </a:lnTo>
                  <a:lnTo>
                    <a:pt x="140177" y="411497"/>
                  </a:lnTo>
                  <a:lnTo>
                    <a:pt x="135642" y="398782"/>
                  </a:lnTo>
                  <a:lnTo>
                    <a:pt x="130171" y="386635"/>
                  </a:lnTo>
                  <a:lnTo>
                    <a:pt x="124078" y="374866"/>
                  </a:lnTo>
                  <a:lnTo>
                    <a:pt x="117568" y="363349"/>
                  </a:lnTo>
                  <a:lnTo>
                    <a:pt x="112004" y="349554"/>
                  </a:lnTo>
                  <a:lnTo>
                    <a:pt x="107072" y="334240"/>
                  </a:lnTo>
                  <a:lnTo>
                    <a:pt x="98329" y="303358"/>
                  </a:lnTo>
                  <a:lnTo>
                    <a:pt x="90365" y="277397"/>
                  </a:lnTo>
                  <a:lnTo>
                    <a:pt x="87752" y="264112"/>
                  </a:lnTo>
                  <a:lnTo>
                    <a:pt x="86009" y="250362"/>
                  </a:lnTo>
                  <a:lnTo>
                    <a:pt x="84848" y="236300"/>
                  </a:lnTo>
                  <a:lnTo>
                    <a:pt x="84073" y="222032"/>
                  </a:lnTo>
                  <a:lnTo>
                    <a:pt x="83213" y="193128"/>
                  </a:lnTo>
                  <a:lnTo>
                    <a:pt x="84208" y="179792"/>
                  </a:lnTo>
                  <a:lnTo>
                    <a:pt x="86094" y="167231"/>
                  </a:lnTo>
                  <a:lnTo>
                    <a:pt x="88575" y="155186"/>
                  </a:lnTo>
                  <a:lnTo>
                    <a:pt x="92676" y="144710"/>
                  </a:lnTo>
                  <a:lnTo>
                    <a:pt x="97857" y="135278"/>
                  </a:lnTo>
                  <a:lnTo>
                    <a:pt x="123754" y="96713"/>
                  </a:lnTo>
                  <a:lnTo>
                    <a:pt x="132034" y="87375"/>
                  </a:lnTo>
                  <a:lnTo>
                    <a:pt x="141225" y="78702"/>
                  </a:lnTo>
                  <a:lnTo>
                    <a:pt x="170617" y="540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439937" y="3007686"/>
              <a:ext cx="149638" cy="226400"/>
            </a:xfrm>
            <a:custGeom>
              <a:avLst/>
              <a:gdLst/>
              <a:ahLst/>
              <a:cxnLst/>
              <a:rect l="0" t="0" r="0" b="0"/>
              <a:pathLst>
                <a:path w="149638" h="226400">
                  <a:moveTo>
                    <a:pt x="126710" y="9481"/>
                  </a:moveTo>
                  <a:lnTo>
                    <a:pt x="109174" y="3636"/>
                  </a:lnTo>
                  <a:lnTo>
                    <a:pt x="99114" y="1914"/>
                  </a:lnTo>
                  <a:lnTo>
                    <a:pt x="87513" y="766"/>
                  </a:lnTo>
                  <a:lnTo>
                    <a:pt x="74885" y="0"/>
                  </a:lnTo>
                  <a:lnTo>
                    <a:pt x="62796" y="714"/>
                  </a:lnTo>
                  <a:lnTo>
                    <a:pt x="51066" y="2413"/>
                  </a:lnTo>
                  <a:lnTo>
                    <a:pt x="39576" y="4769"/>
                  </a:lnTo>
                  <a:lnTo>
                    <a:pt x="28245" y="8787"/>
                  </a:lnTo>
                  <a:lnTo>
                    <a:pt x="17020" y="13912"/>
                  </a:lnTo>
                  <a:lnTo>
                    <a:pt x="5867" y="19776"/>
                  </a:lnTo>
                  <a:lnTo>
                    <a:pt x="879" y="27356"/>
                  </a:lnTo>
                  <a:lnTo>
                    <a:pt x="0" y="36080"/>
                  </a:lnTo>
                  <a:lnTo>
                    <a:pt x="1861" y="45566"/>
                  </a:lnTo>
                  <a:lnTo>
                    <a:pt x="6772" y="54337"/>
                  </a:lnTo>
                  <a:lnTo>
                    <a:pt x="13717" y="62632"/>
                  </a:lnTo>
                  <a:lnTo>
                    <a:pt x="45391" y="93527"/>
                  </a:lnTo>
                  <a:lnTo>
                    <a:pt x="54145" y="100993"/>
                  </a:lnTo>
                  <a:lnTo>
                    <a:pt x="63651" y="108418"/>
                  </a:lnTo>
                  <a:lnTo>
                    <a:pt x="73659" y="115815"/>
                  </a:lnTo>
                  <a:lnTo>
                    <a:pt x="84002" y="124417"/>
                  </a:lnTo>
                  <a:lnTo>
                    <a:pt x="94568" y="133822"/>
                  </a:lnTo>
                  <a:lnTo>
                    <a:pt x="114872" y="152836"/>
                  </a:lnTo>
                  <a:lnTo>
                    <a:pt x="132053" y="169444"/>
                  </a:lnTo>
                  <a:lnTo>
                    <a:pt x="138836" y="178522"/>
                  </a:lnTo>
                  <a:lnTo>
                    <a:pt x="144583" y="188244"/>
                  </a:lnTo>
                  <a:lnTo>
                    <a:pt x="149637" y="198396"/>
                  </a:lnTo>
                  <a:lnTo>
                    <a:pt x="149336" y="206388"/>
                  </a:lnTo>
                  <a:lnTo>
                    <a:pt x="145465" y="212939"/>
                  </a:lnTo>
                  <a:lnTo>
                    <a:pt x="139213" y="218530"/>
                  </a:lnTo>
                  <a:lnTo>
                    <a:pt x="130152" y="222258"/>
                  </a:lnTo>
                  <a:lnTo>
                    <a:pt x="119217" y="224743"/>
                  </a:lnTo>
                  <a:lnTo>
                    <a:pt x="107032" y="226399"/>
                  </a:lnTo>
                  <a:lnTo>
                    <a:pt x="96463" y="225057"/>
                  </a:lnTo>
                  <a:lnTo>
                    <a:pt x="86969" y="221715"/>
                  </a:lnTo>
                  <a:lnTo>
                    <a:pt x="78193" y="217040"/>
                  </a:lnTo>
                  <a:lnTo>
                    <a:pt x="69896" y="211476"/>
                  </a:lnTo>
                  <a:lnTo>
                    <a:pt x="61917" y="205320"/>
                  </a:lnTo>
                  <a:lnTo>
                    <a:pt x="54150" y="198768"/>
                  </a:lnTo>
                  <a:lnTo>
                    <a:pt x="50197" y="190730"/>
                  </a:lnTo>
                  <a:lnTo>
                    <a:pt x="48784" y="181701"/>
                  </a:lnTo>
                  <a:lnTo>
                    <a:pt x="49066" y="172011"/>
                  </a:lnTo>
                  <a:lnTo>
                    <a:pt x="50477" y="161881"/>
                  </a:lnTo>
                  <a:lnTo>
                    <a:pt x="52642" y="151457"/>
                  </a:lnTo>
                  <a:lnTo>
                    <a:pt x="55308" y="140837"/>
                  </a:lnTo>
                  <a:lnTo>
                    <a:pt x="58309" y="130086"/>
                  </a:lnTo>
                  <a:lnTo>
                    <a:pt x="64907" y="108353"/>
                  </a:lnTo>
                  <a:lnTo>
                    <a:pt x="69603" y="98643"/>
                  </a:lnTo>
                  <a:lnTo>
                    <a:pt x="75180" y="89722"/>
                  </a:lnTo>
                  <a:lnTo>
                    <a:pt x="81345" y="81327"/>
                  </a:lnTo>
                  <a:lnTo>
                    <a:pt x="86679" y="72061"/>
                  </a:lnTo>
                  <a:lnTo>
                    <a:pt x="91458" y="62213"/>
                  </a:lnTo>
                  <a:lnTo>
                    <a:pt x="104687" y="31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093150" y="5483757"/>
              <a:ext cx="44048" cy="363382"/>
            </a:xfrm>
            <a:custGeom>
              <a:avLst/>
              <a:gdLst/>
              <a:ahLst/>
              <a:cxnLst/>
              <a:rect l="0" t="0" r="0" b="0"/>
              <a:pathLst>
                <a:path w="44048" h="363382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5846" y="55461"/>
                  </a:lnTo>
                  <a:lnTo>
                    <a:pt x="22310" y="130863"/>
                  </a:lnTo>
                  <a:lnTo>
                    <a:pt x="29492" y="162159"/>
                  </a:lnTo>
                  <a:lnTo>
                    <a:pt x="36762" y="196461"/>
                  </a:lnTo>
                  <a:lnTo>
                    <a:pt x="39190" y="215395"/>
                  </a:lnTo>
                  <a:lnTo>
                    <a:pt x="40809" y="235360"/>
                  </a:lnTo>
                  <a:lnTo>
                    <a:pt x="42608" y="274672"/>
                  </a:lnTo>
                  <a:lnTo>
                    <a:pt x="43087" y="292006"/>
                  </a:lnTo>
                  <a:lnTo>
                    <a:pt x="44047" y="363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247312" y="5358090"/>
              <a:ext cx="264279" cy="388586"/>
            </a:xfrm>
            <a:custGeom>
              <a:avLst/>
              <a:gdLst/>
              <a:ahLst/>
              <a:cxnLst/>
              <a:rect l="0" t="0" r="0" b="0"/>
              <a:pathLst>
                <a:path w="264279" h="388586">
                  <a:moveTo>
                    <a:pt x="0" y="59597"/>
                  </a:moveTo>
                  <a:lnTo>
                    <a:pt x="11691" y="47906"/>
                  </a:lnTo>
                  <a:lnTo>
                    <a:pt x="18806" y="42015"/>
                  </a:lnTo>
                  <a:lnTo>
                    <a:pt x="27219" y="35641"/>
                  </a:lnTo>
                  <a:lnTo>
                    <a:pt x="36499" y="28944"/>
                  </a:lnTo>
                  <a:lnTo>
                    <a:pt x="46356" y="23257"/>
                  </a:lnTo>
                  <a:lnTo>
                    <a:pt x="56598" y="18241"/>
                  </a:lnTo>
                  <a:lnTo>
                    <a:pt x="67096" y="13674"/>
                  </a:lnTo>
                  <a:lnTo>
                    <a:pt x="77766" y="9406"/>
                  </a:lnTo>
                  <a:lnTo>
                    <a:pt x="99408" y="1400"/>
                  </a:lnTo>
                  <a:lnTo>
                    <a:pt x="111542" y="0"/>
                  </a:lnTo>
                  <a:lnTo>
                    <a:pt x="124525" y="289"/>
                  </a:lnTo>
                  <a:lnTo>
                    <a:pt x="138075" y="1706"/>
                  </a:lnTo>
                  <a:lnTo>
                    <a:pt x="150778" y="3874"/>
                  </a:lnTo>
                  <a:lnTo>
                    <a:pt x="162918" y="6543"/>
                  </a:lnTo>
                  <a:lnTo>
                    <a:pt x="174681" y="9546"/>
                  </a:lnTo>
                  <a:lnTo>
                    <a:pt x="184971" y="13994"/>
                  </a:lnTo>
                  <a:lnTo>
                    <a:pt x="194277" y="19407"/>
                  </a:lnTo>
                  <a:lnTo>
                    <a:pt x="202929" y="25463"/>
                  </a:lnTo>
                  <a:lnTo>
                    <a:pt x="208696" y="34394"/>
                  </a:lnTo>
                  <a:lnTo>
                    <a:pt x="212541" y="45242"/>
                  </a:lnTo>
                  <a:lnTo>
                    <a:pt x="215105" y="57368"/>
                  </a:lnTo>
                  <a:lnTo>
                    <a:pt x="215590" y="69123"/>
                  </a:lnTo>
                  <a:lnTo>
                    <a:pt x="214690" y="80630"/>
                  </a:lnTo>
                  <a:lnTo>
                    <a:pt x="212867" y="91971"/>
                  </a:lnTo>
                  <a:lnTo>
                    <a:pt x="210428" y="103203"/>
                  </a:lnTo>
                  <a:lnTo>
                    <a:pt x="207578" y="114362"/>
                  </a:lnTo>
                  <a:lnTo>
                    <a:pt x="204455" y="125471"/>
                  </a:lnTo>
                  <a:lnTo>
                    <a:pt x="199926" y="135325"/>
                  </a:lnTo>
                  <a:lnTo>
                    <a:pt x="194459" y="144341"/>
                  </a:lnTo>
                  <a:lnTo>
                    <a:pt x="181860" y="162107"/>
                  </a:lnTo>
                  <a:lnTo>
                    <a:pt x="146602" y="214208"/>
                  </a:lnTo>
                  <a:lnTo>
                    <a:pt x="140557" y="225070"/>
                  </a:lnTo>
                  <a:lnTo>
                    <a:pt x="135304" y="235982"/>
                  </a:lnTo>
                  <a:lnTo>
                    <a:pt x="130579" y="246927"/>
                  </a:lnTo>
                  <a:lnTo>
                    <a:pt x="124981" y="257894"/>
                  </a:lnTo>
                  <a:lnTo>
                    <a:pt x="118803" y="268876"/>
                  </a:lnTo>
                  <a:lnTo>
                    <a:pt x="112236" y="279868"/>
                  </a:lnTo>
                  <a:lnTo>
                    <a:pt x="106635" y="290867"/>
                  </a:lnTo>
                  <a:lnTo>
                    <a:pt x="101678" y="301869"/>
                  </a:lnTo>
                  <a:lnTo>
                    <a:pt x="97150" y="312875"/>
                  </a:lnTo>
                  <a:lnTo>
                    <a:pt x="91684" y="323883"/>
                  </a:lnTo>
                  <a:lnTo>
                    <a:pt x="85593" y="334891"/>
                  </a:lnTo>
                  <a:lnTo>
                    <a:pt x="79085" y="345902"/>
                  </a:lnTo>
                  <a:lnTo>
                    <a:pt x="65329" y="367923"/>
                  </a:lnTo>
                  <a:lnTo>
                    <a:pt x="58235" y="378934"/>
                  </a:lnTo>
                  <a:lnTo>
                    <a:pt x="58399" y="385051"/>
                  </a:lnTo>
                  <a:lnTo>
                    <a:pt x="63403" y="387906"/>
                  </a:lnTo>
                  <a:lnTo>
                    <a:pt x="71633" y="388585"/>
                  </a:lnTo>
                  <a:lnTo>
                    <a:pt x="80790" y="387815"/>
                  </a:lnTo>
                  <a:lnTo>
                    <a:pt x="90565" y="386077"/>
                  </a:lnTo>
                  <a:lnTo>
                    <a:pt x="100753" y="383696"/>
                  </a:lnTo>
                  <a:lnTo>
                    <a:pt x="111215" y="380885"/>
                  </a:lnTo>
                  <a:lnTo>
                    <a:pt x="132627" y="374499"/>
                  </a:lnTo>
                  <a:lnTo>
                    <a:pt x="145923" y="372306"/>
                  </a:lnTo>
                  <a:lnTo>
                    <a:pt x="160904" y="370845"/>
                  </a:lnTo>
                  <a:lnTo>
                    <a:pt x="177010" y="369870"/>
                  </a:lnTo>
                  <a:lnTo>
                    <a:pt x="191417" y="367997"/>
                  </a:lnTo>
                  <a:lnTo>
                    <a:pt x="204692" y="365524"/>
                  </a:lnTo>
                  <a:lnTo>
                    <a:pt x="264278" y="356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08807" y="5493730"/>
              <a:ext cx="112003" cy="363659"/>
            </a:xfrm>
            <a:custGeom>
              <a:avLst/>
              <a:gdLst/>
              <a:ahLst/>
              <a:cxnLst/>
              <a:rect l="0" t="0" r="0" b="0"/>
              <a:pathLst>
                <a:path w="112003" h="363659">
                  <a:moveTo>
                    <a:pt x="89979" y="45085"/>
                  </a:moveTo>
                  <a:lnTo>
                    <a:pt x="84134" y="21702"/>
                  </a:lnTo>
                  <a:lnTo>
                    <a:pt x="78741" y="13591"/>
                  </a:lnTo>
                  <a:lnTo>
                    <a:pt x="71476" y="6960"/>
                  </a:lnTo>
                  <a:lnTo>
                    <a:pt x="62961" y="1315"/>
                  </a:lnTo>
                  <a:lnTo>
                    <a:pt x="53615" y="0"/>
                  </a:lnTo>
                  <a:lnTo>
                    <a:pt x="43713" y="1570"/>
                  </a:lnTo>
                  <a:lnTo>
                    <a:pt x="33441" y="5063"/>
                  </a:lnTo>
                  <a:lnTo>
                    <a:pt x="26594" y="12286"/>
                  </a:lnTo>
                  <a:lnTo>
                    <a:pt x="22029" y="21996"/>
                  </a:lnTo>
                  <a:lnTo>
                    <a:pt x="18985" y="33362"/>
                  </a:lnTo>
                  <a:lnTo>
                    <a:pt x="19403" y="45834"/>
                  </a:lnTo>
                  <a:lnTo>
                    <a:pt x="22129" y="59043"/>
                  </a:lnTo>
                  <a:lnTo>
                    <a:pt x="26393" y="72743"/>
                  </a:lnTo>
                  <a:lnTo>
                    <a:pt x="31683" y="86770"/>
                  </a:lnTo>
                  <a:lnTo>
                    <a:pt x="37657" y="101016"/>
                  </a:lnTo>
                  <a:lnTo>
                    <a:pt x="44086" y="115407"/>
                  </a:lnTo>
                  <a:lnTo>
                    <a:pt x="49596" y="128671"/>
                  </a:lnTo>
                  <a:lnTo>
                    <a:pt x="54492" y="141185"/>
                  </a:lnTo>
                  <a:lnTo>
                    <a:pt x="58980" y="153198"/>
                  </a:lnTo>
                  <a:lnTo>
                    <a:pt x="64419" y="166100"/>
                  </a:lnTo>
                  <a:lnTo>
                    <a:pt x="70492" y="179596"/>
                  </a:lnTo>
                  <a:lnTo>
                    <a:pt x="76988" y="193487"/>
                  </a:lnTo>
                  <a:lnTo>
                    <a:pt x="81318" y="208866"/>
                  </a:lnTo>
                  <a:lnTo>
                    <a:pt x="84205" y="225235"/>
                  </a:lnTo>
                  <a:lnTo>
                    <a:pt x="86130" y="242266"/>
                  </a:lnTo>
                  <a:lnTo>
                    <a:pt x="88637" y="258514"/>
                  </a:lnTo>
                  <a:lnTo>
                    <a:pt x="91531" y="274240"/>
                  </a:lnTo>
                  <a:lnTo>
                    <a:pt x="94684" y="289618"/>
                  </a:lnTo>
                  <a:lnTo>
                    <a:pt x="95563" y="304764"/>
                  </a:lnTo>
                  <a:lnTo>
                    <a:pt x="94925" y="319755"/>
                  </a:lnTo>
                  <a:lnTo>
                    <a:pt x="93277" y="334644"/>
                  </a:lnTo>
                  <a:lnTo>
                    <a:pt x="88507" y="345793"/>
                  </a:lnTo>
                  <a:lnTo>
                    <a:pt x="81657" y="354449"/>
                  </a:lnTo>
                  <a:lnTo>
                    <a:pt x="73419" y="361443"/>
                  </a:lnTo>
                  <a:lnTo>
                    <a:pt x="64257" y="363658"/>
                  </a:lnTo>
                  <a:lnTo>
                    <a:pt x="54479" y="362689"/>
                  </a:lnTo>
                  <a:lnTo>
                    <a:pt x="44289" y="359595"/>
                  </a:lnTo>
                  <a:lnTo>
                    <a:pt x="35049" y="355086"/>
                  </a:lnTo>
                  <a:lnTo>
                    <a:pt x="26442" y="349632"/>
                  </a:lnTo>
                  <a:lnTo>
                    <a:pt x="18257" y="343550"/>
                  </a:lnTo>
                  <a:lnTo>
                    <a:pt x="11577" y="335825"/>
                  </a:lnTo>
                  <a:lnTo>
                    <a:pt x="5900" y="327004"/>
                  </a:lnTo>
                  <a:lnTo>
                    <a:pt x="892" y="317453"/>
                  </a:lnTo>
                  <a:lnTo>
                    <a:pt x="0" y="307415"/>
                  </a:lnTo>
                  <a:lnTo>
                    <a:pt x="1853" y="297052"/>
                  </a:lnTo>
                  <a:lnTo>
                    <a:pt x="27578" y="221194"/>
                  </a:lnTo>
                  <a:lnTo>
                    <a:pt x="32473" y="210207"/>
                  </a:lnTo>
                  <a:lnTo>
                    <a:pt x="38183" y="199213"/>
                  </a:lnTo>
                  <a:lnTo>
                    <a:pt x="44437" y="188213"/>
                  </a:lnTo>
                  <a:lnTo>
                    <a:pt x="49830" y="175985"/>
                  </a:lnTo>
                  <a:lnTo>
                    <a:pt x="54648" y="162939"/>
                  </a:lnTo>
                  <a:lnTo>
                    <a:pt x="59084" y="149348"/>
                  </a:lnTo>
                  <a:lnTo>
                    <a:pt x="64489" y="137840"/>
                  </a:lnTo>
                  <a:lnTo>
                    <a:pt x="70538" y="127721"/>
                  </a:lnTo>
                  <a:lnTo>
                    <a:pt x="83786" y="108729"/>
                  </a:lnTo>
                  <a:lnTo>
                    <a:pt x="112002" y="671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50000" y="5926466"/>
              <a:ext cx="1013065" cy="74835"/>
            </a:xfrm>
            <a:custGeom>
              <a:avLst/>
              <a:gdLst/>
              <a:ahLst/>
              <a:cxnLst/>
              <a:rect l="0" t="0" r="0" b="0"/>
              <a:pathLst>
                <a:path w="1013065" h="74835">
                  <a:moveTo>
                    <a:pt x="0" y="74834"/>
                  </a:moveTo>
                  <a:lnTo>
                    <a:pt x="17537" y="68988"/>
                  </a:lnTo>
                  <a:lnTo>
                    <a:pt x="27597" y="66043"/>
                  </a:lnTo>
                  <a:lnTo>
                    <a:pt x="51825" y="59508"/>
                  </a:lnTo>
                  <a:lnTo>
                    <a:pt x="92980" y="48950"/>
                  </a:lnTo>
                  <a:lnTo>
                    <a:pt x="107257" y="46567"/>
                  </a:lnTo>
                  <a:lnTo>
                    <a:pt x="121668" y="44978"/>
                  </a:lnTo>
                  <a:lnTo>
                    <a:pt x="151955" y="43212"/>
                  </a:lnTo>
                  <a:lnTo>
                    <a:pt x="185808" y="42428"/>
                  </a:lnTo>
                  <a:lnTo>
                    <a:pt x="293842" y="41855"/>
                  </a:lnTo>
                  <a:lnTo>
                    <a:pt x="312128" y="40613"/>
                  </a:lnTo>
                  <a:lnTo>
                    <a:pt x="330436" y="38561"/>
                  </a:lnTo>
                  <a:lnTo>
                    <a:pt x="348759" y="35970"/>
                  </a:lnTo>
                  <a:lnTo>
                    <a:pt x="385431" y="29829"/>
                  </a:lnTo>
                  <a:lnTo>
                    <a:pt x="403775" y="26478"/>
                  </a:lnTo>
                  <a:lnTo>
                    <a:pt x="423345" y="24244"/>
                  </a:lnTo>
                  <a:lnTo>
                    <a:pt x="443733" y="22755"/>
                  </a:lnTo>
                  <a:lnTo>
                    <a:pt x="483515" y="21100"/>
                  </a:lnTo>
                  <a:lnTo>
                    <a:pt x="517510" y="20365"/>
                  </a:lnTo>
                  <a:lnTo>
                    <a:pt x="535874" y="18945"/>
                  </a:lnTo>
                  <a:lnTo>
                    <a:pt x="555457" y="16775"/>
                  </a:lnTo>
                  <a:lnTo>
                    <a:pt x="575854" y="14105"/>
                  </a:lnTo>
                  <a:lnTo>
                    <a:pt x="596793" y="12325"/>
                  </a:lnTo>
                  <a:lnTo>
                    <a:pt x="618093" y="11139"/>
                  </a:lnTo>
                  <a:lnTo>
                    <a:pt x="661336" y="9820"/>
                  </a:lnTo>
                  <a:lnTo>
                    <a:pt x="792889" y="8858"/>
                  </a:lnTo>
                  <a:lnTo>
                    <a:pt x="836904" y="8806"/>
                  </a:lnTo>
                  <a:lnTo>
                    <a:pt x="857695" y="7569"/>
                  </a:lnTo>
                  <a:lnTo>
                    <a:pt x="877673" y="5521"/>
                  </a:lnTo>
                  <a:lnTo>
                    <a:pt x="897110" y="2932"/>
                  </a:lnTo>
                  <a:lnTo>
                    <a:pt x="914962" y="1206"/>
                  </a:lnTo>
                  <a:lnTo>
                    <a:pt x="931757" y="55"/>
                  </a:lnTo>
                  <a:lnTo>
                    <a:pt x="962245" y="0"/>
                  </a:lnTo>
                  <a:lnTo>
                    <a:pt x="975514" y="1698"/>
                  </a:lnTo>
                  <a:lnTo>
                    <a:pt x="1013064" y="87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05202" y="6089393"/>
              <a:ext cx="291645" cy="359421"/>
            </a:xfrm>
            <a:custGeom>
              <a:avLst/>
              <a:gdLst/>
              <a:ahLst/>
              <a:cxnLst/>
              <a:rect l="0" t="0" r="0" b="0"/>
              <a:pathLst>
                <a:path w="291645" h="359421">
                  <a:moveTo>
                    <a:pt x="162341" y="0"/>
                  </a:moveTo>
                  <a:lnTo>
                    <a:pt x="144805" y="11691"/>
                  </a:lnTo>
                  <a:lnTo>
                    <a:pt x="137192" y="17582"/>
                  </a:lnTo>
                  <a:lnTo>
                    <a:pt x="129669" y="23957"/>
                  </a:lnTo>
                  <a:lnTo>
                    <a:pt x="122207" y="30653"/>
                  </a:lnTo>
                  <a:lnTo>
                    <a:pt x="104129" y="47882"/>
                  </a:lnTo>
                  <a:lnTo>
                    <a:pt x="94169" y="57615"/>
                  </a:lnTo>
                  <a:lnTo>
                    <a:pt x="85082" y="67774"/>
                  </a:lnTo>
                  <a:lnTo>
                    <a:pt x="76577" y="78217"/>
                  </a:lnTo>
                  <a:lnTo>
                    <a:pt x="68460" y="88850"/>
                  </a:lnTo>
                  <a:lnTo>
                    <a:pt x="60602" y="98385"/>
                  </a:lnTo>
                  <a:lnTo>
                    <a:pt x="52916" y="107189"/>
                  </a:lnTo>
                  <a:lnTo>
                    <a:pt x="45345" y="115505"/>
                  </a:lnTo>
                  <a:lnTo>
                    <a:pt x="37850" y="125944"/>
                  </a:lnTo>
                  <a:lnTo>
                    <a:pt x="30407" y="137797"/>
                  </a:lnTo>
                  <a:lnTo>
                    <a:pt x="22998" y="150592"/>
                  </a:lnTo>
                  <a:lnTo>
                    <a:pt x="16835" y="164017"/>
                  </a:lnTo>
                  <a:lnTo>
                    <a:pt x="11503" y="177861"/>
                  </a:lnTo>
                  <a:lnTo>
                    <a:pt x="6725" y="191984"/>
                  </a:lnTo>
                  <a:lnTo>
                    <a:pt x="3539" y="206294"/>
                  </a:lnTo>
                  <a:lnTo>
                    <a:pt x="1415" y="220728"/>
                  </a:lnTo>
                  <a:lnTo>
                    <a:pt x="0" y="235244"/>
                  </a:lnTo>
                  <a:lnTo>
                    <a:pt x="279" y="249816"/>
                  </a:lnTo>
                  <a:lnTo>
                    <a:pt x="1689" y="264424"/>
                  </a:lnTo>
                  <a:lnTo>
                    <a:pt x="3853" y="279057"/>
                  </a:lnTo>
                  <a:lnTo>
                    <a:pt x="8966" y="293706"/>
                  </a:lnTo>
                  <a:lnTo>
                    <a:pt x="16045" y="308366"/>
                  </a:lnTo>
                  <a:lnTo>
                    <a:pt x="24435" y="323034"/>
                  </a:lnTo>
                  <a:lnTo>
                    <a:pt x="33698" y="334036"/>
                  </a:lnTo>
                  <a:lnTo>
                    <a:pt x="43545" y="342594"/>
                  </a:lnTo>
                  <a:lnTo>
                    <a:pt x="53779" y="349523"/>
                  </a:lnTo>
                  <a:lnTo>
                    <a:pt x="65497" y="354143"/>
                  </a:lnTo>
                  <a:lnTo>
                    <a:pt x="78202" y="357222"/>
                  </a:lnTo>
                  <a:lnTo>
                    <a:pt x="91567" y="359275"/>
                  </a:lnTo>
                  <a:lnTo>
                    <a:pt x="104147" y="359420"/>
                  </a:lnTo>
                  <a:lnTo>
                    <a:pt x="116204" y="358294"/>
                  </a:lnTo>
                  <a:lnTo>
                    <a:pt x="127913" y="356319"/>
                  </a:lnTo>
                  <a:lnTo>
                    <a:pt x="139389" y="351332"/>
                  </a:lnTo>
                  <a:lnTo>
                    <a:pt x="150710" y="344337"/>
                  </a:lnTo>
                  <a:lnTo>
                    <a:pt x="161928" y="336003"/>
                  </a:lnTo>
                  <a:lnTo>
                    <a:pt x="173078" y="326776"/>
                  </a:lnTo>
                  <a:lnTo>
                    <a:pt x="184181" y="316955"/>
                  </a:lnTo>
                  <a:lnTo>
                    <a:pt x="205083" y="297477"/>
                  </a:lnTo>
                  <a:lnTo>
                    <a:pt x="222529" y="280664"/>
                  </a:lnTo>
                  <a:lnTo>
                    <a:pt x="230607" y="270308"/>
                  </a:lnTo>
                  <a:lnTo>
                    <a:pt x="238440" y="258510"/>
                  </a:lnTo>
                  <a:lnTo>
                    <a:pt x="246108" y="245750"/>
                  </a:lnTo>
                  <a:lnTo>
                    <a:pt x="261154" y="221785"/>
                  </a:lnTo>
                  <a:lnTo>
                    <a:pt x="268593" y="210256"/>
                  </a:lnTo>
                  <a:lnTo>
                    <a:pt x="274775" y="197675"/>
                  </a:lnTo>
                  <a:lnTo>
                    <a:pt x="280120" y="184394"/>
                  </a:lnTo>
                  <a:lnTo>
                    <a:pt x="284907" y="170646"/>
                  </a:lnTo>
                  <a:lnTo>
                    <a:pt x="288098" y="156587"/>
                  </a:lnTo>
                  <a:lnTo>
                    <a:pt x="290225" y="142320"/>
                  </a:lnTo>
                  <a:lnTo>
                    <a:pt x="291644" y="127915"/>
                  </a:lnTo>
                  <a:lnTo>
                    <a:pt x="291366" y="114640"/>
                  </a:lnTo>
                  <a:lnTo>
                    <a:pt x="289957" y="102120"/>
                  </a:lnTo>
                  <a:lnTo>
                    <a:pt x="287794" y="90103"/>
                  </a:lnTo>
                  <a:lnTo>
                    <a:pt x="283905" y="78421"/>
                  </a:lnTo>
                  <a:lnTo>
                    <a:pt x="278866" y="66963"/>
                  </a:lnTo>
                  <a:lnTo>
                    <a:pt x="273059" y="55653"/>
                  </a:lnTo>
                  <a:lnTo>
                    <a:pt x="266741" y="45667"/>
                  </a:lnTo>
                  <a:lnTo>
                    <a:pt x="260082" y="36562"/>
                  </a:lnTo>
                  <a:lnTo>
                    <a:pt x="2284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674711" y="4448670"/>
              <a:ext cx="66070" cy="1"/>
            </a:xfrm>
            <a:custGeom>
              <a:avLst/>
              <a:gdLst/>
              <a:ahLst/>
              <a:cxnLst/>
              <a:rect l="0" t="0" r="0" b="0"/>
              <a:pathLst>
                <a:path w="66070" h="1">
                  <a:moveTo>
                    <a:pt x="0" y="0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108266" y="3644826"/>
            <a:ext cx="1098656" cy="828773"/>
            <a:chOff x="4108266" y="3644826"/>
            <a:chExt cx="1098656" cy="828773"/>
          </a:xfrm>
        </p:grpSpPr>
        <p:sp>
          <p:nvSpPr>
            <p:cNvPr id="41" name="Freeform 40"/>
            <p:cNvSpPr/>
            <p:nvPr/>
          </p:nvSpPr>
          <p:spPr>
            <a:xfrm>
              <a:off x="4108266" y="3688872"/>
              <a:ext cx="11013" cy="66071"/>
            </a:xfrm>
            <a:custGeom>
              <a:avLst/>
              <a:gdLst/>
              <a:ahLst/>
              <a:cxnLst/>
              <a:rect l="0" t="0" r="0" b="0"/>
              <a:pathLst>
                <a:path w="11013" h="66071">
                  <a:moveTo>
                    <a:pt x="0" y="66070"/>
                  </a:moveTo>
                  <a:lnTo>
                    <a:pt x="3263" y="53019"/>
                  </a:ln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108918" y="3644826"/>
              <a:ext cx="406721" cy="828773"/>
            </a:xfrm>
            <a:custGeom>
              <a:avLst/>
              <a:gdLst/>
              <a:ahLst/>
              <a:cxnLst/>
              <a:rect l="0" t="0" r="0" b="0"/>
              <a:pathLst>
                <a:path w="406721" h="828773">
                  <a:moveTo>
                    <a:pt x="54406" y="0"/>
                  </a:moveTo>
                  <a:lnTo>
                    <a:pt x="42715" y="11691"/>
                  </a:lnTo>
                  <a:lnTo>
                    <a:pt x="33712" y="27220"/>
                  </a:lnTo>
                  <a:lnTo>
                    <a:pt x="25633" y="47580"/>
                  </a:lnTo>
                  <a:lnTo>
                    <a:pt x="17963" y="72942"/>
                  </a:lnTo>
                  <a:lnTo>
                    <a:pt x="14205" y="87780"/>
                  </a:lnTo>
                  <a:lnTo>
                    <a:pt x="6767" y="120580"/>
                  </a:lnTo>
                  <a:lnTo>
                    <a:pt x="4294" y="136669"/>
                  </a:lnTo>
                  <a:lnTo>
                    <a:pt x="2646" y="152288"/>
                  </a:lnTo>
                  <a:lnTo>
                    <a:pt x="1546" y="167595"/>
                  </a:lnTo>
                  <a:lnTo>
                    <a:pt x="814" y="183917"/>
                  </a:lnTo>
                  <a:lnTo>
                    <a:pt x="0" y="218366"/>
                  </a:lnTo>
                  <a:lnTo>
                    <a:pt x="1006" y="234893"/>
                  </a:lnTo>
                  <a:lnTo>
                    <a:pt x="2900" y="250805"/>
                  </a:lnTo>
                  <a:lnTo>
                    <a:pt x="5387" y="266308"/>
                  </a:lnTo>
                  <a:lnTo>
                    <a:pt x="9491" y="282760"/>
                  </a:lnTo>
                  <a:lnTo>
                    <a:pt x="14675" y="299846"/>
                  </a:lnTo>
                  <a:lnTo>
                    <a:pt x="20578" y="317354"/>
                  </a:lnTo>
                  <a:lnTo>
                    <a:pt x="26959" y="332697"/>
                  </a:lnTo>
                  <a:lnTo>
                    <a:pt x="33661" y="346596"/>
                  </a:lnTo>
                  <a:lnTo>
                    <a:pt x="40576" y="359532"/>
                  </a:lnTo>
                  <a:lnTo>
                    <a:pt x="48857" y="370603"/>
                  </a:lnTo>
                  <a:lnTo>
                    <a:pt x="58047" y="380431"/>
                  </a:lnTo>
                  <a:lnTo>
                    <a:pt x="76824" y="397877"/>
                  </a:lnTo>
                  <a:lnTo>
                    <a:pt x="93326" y="413787"/>
                  </a:lnTo>
                  <a:lnTo>
                    <a:pt x="103599" y="417784"/>
                  </a:lnTo>
                  <a:lnTo>
                    <a:pt x="115342" y="419227"/>
                  </a:lnTo>
                  <a:lnTo>
                    <a:pt x="128065" y="418964"/>
                  </a:lnTo>
                  <a:lnTo>
                    <a:pt x="140217" y="417566"/>
                  </a:lnTo>
                  <a:lnTo>
                    <a:pt x="151989" y="415410"/>
                  </a:lnTo>
                  <a:lnTo>
                    <a:pt x="163508" y="412749"/>
                  </a:lnTo>
                  <a:lnTo>
                    <a:pt x="174857" y="408529"/>
                  </a:lnTo>
                  <a:lnTo>
                    <a:pt x="186094" y="403268"/>
                  </a:lnTo>
                  <a:lnTo>
                    <a:pt x="197255" y="397314"/>
                  </a:lnTo>
                  <a:lnTo>
                    <a:pt x="208368" y="389673"/>
                  </a:lnTo>
                  <a:lnTo>
                    <a:pt x="219446" y="380910"/>
                  </a:lnTo>
                  <a:lnTo>
                    <a:pt x="230502" y="371397"/>
                  </a:lnTo>
                  <a:lnTo>
                    <a:pt x="240320" y="360160"/>
                  </a:lnTo>
                  <a:lnTo>
                    <a:pt x="249312" y="347776"/>
                  </a:lnTo>
                  <a:lnTo>
                    <a:pt x="257754" y="334625"/>
                  </a:lnTo>
                  <a:lnTo>
                    <a:pt x="264605" y="319740"/>
                  </a:lnTo>
                  <a:lnTo>
                    <a:pt x="270396" y="303700"/>
                  </a:lnTo>
                  <a:lnTo>
                    <a:pt x="284392" y="258422"/>
                  </a:lnTo>
                  <a:lnTo>
                    <a:pt x="288481" y="245691"/>
                  </a:lnTo>
                  <a:lnTo>
                    <a:pt x="292431" y="232311"/>
                  </a:lnTo>
                  <a:lnTo>
                    <a:pt x="300083" y="204393"/>
                  </a:lnTo>
                  <a:lnTo>
                    <a:pt x="303836" y="188873"/>
                  </a:lnTo>
                  <a:lnTo>
                    <a:pt x="311269" y="155315"/>
                  </a:lnTo>
                  <a:lnTo>
                    <a:pt x="313740" y="139025"/>
                  </a:lnTo>
                  <a:lnTo>
                    <a:pt x="315388" y="123271"/>
                  </a:lnTo>
                  <a:lnTo>
                    <a:pt x="316486" y="107874"/>
                  </a:lnTo>
                  <a:lnTo>
                    <a:pt x="315995" y="92716"/>
                  </a:lnTo>
                  <a:lnTo>
                    <a:pt x="314444" y="77716"/>
                  </a:lnTo>
                  <a:lnTo>
                    <a:pt x="312187" y="62822"/>
                  </a:lnTo>
                  <a:lnTo>
                    <a:pt x="309458" y="49223"/>
                  </a:lnTo>
                  <a:lnTo>
                    <a:pt x="303164" y="24324"/>
                  </a:lnTo>
                  <a:lnTo>
                    <a:pt x="299772" y="19887"/>
                  </a:lnTo>
                  <a:lnTo>
                    <a:pt x="296288" y="20599"/>
                  </a:lnTo>
                  <a:lnTo>
                    <a:pt x="292742" y="24744"/>
                  </a:lnTo>
                  <a:lnTo>
                    <a:pt x="291600" y="32402"/>
                  </a:lnTo>
                  <a:lnTo>
                    <a:pt x="293596" y="53961"/>
                  </a:lnTo>
                  <a:lnTo>
                    <a:pt x="295841" y="67785"/>
                  </a:lnTo>
                  <a:lnTo>
                    <a:pt x="301598" y="99459"/>
                  </a:lnTo>
                  <a:lnTo>
                    <a:pt x="304846" y="114023"/>
                  </a:lnTo>
                  <a:lnTo>
                    <a:pt x="308235" y="127403"/>
                  </a:lnTo>
                  <a:lnTo>
                    <a:pt x="315263" y="152057"/>
                  </a:lnTo>
                  <a:lnTo>
                    <a:pt x="322465" y="175250"/>
                  </a:lnTo>
                  <a:lnTo>
                    <a:pt x="333007" y="201055"/>
                  </a:lnTo>
                  <a:lnTo>
                    <a:pt x="339244" y="214788"/>
                  </a:lnTo>
                  <a:lnTo>
                    <a:pt x="344626" y="228838"/>
                  </a:lnTo>
                  <a:lnTo>
                    <a:pt x="349437" y="243098"/>
                  </a:lnTo>
                  <a:lnTo>
                    <a:pt x="362054" y="283288"/>
                  </a:lnTo>
                  <a:lnTo>
                    <a:pt x="368547" y="308208"/>
                  </a:lnTo>
                  <a:lnTo>
                    <a:pt x="370278" y="321705"/>
                  </a:lnTo>
                  <a:lnTo>
                    <a:pt x="371432" y="335597"/>
                  </a:lnTo>
                  <a:lnTo>
                    <a:pt x="373426" y="349753"/>
                  </a:lnTo>
                  <a:lnTo>
                    <a:pt x="375978" y="364084"/>
                  </a:lnTo>
                  <a:lnTo>
                    <a:pt x="378903" y="378532"/>
                  </a:lnTo>
                  <a:lnTo>
                    <a:pt x="385415" y="407636"/>
                  </a:lnTo>
                  <a:lnTo>
                    <a:pt x="399566" y="466197"/>
                  </a:lnTo>
                  <a:lnTo>
                    <a:pt x="401969" y="480866"/>
                  </a:lnTo>
                  <a:lnTo>
                    <a:pt x="403571" y="495539"/>
                  </a:lnTo>
                  <a:lnTo>
                    <a:pt x="404639" y="510214"/>
                  </a:lnTo>
                  <a:lnTo>
                    <a:pt x="405352" y="524893"/>
                  </a:lnTo>
                  <a:lnTo>
                    <a:pt x="406143" y="554252"/>
                  </a:lnTo>
                  <a:lnTo>
                    <a:pt x="406720" y="642342"/>
                  </a:lnTo>
                  <a:lnTo>
                    <a:pt x="405515" y="655800"/>
                  </a:lnTo>
                  <a:lnTo>
                    <a:pt x="400914" y="680542"/>
                  </a:lnTo>
                  <a:lnTo>
                    <a:pt x="391444" y="726799"/>
                  </a:lnTo>
                  <a:lnTo>
                    <a:pt x="386767" y="742693"/>
                  </a:lnTo>
                  <a:lnTo>
                    <a:pt x="381201" y="758182"/>
                  </a:lnTo>
                  <a:lnTo>
                    <a:pt x="375044" y="773403"/>
                  </a:lnTo>
                  <a:lnTo>
                    <a:pt x="368492" y="785997"/>
                  </a:lnTo>
                  <a:lnTo>
                    <a:pt x="361677" y="796840"/>
                  </a:lnTo>
                  <a:lnTo>
                    <a:pt x="354687" y="806516"/>
                  </a:lnTo>
                  <a:lnTo>
                    <a:pt x="345133" y="814190"/>
                  </a:lnTo>
                  <a:lnTo>
                    <a:pt x="333869" y="820529"/>
                  </a:lnTo>
                  <a:lnTo>
                    <a:pt x="321467" y="825979"/>
                  </a:lnTo>
                  <a:lnTo>
                    <a:pt x="309527" y="828389"/>
                  </a:lnTo>
                  <a:lnTo>
                    <a:pt x="297897" y="828772"/>
                  </a:lnTo>
                  <a:lnTo>
                    <a:pt x="286473" y="827804"/>
                  </a:lnTo>
                  <a:lnTo>
                    <a:pt x="276410" y="822264"/>
                  </a:lnTo>
                  <a:lnTo>
                    <a:pt x="267255" y="813677"/>
                  </a:lnTo>
                  <a:lnTo>
                    <a:pt x="230591" y="770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21398" y="3802204"/>
              <a:ext cx="196583" cy="305109"/>
            </a:xfrm>
            <a:custGeom>
              <a:avLst/>
              <a:gdLst/>
              <a:ahLst/>
              <a:cxnLst/>
              <a:rect l="0" t="0" r="0" b="0"/>
              <a:pathLst>
                <a:path w="196583" h="305109">
                  <a:moveTo>
                    <a:pt x="15423" y="106900"/>
                  </a:moveTo>
                  <a:lnTo>
                    <a:pt x="76729" y="91573"/>
                  </a:lnTo>
                  <a:lnTo>
                    <a:pt x="89328" y="88117"/>
                  </a:lnTo>
                  <a:lnTo>
                    <a:pt x="125821" y="77408"/>
                  </a:lnTo>
                  <a:lnTo>
                    <a:pt x="152989" y="70138"/>
                  </a:lnTo>
                  <a:lnTo>
                    <a:pt x="165862" y="65263"/>
                  </a:lnTo>
                  <a:lnTo>
                    <a:pt x="178115" y="59566"/>
                  </a:lnTo>
                  <a:lnTo>
                    <a:pt x="189954" y="53321"/>
                  </a:lnTo>
                  <a:lnTo>
                    <a:pt x="195399" y="45487"/>
                  </a:lnTo>
                  <a:lnTo>
                    <a:pt x="196582" y="36593"/>
                  </a:lnTo>
                  <a:lnTo>
                    <a:pt x="194924" y="26994"/>
                  </a:lnTo>
                  <a:lnTo>
                    <a:pt x="188925" y="19371"/>
                  </a:lnTo>
                  <a:lnTo>
                    <a:pt x="180031" y="13065"/>
                  </a:lnTo>
                  <a:lnTo>
                    <a:pt x="169208" y="7639"/>
                  </a:lnTo>
                  <a:lnTo>
                    <a:pt x="155875" y="4021"/>
                  </a:lnTo>
                  <a:lnTo>
                    <a:pt x="140869" y="1608"/>
                  </a:lnTo>
                  <a:lnTo>
                    <a:pt x="124747" y="0"/>
                  </a:lnTo>
                  <a:lnTo>
                    <a:pt x="110329" y="152"/>
                  </a:lnTo>
                  <a:lnTo>
                    <a:pt x="97046" y="1476"/>
                  </a:lnTo>
                  <a:lnTo>
                    <a:pt x="84520" y="3583"/>
                  </a:lnTo>
                  <a:lnTo>
                    <a:pt x="73723" y="8657"/>
                  </a:lnTo>
                  <a:lnTo>
                    <a:pt x="64078" y="15711"/>
                  </a:lnTo>
                  <a:lnTo>
                    <a:pt x="46836" y="32113"/>
                  </a:lnTo>
                  <a:lnTo>
                    <a:pt x="31016" y="47560"/>
                  </a:lnTo>
                  <a:lnTo>
                    <a:pt x="24595" y="56328"/>
                  </a:lnTo>
                  <a:lnTo>
                    <a:pt x="19090" y="65844"/>
                  </a:lnTo>
                  <a:lnTo>
                    <a:pt x="14197" y="75859"/>
                  </a:lnTo>
                  <a:lnTo>
                    <a:pt x="9712" y="86206"/>
                  </a:lnTo>
                  <a:lnTo>
                    <a:pt x="5498" y="96775"/>
                  </a:lnTo>
                  <a:lnTo>
                    <a:pt x="1465" y="107491"/>
                  </a:lnTo>
                  <a:lnTo>
                    <a:pt x="0" y="120752"/>
                  </a:lnTo>
                  <a:lnTo>
                    <a:pt x="247" y="135711"/>
                  </a:lnTo>
                  <a:lnTo>
                    <a:pt x="1636" y="151801"/>
                  </a:lnTo>
                  <a:lnTo>
                    <a:pt x="3784" y="167421"/>
                  </a:lnTo>
                  <a:lnTo>
                    <a:pt x="6440" y="182729"/>
                  </a:lnTo>
                  <a:lnTo>
                    <a:pt x="9435" y="197828"/>
                  </a:lnTo>
                  <a:lnTo>
                    <a:pt x="13878" y="211565"/>
                  </a:lnTo>
                  <a:lnTo>
                    <a:pt x="19287" y="224393"/>
                  </a:lnTo>
                  <a:lnTo>
                    <a:pt x="25340" y="236616"/>
                  </a:lnTo>
                  <a:lnTo>
                    <a:pt x="31822" y="248435"/>
                  </a:lnTo>
                  <a:lnTo>
                    <a:pt x="38591" y="259985"/>
                  </a:lnTo>
                  <a:lnTo>
                    <a:pt x="70481" y="3051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940730" y="3779403"/>
              <a:ext cx="266192" cy="488221"/>
            </a:xfrm>
            <a:custGeom>
              <a:avLst/>
              <a:gdLst/>
              <a:ahLst/>
              <a:cxnLst/>
              <a:rect l="0" t="0" r="0" b="0"/>
              <a:pathLst>
                <a:path w="266192" h="488221">
                  <a:moveTo>
                    <a:pt x="202623" y="30597"/>
                  </a:moveTo>
                  <a:lnTo>
                    <a:pt x="190932" y="18905"/>
                  </a:lnTo>
                  <a:lnTo>
                    <a:pt x="183817" y="14238"/>
                  </a:lnTo>
                  <a:lnTo>
                    <a:pt x="175404" y="9903"/>
                  </a:lnTo>
                  <a:lnTo>
                    <a:pt x="166124" y="5789"/>
                  </a:lnTo>
                  <a:lnTo>
                    <a:pt x="153821" y="3047"/>
                  </a:lnTo>
                  <a:lnTo>
                    <a:pt x="139500" y="1219"/>
                  </a:lnTo>
                  <a:lnTo>
                    <a:pt x="123836" y="0"/>
                  </a:lnTo>
                  <a:lnTo>
                    <a:pt x="109722" y="411"/>
                  </a:lnTo>
                  <a:lnTo>
                    <a:pt x="96643" y="1908"/>
                  </a:lnTo>
                  <a:lnTo>
                    <a:pt x="84253" y="4130"/>
                  </a:lnTo>
                  <a:lnTo>
                    <a:pt x="72322" y="6835"/>
                  </a:lnTo>
                  <a:lnTo>
                    <a:pt x="60698" y="9861"/>
                  </a:lnTo>
                  <a:lnTo>
                    <a:pt x="49278" y="13103"/>
                  </a:lnTo>
                  <a:lnTo>
                    <a:pt x="37994" y="17710"/>
                  </a:lnTo>
                  <a:lnTo>
                    <a:pt x="26801" y="23230"/>
                  </a:lnTo>
                  <a:lnTo>
                    <a:pt x="15668" y="29356"/>
                  </a:lnTo>
                  <a:lnTo>
                    <a:pt x="8246" y="38334"/>
                  </a:lnTo>
                  <a:lnTo>
                    <a:pt x="3299" y="49214"/>
                  </a:lnTo>
                  <a:lnTo>
                    <a:pt x="0" y="61361"/>
                  </a:lnTo>
                  <a:lnTo>
                    <a:pt x="248" y="73129"/>
                  </a:lnTo>
                  <a:lnTo>
                    <a:pt x="2861" y="84645"/>
                  </a:lnTo>
                  <a:lnTo>
                    <a:pt x="7049" y="95993"/>
                  </a:lnTo>
                  <a:lnTo>
                    <a:pt x="12288" y="107229"/>
                  </a:lnTo>
                  <a:lnTo>
                    <a:pt x="18228" y="118390"/>
                  </a:lnTo>
                  <a:lnTo>
                    <a:pt x="24635" y="129501"/>
                  </a:lnTo>
                  <a:lnTo>
                    <a:pt x="33801" y="140579"/>
                  </a:lnTo>
                  <a:lnTo>
                    <a:pt x="44805" y="151635"/>
                  </a:lnTo>
                  <a:lnTo>
                    <a:pt x="57035" y="162676"/>
                  </a:lnTo>
                  <a:lnTo>
                    <a:pt x="70083" y="173708"/>
                  </a:lnTo>
                  <a:lnTo>
                    <a:pt x="109382" y="205547"/>
                  </a:lnTo>
                  <a:lnTo>
                    <a:pt x="119663" y="214523"/>
                  </a:lnTo>
                  <a:lnTo>
                    <a:pt x="128964" y="222954"/>
                  </a:lnTo>
                  <a:lnTo>
                    <a:pt x="145823" y="238847"/>
                  </a:lnTo>
                  <a:lnTo>
                    <a:pt x="176585" y="268989"/>
                  </a:lnTo>
                  <a:lnTo>
                    <a:pt x="184041" y="277617"/>
                  </a:lnTo>
                  <a:lnTo>
                    <a:pt x="191458" y="287040"/>
                  </a:lnTo>
                  <a:lnTo>
                    <a:pt x="226791" y="334382"/>
                  </a:lnTo>
                  <a:lnTo>
                    <a:pt x="234640" y="346906"/>
                  </a:lnTo>
                  <a:lnTo>
                    <a:pt x="241097" y="358926"/>
                  </a:lnTo>
                  <a:lnTo>
                    <a:pt x="246625" y="370610"/>
                  </a:lnTo>
                  <a:lnTo>
                    <a:pt x="251534" y="382070"/>
                  </a:lnTo>
                  <a:lnTo>
                    <a:pt x="256030" y="393381"/>
                  </a:lnTo>
                  <a:lnTo>
                    <a:pt x="260250" y="404591"/>
                  </a:lnTo>
                  <a:lnTo>
                    <a:pt x="263064" y="416959"/>
                  </a:lnTo>
                  <a:lnTo>
                    <a:pt x="264941" y="430098"/>
                  </a:lnTo>
                  <a:lnTo>
                    <a:pt x="266191" y="443752"/>
                  </a:lnTo>
                  <a:lnTo>
                    <a:pt x="263354" y="455302"/>
                  </a:lnTo>
                  <a:lnTo>
                    <a:pt x="257792" y="465448"/>
                  </a:lnTo>
                  <a:lnTo>
                    <a:pt x="250414" y="474660"/>
                  </a:lnTo>
                  <a:lnTo>
                    <a:pt x="240601" y="480800"/>
                  </a:lnTo>
                  <a:lnTo>
                    <a:pt x="229165" y="484894"/>
                  </a:lnTo>
                  <a:lnTo>
                    <a:pt x="216647" y="487624"/>
                  </a:lnTo>
                  <a:lnTo>
                    <a:pt x="204631" y="488220"/>
                  </a:lnTo>
                  <a:lnTo>
                    <a:pt x="192950" y="487393"/>
                  </a:lnTo>
                  <a:lnTo>
                    <a:pt x="181493" y="485619"/>
                  </a:lnTo>
                  <a:lnTo>
                    <a:pt x="168960" y="484436"/>
                  </a:lnTo>
                  <a:lnTo>
                    <a:pt x="155710" y="483648"/>
                  </a:lnTo>
                  <a:lnTo>
                    <a:pt x="92507" y="471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713902" y="4074277"/>
              <a:ext cx="143151" cy="55059"/>
            </a:xfrm>
            <a:custGeom>
              <a:avLst/>
              <a:gdLst/>
              <a:ahLst/>
              <a:cxnLst/>
              <a:rect l="0" t="0" r="0" b="0"/>
              <a:pathLst>
                <a:path w="143151" h="55059">
                  <a:moveTo>
                    <a:pt x="0" y="0"/>
                  </a:moveTo>
                  <a:lnTo>
                    <a:pt x="11691" y="11692"/>
                  </a:lnTo>
                  <a:lnTo>
                    <a:pt x="18806" y="16359"/>
                  </a:lnTo>
                  <a:lnTo>
                    <a:pt x="27219" y="20694"/>
                  </a:lnTo>
                  <a:lnTo>
                    <a:pt x="36499" y="24808"/>
                  </a:lnTo>
                  <a:lnTo>
                    <a:pt x="46356" y="28773"/>
                  </a:lnTo>
                  <a:lnTo>
                    <a:pt x="67096" y="36443"/>
                  </a:lnTo>
                  <a:lnTo>
                    <a:pt x="88549" y="43930"/>
                  </a:lnTo>
                  <a:lnTo>
                    <a:pt x="143150" y="55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691879" y="4074277"/>
              <a:ext cx="121128" cy="33036"/>
            </a:xfrm>
            <a:custGeom>
              <a:avLst/>
              <a:gdLst/>
              <a:ahLst/>
              <a:cxnLst/>
              <a:rect l="0" t="0" r="0" b="0"/>
              <a:pathLst>
                <a:path w="121128" h="33036">
                  <a:moveTo>
                    <a:pt x="0" y="0"/>
                  </a:moveTo>
                  <a:lnTo>
                    <a:pt x="11691" y="11692"/>
                  </a:lnTo>
                  <a:lnTo>
                    <a:pt x="18805" y="16359"/>
                  </a:lnTo>
                  <a:lnTo>
                    <a:pt x="27219" y="20694"/>
                  </a:lnTo>
                  <a:lnTo>
                    <a:pt x="36499" y="24808"/>
                  </a:lnTo>
                  <a:lnTo>
                    <a:pt x="47579" y="27550"/>
                  </a:lnTo>
                  <a:lnTo>
                    <a:pt x="59860" y="29378"/>
                  </a:lnTo>
                  <a:lnTo>
                    <a:pt x="121127" y="33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55600"/>
            <a:ext cx="9872163" cy="33085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Applying Real-World Situations using Conversions: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Da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rnell was famous for his "crazy chili."  The recipe was as follows and feeds 8 individuals.</a:t>
            </a:r>
          </a:p>
          <a:p>
            <a:endParaRPr lang="en-US" sz="1300" smtClean="0">
              <a:solidFill>
                <a:srgbClr val="000000"/>
              </a:solidFill>
              <a:latin typeface="Arial - 18"/>
            </a:endParaRPr>
          </a:p>
          <a:p>
            <a:pPr algn="ctr"/>
            <a:r>
              <a:rPr lang="en-US" sz="1300" smtClean="0">
                <a:solidFill>
                  <a:srgbClr val="000000"/>
                </a:solidFill>
                <a:latin typeface="Arial - 18"/>
              </a:rPr>
              <a:t>2 </a:t>
            </a:r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pounds lean ground beef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 (46 fluid ounce) can tomato juice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 (29 ounce) can tomato sauce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 (15 ounce) can kidney beans, drained and rinsed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 (15 ounce) can pinto beans, drained and rinsed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 1/2 cups chopped onion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1/4 cup chopped green bell pepper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1/8 teaspoon ground cayenne pepper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1/2 teaspoon white sugar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1/2 teaspoon dried oregano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1/2 teaspoon ground black pepper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 teaspoon salt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 1/2 teaspoons ground cumin </a:t>
            </a:r>
          </a:p>
          <a:p>
            <a:pPr algn="ctr"/>
            <a:r>
              <a:rPr lang="en-US" sz="900" smtClean="0">
                <a:solidFill>
                  <a:srgbClr val="000000"/>
                </a:solidFill>
                <a:latin typeface="Times New Roman - 12"/>
              </a:rPr>
              <a:t>1/4 cup chili powder</a:t>
            </a:r>
            <a:endParaRPr lang="en-US" sz="900">
              <a:solidFill>
                <a:srgbClr val="000000"/>
              </a:solidFill>
              <a:latin typeface="Times New Roman - 1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5232400"/>
            <a:ext cx="9771129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Arial - 18"/>
              </a:rPr>
              <a:t>He was put in charge of making enough 224 individuals attending a sports banquet.  How many fluid ounces of tomato juice will he need?  How many cups?  How many pints?  How many quarts?  How many gallons?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063291" y="2191300"/>
            <a:ext cx="2536998" cy="440464"/>
          </a:xfrm>
          <a:custGeom>
            <a:avLst/>
            <a:gdLst/>
            <a:ahLst/>
            <a:cxnLst/>
            <a:rect l="0" t="0" r="0" b="0"/>
            <a:pathLst>
              <a:path w="2536998" h="440464">
                <a:moveTo>
                  <a:pt x="2324368" y="77081"/>
                </a:moveTo>
                <a:lnTo>
                  <a:pt x="2312677" y="65390"/>
                </a:lnTo>
                <a:lnTo>
                  <a:pt x="2297149" y="56387"/>
                </a:lnTo>
                <a:lnTo>
                  <a:pt x="2264508" y="44440"/>
                </a:lnTo>
                <a:lnTo>
                  <a:pt x="2227104" y="33152"/>
                </a:lnTo>
                <a:lnTo>
                  <a:pt x="2201612" y="26969"/>
                </a:lnTo>
                <a:lnTo>
                  <a:pt x="2123483" y="16829"/>
                </a:lnTo>
                <a:lnTo>
                  <a:pt x="2045947" y="11778"/>
                </a:lnTo>
                <a:lnTo>
                  <a:pt x="1966918" y="9889"/>
                </a:lnTo>
                <a:lnTo>
                  <a:pt x="1895018" y="1544"/>
                </a:lnTo>
                <a:lnTo>
                  <a:pt x="1824473" y="305"/>
                </a:lnTo>
                <a:lnTo>
                  <a:pt x="1485902" y="0"/>
                </a:lnTo>
                <a:lnTo>
                  <a:pt x="1389143" y="8716"/>
                </a:lnTo>
                <a:lnTo>
                  <a:pt x="1330289" y="10332"/>
                </a:lnTo>
                <a:lnTo>
                  <a:pt x="1276146" y="14073"/>
                </a:lnTo>
                <a:lnTo>
                  <a:pt x="1213276" y="20453"/>
                </a:lnTo>
                <a:lnTo>
                  <a:pt x="1154199" y="21558"/>
                </a:lnTo>
                <a:lnTo>
                  <a:pt x="1090201" y="21885"/>
                </a:lnTo>
                <a:lnTo>
                  <a:pt x="1024746" y="27828"/>
                </a:lnTo>
                <a:lnTo>
                  <a:pt x="958858" y="31492"/>
                </a:lnTo>
                <a:lnTo>
                  <a:pt x="892842" y="32578"/>
                </a:lnTo>
                <a:lnTo>
                  <a:pt x="638068" y="33031"/>
                </a:lnTo>
                <a:lnTo>
                  <a:pt x="558691" y="41750"/>
                </a:lnTo>
                <a:lnTo>
                  <a:pt x="488352" y="43593"/>
                </a:lnTo>
                <a:lnTo>
                  <a:pt x="414677" y="52702"/>
                </a:lnTo>
                <a:lnTo>
                  <a:pt x="350877" y="60438"/>
                </a:lnTo>
                <a:lnTo>
                  <a:pt x="283579" y="73748"/>
                </a:lnTo>
                <a:lnTo>
                  <a:pt x="236936" y="84522"/>
                </a:lnTo>
                <a:lnTo>
                  <a:pt x="162575" y="102788"/>
                </a:lnTo>
                <a:lnTo>
                  <a:pt x="124274" y="113790"/>
                </a:lnTo>
                <a:lnTo>
                  <a:pt x="101019" y="124392"/>
                </a:lnTo>
                <a:lnTo>
                  <a:pt x="78448" y="137260"/>
                </a:lnTo>
                <a:lnTo>
                  <a:pt x="56181" y="151136"/>
                </a:lnTo>
                <a:lnTo>
                  <a:pt x="46328" y="158262"/>
                </a:lnTo>
                <a:lnTo>
                  <a:pt x="37312" y="165460"/>
                </a:lnTo>
                <a:lnTo>
                  <a:pt x="28855" y="172706"/>
                </a:lnTo>
                <a:lnTo>
                  <a:pt x="20770" y="181206"/>
                </a:lnTo>
                <a:lnTo>
                  <a:pt x="12933" y="190544"/>
                </a:lnTo>
                <a:lnTo>
                  <a:pt x="5261" y="200440"/>
                </a:lnTo>
                <a:lnTo>
                  <a:pt x="1370" y="210708"/>
                </a:lnTo>
                <a:lnTo>
                  <a:pt x="0" y="221223"/>
                </a:lnTo>
                <a:lnTo>
                  <a:pt x="309" y="231904"/>
                </a:lnTo>
                <a:lnTo>
                  <a:pt x="4186" y="240248"/>
                </a:lnTo>
                <a:lnTo>
                  <a:pt x="10441" y="247035"/>
                </a:lnTo>
                <a:lnTo>
                  <a:pt x="27180" y="259061"/>
                </a:lnTo>
                <a:lnTo>
                  <a:pt x="46854" y="272563"/>
                </a:lnTo>
                <a:lnTo>
                  <a:pt x="67833" y="283458"/>
                </a:lnTo>
                <a:lnTo>
                  <a:pt x="106806" y="296470"/>
                </a:lnTo>
                <a:lnTo>
                  <a:pt x="168935" y="311828"/>
                </a:lnTo>
                <a:lnTo>
                  <a:pt x="207725" y="322957"/>
                </a:lnTo>
                <a:lnTo>
                  <a:pt x="234357" y="333588"/>
                </a:lnTo>
                <a:lnTo>
                  <a:pt x="261284" y="345246"/>
                </a:lnTo>
                <a:lnTo>
                  <a:pt x="298302" y="358688"/>
                </a:lnTo>
                <a:lnTo>
                  <a:pt x="339722" y="370419"/>
                </a:lnTo>
                <a:lnTo>
                  <a:pt x="381767" y="381644"/>
                </a:lnTo>
                <a:lnTo>
                  <a:pt x="419238" y="391496"/>
                </a:lnTo>
                <a:lnTo>
                  <a:pt x="489574" y="401614"/>
                </a:lnTo>
                <a:lnTo>
                  <a:pt x="553864" y="415378"/>
                </a:lnTo>
                <a:lnTo>
                  <a:pt x="592989" y="420795"/>
                </a:lnTo>
                <a:lnTo>
                  <a:pt x="631091" y="426886"/>
                </a:lnTo>
                <a:lnTo>
                  <a:pt x="709895" y="436681"/>
                </a:lnTo>
                <a:lnTo>
                  <a:pt x="786010" y="439964"/>
                </a:lnTo>
                <a:lnTo>
                  <a:pt x="1659507" y="440463"/>
                </a:lnTo>
                <a:lnTo>
                  <a:pt x="1734270" y="431747"/>
                </a:lnTo>
                <a:lnTo>
                  <a:pt x="1804048" y="429904"/>
                </a:lnTo>
                <a:lnTo>
                  <a:pt x="1922830" y="429491"/>
                </a:lnTo>
                <a:lnTo>
                  <a:pt x="1998422" y="420741"/>
                </a:lnTo>
                <a:lnTo>
                  <a:pt x="2074147" y="418894"/>
                </a:lnTo>
                <a:lnTo>
                  <a:pt x="2152209" y="406521"/>
                </a:lnTo>
                <a:lnTo>
                  <a:pt x="2241700" y="388956"/>
                </a:lnTo>
                <a:lnTo>
                  <a:pt x="2301505" y="378028"/>
                </a:lnTo>
                <a:lnTo>
                  <a:pt x="2351308" y="365818"/>
                </a:lnTo>
                <a:lnTo>
                  <a:pt x="2382019" y="353861"/>
                </a:lnTo>
                <a:lnTo>
                  <a:pt x="2411982" y="340390"/>
                </a:lnTo>
                <a:lnTo>
                  <a:pt x="2426824" y="333372"/>
                </a:lnTo>
                <a:lnTo>
                  <a:pt x="2440388" y="326246"/>
                </a:lnTo>
                <a:lnTo>
                  <a:pt x="2453102" y="319048"/>
                </a:lnTo>
                <a:lnTo>
                  <a:pt x="2465249" y="311803"/>
                </a:lnTo>
                <a:lnTo>
                  <a:pt x="2475794" y="304526"/>
                </a:lnTo>
                <a:lnTo>
                  <a:pt x="2485270" y="297227"/>
                </a:lnTo>
                <a:lnTo>
                  <a:pt x="2494035" y="289915"/>
                </a:lnTo>
                <a:lnTo>
                  <a:pt x="2502325" y="282592"/>
                </a:lnTo>
                <a:lnTo>
                  <a:pt x="2518063" y="267931"/>
                </a:lnTo>
                <a:lnTo>
                  <a:pt x="2524461" y="258149"/>
                </a:lnTo>
                <a:lnTo>
                  <a:pt x="2529951" y="246733"/>
                </a:lnTo>
                <a:lnTo>
                  <a:pt x="2534834" y="234229"/>
                </a:lnTo>
                <a:lnTo>
                  <a:pt x="2536866" y="222222"/>
                </a:lnTo>
                <a:lnTo>
                  <a:pt x="2536997" y="210547"/>
                </a:lnTo>
                <a:lnTo>
                  <a:pt x="2535861" y="199093"/>
                </a:lnTo>
                <a:lnTo>
                  <a:pt x="2532656" y="187786"/>
                </a:lnTo>
                <a:lnTo>
                  <a:pt x="2528073" y="176578"/>
                </a:lnTo>
                <a:lnTo>
                  <a:pt x="2522570" y="165436"/>
                </a:lnTo>
                <a:lnTo>
                  <a:pt x="2514007" y="155560"/>
                </a:lnTo>
                <a:lnTo>
                  <a:pt x="2503405" y="146530"/>
                </a:lnTo>
                <a:lnTo>
                  <a:pt x="2491443" y="138062"/>
                </a:lnTo>
                <a:lnTo>
                  <a:pt x="2478574" y="129970"/>
                </a:lnTo>
                <a:lnTo>
                  <a:pt x="2465101" y="122128"/>
                </a:lnTo>
                <a:lnTo>
                  <a:pt x="2451224" y="114454"/>
                </a:lnTo>
                <a:lnTo>
                  <a:pt x="2435856" y="106890"/>
                </a:lnTo>
                <a:lnTo>
                  <a:pt x="2419493" y="99401"/>
                </a:lnTo>
                <a:lnTo>
                  <a:pt x="2384998" y="84554"/>
                </a:lnTo>
                <a:lnTo>
                  <a:pt x="2349276" y="69799"/>
                </a:lnTo>
                <a:lnTo>
                  <a:pt x="2277720" y="56746"/>
                </a:lnTo>
                <a:lnTo>
                  <a:pt x="2211926" y="46918"/>
                </a:lnTo>
                <a:lnTo>
                  <a:pt x="2178960" y="46546"/>
                </a:lnTo>
                <a:lnTo>
                  <a:pt x="2115148" y="550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65927" y="1816907"/>
            <a:ext cx="2099247" cy="1468053"/>
            <a:chOff x="465927" y="1816907"/>
            <a:chExt cx="2099247" cy="1468053"/>
          </a:xfrm>
        </p:grpSpPr>
        <p:sp>
          <p:nvSpPr>
            <p:cNvPr id="5" name="Freeform 4"/>
            <p:cNvSpPr/>
            <p:nvPr/>
          </p:nvSpPr>
          <p:spPr>
            <a:xfrm>
              <a:off x="1098927" y="2124370"/>
              <a:ext cx="172973" cy="181336"/>
            </a:xfrm>
            <a:custGeom>
              <a:avLst/>
              <a:gdLst/>
              <a:ahLst/>
              <a:cxnLst/>
              <a:rect l="0" t="0" r="0" b="0"/>
              <a:pathLst>
                <a:path w="172973" h="181336">
                  <a:moveTo>
                    <a:pt x="69252" y="22884"/>
                  </a:moveTo>
                  <a:lnTo>
                    <a:pt x="75098" y="5347"/>
                  </a:lnTo>
                  <a:lnTo>
                    <a:pt x="80490" y="1405"/>
                  </a:lnTo>
                  <a:lnTo>
                    <a:pt x="87756" y="0"/>
                  </a:lnTo>
                  <a:lnTo>
                    <a:pt x="96270" y="287"/>
                  </a:lnTo>
                  <a:lnTo>
                    <a:pt x="105617" y="2925"/>
                  </a:lnTo>
                  <a:lnTo>
                    <a:pt x="115518" y="7131"/>
                  </a:lnTo>
                  <a:lnTo>
                    <a:pt x="125790" y="12382"/>
                  </a:lnTo>
                  <a:lnTo>
                    <a:pt x="136308" y="19553"/>
                  </a:lnTo>
                  <a:lnTo>
                    <a:pt x="146991" y="28004"/>
                  </a:lnTo>
                  <a:lnTo>
                    <a:pt x="157783" y="37309"/>
                  </a:lnTo>
                  <a:lnTo>
                    <a:pt x="164978" y="49630"/>
                  </a:lnTo>
                  <a:lnTo>
                    <a:pt x="169775" y="63961"/>
                  </a:lnTo>
                  <a:lnTo>
                    <a:pt x="172972" y="79633"/>
                  </a:lnTo>
                  <a:lnTo>
                    <a:pt x="172657" y="93751"/>
                  </a:lnTo>
                  <a:lnTo>
                    <a:pt x="170000" y="106834"/>
                  </a:lnTo>
                  <a:lnTo>
                    <a:pt x="165782" y="119226"/>
                  </a:lnTo>
                  <a:lnTo>
                    <a:pt x="160522" y="129935"/>
                  </a:lnTo>
                  <a:lnTo>
                    <a:pt x="154569" y="139521"/>
                  </a:lnTo>
                  <a:lnTo>
                    <a:pt x="148153" y="148359"/>
                  </a:lnTo>
                  <a:lnTo>
                    <a:pt x="140206" y="155474"/>
                  </a:lnTo>
                  <a:lnTo>
                    <a:pt x="131237" y="161441"/>
                  </a:lnTo>
                  <a:lnTo>
                    <a:pt x="121587" y="166643"/>
                  </a:lnTo>
                  <a:lnTo>
                    <a:pt x="110259" y="171334"/>
                  </a:lnTo>
                  <a:lnTo>
                    <a:pt x="97814" y="175685"/>
                  </a:lnTo>
                  <a:lnTo>
                    <a:pt x="84623" y="179809"/>
                  </a:lnTo>
                  <a:lnTo>
                    <a:pt x="72158" y="181335"/>
                  </a:lnTo>
                  <a:lnTo>
                    <a:pt x="60178" y="181129"/>
                  </a:lnTo>
                  <a:lnTo>
                    <a:pt x="48521" y="179768"/>
                  </a:lnTo>
                  <a:lnTo>
                    <a:pt x="38302" y="176413"/>
                  </a:lnTo>
                  <a:lnTo>
                    <a:pt x="29043" y="171730"/>
                  </a:lnTo>
                  <a:lnTo>
                    <a:pt x="20423" y="166161"/>
                  </a:lnTo>
                  <a:lnTo>
                    <a:pt x="13453" y="158778"/>
                  </a:lnTo>
                  <a:lnTo>
                    <a:pt x="7582" y="150185"/>
                  </a:lnTo>
                  <a:lnTo>
                    <a:pt x="2445" y="140786"/>
                  </a:lnTo>
                  <a:lnTo>
                    <a:pt x="244" y="130849"/>
                  </a:lnTo>
                  <a:lnTo>
                    <a:pt x="0" y="120555"/>
                  </a:lnTo>
                  <a:lnTo>
                    <a:pt x="1061" y="110021"/>
                  </a:lnTo>
                  <a:lnTo>
                    <a:pt x="6662" y="102998"/>
                  </a:lnTo>
                  <a:lnTo>
                    <a:pt x="15291" y="98317"/>
                  </a:lnTo>
                  <a:lnTo>
                    <a:pt x="25937" y="95196"/>
                  </a:lnTo>
                  <a:lnTo>
                    <a:pt x="37928" y="94338"/>
                  </a:lnTo>
                  <a:lnTo>
                    <a:pt x="50817" y="94990"/>
                  </a:lnTo>
                  <a:lnTo>
                    <a:pt x="64303" y="96649"/>
                  </a:lnTo>
                  <a:lnTo>
                    <a:pt x="76964" y="100201"/>
                  </a:lnTo>
                  <a:lnTo>
                    <a:pt x="89076" y="105016"/>
                  </a:lnTo>
                  <a:lnTo>
                    <a:pt x="100821" y="110674"/>
                  </a:lnTo>
                  <a:lnTo>
                    <a:pt x="112321" y="115669"/>
                  </a:lnTo>
                  <a:lnTo>
                    <a:pt x="123658" y="120222"/>
                  </a:lnTo>
                  <a:lnTo>
                    <a:pt x="146333" y="155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13677" y="2096863"/>
              <a:ext cx="161931" cy="182531"/>
            </a:xfrm>
            <a:custGeom>
              <a:avLst/>
              <a:gdLst/>
              <a:ahLst/>
              <a:cxnLst/>
              <a:rect l="0" t="0" r="0" b="0"/>
              <a:pathLst>
                <a:path w="161931" h="182531">
                  <a:moveTo>
                    <a:pt x="7768" y="6345"/>
                  </a:moveTo>
                  <a:lnTo>
                    <a:pt x="25305" y="499"/>
                  </a:lnTo>
                  <a:lnTo>
                    <a:pt x="35365" y="0"/>
                  </a:lnTo>
                  <a:lnTo>
                    <a:pt x="46966" y="892"/>
                  </a:lnTo>
                  <a:lnTo>
                    <a:pt x="59594" y="2709"/>
                  </a:lnTo>
                  <a:lnTo>
                    <a:pt x="70459" y="7592"/>
                  </a:lnTo>
                  <a:lnTo>
                    <a:pt x="80150" y="14517"/>
                  </a:lnTo>
                  <a:lnTo>
                    <a:pt x="89057" y="22804"/>
                  </a:lnTo>
                  <a:lnTo>
                    <a:pt x="97443" y="32000"/>
                  </a:lnTo>
                  <a:lnTo>
                    <a:pt x="105480" y="41801"/>
                  </a:lnTo>
                  <a:lnTo>
                    <a:pt x="113285" y="52005"/>
                  </a:lnTo>
                  <a:lnTo>
                    <a:pt x="118488" y="64926"/>
                  </a:lnTo>
                  <a:lnTo>
                    <a:pt x="121957" y="79657"/>
                  </a:lnTo>
                  <a:lnTo>
                    <a:pt x="124270" y="95595"/>
                  </a:lnTo>
                  <a:lnTo>
                    <a:pt x="123365" y="108668"/>
                  </a:lnTo>
                  <a:lnTo>
                    <a:pt x="120314" y="119830"/>
                  </a:lnTo>
                  <a:lnTo>
                    <a:pt x="115834" y="129718"/>
                  </a:lnTo>
                  <a:lnTo>
                    <a:pt x="109176" y="138757"/>
                  </a:lnTo>
                  <a:lnTo>
                    <a:pt x="101067" y="147231"/>
                  </a:lnTo>
                  <a:lnTo>
                    <a:pt x="91991" y="155326"/>
                  </a:lnTo>
                  <a:lnTo>
                    <a:pt x="81046" y="161947"/>
                  </a:lnTo>
                  <a:lnTo>
                    <a:pt x="68855" y="167584"/>
                  </a:lnTo>
                  <a:lnTo>
                    <a:pt x="55834" y="172566"/>
                  </a:lnTo>
                  <a:lnTo>
                    <a:pt x="42259" y="174664"/>
                  </a:lnTo>
                  <a:lnTo>
                    <a:pt x="28315" y="174839"/>
                  </a:lnTo>
                  <a:lnTo>
                    <a:pt x="14125" y="173732"/>
                  </a:lnTo>
                  <a:lnTo>
                    <a:pt x="5888" y="169323"/>
                  </a:lnTo>
                  <a:lnTo>
                    <a:pt x="1621" y="162714"/>
                  </a:lnTo>
                  <a:lnTo>
                    <a:pt x="0" y="154637"/>
                  </a:lnTo>
                  <a:lnTo>
                    <a:pt x="1366" y="146806"/>
                  </a:lnTo>
                  <a:lnTo>
                    <a:pt x="4723" y="139137"/>
                  </a:lnTo>
                  <a:lnTo>
                    <a:pt x="9409" y="131578"/>
                  </a:lnTo>
                  <a:lnTo>
                    <a:pt x="18650" y="126539"/>
                  </a:lnTo>
                  <a:lnTo>
                    <a:pt x="30928" y="123179"/>
                  </a:lnTo>
                  <a:lnTo>
                    <a:pt x="45231" y="120940"/>
                  </a:lnTo>
                  <a:lnTo>
                    <a:pt x="59661" y="121894"/>
                  </a:lnTo>
                  <a:lnTo>
                    <a:pt x="74175" y="124977"/>
                  </a:lnTo>
                  <a:lnTo>
                    <a:pt x="88744" y="129479"/>
                  </a:lnTo>
                  <a:lnTo>
                    <a:pt x="100904" y="134927"/>
                  </a:lnTo>
                  <a:lnTo>
                    <a:pt x="111458" y="141007"/>
                  </a:lnTo>
                  <a:lnTo>
                    <a:pt x="120941" y="147507"/>
                  </a:lnTo>
                  <a:lnTo>
                    <a:pt x="129710" y="154287"/>
                  </a:lnTo>
                  <a:lnTo>
                    <a:pt x="138003" y="161254"/>
                  </a:lnTo>
                  <a:lnTo>
                    <a:pt x="161930" y="182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63700" y="2103208"/>
              <a:ext cx="187197" cy="128551"/>
            </a:xfrm>
            <a:custGeom>
              <a:avLst/>
              <a:gdLst/>
              <a:ahLst/>
              <a:cxnLst/>
              <a:rect l="0" t="0" r="0" b="0"/>
              <a:pathLst>
                <a:path w="187197" h="128551">
                  <a:moveTo>
                    <a:pt x="0" y="0"/>
                  </a:moveTo>
                  <a:lnTo>
                    <a:pt x="0" y="61306"/>
                  </a:lnTo>
                  <a:lnTo>
                    <a:pt x="2446" y="73905"/>
                  </a:lnTo>
                  <a:lnTo>
                    <a:pt x="6525" y="85975"/>
                  </a:lnTo>
                  <a:lnTo>
                    <a:pt x="11691" y="97692"/>
                  </a:lnTo>
                  <a:lnTo>
                    <a:pt x="20029" y="106727"/>
                  </a:lnTo>
                  <a:lnTo>
                    <a:pt x="30481" y="113974"/>
                  </a:lnTo>
                  <a:lnTo>
                    <a:pt x="42344" y="120029"/>
                  </a:lnTo>
                  <a:lnTo>
                    <a:pt x="55146" y="124065"/>
                  </a:lnTo>
                  <a:lnTo>
                    <a:pt x="68575" y="126757"/>
                  </a:lnTo>
                  <a:lnTo>
                    <a:pt x="82422" y="128550"/>
                  </a:lnTo>
                  <a:lnTo>
                    <a:pt x="97770" y="128523"/>
                  </a:lnTo>
                  <a:lnTo>
                    <a:pt x="114120" y="127281"/>
                  </a:lnTo>
                  <a:lnTo>
                    <a:pt x="187196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67471" y="2103208"/>
              <a:ext cx="39380" cy="253266"/>
            </a:xfrm>
            <a:custGeom>
              <a:avLst/>
              <a:gdLst/>
              <a:ahLst/>
              <a:cxnLst/>
              <a:rect l="0" t="0" r="0" b="0"/>
              <a:pathLst>
                <a:path w="39380" h="253266">
                  <a:moveTo>
                    <a:pt x="6344" y="0"/>
                  </a:moveTo>
                  <a:lnTo>
                    <a:pt x="498" y="29228"/>
                  </a:lnTo>
                  <a:lnTo>
                    <a:pt x="0" y="43955"/>
                  </a:lnTo>
                  <a:lnTo>
                    <a:pt x="891" y="59891"/>
                  </a:lnTo>
                  <a:lnTo>
                    <a:pt x="2709" y="76632"/>
                  </a:lnTo>
                  <a:lnTo>
                    <a:pt x="5144" y="92687"/>
                  </a:lnTo>
                  <a:lnTo>
                    <a:pt x="7991" y="108285"/>
                  </a:lnTo>
                  <a:lnTo>
                    <a:pt x="11113" y="123577"/>
                  </a:lnTo>
                  <a:lnTo>
                    <a:pt x="15641" y="139889"/>
                  </a:lnTo>
                  <a:lnTo>
                    <a:pt x="21107" y="156882"/>
                  </a:lnTo>
                  <a:lnTo>
                    <a:pt x="27197" y="174328"/>
                  </a:lnTo>
                  <a:lnTo>
                    <a:pt x="31258" y="190852"/>
                  </a:lnTo>
                  <a:lnTo>
                    <a:pt x="33965" y="206763"/>
                  </a:lnTo>
                  <a:lnTo>
                    <a:pt x="39379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84759" y="1983170"/>
              <a:ext cx="1231311" cy="362293"/>
            </a:xfrm>
            <a:custGeom>
              <a:avLst/>
              <a:gdLst/>
              <a:ahLst/>
              <a:cxnLst/>
              <a:rect l="0" t="0" r="0" b="0"/>
              <a:pathLst>
                <a:path w="1231311" h="362293">
                  <a:moveTo>
                    <a:pt x="20039" y="362292"/>
                  </a:moveTo>
                  <a:lnTo>
                    <a:pt x="14193" y="344755"/>
                  </a:lnTo>
                  <a:lnTo>
                    <a:pt x="11248" y="334695"/>
                  </a:lnTo>
                  <a:lnTo>
                    <a:pt x="4712" y="310467"/>
                  </a:lnTo>
                  <a:lnTo>
                    <a:pt x="2480" y="295931"/>
                  </a:lnTo>
                  <a:lnTo>
                    <a:pt x="992" y="280122"/>
                  </a:lnTo>
                  <a:lnTo>
                    <a:pt x="0" y="263466"/>
                  </a:lnTo>
                  <a:lnTo>
                    <a:pt x="562" y="248691"/>
                  </a:lnTo>
                  <a:lnTo>
                    <a:pt x="2160" y="235171"/>
                  </a:lnTo>
                  <a:lnTo>
                    <a:pt x="13516" y="169561"/>
                  </a:lnTo>
                  <a:lnTo>
                    <a:pt x="15690" y="151830"/>
                  </a:lnTo>
                  <a:lnTo>
                    <a:pt x="17140" y="135115"/>
                  </a:lnTo>
                  <a:lnTo>
                    <a:pt x="18106" y="119078"/>
                  </a:lnTo>
                  <a:lnTo>
                    <a:pt x="19974" y="103492"/>
                  </a:lnTo>
                  <a:lnTo>
                    <a:pt x="22443" y="88208"/>
                  </a:lnTo>
                  <a:lnTo>
                    <a:pt x="25312" y="73124"/>
                  </a:lnTo>
                  <a:lnTo>
                    <a:pt x="29672" y="59398"/>
                  </a:lnTo>
                  <a:lnTo>
                    <a:pt x="35025" y="46576"/>
                  </a:lnTo>
                  <a:lnTo>
                    <a:pt x="41041" y="34358"/>
                  </a:lnTo>
                  <a:lnTo>
                    <a:pt x="49946" y="24989"/>
                  </a:lnTo>
                  <a:lnTo>
                    <a:pt x="60777" y="17520"/>
                  </a:lnTo>
                  <a:lnTo>
                    <a:pt x="72891" y="11317"/>
                  </a:lnTo>
                  <a:lnTo>
                    <a:pt x="105928" y="4424"/>
                  </a:lnTo>
                  <a:lnTo>
                    <a:pt x="143857" y="1361"/>
                  </a:lnTo>
                  <a:lnTo>
                    <a:pt x="181106" y="0"/>
                  </a:lnTo>
                  <a:lnTo>
                    <a:pt x="214791" y="2657"/>
                  </a:lnTo>
                  <a:lnTo>
                    <a:pt x="248522" y="6693"/>
                  </a:lnTo>
                  <a:lnTo>
                    <a:pt x="267794" y="7769"/>
                  </a:lnTo>
                  <a:lnTo>
                    <a:pt x="287984" y="8487"/>
                  </a:lnTo>
                  <a:lnTo>
                    <a:pt x="308784" y="10189"/>
                  </a:lnTo>
                  <a:lnTo>
                    <a:pt x="329993" y="12547"/>
                  </a:lnTo>
                  <a:lnTo>
                    <a:pt x="351472" y="15342"/>
                  </a:lnTo>
                  <a:lnTo>
                    <a:pt x="373133" y="17206"/>
                  </a:lnTo>
                  <a:lnTo>
                    <a:pt x="394915" y="18449"/>
                  </a:lnTo>
                  <a:lnTo>
                    <a:pt x="416777" y="19277"/>
                  </a:lnTo>
                  <a:lnTo>
                    <a:pt x="438693" y="21053"/>
                  </a:lnTo>
                  <a:lnTo>
                    <a:pt x="460644" y="23460"/>
                  </a:lnTo>
                  <a:lnTo>
                    <a:pt x="482620" y="26288"/>
                  </a:lnTo>
                  <a:lnTo>
                    <a:pt x="505835" y="28174"/>
                  </a:lnTo>
                  <a:lnTo>
                    <a:pt x="529876" y="29431"/>
                  </a:lnTo>
                  <a:lnTo>
                    <a:pt x="554468" y="30269"/>
                  </a:lnTo>
                  <a:lnTo>
                    <a:pt x="578203" y="32051"/>
                  </a:lnTo>
                  <a:lnTo>
                    <a:pt x="601368" y="34463"/>
                  </a:lnTo>
                  <a:lnTo>
                    <a:pt x="624152" y="37294"/>
                  </a:lnTo>
                  <a:lnTo>
                    <a:pt x="646683" y="39182"/>
                  </a:lnTo>
                  <a:lnTo>
                    <a:pt x="669044" y="40440"/>
                  </a:lnTo>
                  <a:lnTo>
                    <a:pt x="714690" y="41838"/>
                  </a:lnTo>
                  <a:lnTo>
                    <a:pt x="763525" y="42460"/>
                  </a:lnTo>
                  <a:lnTo>
                    <a:pt x="787315" y="43849"/>
                  </a:lnTo>
                  <a:lnTo>
                    <a:pt x="810516" y="45998"/>
                  </a:lnTo>
                  <a:lnTo>
                    <a:pt x="833324" y="48655"/>
                  </a:lnTo>
                  <a:lnTo>
                    <a:pt x="855871" y="50426"/>
                  </a:lnTo>
                  <a:lnTo>
                    <a:pt x="878242" y="51607"/>
                  </a:lnTo>
                  <a:lnTo>
                    <a:pt x="922677" y="52919"/>
                  </a:lnTo>
                  <a:lnTo>
                    <a:pt x="1046307" y="53876"/>
                  </a:lnTo>
                  <a:lnTo>
                    <a:pt x="1133507" y="53956"/>
                  </a:lnTo>
                  <a:lnTo>
                    <a:pt x="1160925" y="50700"/>
                  </a:lnTo>
                  <a:lnTo>
                    <a:pt x="1231310" y="42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5927" y="2004104"/>
              <a:ext cx="146861" cy="266794"/>
            </a:xfrm>
            <a:custGeom>
              <a:avLst/>
              <a:gdLst/>
              <a:ahLst/>
              <a:cxnLst/>
              <a:rect l="0" t="0" r="0" b="0"/>
              <a:pathLst>
                <a:path w="146861" h="266794">
                  <a:moveTo>
                    <a:pt x="41559" y="0"/>
                  </a:moveTo>
                  <a:lnTo>
                    <a:pt x="12330" y="5845"/>
                  </a:lnTo>
                  <a:lnTo>
                    <a:pt x="4944" y="12461"/>
                  </a:lnTo>
                  <a:lnTo>
                    <a:pt x="1243" y="21766"/>
                  </a:lnTo>
                  <a:lnTo>
                    <a:pt x="0" y="32863"/>
                  </a:lnTo>
                  <a:lnTo>
                    <a:pt x="1618" y="42708"/>
                  </a:lnTo>
                  <a:lnTo>
                    <a:pt x="5143" y="51718"/>
                  </a:lnTo>
                  <a:lnTo>
                    <a:pt x="9941" y="60172"/>
                  </a:lnTo>
                  <a:lnTo>
                    <a:pt x="16809" y="69479"/>
                  </a:lnTo>
                  <a:lnTo>
                    <a:pt x="25059" y="79354"/>
                  </a:lnTo>
                  <a:lnTo>
                    <a:pt x="34230" y="89608"/>
                  </a:lnTo>
                  <a:lnTo>
                    <a:pt x="50944" y="107526"/>
                  </a:lnTo>
                  <a:lnTo>
                    <a:pt x="81613" y="138968"/>
                  </a:lnTo>
                  <a:lnTo>
                    <a:pt x="90285" y="148926"/>
                  </a:lnTo>
                  <a:lnTo>
                    <a:pt x="99736" y="160460"/>
                  </a:lnTo>
                  <a:lnTo>
                    <a:pt x="109708" y="173042"/>
                  </a:lnTo>
                  <a:lnTo>
                    <a:pt x="117579" y="185101"/>
                  </a:lnTo>
                  <a:lnTo>
                    <a:pt x="124050" y="196811"/>
                  </a:lnTo>
                  <a:lnTo>
                    <a:pt x="129588" y="208288"/>
                  </a:lnTo>
                  <a:lnTo>
                    <a:pt x="130832" y="219610"/>
                  </a:lnTo>
                  <a:lnTo>
                    <a:pt x="129215" y="230828"/>
                  </a:lnTo>
                  <a:lnTo>
                    <a:pt x="125690" y="241978"/>
                  </a:lnTo>
                  <a:lnTo>
                    <a:pt x="118446" y="250634"/>
                  </a:lnTo>
                  <a:lnTo>
                    <a:pt x="108722" y="257629"/>
                  </a:lnTo>
                  <a:lnTo>
                    <a:pt x="97346" y="263515"/>
                  </a:lnTo>
                  <a:lnTo>
                    <a:pt x="86091" y="266216"/>
                  </a:lnTo>
                  <a:lnTo>
                    <a:pt x="74918" y="266793"/>
                  </a:lnTo>
                  <a:lnTo>
                    <a:pt x="63798" y="265955"/>
                  </a:lnTo>
                  <a:lnTo>
                    <a:pt x="55161" y="261725"/>
                  </a:lnTo>
                  <a:lnTo>
                    <a:pt x="48180" y="255235"/>
                  </a:lnTo>
                  <a:lnTo>
                    <a:pt x="42302" y="247237"/>
                  </a:lnTo>
                  <a:lnTo>
                    <a:pt x="39607" y="238235"/>
                  </a:lnTo>
                  <a:lnTo>
                    <a:pt x="39034" y="228563"/>
                  </a:lnTo>
                  <a:lnTo>
                    <a:pt x="39876" y="218445"/>
                  </a:lnTo>
                  <a:lnTo>
                    <a:pt x="44107" y="206805"/>
                  </a:lnTo>
                  <a:lnTo>
                    <a:pt x="50599" y="194151"/>
                  </a:lnTo>
                  <a:lnTo>
                    <a:pt x="58597" y="180821"/>
                  </a:lnTo>
                  <a:lnTo>
                    <a:pt x="66376" y="169488"/>
                  </a:lnTo>
                  <a:lnTo>
                    <a:pt x="74009" y="159485"/>
                  </a:lnTo>
                  <a:lnTo>
                    <a:pt x="81545" y="150369"/>
                  </a:lnTo>
                  <a:lnTo>
                    <a:pt x="99706" y="127190"/>
                  </a:lnTo>
                  <a:lnTo>
                    <a:pt x="109688" y="114157"/>
                  </a:lnTo>
                  <a:lnTo>
                    <a:pt x="118789" y="100575"/>
                  </a:lnTo>
                  <a:lnTo>
                    <a:pt x="127304" y="86626"/>
                  </a:lnTo>
                  <a:lnTo>
                    <a:pt x="135427" y="72433"/>
                  </a:lnTo>
                  <a:lnTo>
                    <a:pt x="140843" y="58076"/>
                  </a:lnTo>
                  <a:lnTo>
                    <a:pt x="144453" y="43612"/>
                  </a:lnTo>
                  <a:lnTo>
                    <a:pt x="146860" y="29074"/>
                  </a:lnTo>
                  <a:lnTo>
                    <a:pt x="143571" y="18159"/>
                  </a:lnTo>
                  <a:lnTo>
                    <a:pt x="136484" y="9659"/>
                  </a:lnTo>
                  <a:lnTo>
                    <a:pt x="966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58960" y="1824762"/>
              <a:ext cx="161590" cy="169959"/>
            </a:xfrm>
            <a:custGeom>
              <a:avLst/>
              <a:gdLst/>
              <a:ahLst/>
              <a:cxnLst/>
              <a:rect l="0" t="0" r="0" b="0"/>
              <a:pathLst>
                <a:path w="161590" h="169959">
                  <a:moveTo>
                    <a:pt x="18439" y="14168"/>
                  </a:moveTo>
                  <a:lnTo>
                    <a:pt x="30130" y="2477"/>
                  </a:lnTo>
                  <a:lnTo>
                    <a:pt x="38468" y="256"/>
                  </a:lnTo>
                  <a:lnTo>
                    <a:pt x="48921" y="0"/>
                  </a:lnTo>
                  <a:lnTo>
                    <a:pt x="60783" y="1052"/>
                  </a:lnTo>
                  <a:lnTo>
                    <a:pt x="71139" y="4200"/>
                  </a:lnTo>
                  <a:lnTo>
                    <a:pt x="80489" y="8747"/>
                  </a:lnTo>
                  <a:lnTo>
                    <a:pt x="89170" y="14224"/>
                  </a:lnTo>
                  <a:lnTo>
                    <a:pt x="97404" y="21547"/>
                  </a:lnTo>
                  <a:lnTo>
                    <a:pt x="105341" y="30099"/>
                  </a:lnTo>
                  <a:lnTo>
                    <a:pt x="113079" y="39471"/>
                  </a:lnTo>
                  <a:lnTo>
                    <a:pt x="117014" y="51836"/>
                  </a:lnTo>
                  <a:lnTo>
                    <a:pt x="118414" y="66197"/>
                  </a:lnTo>
                  <a:lnTo>
                    <a:pt x="118123" y="81889"/>
                  </a:lnTo>
                  <a:lnTo>
                    <a:pt x="114259" y="96021"/>
                  </a:lnTo>
                  <a:lnTo>
                    <a:pt x="108013" y="109112"/>
                  </a:lnTo>
                  <a:lnTo>
                    <a:pt x="100178" y="121510"/>
                  </a:lnTo>
                  <a:lnTo>
                    <a:pt x="91284" y="132223"/>
                  </a:lnTo>
                  <a:lnTo>
                    <a:pt x="81685" y="141811"/>
                  </a:lnTo>
                  <a:lnTo>
                    <a:pt x="71614" y="150651"/>
                  </a:lnTo>
                  <a:lnTo>
                    <a:pt x="60007" y="157767"/>
                  </a:lnTo>
                  <a:lnTo>
                    <a:pt x="47374" y="163736"/>
                  </a:lnTo>
                  <a:lnTo>
                    <a:pt x="34059" y="168938"/>
                  </a:lnTo>
                  <a:lnTo>
                    <a:pt x="22735" y="169958"/>
                  </a:lnTo>
                  <a:lnTo>
                    <a:pt x="12738" y="168192"/>
                  </a:lnTo>
                  <a:lnTo>
                    <a:pt x="3627" y="164568"/>
                  </a:lnTo>
                  <a:lnTo>
                    <a:pt x="0" y="159704"/>
                  </a:lnTo>
                  <a:lnTo>
                    <a:pt x="29" y="154015"/>
                  </a:lnTo>
                  <a:lnTo>
                    <a:pt x="2495" y="147775"/>
                  </a:lnTo>
                  <a:lnTo>
                    <a:pt x="7810" y="141168"/>
                  </a:lnTo>
                  <a:lnTo>
                    <a:pt x="15023" y="134317"/>
                  </a:lnTo>
                  <a:lnTo>
                    <a:pt x="23503" y="127302"/>
                  </a:lnTo>
                  <a:lnTo>
                    <a:pt x="34050" y="123849"/>
                  </a:lnTo>
                  <a:lnTo>
                    <a:pt x="45975" y="122770"/>
                  </a:lnTo>
                  <a:lnTo>
                    <a:pt x="58820" y="123275"/>
                  </a:lnTo>
                  <a:lnTo>
                    <a:pt x="71053" y="124835"/>
                  </a:lnTo>
                  <a:lnTo>
                    <a:pt x="82879" y="127098"/>
                  </a:lnTo>
                  <a:lnTo>
                    <a:pt x="94434" y="129830"/>
                  </a:lnTo>
                  <a:lnTo>
                    <a:pt x="105807" y="134099"/>
                  </a:lnTo>
                  <a:lnTo>
                    <a:pt x="117060" y="139392"/>
                  </a:lnTo>
                  <a:lnTo>
                    <a:pt x="161589" y="157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11976" y="1816907"/>
              <a:ext cx="128805" cy="164015"/>
            </a:xfrm>
            <a:custGeom>
              <a:avLst/>
              <a:gdLst/>
              <a:ahLst/>
              <a:cxnLst/>
              <a:rect l="0" t="0" r="0" b="0"/>
              <a:pathLst>
                <a:path w="128805" h="164015">
                  <a:moveTo>
                    <a:pt x="95770" y="0"/>
                  </a:moveTo>
                  <a:lnTo>
                    <a:pt x="66542" y="0"/>
                  </a:lnTo>
                  <a:lnTo>
                    <a:pt x="54261" y="1224"/>
                  </a:lnTo>
                  <a:lnTo>
                    <a:pt x="42404" y="3263"/>
                  </a:lnTo>
                  <a:lnTo>
                    <a:pt x="30828" y="5846"/>
                  </a:lnTo>
                  <a:lnTo>
                    <a:pt x="21888" y="12462"/>
                  </a:lnTo>
                  <a:lnTo>
                    <a:pt x="14704" y="21766"/>
                  </a:lnTo>
                  <a:lnTo>
                    <a:pt x="8691" y="32864"/>
                  </a:lnTo>
                  <a:lnTo>
                    <a:pt x="7130" y="43932"/>
                  </a:lnTo>
                  <a:lnTo>
                    <a:pt x="8536" y="54982"/>
                  </a:lnTo>
                  <a:lnTo>
                    <a:pt x="11920" y="66019"/>
                  </a:lnTo>
                  <a:lnTo>
                    <a:pt x="19070" y="75824"/>
                  </a:lnTo>
                  <a:lnTo>
                    <a:pt x="28731" y="84807"/>
                  </a:lnTo>
                  <a:lnTo>
                    <a:pt x="40066" y="93243"/>
                  </a:lnTo>
                  <a:lnTo>
                    <a:pt x="52516" y="101315"/>
                  </a:lnTo>
                  <a:lnTo>
                    <a:pt x="65711" y="109142"/>
                  </a:lnTo>
                  <a:lnTo>
                    <a:pt x="79401" y="116808"/>
                  </a:lnTo>
                  <a:lnTo>
                    <a:pt x="92198" y="123142"/>
                  </a:lnTo>
                  <a:lnTo>
                    <a:pt x="104400" y="128588"/>
                  </a:lnTo>
                  <a:lnTo>
                    <a:pt x="116205" y="133442"/>
                  </a:lnTo>
                  <a:lnTo>
                    <a:pt x="121629" y="139125"/>
                  </a:lnTo>
                  <a:lnTo>
                    <a:pt x="122797" y="145361"/>
                  </a:lnTo>
                  <a:lnTo>
                    <a:pt x="121129" y="151965"/>
                  </a:lnTo>
                  <a:lnTo>
                    <a:pt x="115123" y="156368"/>
                  </a:lnTo>
                  <a:lnTo>
                    <a:pt x="106225" y="159303"/>
                  </a:lnTo>
                  <a:lnTo>
                    <a:pt x="95399" y="161260"/>
                  </a:lnTo>
                  <a:lnTo>
                    <a:pt x="83287" y="162564"/>
                  </a:lnTo>
                  <a:lnTo>
                    <a:pt x="70319" y="163434"/>
                  </a:lnTo>
                  <a:lnTo>
                    <a:pt x="56780" y="164014"/>
                  </a:lnTo>
                  <a:lnTo>
                    <a:pt x="42859" y="163177"/>
                  </a:lnTo>
                  <a:lnTo>
                    <a:pt x="28685" y="161395"/>
                  </a:lnTo>
                  <a:lnTo>
                    <a:pt x="14341" y="158984"/>
                  </a:lnTo>
                  <a:lnTo>
                    <a:pt x="6002" y="153706"/>
                  </a:lnTo>
                  <a:lnTo>
                    <a:pt x="1667" y="146517"/>
                  </a:lnTo>
                  <a:lnTo>
                    <a:pt x="0" y="138054"/>
                  </a:lnTo>
                  <a:lnTo>
                    <a:pt x="3783" y="129965"/>
                  </a:lnTo>
                  <a:lnTo>
                    <a:pt x="11198" y="122125"/>
                  </a:lnTo>
                  <a:lnTo>
                    <a:pt x="21036" y="114451"/>
                  </a:lnTo>
                  <a:lnTo>
                    <a:pt x="31265" y="108112"/>
                  </a:lnTo>
                  <a:lnTo>
                    <a:pt x="41755" y="102662"/>
                  </a:lnTo>
                  <a:lnTo>
                    <a:pt x="52419" y="97806"/>
                  </a:lnTo>
                  <a:lnTo>
                    <a:pt x="90810" y="79279"/>
                  </a:lnTo>
                  <a:lnTo>
                    <a:pt x="103475" y="72429"/>
                  </a:lnTo>
                  <a:lnTo>
                    <a:pt x="115589" y="65415"/>
                  </a:lnTo>
                  <a:lnTo>
                    <a:pt x="128804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99421" y="2501155"/>
              <a:ext cx="190200" cy="196678"/>
            </a:xfrm>
            <a:custGeom>
              <a:avLst/>
              <a:gdLst/>
              <a:ahLst/>
              <a:cxnLst/>
              <a:rect l="0" t="0" r="0" b="0"/>
              <a:pathLst>
                <a:path w="190200" h="196678">
                  <a:moveTo>
                    <a:pt x="46735" y="9480"/>
                  </a:moveTo>
                  <a:lnTo>
                    <a:pt x="64272" y="3635"/>
                  </a:lnTo>
                  <a:lnTo>
                    <a:pt x="74332" y="1913"/>
                  </a:lnTo>
                  <a:lnTo>
                    <a:pt x="85933" y="765"/>
                  </a:lnTo>
                  <a:lnTo>
                    <a:pt x="98561" y="0"/>
                  </a:lnTo>
                  <a:lnTo>
                    <a:pt x="111873" y="713"/>
                  </a:lnTo>
                  <a:lnTo>
                    <a:pt x="125642" y="2412"/>
                  </a:lnTo>
                  <a:lnTo>
                    <a:pt x="139716" y="4768"/>
                  </a:lnTo>
                  <a:lnTo>
                    <a:pt x="151545" y="8786"/>
                  </a:lnTo>
                  <a:lnTo>
                    <a:pt x="161878" y="13911"/>
                  </a:lnTo>
                  <a:lnTo>
                    <a:pt x="171214" y="19775"/>
                  </a:lnTo>
                  <a:lnTo>
                    <a:pt x="178661" y="27355"/>
                  </a:lnTo>
                  <a:lnTo>
                    <a:pt x="184850" y="36079"/>
                  </a:lnTo>
                  <a:lnTo>
                    <a:pt x="190199" y="45566"/>
                  </a:lnTo>
                  <a:lnTo>
                    <a:pt x="190094" y="55560"/>
                  </a:lnTo>
                  <a:lnTo>
                    <a:pt x="186354" y="65894"/>
                  </a:lnTo>
                  <a:lnTo>
                    <a:pt x="180190" y="76454"/>
                  </a:lnTo>
                  <a:lnTo>
                    <a:pt x="173634" y="85940"/>
                  </a:lnTo>
                  <a:lnTo>
                    <a:pt x="166816" y="94712"/>
                  </a:lnTo>
                  <a:lnTo>
                    <a:pt x="159824" y="103007"/>
                  </a:lnTo>
                  <a:lnTo>
                    <a:pt x="152715" y="110983"/>
                  </a:lnTo>
                  <a:lnTo>
                    <a:pt x="138292" y="126372"/>
                  </a:lnTo>
                  <a:lnTo>
                    <a:pt x="129796" y="132678"/>
                  </a:lnTo>
                  <a:lnTo>
                    <a:pt x="120462" y="138105"/>
                  </a:lnTo>
                  <a:lnTo>
                    <a:pt x="110568" y="142947"/>
                  </a:lnTo>
                  <a:lnTo>
                    <a:pt x="100302" y="147399"/>
                  </a:lnTo>
                  <a:lnTo>
                    <a:pt x="89788" y="151590"/>
                  </a:lnTo>
                  <a:lnTo>
                    <a:pt x="79107" y="155607"/>
                  </a:lnTo>
                  <a:lnTo>
                    <a:pt x="67093" y="159509"/>
                  </a:lnTo>
                  <a:lnTo>
                    <a:pt x="54190" y="163334"/>
                  </a:lnTo>
                  <a:lnTo>
                    <a:pt x="40693" y="167107"/>
                  </a:lnTo>
                  <a:lnTo>
                    <a:pt x="28025" y="167176"/>
                  </a:lnTo>
                  <a:lnTo>
                    <a:pt x="15909" y="164774"/>
                  </a:lnTo>
                  <a:lnTo>
                    <a:pt x="4161" y="160727"/>
                  </a:lnTo>
                  <a:lnTo>
                    <a:pt x="0" y="155581"/>
                  </a:lnTo>
                  <a:lnTo>
                    <a:pt x="896" y="149704"/>
                  </a:lnTo>
                  <a:lnTo>
                    <a:pt x="5164" y="143338"/>
                  </a:lnTo>
                  <a:lnTo>
                    <a:pt x="12904" y="137871"/>
                  </a:lnTo>
                  <a:lnTo>
                    <a:pt x="22957" y="133003"/>
                  </a:lnTo>
                  <a:lnTo>
                    <a:pt x="34554" y="128534"/>
                  </a:lnTo>
                  <a:lnTo>
                    <a:pt x="47179" y="124331"/>
                  </a:lnTo>
                  <a:lnTo>
                    <a:pt x="60489" y="120306"/>
                  </a:lnTo>
                  <a:lnTo>
                    <a:pt x="74257" y="116399"/>
                  </a:lnTo>
                  <a:lnTo>
                    <a:pt x="88330" y="116241"/>
                  </a:lnTo>
                  <a:lnTo>
                    <a:pt x="102606" y="118583"/>
                  </a:lnTo>
                  <a:lnTo>
                    <a:pt x="117017" y="122591"/>
                  </a:lnTo>
                  <a:lnTo>
                    <a:pt x="129071" y="127710"/>
                  </a:lnTo>
                  <a:lnTo>
                    <a:pt x="139555" y="133570"/>
                  </a:lnTo>
                  <a:lnTo>
                    <a:pt x="148991" y="139924"/>
                  </a:lnTo>
                  <a:lnTo>
                    <a:pt x="157728" y="146606"/>
                  </a:lnTo>
                  <a:lnTo>
                    <a:pt x="166000" y="153508"/>
                  </a:lnTo>
                  <a:lnTo>
                    <a:pt x="189885" y="19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12188" y="2510635"/>
              <a:ext cx="130385" cy="176582"/>
            </a:xfrm>
            <a:custGeom>
              <a:avLst/>
              <a:gdLst/>
              <a:ahLst/>
              <a:cxnLst/>
              <a:rect l="0" t="0" r="0" b="0"/>
              <a:pathLst>
                <a:path w="130385" h="176582">
                  <a:moveTo>
                    <a:pt x="31280" y="0"/>
                  </a:moveTo>
                  <a:lnTo>
                    <a:pt x="60509" y="0"/>
                  </a:lnTo>
                  <a:lnTo>
                    <a:pt x="72789" y="2447"/>
                  </a:lnTo>
                  <a:lnTo>
                    <a:pt x="84646" y="6526"/>
                  </a:lnTo>
                  <a:lnTo>
                    <a:pt x="96222" y="11692"/>
                  </a:lnTo>
                  <a:lnTo>
                    <a:pt x="105162" y="18806"/>
                  </a:lnTo>
                  <a:lnTo>
                    <a:pt x="112346" y="27220"/>
                  </a:lnTo>
                  <a:lnTo>
                    <a:pt x="118359" y="36499"/>
                  </a:lnTo>
                  <a:lnTo>
                    <a:pt x="122367" y="47580"/>
                  </a:lnTo>
                  <a:lnTo>
                    <a:pt x="125040" y="59861"/>
                  </a:lnTo>
                  <a:lnTo>
                    <a:pt x="126821" y="72942"/>
                  </a:lnTo>
                  <a:lnTo>
                    <a:pt x="124338" y="86557"/>
                  </a:lnTo>
                  <a:lnTo>
                    <a:pt x="119013" y="100527"/>
                  </a:lnTo>
                  <a:lnTo>
                    <a:pt x="111792" y="114735"/>
                  </a:lnTo>
                  <a:lnTo>
                    <a:pt x="103307" y="127878"/>
                  </a:lnTo>
                  <a:lnTo>
                    <a:pt x="93980" y="140310"/>
                  </a:lnTo>
                  <a:lnTo>
                    <a:pt x="84092" y="152268"/>
                  </a:lnTo>
                  <a:lnTo>
                    <a:pt x="72606" y="161464"/>
                  </a:lnTo>
                  <a:lnTo>
                    <a:pt x="60054" y="168818"/>
                  </a:lnTo>
                  <a:lnTo>
                    <a:pt x="46792" y="174944"/>
                  </a:lnTo>
                  <a:lnTo>
                    <a:pt x="34281" y="176581"/>
                  </a:lnTo>
                  <a:lnTo>
                    <a:pt x="22269" y="175226"/>
                  </a:lnTo>
                  <a:lnTo>
                    <a:pt x="10591" y="171875"/>
                  </a:lnTo>
                  <a:lnTo>
                    <a:pt x="4029" y="164748"/>
                  </a:lnTo>
                  <a:lnTo>
                    <a:pt x="877" y="155102"/>
                  </a:lnTo>
                  <a:lnTo>
                    <a:pt x="0" y="143777"/>
                  </a:lnTo>
                  <a:lnTo>
                    <a:pt x="5533" y="136227"/>
                  </a:lnTo>
                  <a:lnTo>
                    <a:pt x="15339" y="131194"/>
                  </a:lnTo>
                  <a:lnTo>
                    <a:pt x="27994" y="127839"/>
                  </a:lnTo>
                  <a:lnTo>
                    <a:pt x="40101" y="126825"/>
                  </a:lnTo>
                  <a:lnTo>
                    <a:pt x="51843" y="127373"/>
                  </a:lnTo>
                  <a:lnTo>
                    <a:pt x="63341" y="128962"/>
                  </a:lnTo>
                  <a:lnTo>
                    <a:pt x="74677" y="131244"/>
                  </a:lnTo>
                  <a:lnTo>
                    <a:pt x="85905" y="133990"/>
                  </a:lnTo>
                  <a:lnTo>
                    <a:pt x="13038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79379" y="2532658"/>
              <a:ext cx="138483" cy="121129"/>
            </a:xfrm>
            <a:custGeom>
              <a:avLst/>
              <a:gdLst/>
              <a:ahLst/>
              <a:cxnLst/>
              <a:rect l="0" t="0" r="0" b="0"/>
              <a:pathLst>
                <a:path w="138483" h="121129">
                  <a:moveTo>
                    <a:pt x="6344" y="0"/>
                  </a:moveTo>
                  <a:lnTo>
                    <a:pt x="498" y="17538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2708" y="45980"/>
                  </a:lnTo>
                  <a:lnTo>
                    <a:pt x="7591" y="55124"/>
                  </a:lnTo>
                  <a:lnTo>
                    <a:pt x="14516" y="63667"/>
                  </a:lnTo>
                  <a:lnTo>
                    <a:pt x="22803" y="71809"/>
                  </a:lnTo>
                  <a:lnTo>
                    <a:pt x="33222" y="79684"/>
                  </a:lnTo>
                  <a:lnTo>
                    <a:pt x="45063" y="87381"/>
                  </a:lnTo>
                  <a:lnTo>
                    <a:pt x="57850" y="94959"/>
                  </a:lnTo>
                  <a:lnTo>
                    <a:pt x="71269" y="101235"/>
                  </a:lnTo>
                  <a:lnTo>
                    <a:pt x="85109" y="106642"/>
                  </a:lnTo>
                  <a:lnTo>
                    <a:pt x="138482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40780" y="2488612"/>
              <a:ext cx="55059" cy="209221"/>
            </a:xfrm>
            <a:custGeom>
              <a:avLst/>
              <a:gdLst/>
              <a:ahLst/>
              <a:cxnLst/>
              <a:rect l="0" t="0" r="0" b="0"/>
              <a:pathLst>
                <a:path w="55059" h="209221">
                  <a:moveTo>
                    <a:pt x="0" y="0"/>
                  </a:moveTo>
                  <a:lnTo>
                    <a:pt x="15327" y="61306"/>
                  </a:lnTo>
                  <a:lnTo>
                    <a:pt x="18783" y="73906"/>
                  </a:lnTo>
                  <a:lnTo>
                    <a:pt x="25885" y="97693"/>
                  </a:lnTo>
                  <a:lnTo>
                    <a:pt x="29492" y="111622"/>
                  </a:lnTo>
                  <a:lnTo>
                    <a:pt x="40414" y="158007"/>
                  </a:lnTo>
                  <a:lnTo>
                    <a:pt x="44072" y="171407"/>
                  </a:lnTo>
                  <a:lnTo>
                    <a:pt x="55058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38728" y="2499624"/>
              <a:ext cx="77082" cy="11012"/>
            </a:xfrm>
            <a:custGeom>
              <a:avLst/>
              <a:gdLst/>
              <a:ahLst/>
              <a:cxnLst/>
              <a:rect l="0" t="0" r="0" b="0"/>
              <a:pathLst>
                <a:path w="77082" h="11012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2"/>
                  </a:lnTo>
                  <a:lnTo>
                    <a:pt x="77081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15809" y="2829971"/>
              <a:ext cx="1013065" cy="88093"/>
            </a:xfrm>
            <a:custGeom>
              <a:avLst/>
              <a:gdLst/>
              <a:ahLst/>
              <a:cxnLst/>
              <a:rect l="0" t="0" r="0" b="0"/>
              <a:pathLst>
                <a:path w="1013065" h="88093">
                  <a:moveTo>
                    <a:pt x="0" y="0"/>
                  </a:moveTo>
                  <a:lnTo>
                    <a:pt x="29229" y="5845"/>
                  </a:lnTo>
                  <a:lnTo>
                    <a:pt x="45180" y="7567"/>
                  </a:lnTo>
                  <a:lnTo>
                    <a:pt x="63154" y="8715"/>
                  </a:lnTo>
                  <a:lnTo>
                    <a:pt x="82479" y="9481"/>
                  </a:lnTo>
                  <a:lnTo>
                    <a:pt x="102703" y="11214"/>
                  </a:lnTo>
                  <a:lnTo>
                    <a:pt x="123526" y="13594"/>
                  </a:lnTo>
                  <a:lnTo>
                    <a:pt x="144750" y="16403"/>
                  </a:lnTo>
                  <a:lnTo>
                    <a:pt x="168687" y="18277"/>
                  </a:lnTo>
                  <a:lnTo>
                    <a:pt x="194433" y="19525"/>
                  </a:lnTo>
                  <a:lnTo>
                    <a:pt x="221385" y="20358"/>
                  </a:lnTo>
                  <a:lnTo>
                    <a:pt x="247918" y="22136"/>
                  </a:lnTo>
                  <a:lnTo>
                    <a:pt x="274171" y="24546"/>
                  </a:lnTo>
                  <a:lnTo>
                    <a:pt x="300237" y="27375"/>
                  </a:lnTo>
                  <a:lnTo>
                    <a:pt x="328626" y="29262"/>
                  </a:lnTo>
                  <a:lnTo>
                    <a:pt x="358564" y="30519"/>
                  </a:lnTo>
                  <a:lnTo>
                    <a:pt x="389534" y="31358"/>
                  </a:lnTo>
                  <a:lnTo>
                    <a:pt x="419969" y="33140"/>
                  </a:lnTo>
                  <a:lnTo>
                    <a:pt x="450047" y="35552"/>
                  </a:lnTo>
                  <a:lnTo>
                    <a:pt x="574495" y="48214"/>
                  </a:lnTo>
                  <a:lnTo>
                    <a:pt x="746168" y="69783"/>
                  </a:lnTo>
                  <a:lnTo>
                    <a:pt x="772735" y="72216"/>
                  </a:lnTo>
                  <a:lnTo>
                    <a:pt x="797787" y="73837"/>
                  </a:lnTo>
                  <a:lnTo>
                    <a:pt x="821829" y="74919"/>
                  </a:lnTo>
                  <a:lnTo>
                    <a:pt x="845198" y="76863"/>
                  </a:lnTo>
                  <a:lnTo>
                    <a:pt x="868119" y="79382"/>
                  </a:lnTo>
                  <a:lnTo>
                    <a:pt x="890740" y="82286"/>
                  </a:lnTo>
                  <a:lnTo>
                    <a:pt x="911939" y="84221"/>
                  </a:lnTo>
                  <a:lnTo>
                    <a:pt x="932188" y="85512"/>
                  </a:lnTo>
                  <a:lnTo>
                    <a:pt x="1013064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503194" y="3050202"/>
              <a:ext cx="265767" cy="234758"/>
            </a:xfrm>
            <a:custGeom>
              <a:avLst/>
              <a:gdLst/>
              <a:ahLst/>
              <a:cxnLst/>
              <a:rect l="0" t="0" r="0" b="0"/>
              <a:pathLst>
                <a:path w="265767" h="234758">
                  <a:moveTo>
                    <a:pt x="6344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7991" y="73454"/>
                  </a:lnTo>
                  <a:lnTo>
                    <a:pt x="11112" y="89345"/>
                  </a:lnTo>
                  <a:lnTo>
                    <a:pt x="16864" y="102386"/>
                  </a:lnTo>
                  <a:lnTo>
                    <a:pt x="24369" y="113527"/>
                  </a:lnTo>
                  <a:lnTo>
                    <a:pt x="33042" y="123401"/>
                  </a:lnTo>
                  <a:lnTo>
                    <a:pt x="49205" y="140898"/>
                  </a:lnTo>
                  <a:lnTo>
                    <a:pt x="56941" y="148990"/>
                  </a:lnTo>
                  <a:lnTo>
                    <a:pt x="65769" y="156832"/>
                  </a:lnTo>
                  <a:lnTo>
                    <a:pt x="75325" y="164506"/>
                  </a:lnTo>
                  <a:lnTo>
                    <a:pt x="85366" y="172069"/>
                  </a:lnTo>
                  <a:lnTo>
                    <a:pt x="106311" y="186999"/>
                  </a:lnTo>
                  <a:lnTo>
                    <a:pt x="149664" y="216522"/>
                  </a:lnTo>
                  <a:lnTo>
                    <a:pt x="160619" y="222652"/>
                  </a:lnTo>
                  <a:lnTo>
                    <a:pt x="171593" y="227963"/>
                  </a:lnTo>
                  <a:lnTo>
                    <a:pt x="182579" y="232727"/>
                  </a:lnTo>
                  <a:lnTo>
                    <a:pt x="194797" y="234679"/>
                  </a:lnTo>
                  <a:lnTo>
                    <a:pt x="207837" y="234757"/>
                  </a:lnTo>
                  <a:lnTo>
                    <a:pt x="221424" y="233585"/>
                  </a:lnTo>
                  <a:lnTo>
                    <a:pt x="232929" y="229134"/>
                  </a:lnTo>
                  <a:lnTo>
                    <a:pt x="243046" y="222496"/>
                  </a:lnTo>
                  <a:lnTo>
                    <a:pt x="252238" y="214400"/>
                  </a:lnTo>
                  <a:lnTo>
                    <a:pt x="258365" y="202885"/>
                  </a:lnTo>
                  <a:lnTo>
                    <a:pt x="262451" y="189091"/>
                  </a:lnTo>
                  <a:lnTo>
                    <a:pt x="265174" y="173777"/>
                  </a:lnTo>
                  <a:lnTo>
                    <a:pt x="265766" y="159898"/>
                  </a:lnTo>
                  <a:lnTo>
                    <a:pt x="264937" y="146974"/>
                  </a:lnTo>
                  <a:lnTo>
                    <a:pt x="263161" y="134688"/>
                  </a:lnTo>
                  <a:lnTo>
                    <a:pt x="259530" y="124050"/>
                  </a:lnTo>
                  <a:lnTo>
                    <a:pt x="254663" y="114511"/>
                  </a:lnTo>
                  <a:lnTo>
                    <a:pt x="229268" y="75774"/>
                  </a:lnTo>
                  <a:lnTo>
                    <a:pt x="221029" y="66422"/>
                  </a:lnTo>
                  <a:lnTo>
                    <a:pt x="211866" y="57740"/>
                  </a:lnTo>
                  <a:lnTo>
                    <a:pt x="202087" y="49505"/>
                  </a:lnTo>
                  <a:lnTo>
                    <a:pt x="191897" y="42791"/>
                  </a:lnTo>
                  <a:lnTo>
                    <a:pt x="181433" y="37092"/>
                  </a:lnTo>
                  <a:lnTo>
                    <a:pt x="170787" y="32069"/>
                  </a:lnTo>
                  <a:lnTo>
                    <a:pt x="160019" y="27497"/>
                  </a:lnTo>
                  <a:lnTo>
                    <a:pt x="149169" y="23225"/>
                  </a:lnTo>
                  <a:lnTo>
                    <a:pt x="138266" y="19154"/>
                  </a:lnTo>
                  <a:lnTo>
                    <a:pt x="126103" y="15216"/>
                  </a:lnTo>
                  <a:lnTo>
                    <a:pt x="113100" y="11368"/>
                  </a:lnTo>
                  <a:lnTo>
                    <a:pt x="99538" y="7578"/>
                  </a:lnTo>
                  <a:lnTo>
                    <a:pt x="86826" y="6276"/>
                  </a:lnTo>
                  <a:lnTo>
                    <a:pt x="74681" y="6631"/>
                  </a:lnTo>
                  <a:lnTo>
                    <a:pt x="2836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16064" y="1898655"/>
              <a:ext cx="122030" cy="127473"/>
            </a:xfrm>
            <a:custGeom>
              <a:avLst/>
              <a:gdLst/>
              <a:ahLst/>
              <a:cxnLst/>
              <a:rect l="0" t="0" r="0" b="0"/>
              <a:pathLst>
                <a:path w="122030" h="127473">
                  <a:moveTo>
                    <a:pt x="122029" y="6345"/>
                  </a:moveTo>
                  <a:lnTo>
                    <a:pt x="104492" y="499"/>
                  </a:lnTo>
                  <a:lnTo>
                    <a:pt x="95655" y="0"/>
                  </a:lnTo>
                  <a:lnTo>
                    <a:pt x="86094" y="892"/>
                  </a:lnTo>
                  <a:lnTo>
                    <a:pt x="76049" y="2709"/>
                  </a:lnTo>
                  <a:lnTo>
                    <a:pt x="65682" y="5145"/>
                  </a:lnTo>
                  <a:lnTo>
                    <a:pt x="55100" y="7991"/>
                  </a:lnTo>
                  <a:lnTo>
                    <a:pt x="44375" y="11113"/>
                  </a:lnTo>
                  <a:lnTo>
                    <a:pt x="34778" y="16865"/>
                  </a:lnTo>
                  <a:lnTo>
                    <a:pt x="25932" y="24369"/>
                  </a:lnTo>
                  <a:lnTo>
                    <a:pt x="17589" y="33043"/>
                  </a:lnTo>
                  <a:lnTo>
                    <a:pt x="10803" y="42496"/>
                  </a:lnTo>
                  <a:lnTo>
                    <a:pt x="5055" y="52469"/>
                  </a:lnTo>
                  <a:lnTo>
                    <a:pt x="0" y="62788"/>
                  </a:lnTo>
                  <a:lnTo>
                    <a:pt x="301" y="73338"/>
                  </a:lnTo>
                  <a:lnTo>
                    <a:pt x="4171" y="84041"/>
                  </a:lnTo>
                  <a:lnTo>
                    <a:pt x="10422" y="94847"/>
                  </a:lnTo>
                  <a:lnTo>
                    <a:pt x="19484" y="103275"/>
                  </a:lnTo>
                  <a:lnTo>
                    <a:pt x="30419" y="110117"/>
                  </a:lnTo>
                  <a:lnTo>
                    <a:pt x="88994" y="1274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093580" y="1927023"/>
              <a:ext cx="120699" cy="88093"/>
            </a:xfrm>
            <a:custGeom>
              <a:avLst/>
              <a:gdLst/>
              <a:ahLst/>
              <a:cxnLst/>
              <a:rect l="0" t="0" r="0" b="0"/>
              <a:pathLst>
                <a:path w="120699" h="88093">
                  <a:moveTo>
                    <a:pt x="109686" y="0"/>
                  </a:moveTo>
                  <a:lnTo>
                    <a:pt x="86303" y="0"/>
                  </a:lnTo>
                  <a:lnTo>
                    <a:pt x="75745" y="1223"/>
                  </a:lnTo>
                  <a:lnTo>
                    <a:pt x="65036" y="3262"/>
                  </a:lnTo>
                  <a:lnTo>
                    <a:pt x="54225" y="5845"/>
                  </a:lnTo>
                  <a:lnTo>
                    <a:pt x="43348" y="11238"/>
                  </a:lnTo>
                  <a:lnTo>
                    <a:pt x="32426" y="18503"/>
                  </a:lnTo>
                  <a:lnTo>
                    <a:pt x="21474" y="27017"/>
                  </a:lnTo>
                  <a:lnTo>
                    <a:pt x="12949" y="36364"/>
                  </a:lnTo>
                  <a:lnTo>
                    <a:pt x="6043" y="46266"/>
                  </a:lnTo>
                  <a:lnTo>
                    <a:pt x="215" y="56537"/>
                  </a:lnTo>
                  <a:lnTo>
                    <a:pt x="0" y="64609"/>
                  </a:lnTo>
                  <a:lnTo>
                    <a:pt x="3527" y="71213"/>
                  </a:lnTo>
                  <a:lnTo>
                    <a:pt x="9549" y="76839"/>
                  </a:lnTo>
                  <a:lnTo>
                    <a:pt x="17235" y="79367"/>
                  </a:lnTo>
                  <a:lnTo>
                    <a:pt x="26029" y="79828"/>
                  </a:lnTo>
                  <a:lnTo>
                    <a:pt x="35562" y="78912"/>
                  </a:lnTo>
                  <a:lnTo>
                    <a:pt x="45588" y="75855"/>
                  </a:lnTo>
                  <a:lnTo>
                    <a:pt x="55942" y="71369"/>
                  </a:lnTo>
                  <a:lnTo>
                    <a:pt x="66516" y="65932"/>
                  </a:lnTo>
                  <a:lnTo>
                    <a:pt x="73565" y="57413"/>
                  </a:lnTo>
                  <a:lnTo>
                    <a:pt x="78264" y="46840"/>
                  </a:lnTo>
                  <a:lnTo>
                    <a:pt x="81397" y="34897"/>
                  </a:lnTo>
                  <a:lnTo>
                    <a:pt x="84709" y="30606"/>
                  </a:lnTo>
                  <a:lnTo>
                    <a:pt x="88141" y="31415"/>
                  </a:lnTo>
                  <a:lnTo>
                    <a:pt x="91652" y="35626"/>
                  </a:lnTo>
                  <a:lnTo>
                    <a:pt x="96440" y="42103"/>
                  </a:lnTo>
                  <a:lnTo>
                    <a:pt x="102079" y="50091"/>
                  </a:lnTo>
                  <a:lnTo>
                    <a:pt x="120698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80347" y="1905000"/>
              <a:ext cx="132140" cy="110116"/>
            </a:xfrm>
            <a:custGeom>
              <a:avLst/>
              <a:gdLst/>
              <a:ahLst/>
              <a:cxnLst/>
              <a:rect l="0" t="0" r="0" b="0"/>
              <a:pathLst>
                <a:path w="132140" h="110116">
                  <a:moveTo>
                    <a:pt x="0" y="0"/>
                  </a:moveTo>
                  <a:lnTo>
                    <a:pt x="0" y="23382"/>
                  </a:lnTo>
                  <a:lnTo>
                    <a:pt x="1224" y="35164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8791" y="73905"/>
                  </a:lnTo>
                  <a:lnTo>
                    <a:pt x="11978" y="85975"/>
                  </a:lnTo>
                  <a:lnTo>
                    <a:pt x="15327" y="97692"/>
                  </a:lnTo>
                  <a:lnTo>
                    <a:pt x="16335" y="100610"/>
                  </a:lnTo>
                  <a:lnTo>
                    <a:pt x="15784" y="97661"/>
                  </a:lnTo>
                  <a:lnTo>
                    <a:pt x="14193" y="90801"/>
                  </a:lnTo>
                  <a:lnTo>
                    <a:pt x="14356" y="81333"/>
                  </a:lnTo>
                  <a:lnTo>
                    <a:pt x="15688" y="70128"/>
                  </a:lnTo>
                  <a:lnTo>
                    <a:pt x="17800" y="57763"/>
                  </a:lnTo>
                  <a:lnTo>
                    <a:pt x="21655" y="47073"/>
                  </a:lnTo>
                  <a:lnTo>
                    <a:pt x="26672" y="37500"/>
                  </a:lnTo>
                  <a:lnTo>
                    <a:pt x="32463" y="28670"/>
                  </a:lnTo>
                  <a:lnTo>
                    <a:pt x="41218" y="22784"/>
                  </a:lnTo>
                  <a:lnTo>
                    <a:pt x="51949" y="18860"/>
                  </a:lnTo>
                  <a:lnTo>
                    <a:pt x="63997" y="16243"/>
                  </a:lnTo>
                  <a:lnTo>
                    <a:pt x="73252" y="18170"/>
                  </a:lnTo>
                  <a:lnTo>
                    <a:pt x="80646" y="23125"/>
                  </a:lnTo>
                  <a:lnTo>
                    <a:pt x="86799" y="30098"/>
                  </a:lnTo>
                  <a:lnTo>
                    <a:pt x="93347" y="38418"/>
                  </a:lnTo>
                  <a:lnTo>
                    <a:pt x="100160" y="47635"/>
                  </a:lnTo>
                  <a:lnTo>
                    <a:pt x="107149" y="57450"/>
                  </a:lnTo>
                  <a:lnTo>
                    <a:pt x="113032" y="67664"/>
                  </a:lnTo>
                  <a:lnTo>
                    <a:pt x="118177" y="78144"/>
                  </a:lnTo>
                  <a:lnTo>
                    <a:pt x="132139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79647" y="1873495"/>
              <a:ext cx="85527" cy="142827"/>
            </a:xfrm>
            <a:custGeom>
              <a:avLst/>
              <a:gdLst/>
              <a:ahLst/>
              <a:cxnLst/>
              <a:rect l="0" t="0" r="0" b="0"/>
              <a:pathLst>
                <a:path w="85527" h="142827">
                  <a:moveTo>
                    <a:pt x="75989" y="9481"/>
                  </a:moveTo>
                  <a:lnTo>
                    <a:pt x="58452" y="3636"/>
                  </a:lnTo>
                  <a:lnTo>
                    <a:pt x="48392" y="1914"/>
                  </a:lnTo>
                  <a:lnTo>
                    <a:pt x="36792" y="766"/>
                  </a:lnTo>
                  <a:lnTo>
                    <a:pt x="24164" y="0"/>
                  </a:lnTo>
                  <a:lnTo>
                    <a:pt x="14522" y="3161"/>
                  </a:lnTo>
                  <a:lnTo>
                    <a:pt x="6870" y="8938"/>
                  </a:lnTo>
                  <a:lnTo>
                    <a:pt x="545" y="16460"/>
                  </a:lnTo>
                  <a:lnTo>
                    <a:pt x="0" y="25146"/>
                  </a:lnTo>
                  <a:lnTo>
                    <a:pt x="3306" y="34606"/>
                  </a:lnTo>
                  <a:lnTo>
                    <a:pt x="9181" y="44584"/>
                  </a:lnTo>
                  <a:lnTo>
                    <a:pt x="16769" y="53683"/>
                  </a:lnTo>
                  <a:lnTo>
                    <a:pt x="25497" y="62196"/>
                  </a:lnTo>
                  <a:lnTo>
                    <a:pt x="34987" y="70318"/>
                  </a:lnTo>
                  <a:lnTo>
                    <a:pt x="43760" y="78180"/>
                  </a:lnTo>
                  <a:lnTo>
                    <a:pt x="60034" y="93440"/>
                  </a:lnTo>
                  <a:lnTo>
                    <a:pt x="82953" y="115789"/>
                  </a:lnTo>
                  <a:lnTo>
                    <a:pt x="85526" y="123176"/>
                  </a:lnTo>
                  <a:lnTo>
                    <a:pt x="84794" y="130548"/>
                  </a:lnTo>
                  <a:lnTo>
                    <a:pt x="81859" y="137909"/>
                  </a:lnTo>
                  <a:lnTo>
                    <a:pt x="76232" y="141593"/>
                  </a:lnTo>
                  <a:lnTo>
                    <a:pt x="68810" y="142826"/>
                  </a:lnTo>
                  <a:lnTo>
                    <a:pt x="31943" y="141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47457" y="1717803"/>
            <a:ext cx="1982082" cy="1387458"/>
            <a:chOff x="7147457" y="1717803"/>
            <a:chExt cx="1982082" cy="1387458"/>
          </a:xfrm>
        </p:grpSpPr>
        <p:sp>
          <p:nvSpPr>
            <p:cNvPr id="25" name="Freeform 24"/>
            <p:cNvSpPr/>
            <p:nvPr/>
          </p:nvSpPr>
          <p:spPr>
            <a:xfrm>
              <a:off x="7429443" y="1761849"/>
              <a:ext cx="235559" cy="142674"/>
            </a:xfrm>
            <a:custGeom>
              <a:avLst/>
              <a:gdLst/>
              <a:ahLst/>
              <a:cxnLst/>
              <a:rect l="0" t="0" r="0" b="0"/>
              <a:pathLst>
                <a:path w="235559" h="142674">
                  <a:moveTo>
                    <a:pt x="15326" y="0"/>
                  </a:moveTo>
                  <a:lnTo>
                    <a:pt x="15326" y="23383"/>
                  </a:lnTo>
                  <a:lnTo>
                    <a:pt x="14102" y="33941"/>
                  </a:lnTo>
                  <a:lnTo>
                    <a:pt x="12064" y="44651"/>
                  </a:lnTo>
                  <a:lnTo>
                    <a:pt x="0" y="94058"/>
                  </a:lnTo>
                  <a:lnTo>
                    <a:pt x="215" y="105528"/>
                  </a:lnTo>
                  <a:lnTo>
                    <a:pt x="2804" y="115622"/>
                  </a:lnTo>
                  <a:lnTo>
                    <a:pt x="6978" y="124798"/>
                  </a:lnTo>
                  <a:lnTo>
                    <a:pt x="17102" y="130916"/>
                  </a:lnTo>
                  <a:lnTo>
                    <a:pt x="31192" y="134994"/>
                  </a:lnTo>
                  <a:lnTo>
                    <a:pt x="47926" y="137713"/>
                  </a:lnTo>
                  <a:lnTo>
                    <a:pt x="65201" y="139525"/>
                  </a:lnTo>
                  <a:lnTo>
                    <a:pt x="82834" y="140734"/>
                  </a:lnTo>
                  <a:lnTo>
                    <a:pt x="100707" y="141539"/>
                  </a:lnTo>
                  <a:lnTo>
                    <a:pt x="140143" y="142434"/>
                  </a:lnTo>
                  <a:lnTo>
                    <a:pt x="160936" y="142673"/>
                  </a:lnTo>
                  <a:lnTo>
                    <a:pt x="178469" y="141609"/>
                  </a:lnTo>
                  <a:lnTo>
                    <a:pt x="193828" y="139676"/>
                  </a:lnTo>
                  <a:lnTo>
                    <a:pt x="235558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570564" y="1717803"/>
              <a:ext cx="39380" cy="319336"/>
            </a:xfrm>
            <a:custGeom>
              <a:avLst/>
              <a:gdLst/>
              <a:ahLst/>
              <a:cxnLst/>
              <a:rect l="0" t="0" r="0" b="0"/>
              <a:pathLst>
                <a:path w="39380" h="319336">
                  <a:moveTo>
                    <a:pt x="6344" y="0"/>
                  </a:moveTo>
                  <a:lnTo>
                    <a:pt x="498" y="17537"/>
                  </a:lnTo>
                  <a:lnTo>
                    <a:pt x="0" y="30044"/>
                  </a:lnTo>
                  <a:lnTo>
                    <a:pt x="890" y="45723"/>
                  </a:lnTo>
                  <a:lnTo>
                    <a:pt x="2708" y="63517"/>
                  </a:lnTo>
                  <a:lnTo>
                    <a:pt x="3920" y="81497"/>
                  </a:lnTo>
                  <a:lnTo>
                    <a:pt x="4728" y="99601"/>
                  </a:lnTo>
                  <a:lnTo>
                    <a:pt x="5266" y="117788"/>
                  </a:lnTo>
                  <a:lnTo>
                    <a:pt x="6849" y="137254"/>
                  </a:lnTo>
                  <a:lnTo>
                    <a:pt x="9128" y="157572"/>
                  </a:lnTo>
                  <a:lnTo>
                    <a:pt x="11870" y="178458"/>
                  </a:lnTo>
                  <a:lnTo>
                    <a:pt x="14922" y="197277"/>
                  </a:lnTo>
                  <a:lnTo>
                    <a:pt x="18180" y="214716"/>
                  </a:lnTo>
                  <a:lnTo>
                    <a:pt x="21576" y="231237"/>
                  </a:lnTo>
                  <a:lnTo>
                    <a:pt x="23839" y="247144"/>
                  </a:lnTo>
                  <a:lnTo>
                    <a:pt x="25349" y="262643"/>
                  </a:lnTo>
                  <a:lnTo>
                    <a:pt x="39379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678449" y="1750838"/>
              <a:ext cx="129860" cy="231243"/>
            </a:xfrm>
            <a:custGeom>
              <a:avLst/>
              <a:gdLst/>
              <a:ahLst/>
              <a:cxnLst/>
              <a:rect l="0" t="0" r="0" b="0"/>
              <a:pathLst>
                <a:path w="129860" h="231243">
                  <a:moveTo>
                    <a:pt x="30598" y="0"/>
                  </a:moveTo>
                  <a:lnTo>
                    <a:pt x="18906" y="17537"/>
                  </a:lnTo>
                  <a:lnTo>
                    <a:pt x="14238" y="28820"/>
                  </a:lnTo>
                  <a:lnTo>
                    <a:pt x="9903" y="42460"/>
                  </a:lnTo>
                  <a:lnTo>
                    <a:pt x="5789" y="57671"/>
                  </a:lnTo>
                  <a:lnTo>
                    <a:pt x="3048" y="73929"/>
                  </a:lnTo>
                  <a:lnTo>
                    <a:pt x="1219" y="90885"/>
                  </a:lnTo>
                  <a:lnTo>
                    <a:pt x="0" y="108307"/>
                  </a:lnTo>
                  <a:lnTo>
                    <a:pt x="411" y="124815"/>
                  </a:lnTo>
                  <a:lnTo>
                    <a:pt x="1909" y="140715"/>
                  </a:lnTo>
                  <a:lnTo>
                    <a:pt x="4130" y="156209"/>
                  </a:lnTo>
                  <a:lnTo>
                    <a:pt x="8059" y="170208"/>
                  </a:lnTo>
                  <a:lnTo>
                    <a:pt x="13124" y="183212"/>
                  </a:lnTo>
                  <a:lnTo>
                    <a:pt x="18949" y="195552"/>
                  </a:lnTo>
                  <a:lnTo>
                    <a:pt x="25279" y="206225"/>
                  </a:lnTo>
                  <a:lnTo>
                    <a:pt x="31946" y="215788"/>
                  </a:lnTo>
                  <a:lnTo>
                    <a:pt x="38838" y="224610"/>
                  </a:lnTo>
                  <a:lnTo>
                    <a:pt x="49549" y="229268"/>
                  </a:lnTo>
                  <a:lnTo>
                    <a:pt x="62808" y="231149"/>
                  </a:lnTo>
                  <a:lnTo>
                    <a:pt x="77765" y="231180"/>
                  </a:lnTo>
                  <a:lnTo>
                    <a:pt x="90183" y="228754"/>
                  </a:lnTo>
                  <a:lnTo>
                    <a:pt x="100909" y="224690"/>
                  </a:lnTo>
                  <a:lnTo>
                    <a:pt x="110507" y="219533"/>
                  </a:lnTo>
                  <a:lnTo>
                    <a:pt x="118128" y="212424"/>
                  </a:lnTo>
                  <a:lnTo>
                    <a:pt x="124432" y="204015"/>
                  </a:lnTo>
                  <a:lnTo>
                    <a:pt x="129859" y="194738"/>
                  </a:lnTo>
                  <a:lnTo>
                    <a:pt x="129806" y="186107"/>
                  </a:lnTo>
                  <a:lnTo>
                    <a:pt x="126100" y="177905"/>
                  </a:lnTo>
                  <a:lnTo>
                    <a:pt x="119960" y="169991"/>
                  </a:lnTo>
                  <a:lnTo>
                    <a:pt x="112196" y="165938"/>
                  </a:lnTo>
                  <a:lnTo>
                    <a:pt x="103348" y="164459"/>
                  </a:lnTo>
                  <a:lnTo>
                    <a:pt x="93781" y="164697"/>
                  </a:lnTo>
                  <a:lnTo>
                    <a:pt x="84955" y="167303"/>
                  </a:lnTo>
                  <a:lnTo>
                    <a:pt x="76624" y="171487"/>
                  </a:lnTo>
                  <a:lnTo>
                    <a:pt x="68623" y="176723"/>
                  </a:lnTo>
                  <a:lnTo>
                    <a:pt x="62065" y="185108"/>
                  </a:lnTo>
                  <a:lnTo>
                    <a:pt x="56470" y="195592"/>
                  </a:lnTo>
                  <a:lnTo>
                    <a:pt x="41609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944258" y="1893988"/>
              <a:ext cx="101572" cy="122677"/>
            </a:xfrm>
            <a:custGeom>
              <a:avLst/>
              <a:gdLst/>
              <a:ahLst/>
              <a:cxnLst/>
              <a:rect l="0" t="0" r="0" b="0"/>
              <a:pathLst>
                <a:path w="101572" h="122677">
                  <a:moveTo>
                    <a:pt x="40077" y="0"/>
                  </a:moveTo>
                  <a:lnTo>
                    <a:pt x="28386" y="11691"/>
                  </a:lnTo>
                  <a:lnTo>
                    <a:pt x="22496" y="18806"/>
                  </a:lnTo>
                  <a:lnTo>
                    <a:pt x="16121" y="27219"/>
                  </a:lnTo>
                  <a:lnTo>
                    <a:pt x="9424" y="36499"/>
                  </a:lnTo>
                  <a:lnTo>
                    <a:pt x="4960" y="47579"/>
                  </a:lnTo>
                  <a:lnTo>
                    <a:pt x="1984" y="59860"/>
                  </a:lnTo>
                  <a:lnTo>
                    <a:pt x="0" y="72941"/>
                  </a:lnTo>
                  <a:lnTo>
                    <a:pt x="1124" y="84109"/>
                  </a:lnTo>
                  <a:lnTo>
                    <a:pt x="4320" y="94002"/>
                  </a:lnTo>
                  <a:lnTo>
                    <a:pt x="8899" y="103043"/>
                  </a:lnTo>
                  <a:lnTo>
                    <a:pt x="16845" y="110295"/>
                  </a:lnTo>
                  <a:lnTo>
                    <a:pt x="27036" y="116353"/>
                  </a:lnTo>
                  <a:lnTo>
                    <a:pt x="38724" y="121615"/>
                  </a:lnTo>
                  <a:lnTo>
                    <a:pt x="48964" y="122676"/>
                  </a:lnTo>
                  <a:lnTo>
                    <a:pt x="58237" y="120936"/>
                  </a:lnTo>
                  <a:lnTo>
                    <a:pt x="66866" y="117329"/>
                  </a:lnTo>
                  <a:lnTo>
                    <a:pt x="75065" y="111254"/>
                  </a:lnTo>
                  <a:lnTo>
                    <a:pt x="82979" y="103534"/>
                  </a:lnTo>
                  <a:lnTo>
                    <a:pt x="90701" y="94716"/>
                  </a:lnTo>
                  <a:lnTo>
                    <a:pt x="95850" y="83943"/>
                  </a:lnTo>
                  <a:lnTo>
                    <a:pt x="99282" y="71868"/>
                  </a:lnTo>
                  <a:lnTo>
                    <a:pt x="101571" y="58923"/>
                  </a:lnTo>
                  <a:lnTo>
                    <a:pt x="100649" y="47847"/>
                  </a:lnTo>
                  <a:lnTo>
                    <a:pt x="97587" y="38015"/>
                  </a:lnTo>
                  <a:lnTo>
                    <a:pt x="93100" y="29014"/>
                  </a:lnTo>
                  <a:lnTo>
                    <a:pt x="86437" y="21790"/>
                  </a:lnTo>
                  <a:lnTo>
                    <a:pt x="78325" y="15750"/>
                  </a:lnTo>
                  <a:lnTo>
                    <a:pt x="510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094451" y="1868103"/>
              <a:ext cx="154163" cy="176586"/>
            </a:xfrm>
            <a:custGeom>
              <a:avLst/>
              <a:gdLst/>
              <a:ahLst/>
              <a:cxnLst/>
              <a:rect l="0" t="0" r="0" b="0"/>
              <a:pathLst>
                <a:path w="154163" h="176586">
                  <a:moveTo>
                    <a:pt x="0" y="25885"/>
                  </a:moveTo>
                  <a:lnTo>
                    <a:pt x="23382" y="20039"/>
                  </a:lnTo>
                  <a:lnTo>
                    <a:pt x="33941" y="17094"/>
                  </a:lnTo>
                  <a:lnTo>
                    <a:pt x="55460" y="10558"/>
                  </a:lnTo>
                  <a:lnTo>
                    <a:pt x="88212" y="0"/>
                  </a:lnTo>
                  <a:lnTo>
                    <a:pt x="96737" y="2511"/>
                  </a:lnTo>
                  <a:lnTo>
                    <a:pt x="103643" y="9079"/>
                  </a:lnTo>
                  <a:lnTo>
                    <a:pt x="109472" y="18351"/>
                  </a:lnTo>
                  <a:lnTo>
                    <a:pt x="110910" y="28204"/>
                  </a:lnTo>
                  <a:lnTo>
                    <a:pt x="109422" y="38442"/>
                  </a:lnTo>
                  <a:lnTo>
                    <a:pt x="105983" y="48939"/>
                  </a:lnTo>
                  <a:lnTo>
                    <a:pt x="100020" y="59607"/>
                  </a:lnTo>
                  <a:lnTo>
                    <a:pt x="92374" y="70389"/>
                  </a:lnTo>
                  <a:lnTo>
                    <a:pt x="83605" y="81248"/>
                  </a:lnTo>
                  <a:lnTo>
                    <a:pt x="76537" y="92158"/>
                  </a:lnTo>
                  <a:lnTo>
                    <a:pt x="70601" y="103102"/>
                  </a:lnTo>
                  <a:lnTo>
                    <a:pt x="65419" y="114068"/>
                  </a:lnTo>
                  <a:lnTo>
                    <a:pt x="60742" y="125049"/>
                  </a:lnTo>
                  <a:lnTo>
                    <a:pt x="56401" y="136041"/>
                  </a:lnTo>
                  <a:lnTo>
                    <a:pt x="52282" y="147039"/>
                  </a:lnTo>
                  <a:lnTo>
                    <a:pt x="53208" y="155595"/>
                  </a:lnTo>
                  <a:lnTo>
                    <a:pt x="57494" y="162522"/>
                  </a:lnTo>
                  <a:lnTo>
                    <a:pt x="64023" y="168364"/>
                  </a:lnTo>
                  <a:lnTo>
                    <a:pt x="73270" y="172258"/>
                  </a:lnTo>
                  <a:lnTo>
                    <a:pt x="84328" y="174854"/>
                  </a:lnTo>
                  <a:lnTo>
                    <a:pt x="96595" y="176585"/>
                  </a:lnTo>
                  <a:lnTo>
                    <a:pt x="108443" y="176516"/>
                  </a:lnTo>
                  <a:lnTo>
                    <a:pt x="120012" y="175246"/>
                  </a:lnTo>
                  <a:lnTo>
                    <a:pt x="154162" y="169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105463" y="1982080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23383" y="5166"/>
                  </a:lnTo>
                  <a:lnTo>
                    <a:pt x="37612" y="3444"/>
                  </a:lnTo>
                  <a:lnTo>
                    <a:pt x="54438" y="2296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488815" y="2228204"/>
              <a:ext cx="175801" cy="224130"/>
            </a:xfrm>
            <a:custGeom>
              <a:avLst/>
              <a:gdLst/>
              <a:ahLst/>
              <a:cxnLst/>
              <a:rect l="0" t="0" r="0" b="0"/>
              <a:pathLst>
                <a:path w="175801" h="224130">
                  <a:moveTo>
                    <a:pt x="0" y="40177"/>
                  </a:moveTo>
                  <a:lnTo>
                    <a:pt x="30653" y="9524"/>
                  </a:lnTo>
                  <a:lnTo>
                    <a:pt x="41236" y="5060"/>
                  </a:lnTo>
                  <a:lnTo>
                    <a:pt x="54408" y="2083"/>
                  </a:lnTo>
                  <a:lnTo>
                    <a:pt x="69307" y="99"/>
                  </a:lnTo>
                  <a:lnTo>
                    <a:pt x="82910" y="0"/>
                  </a:lnTo>
                  <a:lnTo>
                    <a:pt x="95649" y="1157"/>
                  </a:lnTo>
                  <a:lnTo>
                    <a:pt x="107812" y="3152"/>
                  </a:lnTo>
                  <a:lnTo>
                    <a:pt x="120815" y="8153"/>
                  </a:lnTo>
                  <a:lnTo>
                    <a:pt x="134378" y="15157"/>
                  </a:lnTo>
                  <a:lnTo>
                    <a:pt x="148314" y="23497"/>
                  </a:lnTo>
                  <a:lnTo>
                    <a:pt x="158828" y="35175"/>
                  </a:lnTo>
                  <a:lnTo>
                    <a:pt x="167061" y="49077"/>
                  </a:lnTo>
                  <a:lnTo>
                    <a:pt x="173773" y="64463"/>
                  </a:lnTo>
                  <a:lnTo>
                    <a:pt x="175800" y="80838"/>
                  </a:lnTo>
                  <a:lnTo>
                    <a:pt x="174705" y="97872"/>
                  </a:lnTo>
                  <a:lnTo>
                    <a:pt x="171528" y="115345"/>
                  </a:lnTo>
                  <a:lnTo>
                    <a:pt x="165739" y="131889"/>
                  </a:lnTo>
                  <a:lnTo>
                    <a:pt x="158210" y="147811"/>
                  </a:lnTo>
                  <a:lnTo>
                    <a:pt x="149520" y="163321"/>
                  </a:lnTo>
                  <a:lnTo>
                    <a:pt x="140055" y="176107"/>
                  </a:lnTo>
                  <a:lnTo>
                    <a:pt x="130076" y="187078"/>
                  </a:lnTo>
                  <a:lnTo>
                    <a:pt x="119752" y="196840"/>
                  </a:lnTo>
                  <a:lnTo>
                    <a:pt x="106752" y="204571"/>
                  </a:lnTo>
                  <a:lnTo>
                    <a:pt x="91968" y="210948"/>
                  </a:lnTo>
                  <a:lnTo>
                    <a:pt x="75994" y="216423"/>
                  </a:lnTo>
                  <a:lnTo>
                    <a:pt x="60451" y="220073"/>
                  </a:lnTo>
                  <a:lnTo>
                    <a:pt x="45194" y="222507"/>
                  </a:lnTo>
                  <a:lnTo>
                    <a:pt x="30129" y="224129"/>
                  </a:lnTo>
                  <a:lnTo>
                    <a:pt x="18863" y="220316"/>
                  </a:lnTo>
                  <a:lnTo>
                    <a:pt x="10128" y="212881"/>
                  </a:lnTo>
                  <a:lnTo>
                    <a:pt x="3082" y="203030"/>
                  </a:lnTo>
                  <a:lnTo>
                    <a:pt x="831" y="192792"/>
                  </a:lnTo>
                  <a:lnTo>
                    <a:pt x="1778" y="182296"/>
                  </a:lnTo>
                  <a:lnTo>
                    <a:pt x="4856" y="171628"/>
                  </a:lnTo>
                  <a:lnTo>
                    <a:pt x="10579" y="163293"/>
                  </a:lnTo>
                  <a:lnTo>
                    <a:pt x="18064" y="156513"/>
                  </a:lnTo>
                  <a:lnTo>
                    <a:pt x="26725" y="150769"/>
                  </a:lnTo>
                  <a:lnTo>
                    <a:pt x="38617" y="148163"/>
                  </a:lnTo>
                  <a:lnTo>
                    <a:pt x="52661" y="147649"/>
                  </a:lnTo>
                  <a:lnTo>
                    <a:pt x="68143" y="148530"/>
                  </a:lnTo>
                  <a:lnTo>
                    <a:pt x="82133" y="151565"/>
                  </a:lnTo>
                  <a:lnTo>
                    <a:pt x="95132" y="156035"/>
                  </a:lnTo>
                  <a:lnTo>
                    <a:pt x="107467" y="161462"/>
                  </a:lnTo>
                  <a:lnTo>
                    <a:pt x="118138" y="167527"/>
                  </a:lnTo>
                  <a:lnTo>
                    <a:pt x="127699" y="174017"/>
                  </a:lnTo>
                  <a:lnTo>
                    <a:pt x="165174" y="2053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731232" y="2235346"/>
              <a:ext cx="99832" cy="231675"/>
            </a:xfrm>
            <a:custGeom>
              <a:avLst/>
              <a:gdLst/>
              <a:ahLst/>
              <a:cxnLst/>
              <a:rect l="0" t="0" r="0" b="0"/>
              <a:pathLst>
                <a:path w="99832" h="231675">
                  <a:moveTo>
                    <a:pt x="65907" y="0"/>
                  </a:moveTo>
                  <a:lnTo>
                    <a:pt x="36679" y="0"/>
                  </a:lnTo>
                  <a:lnTo>
                    <a:pt x="25622" y="2447"/>
                  </a:lnTo>
                  <a:lnTo>
                    <a:pt x="15804" y="6526"/>
                  </a:lnTo>
                  <a:lnTo>
                    <a:pt x="6811" y="11692"/>
                  </a:lnTo>
                  <a:lnTo>
                    <a:pt x="2040" y="21253"/>
                  </a:lnTo>
                  <a:lnTo>
                    <a:pt x="82" y="33745"/>
                  </a:lnTo>
                  <a:lnTo>
                    <a:pt x="0" y="48190"/>
                  </a:lnTo>
                  <a:lnTo>
                    <a:pt x="3616" y="62715"/>
                  </a:lnTo>
                  <a:lnTo>
                    <a:pt x="9698" y="77292"/>
                  </a:lnTo>
                  <a:lnTo>
                    <a:pt x="17422" y="91904"/>
                  </a:lnTo>
                  <a:lnTo>
                    <a:pt x="25020" y="105315"/>
                  </a:lnTo>
                  <a:lnTo>
                    <a:pt x="32532" y="117927"/>
                  </a:lnTo>
                  <a:lnTo>
                    <a:pt x="39986" y="130005"/>
                  </a:lnTo>
                  <a:lnTo>
                    <a:pt x="48627" y="142952"/>
                  </a:lnTo>
                  <a:lnTo>
                    <a:pt x="68015" y="170387"/>
                  </a:lnTo>
                  <a:lnTo>
                    <a:pt x="75876" y="183331"/>
                  </a:lnTo>
                  <a:lnTo>
                    <a:pt x="82341" y="195631"/>
                  </a:lnTo>
                  <a:lnTo>
                    <a:pt x="87875" y="207502"/>
                  </a:lnTo>
                  <a:lnTo>
                    <a:pt x="86669" y="216639"/>
                  </a:lnTo>
                  <a:lnTo>
                    <a:pt x="80972" y="223954"/>
                  </a:lnTo>
                  <a:lnTo>
                    <a:pt x="72280" y="230054"/>
                  </a:lnTo>
                  <a:lnTo>
                    <a:pt x="62815" y="231674"/>
                  </a:lnTo>
                  <a:lnTo>
                    <a:pt x="52834" y="230307"/>
                  </a:lnTo>
                  <a:lnTo>
                    <a:pt x="42510" y="226948"/>
                  </a:lnTo>
                  <a:lnTo>
                    <a:pt x="31956" y="222262"/>
                  </a:lnTo>
                  <a:lnTo>
                    <a:pt x="21250" y="216691"/>
                  </a:lnTo>
                  <a:lnTo>
                    <a:pt x="10441" y="210530"/>
                  </a:lnTo>
                  <a:lnTo>
                    <a:pt x="4460" y="201529"/>
                  </a:lnTo>
                  <a:lnTo>
                    <a:pt x="1695" y="190634"/>
                  </a:lnTo>
                  <a:lnTo>
                    <a:pt x="1076" y="178477"/>
                  </a:lnTo>
                  <a:lnTo>
                    <a:pt x="4334" y="166701"/>
                  </a:lnTo>
                  <a:lnTo>
                    <a:pt x="10176" y="155181"/>
                  </a:lnTo>
                  <a:lnTo>
                    <a:pt x="17742" y="143830"/>
                  </a:lnTo>
                  <a:lnTo>
                    <a:pt x="26456" y="133815"/>
                  </a:lnTo>
                  <a:lnTo>
                    <a:pt x="35936" y="124692"/>
                  </a:lnTo>
                  <a:lnTo>
                    <a:pt x="45926" y="116163"/>
                  </a:lnTo>
                  <a:lnTo>
                    <a:pt x="56257" y="108030"/>
                  </a:lnTo>
                  <a:lnTo>
                    <a:pt x="66815" y="100161"/>
                  </a:lnTo>
                  <a:lnTo>
                    <a:pt x="77524" y="92467"/>
                  </a:lnTo>
                  <a:lnTo>
                    <a:pt x="85886" y="83668"/>
                  </a:lnTo>
                  <a:lnTo>
                    <a:pt x="92685" y="74132"/>
                  </a:lnTo>
                  <a:lnTo>
                    <a:pt x="98442" y="64103"/>
                  </a:lnTo>
                  <a:lnTo>
                    <a:pt x="99831" y="53747"/>
                  </a:lnTo>
                  <a:lnTo>
                    <a:pt x="98311" y="43173"/>
                  </a:lnTo>
                  <a:lnTo>
                    <a:pt x="7691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7984709" y="2312427"/>
              <a:ext cx="76709" cy="99105"/>
            </a:xfrm>
            <a:custGeom>
              <a:avLst/>
              <a:gdLst/>
              <a:ahLst/>
              <a:cxnLst/>
              <a:rect l="0" t="0" r="0" b="0"/>
              <a:pathLst>
                <a:path w="76709" h="99105">
                  <a:moveTo>
                    <a:pt x="76708" y="0"/>
                  </a:moveTo>
                  <a:lnTo>
                    <a:pt x="53325" y="5846"/>
                  </a:lnTo>
                  <a:lnTo>
                    <a:pt x="42767" y="10015"/>
                  </a:lnTo>
                  <a:lnTo>
                    <a:pt x="32057" y="15241"/>
                  </a:lnTo>
                  <a:lnTo>
                    <a:pt x="21247" y="21173"/>
                  </a:lnTo>
                  <a:lnTo>
                    <a:pt x="12817" y="28797"/>
                  </a:lnTo>
                  <a:lnTo>
                    <a:pt x="5973" y="37551"/>
                  </a:lnTo>
                  <a:lnTo>
                    <a:pt x="187" y="47057"/>
                  </a:lnTo>
                  <a:lnTo>
                    <a:pt x="0" y="57065"/>
                  </a:lnTo>
                  <a:lnTo>
                    <a:pt x="3546" y="67408"/>
                  </a:lnTo>
                  <a:lnTo>
                    <a:pt x="9581" y="77973"/>
                  </a:lnTo>
                  <a:lnTo>
                    <a:pt x="18498" y="85017"/>
                  </a:lnTo>
                  <a:lnTo>
                    <a:pt x="29336" y="89713"/>
                  </a:lnTo>
                  <a:lnTo>
                    <a:pt x="65696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083453" y="2306083"/>
              <a:ext cx="121115" cy="83896"/>
            </a:xfrm>
            <a:custGeom>
              <a:avLst/>
              <a:gdLst/>
              <a:ahLst/>
              <a:cxnLst/>
              <a:rect l="0" t="0" r="0" b="0"/>
              <a:pathLst>
                <a:path w="121115" h="83896">
                  <a:moveTo>
                    <a:pt x="121114" y="6344"/>
                  </a:moveTo>
                  <a:lnTo>
                    <a:pt x="97731" y="499"/>
                  </a:lnTo>
                  <a:lnTo>
                    <a:pt x="84725" y="0"/>
                  </a:lnTo>
                  <a:lnTo>
                    <a:pt x="69938" y="891"/>
                  </a:lnTo>
                  <a:lnTo>
                    <a:pt x="53962" y="2709"/>
                  </a:lnTo>
                  <a:lnTo>
                    <a:pt x="40865" y="7591"/>
                  </a:lnTo>
                  <a:lnTo>
                    <a:pt x="29685" y="14517"/>
                  </a:lnTo>
                  <a:lnTo>
                    <a:pt x="19786" y="22804"/>
                  </a:lnTo>
                  <a:lnTo>
                    <a:pt x="11962" y="32000"/>
                  </a:lnTo>
                  <a:lnTo>
                    <a:pt x="5523" y="41800"/>
                  </a:lnTo>
                  <a:lnTo>
                    <a:pt x="7" y="52005"/>
                  </a:lnTo>
                  <a:lnTo>
                    <a:pt x="0" y="61255"/>
                  </a:lnTo>
                  <a:lnTo>
                    <a:pt x="3666" y="69868"/>
                  </a:lnTo>
                  <a:lnTo>
                    <a:pt x="9781" y="78058"/>
                  </a:lnTo>
                  <a:lnTo>
                    <a:pt x="17528" y="82294"/>
                  </a:lnTo>
                  <a:lnTo>
                    <a:pt x="26362" y="83895"/>
                  </a:lnTo>
                  <a:lnTo>
                    <a:pt x="35923" y="83738"/>
                  </a:lnTo>
                  <a:lnTo>
                    <a:pt x="45967" y="82410"/>
                  </a:lnTo>
                  <a:lnTo>
                    <a:pt x="56334" y="80302"/>
                  </a:lnTo>
                  <a:lnTo>
                    <a:pt x="66916" y="77672"/>
                  </a:lnTo>
                  <a:lnTo>
                    <a:pt x="76417" y="72249"/>
                  </a:lnTo>
                  <a:lnTo>
                    <a:pt x="85198" y="64963"/>
                  </a:lnTo>
                  <a:lnTo>
                    <a:pt x="93500" y="56435"/>
                  </a:lnTo>
                  <a:lnTo>
                    <a:pt x="97811" y="47079"/>
                  </a:lnTo>
                  <a:lnTo>
                    <a:pt x="99461" y="37171"/>
                  </a:lnTo>
                  <a:lnTo>
                    <a:pt x="99337" y="26896"/>
                  </a:lnTo>
                  <a:lnTo>
                    <a:pt x="99255" y="26163"/>
                  </a:lnTo>
                  <a:lnTo>
                    <a:pt x="99163" y="41662"/>
                  </a:lnTo>
                  <a:lnTo>
                    <a:pt x="101586" y="50689"/>
                  </a:lnTo>
                  <a:lnTo>
                    <a:pt x="105649" y="59154"/>
                  </a:lnTo>
                  <a:lnTo>
                    <a:pt x="121114" y="83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283178" y="2312427"/>
              <a:ext cx="108586" cy="121128"/>
            </a:xfrm>
            <a:custGeom>
              <a:avLst/>
              <a:gdLst/>
              <a:ahLst/>
              <a:cxnLst/>
              <a:rect l="0" t="0" r="0" b="0"/>
              <a:pathLst>
                <a:path w="108586" h="121128">
                  <a:moveTo>
                    <a:pt x="9481" y="0"/>
                  </a:moveTo>
                  <a:lnTo>
                    <a:pt x="3636" y="23383"/>
                  </a:lnTo>
                  <a:lnTo>
                    <a:pt x="1913" y="35165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714" y="66565"/>
                  </a:lnTo>
                  <a:lnTo>
                    <a:pt x="2413" y="66400"/>
                  </a:lnTo>
                  <a:lnTo>
                    <a:pt x="4769" y="62619"/>
                  </a:lnTo>
                  <a:lnTo>
                    <a:pt x="8787" y="57652"/>
                  </a:lnTo>
                  <a:lnTo>
                    <a:pt x="13912" y="51893"/>
                  </a:lnTo>
                  <a:lnTo>
                    <a:pt x="26133" y="38969"/>
                  </a:lnTo>
                  <a:lnTo>
                    <a:pt x="39720" y="25069"/>
                  </a:lnTo>
                  <a:lnTo>
                    <a:pt x="46770" y="22830"/>
                  </a:lnTo>
                  <a:lnTo>
                    <a:pt x="53916" y="23785"/>
                  </a:lnTo>
                  <a:lnTo>
                    <a:pt x="61128" y="26868"/>
                  </a:lnTo>
                  <a:lnTo>
                    <a:pt x="67158" y="32594"/>
                  </a:lnTo>
                  <a:lnTo>
                    <a:pt x="72403" y="40082"/>
                  </a:lnTo>
                  <a:lnTo>
                    <a:pt x="77123" y="48745"/>
                  </a:lnTo>
                  <a:lnTo>
                    <a:pt x="81492" y="58190"/>
                  </a:lnTo>
                  <a:lnTo>
                    <a:pt x="85629" y="68158"/>
                  </a:lnTo>
                  <a:lnTo>
                    <a:pt x="10858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462880" y="2286101"/>
              <a:ext cx="83046" cy="125431"/>
            </a:xfrm>
            <a:custGeom>
              <a:avLst/>
              <a:gdLst/>
              <a:ahLst/>
              <a:cxnLst/>
              <a:rect l="0" t="0" r="0" b="0"/>
              <a:pathLst>
                <a:path w="83046" h="125431">
                  <a:moveTo>
                    <a:pt x="83045" y="26326"/>
                  </a:moveTo>
                  <a:lnTo>
                    <a:pt x="65508" y="14635"/>
                  </a:lnTo>
                  <a:lnTo>
                    <a:pt x="56672" y="9968"/>
                  </a:lnTo>
                  <a:lnTo>
                    <a:pt x="47110" y="5632"/>
                  </a:lnTo>
                  <a:lnTo>
                    <a:pt x="37065" y="1519"/>
                  </a:lnTo>
                  <a:lnTo>
                    <a:pt x="26698" y="0"/>
                  </a:lnTo>
                  <a:lnTo>
                    <a:pt x="16116" y="211"/>
                  </a:lnTo>
                  <a:lnTo>
                    <a:pt x="5391" y="1575"/>
                  </a:lnTo>
                  <a:lnTo>
                    <a:pt x="688" y="8602"/>
                  </a:lnTo>
                  <a:lnTo>
                    <a:pt x="0" y="19404"/>
                  </a:lnTo>
                  <a:lnTo>
                    <a:pt x="1988" y="32723"/>
                  </a:lnTo>
                  <a:lnTo>
                    <a:pt x="6984" y="44049"/>
                  </a:lnTo>
                  <a:lnTo>
                    <a:pt x="13986" y="54047"/>
                  </a:lnTo>
                  <a:lnTo>
                    <a:pt x="22323" y="63160"/>
                  </a:lnTo>
                  <a:lnTo>
                    <a:pt x="31553" y="71681"/>
                  </a:lnTo>
                  <a:lnTo>
                    <a:pt x="41376" y="79810"/>
                  </a:lnTo>
                  <a:lnTo>
                    <a:pt x="51595" y="87676"/>
                  </a:lnTo>
                  <a:lnTo>
                    <a:pt x="60855" y="95366"/>
                  </a:lnTo>
                  <a:lnTo>
                    <a:pt x="69475" y="102941"/>
                  </a:lnTo>
                  <a:lnTo>
                    <a:pt x="77669" y="110437"/>
                  </a:lnTo>
                  <a:lnTo>
                    <a:pt x="78238" y="115435"/>
                  </a:lnTo>
                  <a:lnTo>
                    <a:pt x="73723" y="118767"/>
                  </a:lnTo>
                  <a:lnTo>
                    <a:pt x="16976" y="125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147457" y="2587716"/>
              <a:ext cx="1827920" cy="55059"/>
            </a:xfrm>
            <a:custGeom>
              <a:avLst/>
              <a:gdLst/>
              <a:ahLst/>
              <a:cxnLst/>
              <a:rect l="0" t="0" r="0" b="0"/>
              <a:pathLst>
                <a:path w="1827920" h="55059">
                  <a:moveTo>
                    <a:pt x="0" y="55058"/>
                  </a:moveTo>
                  <a:lnTo>
                    <a:pt x="61306" y="39732"/>
                  </a:lnTo>
                  <a:lnTo>
                    <a:pt x="76353" y="37499"/>
                  </a:lnTo>
                  <a:lnTo>
                    <a:pt x="92501" y="36011"/>
                  </a:lnTo>
                  <a:lnTo>
                    <a:pt x="127981" y="34358"/>
                  </a:lnTo>
                  <a:lnTo>
                    <a:pt x="189227" y="33427"/>
                  </a:lnTo>
                  <a:lnTo>
                    <a:pt x="232145" y="33209"/>
                  </a:lnTo>
                  <a:lnTo>
                    <a:pt x="256315" y="31928"/>
                  </a:lnTo>
                  <a:lnTo>
                    <a:pt x="282215" y="29850"/>
                  </a:lnTo>
                  <a:lnTo>
                    <a:pt x="309271" y="27241"/>
                  </a:lnTo>
                  <a:lnTo>
                    <a:pt x="337096" y="25502"/>
                  </a:lnTo>
                  <a:lnTo>
                    <a:pt x="394114" y="23569"/>
                  </a:lnTo>
                  <a:lnTo>
                    <a:pt x="511696" y="22329"/>
                  </a:lnTo>
                  <a:lnTo>
                    <a:pt x="1446483" y="22023"/>
                  </a:lnTo>
                  <a:lnTo>
                    <a:pt x="1470854" y="20800"/>
                  </a:lnTo>
                  <a:lnTo>
                    <a:pt x="1494442" y="18761"/>
                  </a:lnTo>
                  <a:lnTo>
                    <a:pt x="1517508" y="16178"/>
                  </a:lnTo>
                  <a:lnTo>
                    <a:pt x="1539004" y="14456"/>
                  </a:lnTo>
                  <a:lnTo>
                    <a:pt x="1559451" y="13308"/>
                  </a:lnTo>
                  <a:lnTo>
                    <a:pt x="1599708" y="12032"/>
                  </a:lnTo>
                  <a:lnTo>
                    <a:pt x="1695500" y="11146"/>
                  </a:lnTo>
                  <a:lnTo>
                    <a:pt x="1711499" y="9878"/>
                  </a:lnTo>
                  <a:lnTo>
                    <a:pt x="1727059" y="7809"/>
                  </a:lnTo>
                  <a:lnTo>
                    <a:pt x="1742326" y="5206"/>
                  </a:lnTo>
                  <a:lnTo>
                    <a:pt x="1757399" y="3471"/>
                  </a:lnTo>
                  <a:lnTo>
                    <a:pt x="1772341" y="2314"/>
                  </a:lnTo>
                  <a:lnTo>
                    <a:pt x="18279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378700" y="2818959"/>
              <a:ext cx="11012" cy="154163"/>
            </a:xfrm>
            <a:custGeom>
              <a:avLst/>
              <a:gdLst/>
              <a:ahLst/>
              <a:cxnLst/>
              <a:rect l="0" t="0" r="0" b="0"/>
              <a:pathLst>
                <a:path w="11012" h="154163">
                  <a:moveTo>
                    <a:pt x="0" y="0"/>
                  </a:moveTo>
                  <a:lnTo>
                    <a:pt x="0" y="70787"/>
                  </a:lnTo>
                  <a:lnTo>
                    <a:pt x="1223" y="85120"/>
                  </a:lnTo>
                  <a:lnTo>
                    <a:pt x="11011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455781" y="2995144"/>
              <a:ext cx="11012" cy="110117"/>
            </a:xfrm>
            <a:custGeom>
              <a:avLst/>
              <a:gdLst/>
              <a:ahLst/>
              <a:cxnLst/>
              <a:rect l="0" t="0" r="0" b="0"/>
              <a:pathLst>
                <a:path w="11012" h="110117">
                  <a:moveTo>
                    <a:pt x="11011" y="0"/>
                  </a:moveTo>
                  <a:lnTo>
                    <a:pt x="11011" y="47913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567652" y="2798703"/>
              <a:ext cx="127463" cy="176922"/>
            </a:xfrm>
            <a:custGeom>
              <a:avLst/>
              <a:gdLst/>
              <a:ahLst/>
              <a:cxnLst/>
              <a:rect l="0" t="0" r="0" b="0"/>
              <a:pathLst>
                <a:path w="127463" h="176922">
                  <a:moveTo>
                    <a:pt x="42291" y="20256"/>
                  </a:moveTo>
                  <a:lnTo>
                    <a:pt x="53982" y="2719"/>
                  </a:lnTo>
                  <a:lnTo>
                    <a:pt x="61097" y="0"/>
                  </a:lnTo>
                  <a:lnTo>
                    <a:pt x="69510" y="635"/>
                  </a:lnTo>
                  <a:lnTo>
                    <a:pt x="78790" y="3505"/>
                  </a:lnTo>
                  <a:lnTo>
                    <a:pt x="87423" y="7865"/>
                  </a:lnTo>
                  <a:lnTo>
                    <a:pt x="95625" y="13219"/>
                  </a:lnTo>
                  <a:lnTo>
                    <a:pt x="103540" y="19235"/>
                  </a:lnTo>
                  <a:lnTo>
                    <a:pt x="110041" y="26917"/>
                  </a:lnTo>
                  <a:lnTo>
                    <a:pt x="115598" y="35708"/>
                  </a:lnTo>
                  <a:lnTo>
                    <a:pt x="120526" y="45239"/>
                  </a:lnTo>
                  <a:lnTo>
                    <a:pt x="123812" y="56488"/>
                  </a:lnTo>
                  <a:lnTo>
                    <a:pt x="126002" y="68881"/>
                  </a:lnTo>
                  <a:lnTo>
                    <a:pt x="127462" y="82037"/>
                  </a:lnTo>
                  <a:lnTo>
                    <a:pt x="124766" y="94478"/>
                  </a:lnTo>
                  <a:lnTo>
                    <a:pt x="119298" y="106442"/>
                  </a:lnTo>
                  <a:lnTo>
                    <a:pt x="111981" y="118089"/>
                  </a:lnTo>
                  <a:lnTo>
                    <a:pt x="103433" y="129525"/>
                  </a:lnTo>
                  <a:lnTo>
                    <a:pt x="94064" y="140819"/>
                  </a:lnTo>
                  <a:lnTo>
                    <a:pt x="84147" y="152019"/>
                  </a:lnTo>
                  <a:lnTo>
                    <a:pt x="72642" y="160708"/>
                  </a:lnTo>
                  <a:lnTo>
                    <a:pt x="60077" y="167725"/>
                  </a:lnTo>
                  <a:lnTo>
                    <a:pt x="46808" y="173627"/>
                  </a:lnTo>
                  <a:lnTo>
                    <a:pt x="34290" y="176338"/>
                  </a:lnTo>
                  <a:lnTo>
                    <a:pt x="22275" y="176921"/>
                  </a:lnTo>
                  <a:lnTo>
                    <a:pt x="10594" y="176087"/>
                  </a:lnTo>
                  <a:lnTo>
                    <a:pt x="4031" y="171860"/>
                  </a:lnTo>
                  <a:lnTo>
                    <a:pt x="879" y="165372"/>
                  </a:lnTo>
                  <a:lnTo>
                    <a:pt x="0" y="157376"/>
                  </a:lnTo>
                  <a:lnTo>
                    <a:pt x="4309" y="150821"/>
                  </a:lnTo>
                  <a:lnTo>
                    <a:pt x="12076" y="145228"/>
                  </a:lnTo>
                  <a:lnTo>
                    <a:pt x="22147" y="140276"/>
                  </a:lnTo>
                  <a:lnTo>
                    <a:pt x="33756" y="138198"/>
                  </a:lnTo>
                  <a:lnTo>
                    <a:pt x="46389" y="138036"/>
                  </a:lnTo>
                  <a:lnTo>
                    <a:pt x="59705" y="139152"/>
                  </a:lnTo>
                  <a:lnTo>
                    <a:pt x="72252" y="141119"/>
                  </a:lnTo>
                  <a:lnTo>
                    <a:pt x="84288" y="143654"/>
                  </a:lnTo>
                  <a:lnTo>
                    <a:pt x="119371" y="1523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767000" y="2785924"/>
              <a:ext cx="151267" cy="200606"/>
            </a:xfrm>
            <a:custGeom>
              <a:avLst/>
              <a:gdLst/>
              <a:ahLst/>
              <a:cxnLst/>
              <a:rect l="0" t="0" r="0" b="0"/>
              <a:pathLst>
                <a:path w="151267" h="200606">
                  <a:moveTo>
                    <a:pt x="85197" y="0"/>
                  </a:moveTo>
                  <a:lnTo>
                    <a:pt x="55969" y="0"/>
                  </a:lnTo>
                  <a:lnTo>
                    <a:pt x="44912" y="2447"/>
                  </a:lnTo>
                  <a:lnTo>
                    <a:pt x="35094" y="6526"/>
                  </a:lnTo>
                  <a:lnTo>
                    <a:pt x="26101" y="11692"/>
                  </a:lnTo>
                  <a:lnTo>
                    <a:pt x="22553" y="18806"/>
                  </a:lnTo>
                  <a:lnTo>
                    <a:pt x="22635" y="27220"/>
                  </a:lnTo>
                  <a:lnTo>
                    <a:pt x="25136" y="36499"/>
                  </a:lnTo>
                  <a:lnTo>
                    <a:pt x="30475" y="47580"/>
                  </a:lnTo>
                  <a:lnTo>
                    <a:pt x="37704" y="59861"/>
                  </a:lnTo>
                  <a:lnTo>
                    <a:pt x="46194" y="72942"/>
                  </a:lnTo>
                  <a:lnTo>
                    <a:pt x="54300" y="84110"/>
                  </a:lnTo>
                  <a:lnTo>
                    <a:pt x="62153" y="94002"/>
                  </a:lnTo>
                  <a:lnTo>
                    <a:pt x="69834" y="103044"/>
                  </a:lnTo>
                  <a:lnTo>
                    <a:pt x="88157" y="126141"/>
                  </a:lnTo>
                  <a:lnTo>
                    <a:pt x="98181" y="139152"/>
                  </a:lnTo>
                  <a:lnTo>
                    <a:pt x="106089" y="151497"/>
                  </a:lnTo>
                  <a:lnTo>
                    <a:pt x="112584" y="163397"/>
                  </a:lnTo>
                  <a:lnTo>
                    <a:pt x="118137" y="175001"/>
                  </a:lnTo>
                  <a:lnTo>
                    <a:pt x="116945" y="183960"/>
                  </a:lnTo>
                  <a:lnTo>
                    <a:pt x="111257" y="191157"/>
                  </a:lnTo>
                  <a:lnTo>
                    <a:pt x="102570" y="197178"/>
                  </a:lnTo>
                  <a:lnTo>
                    <a:pt x="91885" y="199968"/>
                  </a:lnTo>
                  <a:lnTo>
                    <a:pt x="79867" y="200605"/>
                  </a:lnTo>
                  <a:lnTo>
                    <a:pt x="66962" y="199806"/>
                  </a:lnTo>
                  <a:lnTo>
                    <a:pt x="54687" y="196827"/>
                  </a:lnTo>
                  <a:lnTo>
                    <a:pt x="42834" y="192393"/>
                  </a:lnTo>
                  <a:lnTo>
                    <a:pt x="31261" y="186991"/>
                  </a:lnTo>
                  <a:lnTo>
                    <a:pt x="21099" y="180942"/>
                  </a:lnTo>
                  <a:lnTo>
                    <a:pt x="11877" y="174463"/>
                  </a:lnTo>
                  <a:lnTo>
                    <a:pt x="3283" y="167696"/>
                  </a:lnTo>
                  <a:lnTo>
                    <a:pt x="0" y="159514"/>
                  </a:lnTo>
                  <a:lnTo>
                    <a:pt x="258" y="150389"/>
                  </a:lnTo>
                  <a:lnTo>
                    <a:pt x="2877" y="140635"/>
                  </a:lnTo>
                  <a:lnTo>
                    <a:pt x="8294" y="131686"/>
                  </a:lnTo>
                  <a:lnTo>
                    <a:pt x="15576" y="123272"/>
                  </a:lnTo>
                  <a:lnTo>
                    <a:pt x="24101" y="115216"/>
                  </a:lnTo>
                  <a:lnTo>
                    <a:pt x="33454" y="108622"/>
                  </a:lnTo>
                  <a:lnTo>
                    <a:pt x="43361" y="103002"/>
                  </a:lnTo>
                  <a:lnTo>
                    <a:pt x="53635" y="98033"/>
                  </a:lnTo>
                  <a:lnTo>
                    <a:pt x="64156" y="93496"/>
                  </a:lnTo>
                  <a:lnTo>
                    <a:pt x="74840" y="89248"/>
                  </a:lnTo>
                  <a:lnTo>
                    <a:pt x="85633" y="85192"/>
                  </a:lnTo>
                  <a:lnTo>
                    <a:pt x="96499" y="80042"/>
                  </a:lnTo>
                  <a:lnTo>
                    <a:pt x="107414" y="74161"/>
                  </a:lnTo>
                  <a:lnTo>
                    <a:pt x="151266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928652" y="2774913"/>
              <a:ext cx="128375" cy="217317"/>
            </a:xfrm>
            <a:custGeom>
              <a:avLst/>
              <a:gdLst/>
              <a:ahLst/>
              <a:cxnLst/>
              <a:rect l="0" t="0" r="0" b="0"/>
              <a:pathLst>
                <a:path w="128375" h="217317">
                  <a:moveTo>
                    <a:pt x="33661" y="0"/>
                  </a:moveTo>
                  <a:lnTo>
                    <a:pt x="21969" y="11691"/>
                  </a:lnTo>
                  <a:lnTo>
                    <a:pt x="18525" y="20029"/>
                  </a:lnTo>
                  <a:lnTo>
                    <a:pt x="16229" y="30482"/>
                  </a:lnTo>
                  <a:lnTo>
                    <a:pt x="14698" y="42344"/>
                  </a:lnTo>
                  <a:lnTo>
                    <a:pt x="16125" y="55147"/>
                  </a:lnTo>
                  <a:lnTo>
                    <a:pt x="19523" y="68576"/>
                  </a:lnTo>
                  <a:lnTo>
                    <a:pt x="24236" y="82422"/>
                  </a:lnTo>
                  <a:lnTo>
                    <a:pt x="29825" y="94100"/>
                  </a:lnTo>
                  <a:lnTo>
                    <a:pt x="35997" y="104333"/>
                  </a:lnTo>
                  <a:lnTo>
                    <a:pt x="42559" y="113601"/>
                  </a:lnTo>
                  <a:lnTo>
                    <a:pt x="49381" y="124675"/>
                  </a:lnTo>
                  <a:lnTo>
                    <a:pt x="56376" y="136951"/>
                  </a:lnTo>
                  <a:lnTo>
                    <a:pt x="63486" y="150029"/>
                  </a:lnTo>
                  <a:lnTo>
                    <a:pt x="69450" y="162418"/>
                  </a:lnTo>
                  <a:lnTo>
                    <a:pt x="74650" y="174348"/>
                  </a:lnTo>
                  <a:lnTo>
                    <a:pt x="79339" y="185972"/>
                  </a:lnTo>
                  <a:lnTo>
                    <a:pt x="80018" y="196168"/>
                  </a:lnTo>
                  <a:lnTo>
                    <a:pt x="78025" y="205413"/>
                  </a:lnTo>
                  <a:lnTo>
                    <a:pt x="74248" y="214023"/>
                  </a:lnTo>
                  <a:lnTo>
                    <a:pt x="69283" y="217316"/>
                  </a:lnTo>
                  <a:lnTo>
                    <a:pt x="63526" y="217064"/>
                  </a:lnTo>
                  <a:lnTo>
                    <a:pt x="57241" y="214449"/>
                  </a:lnTo>
                  <a:lnTo>
                    <a:pt x="49381" y="209036"/>
                  </a:lnTo>
                  <a:lnTo>
                    <a:pt x="40470" y="201756"/>
                  </a:lnTo>
                  <a:lnTo>
                    <a:pt x="30859" y="193232"/>
                  </a:lnTo>
                  <a:lnTo>
                    <a:pt x="13655" y="177236"/>
                  </a:lnTo>
                  <a:lnTo>
                    <a:pt x="5641" y="169545"/>
                  </a:lnTo>
                  <a:lnTo>
                    <a:pt x="1522" y="160746"/>
                  </a:lnTo>
                  <a:lnTo>
                    <a:pt x="0" y="151210"/>
                  </a:lnTo>
                  <a:lnTo>
                    <a:pt x="208" y="141183"/>
                  </a:lnTo>
                  <a:lnTo>
                    <a:pt x="4018" y="133274"/>
                  </a:lnTo>
                  <a:lnTo>
                    <a:pt x="10228" y="126778"/>
                  </a:lnTo>
                  <a:lnTo>
                    <a:pt x="18039" y="121224"/>
                  </a:lnTo>
                  <a:lnTo>
                    <a:pt x="29364" y="116298"/>
                  </a:lnTo>
                  <a:lnTo>
                    <a:pt x="43031" y="111790"/>
                  </a:lnTo>
                  <a:lnTo>
                    <a:pt x="72083" y="103519"/>
                  </a:lnTo>
                  <a:lnTo>
                    <a:pt x="97230" y="95764"/>
                  </a:lnTo>
                  <a:lnTo>
                    <a:pt x="107852" y="90760"/>
                  </a:lnTo>
                  <a:lnTo>
                    <a:pt x="117379" y="84977"/>
                  </a:lnTo>
                  <a:lnTo>
                    <a:pt x="126178" y="78674"/>
                  </a:lnTo>
                  <a:lnTo>
                    <a:pt x="128374" y="72026"/>
                  </a:lnTo>
                  <a:lnTo>
                    <a:pt x="126166" y="65146"/>
                  </a:lnTo>
                  <a:lnTo>
                    <a:pt x="121024" y="58113"/>
                  </a:lnTo>
                  <a:lnTo>
                    <a:pt x="112702" y="53424"/>
                  </a:lnTo>
                  <a:lnTo>
                    <a:pt x="102260" y="50298"/>
                  </a:lnTo>
                  <a:lnTo>
                    <a:pt x="66695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266434" y="2760822"/>
              <a:ext cx="103307" cy="289381"/>
            </a:xfrm>
            <a:custGeom>
              <a:avLst/>
              <a:gdLst/>
              <a:ahLst/>
              <a:cxnLst/>
              <a:rect l="0" t="0" r="0" b="0"/>
              <a:pathLst>
                <a:path w="103307" h="289381">
                  <a:moveTo>
                    <a:pt x="103306" y="25102"/>
                  </a:moveTo>
                  <a:lnTo>
                    <a:pt x="85769" y="13411"/>
                  </a:lnTo>
                  <a:lnTo>
                    <a:pt x="75709" y="8744"/>
                  </a:lnTo>
                  <a:lnTo>
                    <a:pt x="64108" y="4409"/>
                  </a:lnTo>
                  <a:lnTo>
                    <a:pt x="51480" y="295"/>
                  </a:lnTo>
                  <a:lnTo>
                    <a:pt x="39392" y="0"/>
                  </a:lnTo>
                  <a:lnTo>
                    <a:pt x="27662" y="2250"/>
                  </a:lnTo>
                  <a:lnTo>
                    <a:pt x="16172" y="6197"/>
                  </a:lnTo>
                  <a:lnTo>
                    <a:pt x="8512" y="14946"/>
                  </a:lnTo>
                  <a:lnTo>
                    <a:pt x="3404" y="26896"/>
                  </a:lnTo>
                  <a:lnTo>
                    <a:pt x="0" y="40980"/>
                  </a:lnTo>
                  <a:lnTo>
                    <a:pt x="177" y="56487"/>
                  </a:lnTo>
                  <a:lnTo>
                    <a:pt x="2742" y="72943"/>
                  </a:lnTo>
                  <a:lnTo>
                    <a:pt x="6899" y="90031"/>
                  </a:lnTo>
                  <a:lnTo>
                    <a:pt x="14781" y="125331"/>
                  </a:lnTo>
                  <a:lnTo>
                    <a:pt x="18595" y="143309"/>
                  </a:lnTo>
                  <a:lnTo>
                    <a:pt x="22362" y="158964"/>
                  </a:lnTo>
                  <a:lnTo>
                    <a:pt x="26097" y="173072"/>
                  </a:lnTo>
                  <a:lnTo>
                    <a:pt x="29810" y="186148"/>
                  </a:lnTo>
                  <a:lnTo>
                    <a:pt x="34733" y="198535"/>
                  </a:lnTo>
                  <a:lnTo>
                    <a:pt x="40462" y="210464"/>
                  </a:lnTo>
                  <a:lnTo>
                    <a:pt x="46728" y="222087"/>
                  </a:lnTo>
                  <a:lnTo>
                    <a:pt x="50905" y="234730"/>
                  </a:lnTo>
                  <a:lnTo>
                    <a:pt x="53689" y="248053"/>
                  </a:lnTo>
                  <a:lnTo>
                    <a:pt x="59260" y="2893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182543" y="2929075"/>
              <a:ext cx="198210" cy="11012"/>
            </a:xfrm>
            <a:custGeom>
              <a:avLst/>
              <a:gdLst/>
              <a:ahLst/>
              <a:cxnLst/>
              <a:rect l="0" t="0" r="0" b="0"/>
              <a:pathLst>
                <a:path w="198210" h="11012">
                  <a:moveTo>
                    <a:pt x="0" y="11011"/>
                  </a:moveTo>
                  <a:lnTo>
                    <a:pt x="17538" y="5166"/>
                  </a:lnTo>
                  <a:lnTo>
                    <a:pt x="30044" y="3444"/>
                  </a:lnTo>
                  <a:lnTo>
                    <a:pt x="45724" y="2296"/>
                  </a:lnTo>
                  <a:lnTo>
                    <a:pt x="63518" y="1530"/>
                  </a:lnTo>
                  <a:lnTo>
                    <a:pt x="102864" y="680"/>
                  </a:lnTo>
                  <a:lnTo>
                    <a:pt x="1982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446821" y="2763901"/>
              <a:ext cx="22025" cy="253267"/>
            </a:xfrm>
            <a:custGeom>
              <a:avLst/>
              <a:gdLst/>
              <a:ahLst/>
              <a:cxnLst/>
              <a:rect l="0" t="0" r="0" b="0"/>
              <a:pathLst>
                <a:path w="22025" h="253267">
                  <a:moveTo>
                    <a:pt x="0" y="0"/>
                  </a:moveTo>
                  <a:lnTo>
                    <a:pt x="0" y="29229"/>
                  </a:lnTo>
                  <a:lnTo>
                    <a:pt x="1223" y="43956"/>
                  </a:lnTo>
                  <a:lnTo>
                    <a:pt x="3263" y="59892"/>
                  </a:lnTo>
                  <a:lnTo>
                    <a:pt x="5846" y="76633"/>
                  </a:lnTo>
                  <a:lnTo>
                    <a:pt x="7568" y="95135"/>
                  </a:lnTo>
                  <a:lnTo>
                    <a:pt x="8716" y="114811"/>
                  </a:lnTo>
                  <a:lnTo>
                    <a:pt x="9482" y="135269"/>
                  </a:lnTo>
                  <a:lnTo>
                    <a:pt x="11215" y="153802"/>
                  </a:lnTo>
                  <a:lnTo>
                    <a:pt x="13595" y="171051"/>
                  </a:lnTo>
                  <a:lnTo>
                    <a:pt x="2202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545925" y="3028179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671021" y="2863005"/>
              <a:ext cx="100446" cy="112326"/>
            </a:xfrm>
            <a:custGeom>
              <a:avLst/>
              <a:gdLst/>
              <a:ahLst/>
              <a:cxnLst/>
              <a:rect l="0" t="0" r="0" b="0"/>
              <a:pathLst>
                <a:path w="100446" h="112326">
                  <a:moveTo>
                    <a:pt x="40078" y="22023"/>
                  </a:moveTo>
                  <a:lnTo>
                    <a:pt x="9425" y="52677"/>
                  </a:lnTo>
                  <a:lnTo>
                    <a:pt x="4961" y="62035"/>
                  </a:lnTo>
                  <a:lnTo>
                    <a:pt x="1984" y="73168"/>
                  </a:lnTo>
                  <a:lnTo>
                    <a:pt x="0" y="85484"/>
                  </a:lnTo>
                  <a:lnTo>
                    <a:pt x="2348" y="94918"/>
                  </a:lnTo>
                  <a:lnTo>
                    <a:pt x="7584" y="102431"/>
                  </a:lnTo>
                  <a:lnTo>
                    <a:pt x="14744" y="108663"/>
                  </a:lnTo>
                  <a:lnTo>
                    <a:pt x="25636" y="111595"/>
                  </a:lnTo>
                  <a:lnTo>
                    <a:pt x="39014" y="112325"/>
                  </a:lnTo>
                  <a:lnTo>
                    <a:pt x="54051" y="111589"/>
                  </a:lnTo>
                  <a:lnTo>
                    <a:pt x="66522" y="108651"/>
                  </a:lnTo>
                  <a:lnTo>
                    <a:pt x="77283" y="104245"/>
                  </a:lnTo>
                  <a:lnTo>
                    <a:pt x="86904" y="98861"/>
                  </a:lnTo>
                  <a:lnTo>
                    <a:pt x="93319" y="90378"/>
                  </a:lnTo>
                  <a:lnTo>
                    <a:pt x="97594" y="79828"/>
                  </a:lnTo>
                  <a:lnTo>
                    <a:pt x="100445" y="67901"/>
                  </a:lnTo>
                  <a:lnTo>
                    <a:pt x="99899" y="56279"/>
                  </a:lnTo>
                  <a:lnTo>
                    <a:pt x="97087" y="44860"/>
                  </a:lnTo>
                  <a:lnTo>
                    <a:pt x="92766" y="33578"/>
                  </a:lnTo>
                  <a:lnTo>
                    <a:pt x="86215" y="24832"/>
                  </a:lnTo>
                  <a:lnTo>
                    <a:pt x="78177" y="17778"/>
                  </a:lnTo>
                  <a:lnTo>
                    <a:pt x="400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843237" y="2880725"/>
              <a:ext cx="121129" cy="190587"/>
            </a:xfrm>
            <a:custGeom>
              <a:avLst/>
              <a:gdLst/>
              <a:ahLst/>
              <a:cxnLst/>
              <a:rect l="0" t="0" r="0" b="0"/>
              <a:pathLst>
                <a:path w="121129" h="190587">
                  <a:moveTo>
                    <a:pt x="0" y="26327"/>
                  </a:moveTo>
                  <a:lnTo>
                    <a:pt x="17537" y="14635"/>
                  </a:lnTo>
                  <a:lnTo>
                    <a:pt x="26374" y="9968"/>
                  </a:lnTo>
                  <a:lnTo>
                    <a:pt x="35935" y="5633"/>
                  </a:lnTo>
                  <a:lnTo>
                    <a:pt x="45980" y="1519"/>
                  </a:lnTo>
                  <a:lnTo>
                    <a:pt x="56347" y="0"/>
                  </a:lnTo>
                  <a:lnTo>
                    <a:pt x="66929" y="211"/>
                  </a:lnTo>
                  <a:lnTo>
                    <a:pt x="77654" y="1575"/>
                  </a:lnTo>
                  <a:lnTo>
                    <a:pt x="83581" y="6155"/>
                  </a:lnTo>
                  <a:lnTo>
                    <a:pt x="86308" y="12879"/>
                  </a:lnTo>
                  <a:lnTo>
                    <a:pt x="86903" y="21032"/>
                  </a:lnTo>
                  <a:lnTo>
                    <a:pt x="86076" y="31361"/>
                  </a:lnTo>
                  <a:lnTo>
                    <a:pt x="84301" y="43142"/>
                  </a:lnTo>
                  <a:lnTo>
                    <a:pt x="81894" y="55889"/>
                  </a:lnTo>
                  <a:lnTo>
                    <a:pt x="77843" y="68058"/>
                  </a:lnTo>
                  <a:lnTo>
                    <a:pt x="72695" y="79841"/>
                  </a:lnTo>
                  <a:lnTo>
                    <a:pt x="66816" y="91367"/>
                  </a:lnTo>
                  <a:lnTo>
                    <a:pt x="60450" y="102722"/>
                  </a:lnTo>
                  <a:lnTo>
                    <a:pt x="53758" y="113962"/>
                  </a:lnTo>
                  <a:lnTo>
                    <a:pt x="46850" y="125126"/>
                  </a:lnTo>
                  <a:lnTo>
                    <a:pt x="39798" y="135016"/>
                  </a:lnTo>
                  <a:lnTo>
                    <a:pt x="32649" y="144056"/>
                  </a:lnTo>
                  <a:lnTo>
                    <a:pt x="25437" y="152529"/>
                  </a:lnTo>
                  <a:lnTo>
                    <a:pt x="21852" y="161849"/>
                  </a:lnTo>
                  <a:lnTo>
                    <a:pt x="20686" y="171733"/>
                  </a:lnTo>
                  <a:lnTo>
                    <a:pt x="21132" y="181992"/>
                  </a:lnTo>
                  <a:lnTo>
                    <a:pt x="26323" y="187609"/>
                  </a:lnTo>
                  <a:lnTo>
                    <a:pt x="34679" y="190129"/>
                  </a:lnTo>
                  <a:lnTo>
                    <a:pt x="45142" y="190586"/>
                  </a:lnTo>
                  <a:lnTo>
                    <a:pt x="57012" y="189667"/>
                  </a:lnTo>
                  <a:lnTo>
                    <a:pt x="121128" y="1804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799191" y="3006156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82479" y="0"/>
                  </a:lnTo>
                  <a:lnTo>
                    <a:pt x="99032" y="1223"/>
                  </a:lnTo>
                  <a:lnTo>
                    <a:pt x="113738" y="3263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118527" y="3083236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1465491" y="5230491"/>
            <a:ext cx="336575" cy="584716"/>
          </a:xfrm>
          <a:custGeom>
            <a:avLst/>
            <a:gdLst/>
            <a:ahLst/>
            <a:cxnLst/>
            <a:rect l="0" t="0" r="0" b="0"/>
            <a:pathLst>
              <a:path w="336575" h="584716">
                <a:moveTo>
                  <a:pt x="0" y="363381"/>
                </a:moveTo>
                <a:lnTo>
                  <a:pt x="11692" y="375073"/>
                </a:lnTo>
                <a:lnTo>
                  <a:pt x="18806" y="380964"/>
                </a:lnTo>
                <a:lnTo>
                  <a:pt x="27220" y="387338"/>
                </a:lnTo>
                <a:lnTo>
                  <a:pt x="36499" y="394035"/>
                </a:lnTo>
                <a:lnTo>
                  <a:pt x="46356" y="402169"/>
                </a:lnTo>
                <a:lnTo>
                  <a:pt x="56598" y="411263"/>
                </a:lnTo>
                <a:lnTo>
                  <a:pt x="76542" y="429932"/>
                </a:lnTo>
                <a:lnTo>
                  <a:pt x="109284" y="461855"/>
                </a:lnTo>
                <a:lnTo>
                  <a:pt x="116903" y="469406"/>
                </a:lnTo>
                <a:lnTo>
                  <a:pt x="125652" y="479334"/>
                </a:lnTo>
                <a:lnTo>
                  <a:pt x="135155" y="490847"/>
                </a:lnTo>
                <a:lnTo>
                  <a:pt x="145162" y="503416"/>
                </a:lnTo>
                <a:lnTo>
                  <a:pt x="154279" y="514243"/>
                </a:lnTo>
                <a:lnTo>
                  <a:pt x="162805" y="523908"/>
                </a:lnTo>
                <a:lnTo>
                  <a:pt x="170936" y="532798"/>
                </a:lnTo>
                <a:lnTo>
                  <a:pt x="180026" y="541171"/>
                </a:lnTo>
                <a:lnTo>
                  <a:pt x="189758" y="549201"/>
                </a:lnTo>
                <a:lnTo>
                  <a:pt x="199916" y="557001"/>
                </a:lnTo>
                <a:lnTo>
                  <a:pt x="210358" y="564648"/>
                </a:lnTo>
                <a:lnTo>
                  <a:pt x="231749" y="579670"/>
                </a:lnTo>
                <a:lnTo>
                  <a:pt x="243815" y="583431"/>
                </a:lnTo>
                <a:lnTo>
                  <a:pt x="256754" y="584715"/>
                </a:lnTo>
                <a:lnTo>
                  <a:pt x="270273" y="584348"/>
                </a:lnTo>
                <a:lnTo>
                  <a:pt x="281733" y="579209"/>
                </a:lnTo>
                <a:lnTo>
                  <a:pt x="291821" y="570889"/>
                </a:lnTo>
                <a:lnTo>
                  <a:pt x="300992" y="560448"/>
                </a:lnTo>
                <a:lnTo>
                  <a:pt x="307107" y="548593"/>
                </a:lnTo>
                <a:lnTo>
                  <a:pt x="311183" y="535796"/>
                </a:lnTo>
                <a:lnTo>
                  <a:pt x="323571" y="474248"/>
                </a:lnTo>
                <a:lnTo>
                  <a:pt x="325830" y="455645"/>
                </a:lnTo>
                <a:lnTo>
                  <a:pt x="327336" y="435902"/>
                </a:lnTo>
                <a:lnTo>
                  <a:pt x="328340" y="415399"/>
                </a:lnTo>
                <a:lnTo>
                  <a:pt x="329455" y="373042"/>
                </a:lnTo>
                <a:lnTo>
                  <a:pt x="329753" y="351469"/>
                </a:lnTo>
                <a:lnTo>
                  <a:pt x="331174" y="329746"/>
                </a:lnTo>
                <a:lnTo>
                  <a:pt x="333346" y="307923"/>
                </a:lnTo>
                <a:lnTo>
                  <a:pt x="336017" y="286033"/>
                </a:lnTo>
                <a:lnTo>
                  <a:pt x="336574" y="264099"/>
                </a:lnTo>
                <a:lnTo>
                  <a:pt x="335722" y="242136"/>
                </a:lnTo>
                <a:lnTo>
                  <a:pt x="333930" y="220152"/>
                </a:lnTo>
                <a:lnTo>
                  <a:pt x="332736" y="198155"/>
                </a:lnTo>
                <a:lnTo>
                  <a:pt x="331409" y="154138"/>
                </a:lnTo>
                <a:lnTo>
                  <a:pt x="330487" y="56021"/>
                </a:lnTo>
                <a:lnTo>
                  <a:pt x="3303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275491" y="5748034"/>
            <a:ext cx="264279" cy="66071"/>
          </a:xfrm>
          <a:custGeom>
            <a:avLst/>
            <a:gdLst/>
            <a:ahLst/>
            <a:cxnLst/>
            <a:rect l="0" t="0" r="0" b="0"/>
            <a:pathLst>
              <a:path w="264279" h="66071">
                <a:moveTo>
                  <a:pt x="264278" y="0"/>
                </a:moveTo>
                <a:lnTo>
                  <a:pt x="240895" y="5846"/>
                </a:lnTo>
                <a:lnTo>
                  <a:pt x="227890" y="10015"/>
                </a:lnTo>
                <a:lnTo>
                  <a:pt x="213102" y="15241"/>
                </a:lnTo>
                <a:lnTo>
                  <a:pt x="182805" y="26350"/>
                </a:lnTo>
                <a:lnTo>
                  <a:pt x="157104" y="35366"/>
                </a:lnTo>
                <a:lnTo>
                  <a:pt x="143889" y="38260"/>
                </a:lnTo>
                <a:lnTo>
                  <a:pt x="130184" y="40188"/>
                </a:lnTo>
                <a:lnTo>
                  <a:pt x="116154" y="41475"/>
                </a:lnTo>
                <a:lnTo>
                  <a:pt x="103130" y="43555"/>
                </a:lnTo>
                <a:lnTo>
                  <a:pt x="90776" y="46166"/>
                </a:lnTo>
                <a:lnTo>
                  <a:pt x="78870" y="49130"/>
                </a:lnTo>
                <a:lnTo>
                  <a:pt x="67262" y="52330"/>
                </a:lnTo>
                <a:lnTo>
                  <a:pt x="55853" y="55686"/>
                </a:lnTo>
                <a:lnTo>
                  <a:pt x="0" y="660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6744736" y="3281445"/>
            <a:ext cx="2128438" cy="1863564"/>
            <a:chOff x="6744736" y="3281445"/>
            <a:chExt cx="2128438" cy="1863564"/>
          </a:xfrm>
        </p:grpSpPr>
        <p:sp>
          <p:nvSpPr>
            <p:cNvPr id="54" name="Freeform 53"/>
            <p:cNvSpPr/>
            <p:nvPr/>
          </p:nvSpPr>
          <p:spPr>
            <a:xfrm>
              <a:off x="7411735" y="3622803"/>
              <a:ext cx="11012" cy="220232"/>
            </a:xfrm>
            <a:custGeom>
              <a:avLst/>
              <a:gdLst/>
              <a:ahLst/>
              <a:cxnLst/>
              <a:rect l="0" t="0" r="0" b="0"/>
              <a:pathLst>
                <a:path w="11012" h="220232">
                  <a:moveTo>
                    <a:pt x="0" y="0"/>
                  </a:moveTo>
                  <a:lnTo>
                    <a:pt x="5845" y="29228"/>
                  </a:lnTo>
                  <a:lnTo>
                    <a:pt x="7567" y="43956"/>
                  </a:lnTo>
                  <a:lnTo>
                    <a:pt x="8715" y="59891"/>
                  </a:lnTo>
                  <a:lnTo>
                    <a:pt x="9991" y="92688"/>
                  </a:lnTo>
                  <a:lnTo>
                    <a:pt x="10708" y="138667"/>
                  </a:lnTo>
                  <a:lnTo>
                    <a:pt x="11011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554885" y="3810000"/>
              <a:ext cx="33035" cy="99105"/>
            </a:xfrm>
            <a:custGeom>
              <a:avLst/>
              <a:gdLst/>
              <a:ahLst/>
              <a:cxnLst/>
              <a:rect l="0" t="0" r="0" b="0"/>
              <a:pathLst>
                <a:path w="33035" h="99105">
                  <a:moveTo>
                    <a:pt x="33034" y="0"/>
                  </a:moveTo>
                  <a:lnTo>
                    <a:pt x="27189" y="17536"/>
                  </a:lnTo>
                  <a:lnTo>
                    <a:pt x="23020" y="26373"/>
                  </a:lnTo>
                  <a:lnTo>
                    <a:pt x="17793" y="35935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644439" y="3620744"/>
              <a:ext cx="160832" cy="184657"/>
            </a:xfrm>
            <a:custGeom>
              <a:avLst/>
              <a:gdLst/>
              <a:ahLst/>
              <a:cxnLst/>
              <a:rect l="0" t="0" r="0" b="0"/>
              <a:pathLst>
                <a:path w="160832" h="184657">
                  <a:moveTo>
                    <a:pt x="86630" y="35094"/>
                  </a:moveTo>
                  <a:lnTo>
                    <a:pt x="92476" y="17557"/>
                  </a:lnTo>
                  <a:lnTo>
                    <a:pt x="97869" y="11168"/>
                  </a:lnTo>
                  <a:lnTo>
                    <a:pt x="105134" y="5684"/>
                  </a:lnTo>
                  <a:lnTo>
                    <a:pt x="113648" y="805"/>
                  </a:lnTo>
                  <a:lnTo>
                    <a:pt x="121772" y="0"/>
                  </a:lnTo>
                  <a:lnTo>
                    <a:pt x="129634" y="1910"/>
                  </a:lnTo>
                  <a:lnTo>
                    <a:pt x="137323" y="5630"/>
                  </a:lnTo>
                  <a:lnTo>
                    <a:pt x="143672" y="11781"/>
                  </a:lnTo>
                  <a:lnTo>
                    <a:pt x="149128" y="19552"/>
                  </a:lnTo>
                  <a:lnTo>
                    <a:pt x="153990" y="28403"/>
                  </a:lnTo>
                  <a:lnTo>
                    <a:pt x="157230" y="40421"/>
                  </a:lnTo>
                  <a:lnTo>
                    <a:pt x="159391" y="54551"/>
                  </a:lnTo>
                  <a:lnTo>
                    <a:pt x="160831" y="70088"/>
                  </a:lnTo>
                  <a:lnTo>
                    <a:pt x="159345" y="84117"/>
                  </a:lnTo>
                  <a:lnTo>
                    <a:pt x="155906" y="97140"/>
                  </a:lnTo>
                  <a:lnTo>
                    <a:pt x="146783" y="121398"/>
                  </a:lnTo>
                  <a:lnTo>
                    <a:pt x="138651" y="144414"/>
                  </a:lnTo>
                  <a:lnTo>
                    <a:pt x="132322" y="154468"/>
                  </a:lnTo>
                  <a:lnTo>
                    <a:pt x="124433" y="163616"/>
                  </a:lnTo>
                  <a:lnTo>
                    <a:pt x="115502" y="172163"/>
                  </a:lnTo>
                  <a:lnTo>
                    <a:pt x="104655" y="177860"/>
                  </a:lnTo>
                  <a:lnTo>
                    <a:pt x="92530" y="181659"/>
                  </a:lnTo>
                  <a:lnTo>
                    <a:pt x="79552" y="184191"/>
                  </a:lnTo>
                  <a:lnTo>
                    <a:pt x="67229" y="184656"/>
                  </a:lnTo>
                  <a:lnTo>
                    <a:pt x="55344" y="183742"/>
                  </a:lnTo>
                  <a:lnTo>
                    <a:pt x="43750" y="181909"/>
                  </a:lnTo>
                  <a:lnTo>
                    <a:pt x="32350" y="178241"/>
                  </a:lnTo>
                  <a:lnTo>
                    <a:pt x="21079" y="173348"/>
                  </a:lnTo>
                  <a:lnTo>
                    <a:pt x="9895" y="167639"/>
                  </a:lnTo>
                  <a:lnTo>
                    <a:pt x="3663" y="160162"/>
                  </a:lnTo>
                  <a:lnTo>
                    <a:pt x="731" y="151507"/>
                  </a:lnTo>
                  <a:lnTo>
                    <a:pt x="0" y="142067"/>
                  </a:lnTo>
                  <a:lnTo>
                    <a:pt x="4407" y="136997"/>
                  </a:lnTo>
                  <a:lnTo>
                    <a:pt x="12238" y="134840"/>
                  </a:lnTo>
                  <a:lnTo>
                    <a:pt x="22354" y="134626"/>
                  </a:lnTo>
                  <a:lnTo>
                    <a:pt x="32768" y="135707"/>
                  </a:lnTo>
                  <a:lnTo>
                    <a:pt x="43380" y="137651"/>
                  </a:lnTo>
                  <a:lnTo>
                    <a:pt x="54126" y="140170"/>
                  </a:lnTo>
                  <a:lnTo>
                    <a:pt x="64961" y="144297"/>
                  </a:lnTo>
                  <a:lnTo>
                    <a:pt x="75855" y="149495"/>
                  </a:lnTo>
                  <a:lnTo>
                    <a:pt x="86788" y="155408"/>
                  </a:lnTo>
                  <a:lnTo>
                    <a:pt x="97747" y="160573"/>
                  </a:lnTo>
                  <a:lnTo>
                    <a:pt x="108724" y="165240"/>
                  </a:lnTo>
                  <a:lnTo>
                    <a:pt x="141688" y="1782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854762" y="3619724"/>
              <a:ext cx="102632" cy="223299"/>
            </a:xfrm>
            <a:custGeom>
              <a:avLst/>
              <a:gdLst/>
              <a:ahLst/>
              <a:cxnLst/>
              <a:rect l="0" t="0" r="0" b="0"/>
              <a:pathLst>
                <a:path w="102632" h="223299">
                  <a:moveTo>
                    <a:pt x="85527" y="25102"/>
                  </a:moveTo>
                  <a:lnTo>
                    <a:pt x="67990" y="13411"/>
                  </a:lnTo>
                  <a:lnTo>
                    <a:pt x="59154" y="8744"/>
                  </a:lnTo>
                  <a:lnTo>
                    <a:pt x="49593" y="4409"/>
                  </a:lnTo>
                  <a:lnTo>
                    <a:pt x="39548" y="295"/>
                  </a:lnTo>
                  <a:lnTo>
                    <a:pt x="30404" y="0"/>
                  </a:lnTo>
                  <a:lnTo>
                    <a:pt x="21861" y="2249"/>
                  </a:lnTo>
                  <a:lnTo>
                    <a:pt x="13719" y="6196"/>
                  </a:lnTo>
                  <a:lnTo>
                    <a:pt x="9515" y="12498"/>
                  </a:lnTo>
                  <a:lnTo>
                    <a:pt x="7935" y="20370"/>
                  </a:lnTo>
                  <a:lnTo>
                    <a:pt x="8106" y="29288"/>
                  </a:lnTo>
                  <a:lnTo>
                    <a:pt x="10666" y="40128"/>
                  </a:lnTo>
                  <a:lnTo>
                    <a:pt x="14820" y="52248"/>
                  </a:lnTo>
                  <a:lnTo>
                    <a:pt x="20037" y="65223"/>
                  </a:lnTo>
                  <a:lnTo>
                    <a:pt x="27184" y="78766"/>
                  </a:lnTo>
                  <a:lnTo>
                    <a:pt x="35620" y="92689"/>
                  </a:lnTo>
                  <a:lnTo>
                    <a:pt x="44915" y="106865"/>
                  </a:lnTo>
                  <a:lnTo>
                    <a:pt x="65030" y="135668"/>
                  </a:lnTo>
                  <a:lnTo>
                    <a:pt x="84982" y="163559"/>
                  </a:lnTo>
                  <a:lnTo>
                    <a:pt x="102006" y="188189"/>
                  </a:lnTo>
                  <a:lnTo>
                    <a:pt x="102631" y="198673"/>
                  </a:lnTo>
                  <a:lnTo>
                    <a:pt x="98153" y="208109"/>
                  </a:lnTo>
                  <a:lnTo>
                    <a:pt x="90273" y="216846"/>
                  </a:lnTo>
                  <a:lnTo>
                    <a:pt x="81351" y="221448"/>
                  </a:lnTo>
                  <a:lnTo>
                    <a:pt x="71731" y="223292"/>
                  </a:lnTo>
                  <a:lnTo>
                    <a:pt x="61648" y="223298"/>
                  </a:lnTo>
                  <a:lnTo>
                    <a:pt x="51255" y="222079"/>
                  </a:lnTo>
                  <a:lnTo>
                    <a:pt x="40656" y="220042"/>
                  </a:lnTo>
                  <a:lnTo>
                    <a:pt x="29920" y="217461"/>
                  </a:lnTo>
                  <a:lnTo>
                    <a:pt x="20315" y="213293"/>
                  </a:lnTo>
                  <a:lnTo>
                    <a:pt x="11464" y="208068"/>
                  </a:lnTo>
                  <a:lnTo>
                    <a:pt x="3118" y="202137"/>
                  </a:lnTo>
                  <a:lnTo>
                    <a:pt x="0" y="194513"/>
                  </a:lnTo>
                  <a:lnTo>
                    <a:pt x="368" y="185759"/>
                  </a:lnTo>
                  <a:lnTo>
                    <a:pt x="3061" y="176253"/>
                  </a:lnTo>
                  <a:lnTo>
                    <a:pt x="8527" y="167469"/>
                  </a:lnTo>
                  <a:lnTo>
                    <a:pt x="15842" y="159166"/>
                  </a:lnTo>
                  <a:lnTo>
                    <a:pt x="24388" y="151183"/>
                  </a:lnTo>
                  <a:lnTo>
                    <a:pt x="33756" y="143414"/>
                  </a:lnTo>
                  <a:lnTo>
                    <a:pt x="43672" y="135788"/>
                  </a:lnTo>
                  <a:lnTo>
                    <a:pt x="53953" y="128257"/>
                  </a:lnTo>
                  <a:lnTo>
                    <a:pt x="63254" y="120789"/>
                  </a:lnTo>
                  <a:lnTo>
                    <a:pt x="71902" y="113364"/>
                  </a:lnTo>
                  <a:lnTo>
                    <a:pt x="80114" y="105966"/>
                  </a:lnTo>
                  <a:lnTo>
                    <a:pt x="85589" y="96141"/>
                  </a:lnTo>
                  <a:lnTo>
                    <a:pt x="89239" y="84696"/>
                  </a:lnTo>
                  <a:lnTo>
                    <a:pt x="91673" y="72173"/>
                  </a:lnTo>
                  <a:lnTo>
                    <a:pt x="90848" y="61376"/>
                  </a:lnTo>
                  <a:lnTo>
                    <a:pt x="87850" y="51732"/>
                  </a:lnTo>
                  <a:lnTo>
                    <a:pt x="74516" y="25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016999" y="3655838"/>
              <a:ext cx="140197" cy="211657"/>
            </a:xfrm>
            <a:custGeom>
              <a:avLst/>
              <a:gdLst/>
              <a:ahLst/>
              <a:cxnLst/>
              <a:rect l="0" t="0" r="0" b="0"/>
              <a:pathLst>
                <a:path w="140197" h="211657">
                  <a:moveTo>
                    <a:pt x="99476" y="11011"/>
                  </a:moveTo>
                  <a:lnTo>
                    <a:pt x="81939" y="5166"/>
                  </a:lnTo>
                  <a:lnTo>
                    <a:pt x="71878" y="3444"/>
                  </a:lnTo>
                  <a:lnTo>
                    <a:pt x="60278" y="2296"/>
                  </a:lnTo>
                  <a:lnTo>
                    <a:pt x="47650" y="1530"/>
                  </a:lnTo>
                  <a:lnTo>
                    <a:pt x="36784" y="3467"/>
                  </a:lnTo>
                  <a:lnTo>
                    <a:pt x="27094" y="7205"/>
                  </a:lnTo>
                  <a:lnTo>
                    <a:pt x="18187" y="12145"/>
                  </a:lnTo>
                  <a:lnTo>
                    <a:pt x="13472" y="19108"/>
                  </a:lnTo>
                  <a:lnTo>
                    <a:pt x="11552" y="27420"/>
                  </a:lnTo>
                  <a:lnTo>
                    <a:pt x="11496" y="36633"/>
                  </a:lnTo>
                  <a:lnTo>
                    <a:pt x="13905" y="46445"/>
                  </a:lnTo>
                  <a:lnTo>
                    <a:pt x="17958" y="56657"/>
                  </a:lnTo>
                  <a:lnTo>
                    <a:pt x="23107" y="67135"/>
                  </a:lnTo>
                  <a:lnTo>
                    <a:pt x="30211" y="80238"/>
                  </a:lnTo>
                  <a:lnTo>
                    <a:pt x="47891" y="111111"/>
                  </a:lnTo>
                  <a:lnTo>
                    <a:pt x="57745" y="125461"/>
                  </a:lnTo>
                  <a:lnTo>
                    <a:pt x="67985" y="138698"/>
                  </a:lnTo>
                  <a:lnTo>
                    <a:pt x="78482" y="151194"/>
                  </a:lnTo>
                  <a:lnTo>
                    <a:pt x="86703" y="163195"/>
                  </a:lnTo>
                  <a:lnTo>
                    <a:pt x="93408" y="174866"/>
                  </a:lnTo>
                  <a:lnTo>
                    <a:pt x="99100" y="186317"/>
                  </a:lnTo>
                  <a:lnTo>
                    <a:pt x="99225" y="195175"/>
                  </a:lnTo>
                  <a:lnTo>
                    <a:pt x="95638" y="202303"/>
                  </a:lnTo>
                  <a:lnTo>
                    <a:pt x="89576" y="208279"/>
                  </a:lnTo>
                  <a:lnTo>
                    <a:pt x="81864" y="211040"/>
                  </a:lnTo>
                  <a:lnTo>
                    <a:pt x="73052" y="211656"/>
                  </a:lnTo>
                  <a:lnTo>
                    <a:pt x="63508" y="210844"/>
                  </a:lnTo>
                  <a:lnTo>
                    <a:pt x="53474" y="207856"/>
                  </a:lnTo>
                  <a:lnTo>
                    <a:pt x="43114" y="203416"/>
                  </a:lnTo>
                  <a:lnTo>
                    <a:pt x="32537" y="198010"/>
                  </a:lnTo>
                  <a:lnTo>
                    <a:pt x="23038" y="190734"/>
                  </a:lnTo>
                  <a:lnTo>
                    <a:pt x="14259" y="182214"/>
                  </a:lnTo>
                  <a:lnTo>
                    <a:pt x="5960" y="172863"/>
                  </a:lnTo>
                  <a:lnTo>
                    <a:pt x="1650" y="162959"/>
                  </a:lnTo>
                  <a:lnTo>
                    <a:pt x="0" y="152685"/>
                  </a:lnTo>
                  <a:lnTo>
                    <a:pt x="124" y="142166"/>
                  </a:lnTo>
                  <a:lnTo>
                    <a:pt x="3877" y="133929"/>
                  </a:lnTo>
                  <a:lnTo>
                    <a:pt x="10049" y="127215"/>
                  </a:lnTo>
                  <a:lnTo>
                    <a:pt x="17835" y="121515"/>
                  </a:lnTo>
                  <a:lnTo>
                    <a:pt x="26696" y="116492"/>
                  </a:lnTo>
                  <a:lnTo>
                    <a:pt x="36273" y="111919"/>
                  </a:lnTo>
                  <a:lnTo>
                    <a:pt x="59150" y="102352"/>
                  </a:lnTo>
                  <a:lnTo>
                    <a:pt x="89710" y="89944"/>
                  </a:lnTo>
                  <a:lnTo>
                    <a:pt x="103976" y="81986"/>
                  </a:lnTo>
                  <a:lnTo>
                    <a:pt x="117158" y="73009"/>
                  </a:lnTo>
                  <a:lnTo>
                    <a:pt x="129616" y="63355"/>
                  </a:lnTo>
                  <a:lnTo>
                    <a:pt x="136698" y="53248"/>
                  </a:lnTo>
                  <a:lnTo>
                    <a:pt x="140196" y="42840"/>
                  </a:lnTo>
                  <a:lnTo>
                    <a:pt x="1214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081387" y="3534710"/>
              <a:ext cx="22025" cy="418441"/>
            </a:xfrm>
            <a:custGeom>
              <a:avLst/>
              <a:gdLst/>
              <a:ahLst/>
              <a:cxnLst/>
              <a:rect l="0" t="0" r="0" b="0"/>
              <a:pathLst>
                <a:path w="22025" h="418441">
                  <a:moveTo>
                    <a:pt x="22024" y="0"/>
                  </a:moveTo>
                  <a:lnTo>
                    <a:pt x="16178" y="29229"/>
                  </a:lnTo>
                  <a:lnTo>
                    <a:pt x="14456" y="43956"/>
                  </a:lnTo>
                  <a:lnTo>
                    <a:pt x="13308" y="59892"/>
                  </a:lnTo>
                  <a:lnTo>
                    <a:pt x="12032" y="92688"/>
                  </a:lnTo>
                  <a:lnTo>
                    <a:pt x="11314" y="138667"/>
                  </a:lnTo>
                  <a:lnTo>
                    <a:pt x="11146" y="168483"/>
                  </a:lnTo>
                  <a:lnTo>
                    <a:pt x="9878" y="182062"/>
                  </a:lnTo>
                  <a:lnTo>
                    <a:pt x="7808" y="194785"/>
                  </a:lnTo>
                  <a:lnTo>
                    <a:pt x="5206" y="206938"/>
                  </a:lnTo>
                  <a:lnTo>
                    <a:pt x="3471" y="219934"/>
                  </a:lnTo>
                  <a:lnTo>
                    <a:pt x="2314" y="233492"/>
                  </a:lnTo>
                  <a:lnTo>
                    <a:pt x="1543" y="247424"/>
                  </a:lnTo>
                  <a:lnTo>
                    <a:pt x="686" y="275956"/>
                  </a:lnTo>
                  <a:lnTo>
                    <a:pt x="61" y="372156"/>
                  </a:lnTo>
                  <a:lnTo>
                    <a:pt x="0" y="4184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037341" y="3534710"/>
              <a:ext cx="1288354" cy="22025"/>
            </a:xfrm>
            <a:custGeom>
              <a:avLst/>
              <a:gdLst/>
              <a:ahLst/>
              <a:cxnLst/>
              <a:rect l="0" t="0" r="0" b="0"/>
              <a:pathLst>
                <a:path w="1288354" h="22025">
                  <a:moveTo>
                    <a:pt x="0" y="0"/>
                  </a:moveTo>
                  <a:lnTo>
                    <a:pt x="152892" y="0"/>
                  </a:lnTo>
                  <a:lnTo>
                    <a:pt x="171668" y="1224"/>
                  </a:lnTo>
                  <a:lnTo>
                    <a:pt x="191527" y="3263"/>
                  </a:lnTo>
                  <a:lnTo>
                    <a:pt x="212107" y="5846"/>
                  </a:lnTo>
                  <a:lnTo>
                    <a:pt x="230720" y="7568"/>
                  </a:lnTo>
                  <a:lnTo>
                    <a:pt x="248023" y="8716"/>
                  </a:lnTo>
                  <a:lnTo>
                    <a:pt x="264453" y="9482"/>
                  </a:lnTo>
                  <a:lnTo>
                    <a:pt x="305547" y="10332"/>
                  </a:lnTo>
                  <a:lnTo>
                    <a:pt x="521087" y="11009"/>
                  </a:lnTo>
                  <a:lnTo>
                    <a:pt x="535812" y="9786"/>
                  </a:lnTo>
                  <a:lnTo>
                    <a:pt x="550522" y="7748"/>
                  </a:lnTo>
                  <a:lnTo>
                    <a:pt x="565223" y="5165"/>
                  </a:lnTo>
                  <a:lnTo>
                    <a:pt x="597871" y="5559"/>
                  </a:lnTo>
                  <a:lnTo>
                    <a:pt x="615141" y="7377"/>
                  </a:lnTo>
                  <a:lnTo>
                    <a:pt x="631549" y="8588"/>
                  </a:lnTo>
                  <a:lnTo>
                    <a:pt x="647382" y="9396"/>
                  </a:lnTo>
                  <a:lnTo>
                    <a:pt x="679247" y="10294"/>
                  </a:lnTo>
                  <a:lnTo>
                    <a:pt x="956364" y="11011"/>
                  </a:lnTo>
                  <a:lnTo>
                    <a:pt x="971593" y="12235"/>
                  </a:lnTo>
                  <a:lnTo>
                    <a:pt x="985417" y="14274"/>
                  </a:lnTo>
                  <a:lnTo>
                    <a:pt x="998304" y="16858"/>
                  </a:lnTo>
                  <a:lnTo>
                    <a:pt x="1013012" y="18580"/>
                  </a:lnTo>
                  <a:lnTo>
                    <a:pt x="1028935" y="19728"/>
                  </a:lnTo>
                  <a:lnTo>
                    <a:pt x="1045668" y="20493"/>
                  </a:lnTo>
                  <a:lnTo>
                    <a:pt x="1087099" y="21343"/>
                  </a:lnTo>
                  <a:lnTo>
                    <a:pt x="1288353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744736" y="3556734"/>
              <a:ext cx="152685" cy="350080"/>
            </a:xfrm>
            <a:custGeom>
              <a:avLst/>
              <a:gdLst/>
              <a:ahLst/>
              <a:cxnLst/>
              <a:rect l="0" t="0" r="0" b="0"/>
              <a:pathLst>
                <a:path w="152685" h="350080">
                  <a:moveTo>
                    <a:pt x="83385" y="44046"/>
                  </a:moveTo>
                  <a:lnTo>
                    <a:pt x="60003" y="32355"/>
                  </a:lnTo>
                  <a:lnTo>
                    <a:pt x="50668" y="31358"/>
                  </a:lnTo>
                  <a:lnTo>
                    <a:pt x="41998" y="33141"/>
                  </a:lnTo>
                  <a:lnTo>
                    <a:pt x="33771" y="36776"/>
                  </a:lnTo>
                  <a:lnTo>
                    <a:pt x="29510" y="42870"/>
                  </a:lnTo>
                  <a:lnTo>
                    <a:pt x="27892" y="50603"/>
                  </a:lnTo>
                  <a:lnTo>
                    <a:pt x="28037" y="59429"/>
                  </a:lnTo>
                  <a:lnTo>
                    <a:pt x="29358" y="70207"/>
                  </a:lnTo>
                  <a:lnTo>
                    <a:pt x="31461" y="82286"/>
                  </a:lnTo>
                  <a:lnTo>
                    <a:pt x="34087" y="95233"/>
                  </a:lnTo>
                  <a:lnTo>
                    <a:pt x="38285" y="107535"/>
                  </a:lnTo>
                  <a:lnTo>
                    <a:pt x="43531" y="119407"/>
                  </a:lnTo>
                  <a:lnTo>
                    <a:pt x="49474" y="130992"/>
                  </a:lnTo>
                  <a:lnTo>
                    <a:pt x="57108" y="144833"/>
                  </a:lnTo>
                  <a:lnTo>
                    <a:pt x="75377" y="176524"/>
                  </a:lnTo>
                  <a:lnTo>
                    <a:pt x="82941" y="191093"/>
                  </a:lnTo>
                  <a:lnTo>
                    <a:pt x="89206" y="204476"/>
                  </a:lnTo>
                  <a:lnTo>
                    <a:pt x="94607" y="217069"/>
                  </a:lnTo>
                  <a:lnTo>
                    <a:pt x="100655" y="229134"/>
                  </a:lnTo>
                  <a:lnTo>
                    <a:pt x="107134" y="240849"/>
                  </a:lnTo>
                  <a:lnTo>
                    <a:pt x="113899" y="252329"/>
                  </a:lnTo>
                  <a:lnTo>
                    <a:pt x="120858" y="266100"/>
                  </a:lnTo>
                  <a:lnTo>
                    <a:pt x="127943" y="281398"/>
                  </a:lnTo>
                  <a:lnTo>
                    <a:pt x="135113" y="297714"/>
                  </a:lnTo>
                  <a:lnTo>
                    <a:pt x="138670" y="312262"/>
                  </a:lnTo>
                  <a:lnTo>
                    <a:pt x="139818" y="325631"/>
                  </a:lnTo>
                  <a:lnTo>
                    <a:pt x="139360" y="338215"/>
                  </a:lnTo>
                  <a:lnTo>
                    <a:pt x="132937" y="345380"/>
                  </a:lnTo>
                  <a:lnTo>
                    <a:pt x="122537" y="348933"/>
                  </a:lnTo>
                  <a:lnTo>
                    <a:pt x="109486" y="350079"/>
                  </a:lnTo>
                  <a:lnTo>
                    <a:pt x="95892" y="347172"/>
                  </a:lnTo>
                  <a:lnTo>
                    <a:pt x="81935" y="341563"/>
                  </a:lnTo>
                  <a:lnTo>
                    <a:pt x="67737" y="334154"/>
                  </a:lnTo>
                  <a:lnTo>
                    <a:pt x="55824" y="325544"/>
                  </a:lnTo>
                  <a:lnTo>
                    <a:pt x="45435" y="316133"/>
                  </a:lnTo>
                  <a:lnTo>
                    <a:pt x="36062" y="306189"/>
                  </a:lnTo>
                  <a:lnTo>
                    <a:pt x="27366" y="295889"/>
                  </a:lnTo>
                  <a:lnTo>
                    <a:pt x="19123" y="285352"/>
                  </a:lnTo>
                  <a:lnTo>
                    <a:pt x="11180" y="274656"/>
                  </a:lnTo>
                  <a:lnTo>
                    <a:pt x="5884" y="262632"/>
                  </a:lnTo>
                  <a:lnTo>
                    <a:pt x="2353" y="249722"/>
                  </a:lnTo>
                  <a:lnTo>
                    <a:pt x="0" y="236221"/>
                  </a:lnTo>
                  <a:lnTo>
                    <a:pt x="878" y="224773"/>
                  </a:lnTo>
                  <a:lnTo>
                    <a:pt x="3910" y="214695"/>
                  </a:lnTo>
                  <a:lnTo>
                    <a:pt x="8379" y="205528"/>
                  </a:lnTo>
                  <a:lnTo>
                    <a:pt x="16252" y="198194"/>
                  </a:lnTo>
                  <a:lnTo>
                    <a:pt x="26395" y="192081"/>
                  </a:lnTo>
                  <a:lnTo>
                    <a:pt x="38051" y="186782"/>
                  </a:lnTo>
                  <a:lnTo>
                    <a:pt x="49492" y="180803"/>
                  </a:lnTo>
                  <a:lnTo>
                    <a:pt x="60790" y="174370"/>
                  </a:lnTo>
                  <a:lnTo>
                    <a:pt x="71992" y="167634"/>
                  </a:lnTo>
                  <a:lnTo>
                    <a:pt x="94227" y="153624"/>
                  </a:lnTo>
                  <a:lnTo>
                    <a:pt x="105296" y="146462"/>
                  </a:lnTo>
                  <a:lnTo>
                    <a:pt x="115122" y="138017"/>
                  </a:lnTo>
                  <a:lnTo>
                    <a:pt x="124119" y="128717"/>
                  </a:lnTo>
                  <a:lnTo>
                    <a:pt x="132565" y="118845"/>
                  </a:lnTo>
                  <a:lnTo>
                    <a:pt x="139418" y="108594"/>
                  </a:lnTo>
                  <a:lnTo>
                    <a:pt x="145210" y="98090"/>
                  </a:lnTo>
                  <a:lnTo>
                    <a:pt x="150296" y="87416"/>
                  </a:lnTo>
                  <a:lnTo>
                    <a:pt x="152463" y="76630"/>
                  </a:lnTo>
                  <a:lnTo>
                    <a:pt x="152684" y="65768"/>
                  </a:lnTo>
                  <a:lnTo>
                    <a:pt x="151608" y="54857"/>
                  </a:lnTo>
                  <a:lnTo>
                    <a:pt x="148443" y="45136"/>
                  </a:lnTo>
                  <a:lnTo>
                    <a:pt x="143886" y="36208"/>
                  </a:lnTo>
                  <a:lnTo>
                    <a:pt x="1054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637132" y="3325491"/>
              <a:ext cx="38881" cy="165174"/>
            </a:xfrm>
            <a:custGeom>
              <a:avLst/>
              <a:gdLst/>
              <a:ahLst/>
              <a:cxnLst/>
              <a:rect l="0" t="0" r="0" b="0"/>
              <a:pathLst>
                <a:path w="38881" h="165174">
                  <a:moveTo>
                    <a:pt x="5845" y="0"/>
                  </a:moveTo>
                  <a:lnTo>
                    <a:pt x="0" y="17537"/>
                  </a:lnTo>
                  <a:lnTo>
                    <a:pt x="1949" y="27597"/>
                  </a:lnTo>
                  <a:lnTo>
                    <a:pt x="6918" y="39198"/>
                  </a:lnTo>
                  <a:lnTo>
                    <a:pt x="13901" y="51825"/>
                  </a:lnTo>
                  <a:lnTo>
                    <a:pt x="18557" y="66361"/>
                  </a:lnTo>
                  <a:lnTo>
                    <a:pt x="21661" y="82169"/>
                  </a:lnTo>
                  <a:lnTo>
                    <a:pt x="23730" y="98826"/>
                  </a:lnTo>
                  <a:lnTo>
                    <a:pt x="26333" y="113601"/>
                  </a:lnTo>
                  <a:lnTo>
                    <a:pt x="29292" y="127121"/>
                  </a:lnTo>
                  <a:lnTo>
                    <a:pt x="3888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577742" y="3925281"/>
              <a:ext cx="120294" cy="236015"/>
            </a:xfrm>
            <a:custGeom>
              <a:avLst/>
              <a:gdLst/>
              <a:ahLst/>
              <a:cxnLst/>
              <a:rect l="0" t="0" r="0" b="0"/>
              <a:pathLst>
                <a:path w="120294" h="236015">
                  <a:moveTo>
                    <a:pt x="109281" y="5846"/>
                  </a:moveTo>
                  <a:lnTo>
                    <a:pt x="91744" y="0"/>
                  </a:lnTo>
                  <a:lnTo>
                    <a:pt x="82908" y="1949"/>
                  </a:lnTo>
                  <a:lnTo>
                    <a:pt x="73347" y="6918"/>
                  </a:lnTo>
                  <a:lnTo>
                    <a:pt x="63302" y="13902"/>
                  </a:lnTo>
                  <a:lnTo>
                    <a:pt x="56605" y="24675"/>
                  </a:lnTo>
                  <a:lnTo>
                    <a:pt x="52141" y="37975"/>
                  </a:lnTo>
                  <a:lnTo>
                    <a:pt x="49165" y="52959"/>
                  </a:lnTo>
                  <a:lnTo>
                    <a:pt x="50851" y="69065"/>
                  </a:lnTo>
                  <a:lnTo>
                    <a:pt x="55646" y="85921"/>
                  </a:lnTo>
                  <a:lnTo>
                    <a:pt x="83868" y="156928"/>
                  </a:lnTo>
                  <a:lnTo>
                    <a:pt x="89892" y="173860"/>
                  </a:lnTo>
                  <a:lnTo>
                    <a:pt x="95132" y="190042"/>
                  </a:lnTo>
                  <a:lnTo>
                    <a:pt x="99848" y="205724"/>
                  </a:lnTo>
                  <a:lnTo>
                    <a:pt x="99322" y="217402"/>
                  </a:lnTo>
                  <a:lnTo>
                    <a:pt x="95301" y="226412"/>
                  </a:lnTo>
                  <a:lnTo>
                    <a:pt x="88949" y="233641"/>
                  </a:lnTo>
                  <a:lnTo>
                    <a:pt x="81045" y="236014"/>
                  </a:lnTo>
                  <a:lnTo>
                    <a:pt x="72105" y="235149"/>
                  </a:lnTo>
                  <a:lnTo>
                    <a:pt x="62473" y="232125"/>
                  </a:lnTo>
                  <a:lnTo>
                    <a:pt x="53606" y="227662"/>
                  </a:lnTo>
                  <a:lnTo>
                    <a:pt x="45247" y="222240"/>
                  </a:lnTo>
                  <a:lnTo>
                    <a:pt x="37228" y="216178"/>
                  </a:lnTo>
                  <a:lnTo>
                    <a:pt x="18529" y="202917"/>
                  </a:lnTo>
                  <a:lnTo>
                    <a:pt x="8405" y="195955"/>
                  </a:lnTo>
                  <a:lnTo>
                    <a:pt x="2878" y="187643"/>
                  </a:lnTo>
                  <a:lnTo>
                    <a:pt x="417" y="178431"/>
                  </a:lnTo>
                  <a:lnTo>
                    <a:pt x="0" y="168619"/>
                  </a:lnTo>
                  <a:lnTo>
                    <a:pt x="3392" y="160855"/>
                  </a:lnTo>
                  <a:lnTo>
                    <a:pt x="9325" y="154455"/>
                  </a:lnTo>
                  <a:lnTo>
                    <a:pt x="16950" y="148965"/>
                  </a:lnTo>
                  <a:lnTo>
                    <a:pt x="25704" y="144081"/>
                  </a:lnTo>
                  <a:lnTo>
                    <a:pt x="35210" y="139602"/>
                  </a:lnTo>
                  <a:lnTo>
                    <a:pt x="45219" y="135392"/>
                  </a:lnTo>
                  <a:lnTo>
                    <a:pt x="56785" y="131362"/>
                  </a:lnTo>
                  <a:lnTo>
                    <a:pt x="69390" y="127453"/>
                  </a:lnTo>
                  <a:lnTo>
                    <a:pt x="82687" y="123622"/>
                  </a:lnTo>
                  <a:lnTo>
                    <a:pt x="93999" y="118621"/>
                  </a:lnTo>
                  <a:lnTo>
                    <a:pt x="103987" y="112841"/>
                  </a:lnTo>
                  <a:lnTo>
                    <a:pt x="113093" y="106540"/>
                  </a:lnTo>
                  <a:lnTo>
                    <a:pt x="117940" y="97445"/>
                  </a:lnTo>
                  <a:lnTo>
                    <a:pt x="119948" y="86488"/>
                  </a:lnTo>
                  <a:lnTo>
                    <a:pt x="120293" y="38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323642" y="4008208"/>
              <a:ext cx="55059" cy="11012"/>
            </a:xfrm>
            <a:custGeom>
              <a:avLst/>
              <a:gdLst/>
              <a:ahLst/>
              <a:cxnLst/>
              <a:rect l="0" t="0" r="0" b="0"/>
              <a:pathLst>
                <a:path w="55059" h="11012">
                  <a:moveTo>
                    <a:pt x="0" y="0"/>
                  </a:moveTo>
                  <a:lnTo>
                    <a:pt x="13050" y="0"/>
                  </a:lnTo>
                  <a:lnTo>
                    <a:pt x="5505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312631" y="4217427"/>
              <a:ext cx="506532" cy="44047"/>
            </a:xfrm>
            <a:custGeom>
              <a:avLst/>
              <a:gdLst/>
              <a:ahLst/>
              <a:cxnLst/>
              <a:rect l="0" t="0" r="0" b="0"/>
              <a:pathLst>
                <a:path w="506532" h="44047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55461" y="5846"/>
                  </a:lnTo>
                  <a:lnTo>
                    <a:pt x="67561" y="7568"/>
                  </a:lnTo>
                  <a:lnTo>
                    <a:pt x="80522" y="8716"/>
                  </a:lnTo>
                  <a:lnTo>
                    <a:pt x="94057" y="9482"/>
                  </a:lnTo>
                  <a:lnTo>
                    <a:pt x="122146" y="10331"/>
                  </a:lnTo>
                  <a:lnTo>
                    <a:pt x="180056" y="10878"/>
                  </a:lnTo>
                  <a:lnTo>
                    <a:pt x="195895" y="12146"/>
                  </a:lnTo>
                  <a:lnTo>
                    <a:pt x="212570" y="14215"/>
                  </a:lnTo>
                  <a:lnTo>
                    <a:pt x="229806" y="16818"/>
                  </a:lnTo>
                  <a:lnTo>
                    <a:pt x="246190" y="19777"/>
                  </a:lnTo>
                  <a:lnTo>
                    <a:pt x="262007" y="22973"/>
                  </a:lnTo>
                  <a:lnTo>
                    <a:pt x="277446" y="26327"/>
                  </a:lnTo>
                  <a:lnTo>
                    <a:pt x="293855" y="28563"/>
                  </a:lnTo>
                  <a:lnTo>
                    <a:pt x="310912" y="30054"/>
                  </a:lnTo>
                  <a:lnTo>
                    <a:pt x="328402" y="31047"/>
                  </a:lnTo>
                  <a:lnTo>
                    <a:pt x="360885" y="32152"/>
                  </a:lnTo>
                  <a:lnTo>
                    <a:pt x="376399" y="32446"/>
                  </a:lnTo>
                  <a:lnTo>
                    <a:pt x="390412" y="33866"/>
                  </a:lnTo>
                  <a:lnTo>
                    <a:pt x="403425" y="36036"/>
                  </a:lnTo>
                  <a:lnTo>
                    <a:pt x="415770" y="38706"/>
                  </a:lnTo>
                  <a:lnTo>
                    <a:pt x="430118" y="40486"/>
                  </a:lnTo>
                  <a:lnTo>
                    <a:pt x="445801" y="41673"/>
                  </a:lnTo>
                  <a:lnTo>
                    <a:pt x="506531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95774" y="4327543"/>
              <a:ext cx="135296" cy="121128"/>
            </a:xfrm>
            <a:custGeom>
              <a:avLst/>
              <a:gdLst/>
              <a:ahLst/>
              <a:cxnLst/>
              <a:rect l="0" t="0" r="0" b="0"/>
              <a:pathLst>
                <a:path w="135296" h="121128">
                  <a:moveTo>
                    <a:pt x="14169" y="0"/>
                  </a:moveTo>
                  <a:lnTo>
                    <a:pt x="2477" y="11691"/>
                  </a:lnTo>
                  <a:lnTo>
                    <a:pt x="256" y="20030"/>
                  </a:lnTo>
                  <a:lnTo>
                    <a:pt x="0" y="30482"/>
                  </a:lnTo>
                  <a:lnTo>
                    <a:pt x="1052" y="42344"/>
                  </a:lnTo>
                  <a:lnTo>
                    <a:pt x="6648" y="52700"/>
                  </a:lnTo>
                  <a:lnTo>
                    <a:pt x="15272" y="62051"/>
                  </a:lnTo>
                  <a:lnTo>
                    <a:pt x="25915" y="70731"/>
                  </a:lnTo>
                  <a:lnTo>
                    <a:pt x="36682" y="78965"/>
                  </a:lnTo>
                  <a:lnTo>
                    <a:pt x="47530" y="86902"/>
                  </a:lnTo>
                  <a:lnTo>
                    <a:pt x="58432" y="94640"/>
                  </a:lnTo>
                  <a:lnTo>
                    <a:pt x="69371" y="101022"/>
                  </a:lnTo>
                  <a:lnTo>
                    <a:pt x="80334" y="106500"/>
                  </a:lnTo>
                  <a:lnTo>
                    <a:pt x="13529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677542" y="4305520"/>
              <a:ext cx="53528" cy="253267"/>
            </a:xfrm>
            <a:custGeom>
              <a:avLst/>
              <a:gdLst/>
              <a:ahLst/>
              <a:cxnLst/>
              <a:rect l="0" t="0" r="0" b="0"/>
              <a:pathLst>
                <a:path w="53528" h="253267">
                  <a:moveTo>
                    <a:pt x="9481" y="0"/>
                  </a:moveTo>
                  <a:lnTo>
                    <a:pt x="3635" y="29228"/>
                  </a:lnTo>
                  <a:lnTo>
                    <a:pt x="1914" y="42732"/>
                  </a:lnTo>
                  <a:lnTo>
                    <a:pt x="765" y="56628"/>
                  </a:lnTo>
                  <a:lnTo>
                    <a:pt x="0" y="70787"/>
                  </a:lnTo>
                  <a:lnTo>
                    <a:pt x="713" y="83896"/>
                  </a:lnTo>
                  <a:lnTo>
                    <a:pt x="2413" y="96307"/>
                  </a:lnTo>
                  <a:lnTo>
                    <a:pt x="4768" y="108250"/>
                  </a:lnTo>
                  <a:lnTo>
                    <a:pt x="8787" y="121107"/>
                  </a:lnTo>
                  <a:lnTo>
                    <a:pt x="13912" y="134572"/>
                  </a:lnTo>
                  <a:lnTo>
                    <a:pt x="19777" y="148443"/>
                  </a:lnTo>
                  <a:lnTo>
                    <a:pt x="24909" y="161361"/>
                  </a:lnTo>
                  <a:lnTo>
                    <a:pt x="33874" y="185502"/>
                  </a:lnTo>
                  <a:lnTo>
                    <a:pt x="41938" y="208466"/>
                  </a:lnTo>
                  <a:lnTo>
                    <a:pt x="5352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874220" y="3920115"/>
              <a:ext cx="22024" cy="165175"/>
            </a:xfrm>
            <a:custGeom>
              <a:avLst/>
              <a:gdLst/>
              <a:ahLst/>
              <a:cxnLst/>
              <a:rect l="0" t="0" r="0" b="0"/>
              <a:pathLst>
                <a:path w="22024" h="165175">
                  <a:moveTo>
                    <a:pt x="0" y="0"/>
                  </a:moveTo>
                  <a:lnTo>
                    <a:pt x="0" y="61306"/>
                  </a:lnTo>
                  <a:lnTo>
                    <a:pt x="1224" y="75129"/>
                  </a:lnTo>
                  <a:lnTo>
                    <a:pt x="3262" y="89238"/>
                  </a:lnTo>
                  <a:lnTo>
                    <a:pt x="5845" y="103539"/>
                  </a:lnTo>
                  <a:lnTo>
                    <a:pt x="8791" y="116743"/>
                  </a:lnTo>
                  <a:lnTo>
                    <a:pt x="11978" y="129216"/>
                  </a:lnTo>
                  <a:lnTo>
                    <a:pt x="22023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863209" y="4030231"/>
              <a:ext cx="99105" cy="58546"/>
            </a:xfrm>
            <a:custGeom>
              <a:avLst/>
              <a:gdLst/>
              <a:ahLst/>
              <a:cxnLst/>
              <a:rect l="0" t="0" r="0" b="0"/>
              <a:pathLst>
                <a:path w="99105" h="58546">
                  <a:moveTo>
                    <a:pt x="99104" y="0"/>
                  </a:moveTo>
                  <a:lnTo>
                    <a:pt x="93258" y="17537"/>
                  </a:lnTo>
                  <a:lnTo>
                    <a:pt x="87866" y="25150"/>
                  </a:lnTo>
                  <a:lnTo>
                    <a:pt x="80600" y="32672"/>
                  </a:lnTo>
                  <a:lnTo>
                    <a:pt x="72085" y="40134"/>
                  </a:lnTo>
                  <a:lnTo>
                    <a:pt x="62738" y="46332"/>
                  </a:lnTo>
                  <a:lnTo>
                    <a:pt x="52838" y="51688"/>
                  </a:lnTo>
                  <a:lnTo>
                    <a:pt x="42565" y="56481"/>
                  </a:lnTo>
                  <a:lnTo>
                    <a:pt x="32047" y="58454"/>
                  </a:lnTo>
                  <a:lnTo>
                    <a:pt x="21365" y="58545"/>
                  </a:lnTo>
                  <a:lnTo>
                    <a:pt x="10573" y="57383"/>
                  </a:lnTo>
                  <a:lnTo>
                    <a:pt x="4601" y="52937"/>
                  </a:lnTo>
                  <a:lnTo>
                    <a:pt x="1844" y="46303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800575" y="4417020"/>
              <a:ext cx="128704" cy="238351"/>
            </a:xfrm>
            <a:custGeom>
              <a:avLst/>
              <a:gdLst/>
              <a:ahLst/>
              <a:cxnLst/>
              <a:rect l="0" t="0" r="0" b="0"/>
              <a:pathLst>
                <a:path w="128704" h="238351">
                  <a:moveTo>
                    <a:pt x="84656" y="42662"/>
                  </a:moveTo>
                  <a:lnTo>
                    <a:pt x="78811" y="25125"/>
                  </a:lnTo>
                  <a:lnTo>
                    <a:pt x="73418" y="17512"/>
                  </a:lnTo>
                  <a:lnTo>
                    <a:pt x="66153" y="9990"/>
                  </a:lnTo>
                  <a:lnTo>
                    <a:pt x="57639" y="2528"/>
                  </a:lnTo>
                  <a:lnTo>
                    <a:pt x="49515" y="0"/>
                  </a:lnTo>
                  <a:lnTo>
                    <a:pt x="41653" y="762"/>
                  </a:lnTo>
                  <a:lnTo>
                    <a:pt x="33964" y="3717"/>
                  </a:lnTo>
                  <a:lnTo>
                    <a:pt x="28838" y="11805"/>
                  </a:lnTo>
                  <a:lnTo>
                    <a:pt x="25421" y="23314"/>
                  </a:lnTo>
                  <a:lnTo>
                    <a:pt x="23143" y="37104"/>
                  </a:lnTo>
                  <a:lnTo>
                    <a:pt x="22848" y="49968"/>
                  </a:lnTo>
                  <a:lnTo>
                    <a:pt x="23874" y="62215"/>
                  </a:lnTo>
                  <a:lnTo>
                    <a:pt x="25782" y="74050"/>
                  </a:lnTo>
                  <a:lnTo>
                    <a:pt x="29502" y="88057"/>
                  </a:lnTo>
                  <a:lnTo>
                    <a:pt x="34428" y="103513"/>
                  </a:lnTo>
                  <a:lnTo>
                    <a:pt x="54071" y="160583"/>
                  </a:lnTo>
                  <a:lnTo>
                    <a:pt x="59373" y="171440"/>
                  </a:lnTo>
                  <a:lnTo>
                    <a:pt x="65354" y="181124"/>
                  </a:lnTo>
                  <a:lnTo>
                    <a:pt x="71787" y="190028"/>
                  </a:lnTo>
                  <a:lnTo>
                    <a:pt x="77301" y="200858"/>
                  </a:lnTo>
                  <a:lnTo>
                    <a:pt x="82200" y="212971"/>
                  </a:lnTo>
                  <a:lnTo>
                    <a:pt x="86690" y="225941"/>
                  </a:lnTo>
                  <a:lnTo>
                    <a:pt x="86012" y="233365"/>
                  </a:lnTo>
                  <a:lnTo>
                    <a:pt x="81890" y="237090"/>
                  </a:lnTo>
                  <a:lnTo>
                    <a:pt x="75471" y="238350"/>
                  </a:lnTo>
                  <a:lnTo>
                    <a:pt x="68745" y="236743"/>
                  </a:lnTo>
                  <a:lnTo>
                    <a:pt x="61814" y="233224"/>
                  </a:lnTo>
                  <a:lnTo>
                    <a:pt x="54746" y="228432"/>
                  </a:lnTo>
                  <a:lnTo>
                    <a:pt x="46363" y="221566"/>
                  </a:lnTo>
                  <a:lnTo>
                    <a:pt x="37105" y="213319"/>
                  </a:lnTo>
                  <a:lnTo>
                    <a:pt x="18253" y="195590"/>
                  </a:lnTo>
                  <a:lnTo>
                    <a:pt x="1717" y="179554"/>
                  </a:lnTo>
                  <a:lnTo>
                    <a:pt x="0" y="171852"/>
                  </a:lnTo>
                  <a:lnTo>
                    <a:pt x="2525" y="164270"/>
                  </a:lnTo>
                  <a:lnTo>
                    <a:pt x="7879" y="156769"/>
                  </a:lnTo>
                  <a:lnTo>
                    <a:pt x="15119" y="150544"/>
                  </a:lnTo>
                  <a:lnTo>
                    <a:pt x="23616" y="145171"/>
                  </a:lnTo>
                  <a:lnTo>
                    <a:pt x="32951" y="140365"/>
                  </a:lnTo>
                  <a:lnTo>
                    <a:pt x="42845" y="135938"/>
                  </a:lnTo>
                  <a:lnTo>
                    <a:pt x="53112" y="131763"/>
                  </a:lnTo>
                  <a:lnTo>
                    <a:pt x="63627" y="127756"/>
                  </a:lnTo>
                  <a:lnTo>
                    <a:pt x="73083" y="122638"/>
                  </a:lnTo>
                  <a:lnTo>
                    <a:pt x="81836" y="116779"/>
                  </a:lnTo>
                  <a:lnTo>
                    <a:pt x="90117" y="110426"/>
                  </a:lnTo>
                  <a:lnTo>
                    <a:pt x="98085" y="102520"/>
                  </a:lnTo>
                  <a:lnTo>
                    <a:pt x="105843" y="93578"/>
                  </a:lnTo>
                  <a:lnTo>
                    <a:pt x="128703" y="31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765635" y="3281445"/>
              <a:ext cx="100400" cy="231909"/>
            </a:xfrm>
            <a:custGeom>
              <a:avLst/>
              <a:gdLst/>
              <a:ahLst/>
              <a:cxnLst/>
              <a:rect l="0" t="0" r="0" b="0"/>
              <a:pathLst>
                <a:path w="100400" h="231909">
                  <a:moveTo>
                    <a:pt x="9481" y="0"/>
                  </a:moveTo>
                  <a:lnTo>
                    <a:pt x="3635" y="23382"/>
                  </a:lnTo>
                  <a:lnTo>
                    <a:pt x="1914" y="35164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713" y="75129"/>
                  </a:lnTo>
                  <a:lnTo>
                    <a:pt x="2412" y="89238"/>
                  </a:lnTo>
                  <a:lnTo>
                    <a:pt x="4768" y="103538"/>
                  </a:lnTo>
                  <a:lnTo>
                    <a:pt x="6339" y="117966"/>
                  </a:lnTo>
                  <a:lnTo>
                    <a:pt x="7386" y="132478"/>
                  </a:lnTo>
                  <a:lnTo>
                    <a:pt x="8085" y="147047"/>
                  </a:lnTo>
                  <a:lnTo>
                    <a:pt x="12220" y="160430"/>
                  </a:lnTo>
                  <a:lnTo>
                    <a:pt x="18648" y="173022"/>
                  </a:lnTo>
                  <a:lnTo>
                    <a:pt x="26604" y="185088"/>
                  </a:lnTo>
                  <a:lnTo>
                    <a:pt x="34355" y="195579"/>
                  </a:lnTo>
                  <a:lnTo>
                    <a:pt x="41969" y="205020"/>
                  </a:lnTo>
                  <a:lnTo>
                    <a:pt x="49492" y="213761"/>
                  </a:lnTo>
                  <a:lnTo>
                    <a:pt x="58178" y="220811"/>
                  </a:lnTo>
                  <a:lnTo>
                    <a:pt x="67639" y="226736"/>
                  </a:lnTo>
                  <a:lnTo>
                    <a:pt x="77618" y="231908"/>
                  </a:lnTo>
                  <a:lnTo>
                    <a:pt x="85493" y="230463"/>
                  </a:lnTo>
                  <a:lnTo>
                    <a:pt x="91967" y="224605"/>
                  </a:lnTo>
                  <a:lnTo>
                    <a:pt x="97506" y="215806"/>
                  </a:lnTo>
                  <a:lnTo>
                    <a:pt x="99976" y="206270"/>
                  </a:lnTo>
                  <a:lnTo>
                    <a:pt x="100399" y="196241"/>
                  </a:lnTo>
                  <a:lnTo>
                    <a:pt x="99457" y="185885"/>
                  </a:lnTo>
                  <a:lnTo>
                    <a:pt x="95159" y="177758"/>
                  </a:lnTo>
                  <a:lnTo>
                    <a:pt x="88623" y="171116"/>
                  </a:lnTo>
                  <a:lnTo>
                    <a:pt x="80595" y="165464"/>
                  </a:lnTo>
                  <a:lnTo>
                    <a:pt x="71572" y="162920"/>
                  </a:lnTo>
                  <a:lnTo>
                    <a:pt x="61887" y="162448"/>
                  </a:lnTo>
                  <a:lnTo>
                    <a:pt x="20492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983001" y="3986184"/>
              <a:ext cx="111451" cy="217501"/>
            </a:xfrm>
            <a:custGeom>
              <a:avLst/>
              <a:gdLst/>
              <a:ahLst/>
              <a:cxnLst/>
              <a:rect l="0" t="0" r="0" b="0"/>
              <a:pathLst>
                <a:path w="111451" h="217501">
                  <a:moveTo>
                    <a:pt x="45381" y="0"/>
                  </a:moveTo>
                  <a:lnTo>
                    <a:pt x="45381" y="29229"/>
                  </a:lnTo>
                  <a:lnTo>
                    <a:pt x="46605" y="42733"/>
                  </a:lnTo>
                  <a:lnTo>
                    <a:pt x="48643" y="56629"/>
                  </a:lnTo>
                  <a:lnTo>
                    <a:pt x="60707" y="119943"/>
                  </a:lnTo>
                  <a:lnTo>
                    <a:pt x="62939" y="136243"/>
                  </a:lnTo>
                  <a:lnTo>
                    <a:pt x="64427" y="152004"/>
                  </a:lnTo>
                  <a:lnTo>
                    <a:pt x="65420" y="167406"/>
                  </a:lnTo>
                  <a:lnTo>
                    <a:pt x="66081" y="182567"/>
                  </a:lnTo>
                  <a:lnTo>
                    <a:pt x="66816" y="212464"/>
                  </a:lnTo>
                  <a:lnTo>
                    <a:pt x="65789" y="217500"/>
                  </a:lnTo>
                  <a:lnTo>
                    <a:pt x="63879" y="215964"/>
                  </a:lnTo>
                  <a:lnTo>
                    <a:pt x="61383" y="210045"/>
                  </a:lnTo>
                  <a:lnTo>
                    <a:pt x="52086" y="190418"/>
                  </a:lnTo>
                  <a:lnTo>
                    <a:pt x="26178" y="137942"/>
                  </a:lnTo>
                  <a:lnTo>
                    <a:pt x="19120" y="126220"/>
                  </a:lnTo>
                  <a:lnTo>
                    <a:pt x="11968" y="115958"/>
                  </a:lnTo>
                  <a:lnTo>
                    <a:pt x="4753" y="106670"/>
                  </a:lnTo>
                  <a:lnTo>
                    <a:pt x="1166" y="104148"/>
                  </a:lnTo>
                  <a:lnTo>
                    <a:pt x="0" y="106137"/>
                  </a:lnTo>
                  <a:lnTo>
                    <a:pt x="445" y="111134"/>
                  </a:lnTo>
                  <a:lnTo>
                    <a:pt x="4412" y="115689"/>
                  </a:lnTo>
                  <a:lnTo>
                    <a:pt x="10728" y="119949"/>
                  </a:lnTo>
                  <a:lnTo>
                    <a:pt x="18608" y="124012"/>
                  </a:lnTo>
                  <a:lnTo>
                    <a:pt x="27532" y="125497"/>
                  </a:lnTo>
                  <a:lnTo>
                    <a:pt x="37152" y="125265"/>
                  </a:lnTo>
                  <a:lnTo>
                    <a:pt x="47236" y="123886"/>
                  </a:lnTo>
                  <a:lnTo>
                    <a:pt x="57629" y="121743"/>
                  </a:lnTo>
                  <a:lnTo>
                    <a:pt x="68229" y="119091"/>
                  </a:lnTo>
                  <a:lnTo>
                    <a:pt x="11145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499827" y="4756994"/>
              <a:ext cx="649683" cy="44003"/>
            </a:xfrm>
            <a:custGeom>
              <a:avLst/>
              <a:gdLst/>
              <a:ahLst/>
              <a:cxnLst/>
              <a:rect l="0" t="0" r="0" b="0"/>
              <a:pathLst>
                <a:path w="649683" h="44003">
                  <a:moveTo>
                    <a:pt x="0" y="0"/>
                  </a:moveTo>
                  <a:lnTo>
                    <a:pt x="29228" y="0"/>
                  </a:lnTo>
                  <a:lnTo>
                    <a:pt x="45179" y="1224"/>
                  </a:lnTo>
                  <a:lnTo>
                    <a:pt x="63154" y="3263"/>
                  </a:lnTo>
                  <a:lnTo>
                    <a:pt x="82479" y="5846"/>
                  </a:lnTo>
                  <a:lnTo>
                    <a:pt x="100255" y="7567"/>
                  </a:lnTo>
                  <a:lnTo>
                    <a:pt x="117001" y="8716"/>
                  </a:lnTo>
                  <a:lnTo>
                    <a:pt x="133059" y="9481"/>
                  </a:lnTo>
                  <a:lnTo>
                    <a:pt x="148658" y="11214"/>
                  </a:lnTo>
                  <a:lnTo>
                    <a:pt x="163950" y="13594"/>
                  </a:lnTo>
                  <a:lnTo>
                    <a:pt x="229506" y="26203"/>
                  </a:lnTo>
                  <a:lnTo>
                    <a:pt x="247214" y="28480"/>
                  </a:lnTo>
                  <a:lnTo>
                    <a:pt x="265137" y="29999"/>
                  </a:lnTo>
                  <a:lnTo>
                    <a:pt x="283203" y="31011"/>
                  </a:lnTo>
                  <a:lnTo>
                    <a:pt x="301365" y="32909"/>
                  </a:lnTo>
                  <a:lnTo>
                    <a:pt x="319590" y="35398"/>
                  </a:lnTo>
                  <a:lnTo>
                    <a:pt x="337858" y="38281"/>
                  </a:lnTo>
                  <a:lnTo>
                    <a:pt x="354930" y="40203"/>
                  </a:lnTo>
                  <a:lnTo>
                    <a:pt x="371205" y="41484"/>
                  </a:lnTo>
                  <a:lnTo>
                    <a:pt x="386950" y="42338"/>
                  </a:lnTo>
                  <a:lnTo>
                    <a:pt x="417495" y="43287"/>
                  </a:lnTo>
                  <a:lnTo>
                    <a:pt x="491725" y="43946"/>
                  </a:lnTo>
                  <a:lnTo>
                    <a:pt x="521159" y="44002"/>
                  </a:lnTo>
                  <a:lnTo>
                    <a:pt x="537083" y="42793"/>
                  </a:lnTo>
                  <a:lnTo>
                    <a:pt x="553817" y="40764"/>
                  </a:lnTo>
                  <a:lnTo>
                    <a:pt x="571090" y="38187"/>
                  </a:lnTo>
                  <a:lnTo>
                    <a:pt x="587499" y="36470"/>
                  </a:lnTo>
                  <a:lnTo>
                    <a:pt x="603333" y="35325"/>
                  </a:lnTo>
                  <a:lnTo>
                    <a:pt x="649682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744922" y="4911156"/>
              <a:ext cx="114651" cy="148776"/>
            </a:xfrm>
            <a:custGeom>
              <a:avLst/>
              <a:gdLst/>
              <a:ahLst/>
              <a:cxnLst/>
              <a:rect l="0" t="0" r="0" b="0"/>
              <a:pathLst>
                <a:path w="114651" h="148776">
                  <a:moveTo>
                    <a:pt x="63229" y="33034"/>
                  </a:moveTo>
                  <a:lnTo>
                    <a:pt x="45691" y="27189"/>
                  </a:lnTo>
                  <a:lnTo>
                    <a:pt x="38078" y="29137"/>
                  </a:lnTo>
                  <a:lnTo>
                    <a:pt x="30556" y="34106"/>
                  </a:lnTo>
                  <a:lnTo>
                    <a:pt x="23095" y="41090"/>
                  </a:lnTo>
                  <a:lnTo>
                    <a:pt x="16897" y="49416"/>
                  </a:lnTo>
                  <a:lnTo>
                    <a:pt x="11541" y="58638"/>
                  </a:lnTo>
                  <a:lnTo>
                    <a:pt x="6747" y="68456"/>
                  </a:lnTo>
                  <a:lnTo>
                    <a:pt x="3551" y="79895"/>
                  </a:lnTo>
                  <a:lnTo>
                    <a:pt x="1421" y="92416"/>
                  </a:lnTo>
                  <a:lnTo>
                    <a:pt x="0" y="105657"/>
                  </a:lnTo>
                  <a:lnTo>
                    <a:pt x="1500" y="116931"/>
                  </a:lnTo>
                  <a:lnTo>
                    <a:pt x="4947" y="126894"/>
                  </a:lnTo>
                  <a:lnTo>
                    <a:pt x="9693" y="135983"/>
                  </a:lnTo>
                  <a:lnTo>
                    <a:pt x="18973" y="142042"/>
                  </a:lnTo>
                  <a:lnTo>
                    <a:pt x="31278" y="146082"/>
                  </a:lnTo>
                  <a:lnTo>
                    <a:pt x="45599" y="148775"/>
                  </a:lnTo>
                  <a:lnTo>
                    <a:pt x="58817" y="148124"/>
                  </a:lnTo>
                  <a:lnTo>
                    <a:pt x="71298" y="145242"/>
                  </a:lnTo>
                  <a:lnTo>
                    <a:pt x="83290" y="140874"/>
                  </a:lnTo>
                  <a:lnTo>
                    <a:pt x="92509" y="134292"/>
                  </a:lnTo>
                  <a:lnTo>
                    <a:pt x="99879" y="126233"/>
                  </a:lnTo>
                  <a:lnTo>
                    <a:pt x="106015" y="117190"/>
                  </a:lnTo>
                  <a:lnTo>
                    <a:pt x="110105" y="105044"/>
                  </a:lnTo>
                  <a:lnTo>
                    <a:pt x="112833" y="90828"/>
                  </a:lnTo>
                  <a:lnTo>
                    <a:pt x="114650" y="75234"/>
                  </a:lnTo>
                  <a:lnTo>
                    <a:pt x="112192" y="62391"/>
                  </a:lnTo>
                  <a:lnTo>
                    <a:pt x="106883" y="51382"/>
                  </a:lnTo>
                  <a:lnTo>
                    <a:pt x="99672" y="41595"/>
                  </a:lnTo>
                  <a:lnTo>
                    <a:pt x="91195" y="32624"/>
                  </a:lnTo>
                  <a:lnTo>
                    <a:pt x="81873" y="24197"/>
                  </a:lnTo>
                  <a:lnTo>
                    <a:pt x="412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874353" y="4900144"/>
              <a:ext cx="187065" cy="244865"/>
            </a:xfrm>
            <a:custGeom>
              <a:avLst/>
              <a:gdLst/>
              <a:ahLst/>
              <a:cxnLst/>
              <a:rect l="0" t="0" r="0" b="0"/>
              <a:pathLst>
                <a:path w="187065" h="244865">
                  <a:moveTo>
                    <a:pt x="132006" y="66069"/>
                  </a:moveTo>
                  <a:lnTo>
                    <a:pt x="126160" y="48533"/>
                  </a:lnTo>
                  <a:lnTo>
                    <a:pt x="121991" y="40919"/>
                  </a:lnTo>
                  <a:lnTo>
                    <a:pt x="116765" y="33397"/>
                  </a:lnTo>
                  <a:lnTo>
                    <a:pt x="110834" y="25935"/>
                  </a:lnTo>
                  <a:lnTo>
                    <a:pt x="103208" y="22184"/>
                  </a:lnTo>
                  <a:lnTo>
                    <a:pt x="94455" y="20907"/>
                  </a:lnTo>
                  <a:lnTo>
                    <a:pt x="84949" y="21279"/>
                  </a:lnTo>
                  <a:lnTo>
                    <a:pt x="77387" y="26421"/>
                  </a:lnTo>
                  <a:lnTo>
                    <a:pt x="71124" y="34743"/>
                  </a:lnTo>
                  <a:lnTo>
                    <a:pt x="65724" y="45185"/>
                  </a:lnTo>
                  <a:lnTo>
                    <a:pt x="62124" y="58264"/>
                  </a:lnTo>
                  <a:lnTo>
                    <a:pt x="59724" y="73101"/>
                  </a:lnTo>
                  <a:lnTo>
                    <a:pt x="58124" y="89110"/>
                  </a:lnTo>
                  <a:lnTo>
                    <a:pt x="59505" y="105900"/>
                  </a:lnTo>
                  <a:lnTo>
                    <a:pt x="62872" y="123211"/>
                  </a:lnTo>
                  <a:lnTo>
                    <a:pt x="67564" y="140869"/>
                  </a:lnTo>
                  <a:lnTo>
                    <a:pt x="76040" y="170277"/>
                  </a:lnTo>
                  <a:lnTo>
                    <a:pt x="80013" y="183258"/>
                  </a:lnTo>
                  <a:lnTo>
                    <a:pt x="87690" y="210732"/>
                  </a:lnTo>
                  <a:lnTo>
                    <a:pt x="91450" y="224910"/>
                  </a:lnTo>
                  <a:lnTo>
                    <a:pt x="89063" y="234362"/>
                  </a:lnTo>
                  <a:lnTo>
                    <a:pt x="82578" y="240663"/>
                  </a:lnTo>
                  <a:lnTo>
                    <a:pt x="73360" y="244864"/>
                  </a:lnTo>
                  <a:lnTo>
                    <a:pt x="64768" y="243994"/>
                  </a:lnTo>
                  <a:lnTo>
                    <a:pt x="56593" y="239744"/>
                  </a:lnTo>
                  <a:lnTo>
                    <a:pt x="48695" y="233239"/>
                  </a:lnTo>
                  <a:lnTo>
                    <a:pt x="39760" y="225233"/>
                  </a:lnTo>
                  <a:lnTo>
                    <a:pt x="20044" y="206549"/>
                  </a:lnTo>
                  <a:lnTo>
                    <a:pt x="12095" y="196427"/>
                  </a:lnTo>
                  <a:lnTo>
                    <a:pt x="5572" y="186009"/>
                  </a:lnTo>
                  <a:lnTo>
                    <a:pt x="0" y="175394"/>
                  </a:lnTo>
                  <a:lnTo>
                    <a:pt x="3626" y="168316"/>
                  </a:lnTo>
                  <a:lnTo>
                    <a:pt x="13385" y="163598"/>
                  </a:lnTo>
                  <a:lnTo>
                    <a:pt x="27232" y="160453"/>
                  </a:lnTo>
                  <a:lnTo>
                    <a:pt x="41356" y="158356"/>
                  </a:lnTo>
                  <a:lnTo>
                    <a:pt x="55667" y="156958"/>
                  </a:lnTo>
                  <a:lnTo>
                    <a:pt x="70102" y="156026"/>
                  </a:lnTo>
                  <a:lnTo>
                    <a:pt x="84619" y="152958"/>
                  </a:lnTo>
                  <a:lnTo>
                    <a:pt x="99191" y="148465"/>
                  </a:lnTo>
                  <a:lnTo>
                    <a:pt x="113800" y="143023"/>
                  </a:lnTo>
                  <a:lnTo>
                    <a:pt x="127210" y="135724"/>
                  </a:lnTo>
                  <a:lnTo>
                    <a:pt x="139820" y="127188"/>
                  </a:lnTo>
                  <a:lnTo>
                    <a:pt x="151897" y="117827"/>
                  </a:lnTo>
                  <a:lnTo>
                    <a:pt x="161172" y="106692"/>
                  </a:lnTo>
                  <a:lnTo>
                    <a:pt x="168580" y="94375"/>
                  </a:lnTo>
                  <a:lnTo>
                    <a:pt x="174741" y="81269"/>
                  </a:lnTo>
                  <a:lnTo>
                    <a:pt x="178849" y="67638"/>
                  </a:lnTo>
                  <a:lnTo>
                    <a:pt x="181587" y="53657"/>
                  </a:lnTo>
                  <a:lnTo>
                    <a:pt x="1870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951301" y="3336502"/>
              <a:ext cx="11013" cy="198209"/>
            </a:xfrm>
            <a:custGeom>
              <a:avLst/>
              <a:gdLst/>
              <a:ahLst/>
              <a:cxnLst/>
              <a:rect l="0" t="0" r="0" b="0"/>
              <a:pathLst>
                <a:path w="11013" h="198209">
                  <a:moveTo>
                    <a:pt x="0" y="0"/>
                  </a:moveTo>
                  <a:lnTo>
                    <a:pt x="0" y="29229"/>
                  </a:lnTo>
                  <a:lnTo>
                    <a:pt x="1224" y="42733"/>
                  </a:lnTo>
                  <a:lnTo>
                    <a:pt x="3263" y="56629"/>
                  </a:lnTo>
                  <a:lnTo>
                    <a:pt x="5845" y="70788"/>
                  </a:lnTo>
                  <a:lnTo>
                    <a:pt x="7568" y="87568"/>
                  </a:lnTo>
                  <a:lnTo>
                    <a:pt x="8716" y="106095"/>
                  </a:lnTo>
                  <a:lnTo>
                    <a:pt x="1101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106703" y="3424595"/>
              <a:ext cx="174945" cy="143151"/>
            </a:xfrm>
            <a:custGeom>
              <a:avLst/>
              <a:gdLst/>
              <a:ahLst/>
              <a:cxnLst/>
              <a:rect l="0" t="0" r="0" b="0"/>
              <a:pathLst>
                <a:path w="174945" h="143151">
                  <a:moveTo>
                    <a:pt x="64829" y="0"/>
                  </a:moveTo>
                  <a:lnTo>
                    <a:pt x="41446" y="5846"/>
                  </a:lnTo>
                  <a:lnTo>
                    <a:pt x="30888" y="10015"/>
                  </a:lnTo>
                  <a:lnTo>
                    <a:pt x="20178" y="15241"/>
                  </a:lnTo>
                  <a:lnTo>
                    <a:pt x="9369" y="21172"/>
                  </a:lnTo>
                  <a:lnTo>
                    <a:pt x="3385" y="30020"/>
                  </a:lnTo>
                  <a:lnTo>
                    <a:pt x="619" y="40813"/>
                  </a:lnTo>
                  <a:lnTo>
                    <a:pt x="0" y="52903"/>
                  </a:lnTo>
                  <a:lnTo>
                    <a:pt x="3257" y="64633"/>
                  </a:lnTo>
                  <a:lnTo>
                    <a:pt x="9099" y="76123"/>
                  </a:lnTo>
                  <a:lnTo>
                    <a:pt x="16664" y="87454"/>
                  </a:lnTo>
                  <a:lnTo>
                    <a:pt x="27825" y="96231"/>
                  </a:lnTo>
                  <a:lnTo>
                    <a:pt x="41384" y="103306"/>
                  </a:lnTo>
                  <a:lnTo>
                    <a:pt x="56540" y="109247"/>
                  </a:lnTo>
                  <a:lnTo>
                    <a:pt x="71538" y="114430"/>
                  </a:lnTo>
                  <a:lnTo>
                    <a:pt x="86431" y="119110"/>
                  </a:lnTo>
                  <a:lnTo>
                    <a:pt x="116029" y="127571"/>
                  </a:lnTo>
                  <a:lnTo>
                    <a:pt x="174944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327224" y="3446618"/>
              <a:ext cx="130610" cy="121259"/>
            </a:xfrm>
            <a:custGeom>
              <a:avLst/>
              <a:gdLst/>
              <a:ahLst/>
              <a:cxnLst/>
              <a:rect l="0" t="0" r="0" b="0"/>
              <a:pathLst>
                <a:path w="130610" h="121259">
                  <a:moveTo>
                    <a:pt x="9481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6" y="39198"/>
                  </a:lnTo>
                  <a:lnTo>
                    <a:pt x="0" y="51825"/>
                  </a:lnTo>
                  <a:lnTo>
                    <a:pt x="714" y="63915"/>
                  </a:lnTo>
                  <a:lnTo>
                    <a:pt x="2413" y="75644"/>
                  </a:lnTo>
                  <a:lnTo>
                    <a:pt x="4769" y="87135"/>
                  </a:lnTo>
                  <a:lnTo>
                    <a:pt x="11234" y="97242"/>
                  </a:lnTo>
                  <a:lnTo>
                    <a:pt x="20437" y="106427"/>
                  </a:lnTo>
                  <a:lnTo>
                    <a:pt x="31468" y="114998"/>
                  </a:lnTo>
                  <a:lnTo>
                    <a:pt x="42492" y="119488"/>
                  </a:lnTo>
                  <a:lnTo>
                    <a:pt x="53511" y="121258"/>
                  </a:lnTo>
                  <a:lnTo>
                    <a:pt x="64528" y="121214"/>
                  </a:lnTo>
                  <a:lnTo>
                    <a:pt x="74320" y="118738"/>
                  </a:lnTo>
                  <a:lnTo>
                    <a:pt x="83295" y="114640"/>
                  </a:lnTo>
                  <a:lnTo>
                    <a:pt x="91725" y="109462"/>
                  </a:lnTo>
                  <a:lnTo>
                    <a:pt x="99792" y="102339"/>
                  </a:lnTo>
                  <a:lnTo>
                    <a:pt x="107617" y="93920"/>
                  </a:lnTo>
                  <a:lnTo>
                    <a:pt x="115281" y="84636"/>
                  </a:lnTo>
                  <a:lnTo>
                    <a:pt x="120390" y="73553"/>
                  </a:lnTo>
                  <a:lnTo>
                    <a:pt x="123797" y="61271"/>
                  </a:lnTo>
                  <a:lnTo>
                    <a:pt x="13060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512891" y="3490664"/>
              <a:ext cx="11012" cy="231244"/>
            </a:xfrm>
            <a:custGeom>
              <a:avLst/>
              <a:gdLst/>
              <a:ahLst/>
              <a:cxnLst/>
              <a:rect l="0" t="0" r="0" b="0"/>
              <a:pathLst>
                <a:path w="11012" h="231244">
                  <a:moveTo>
                    <a:pt x="11011" y="0"/>
                  </a:moveTo>
                  <a:lnTo>
                    <a:pt x="11011" y="157605"/>
                  </a:lnTo>
                  <a:lnTo>
                    <a:pt x="9788" y="171140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479856" y="3405633"/>
              <a:ext cx="153867" cy="98717"/>
            </a:xfrm>
            <a:custGeom>
              <a:avLst/>
              <a:gdLst/>
              <a:ahLst/>
              <a:cxnLst/>
              <a:rect l="0" t="0" r="0" b="0"/>
              <a:pathLst>
                <a:path w="153867" h="98717">
                  <a:moveTo>
                    <a:pt x="0" y="18962"/>
                  </a:moveTo>
                  <a:lnTo>
                    <a:pt x="11691" y="7271"/>
                  </a:lnTo>
                  <a:lnTo>
                    <a:pt x="20029" y="3827"/>
                  </a:lnTo>
                  <a:lnTo>
                    <a:pt x="30481" y="1531"/>
                  </a:lnTo>
                  <a:lnTo>
                    <a:pt x="42344" y="0"/>
                  </a:lnTo>
                  <a:lnTo>
                    <a:pt x="53923" y="203"/>
                  </a:lnTo>
                  <a:lnTo>
                    <a:pt x="65313" y="1562"/>
                  </a:lnTo>
                  <a:lnTo>
                    <a:pt x="76576" y="3691"/>
                  </a:lnTo>
                  <a:lnTo>
                    <a:pt x="88979" y="7558"/>
                  </a:lnTo>
                  <a:lnTo>
                    <a:pt x="102142" y="12583"/>
                  </a:lnTo>
                  <a:lnTo>
                    <a:pt x="115812" y="18380"/>
                  </a:lnTo>
                  <a:lnTo>
                    <a:pt x="127372" y="25915"/>
                  </a:lnTo>
                  <a:lnTo>
                    <a:pt x="137524" y="34609"/>
                  </a:lnTo>
                  <a:lnTo>
                    <a:pt x="146741" y="44075"/>
                  </a:lnTo>
                  <a:lnTo>
                    <a:pt x="151662" y="54057"/>
                  </a:lnTo>
                  <a:lnTo>
                    <a:pt x="153718" y="64382"/>
                  </a:lnTo>
                  <a:lnTo>
                    <a:pt x="153866" y="74935"/>
                  </a:lnTo>
                  <a:lnTo>
                    <a:pt x="149070" y="83195"/>
                  </a:lnTo>
                  <a:lnTo>
                    <a:pt x="140979" y="89925"/>
                  </a:lnTo>
                  <a:lnTo>
                    <a:pt x="130692" y="95635"/>
                  </a:lnTo>
                  <a:lnTo>
                    <a:pt x="117716" y="98218"/>
                  </a:lnTo>
                  <a:lnTo>
                    <a:pt x="102947" y="98716"/>
                  </a:lnTo>
                  <a:lnTo>
                    <a:pt x="33035" y="960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755192" y="3399164"/>
              <a:ext cx="117982" cy="160351"/>
            </a:xfrm>
            <a:custGeom>
              <a:avLst/>
              <a:gdLst/>
              <a:ahLst/>
              <a:cxnLst/>
              <a:rect l="0" t="0" r="0" b="0"/>
              <a:pathLst>
                <a:path w="117982" h="160351">
                  <a:moveTo>
                    <a:pt x="99057" y="36442"/>
                  </a:moveTo>
                  <a:lnTo>
                    <a:pt x="87365" y="24751"/>
                  </a:lnTo>
                  <a:lnTo>
                    <a:pt x="80251" y="20084"/>
                  </a:lnTo>
                  <a:lnTo>
                    <a:pt x="71838" y="15748"/>
                  </a:lnTo>
                  <a:lnTo>
                    <a:pt x="62558" y="11635"/>
                  </a:lnTo>
                  <a:lnTo>
                    <a:pt x="51478" y="7669"/>
                  </a:lnTo>
                  <a:lnTo>
                    <a:pt x="39196" y="3801"/>
                  </a:lnTo>
                  <a:lnTo>
                    <a:pt x="26115" y="0"/>
                  </a:lnTo>
                  <a:lnTo>
                    <a:pt x="16171" y="1136"/>
                  </a:lnTo>
                  <a:lnTo>
                    <a:pt x="8318" y="5564"/>
                  </a:lnTo>
                  <a:lnTo>
                    <a:pt x="1859" y="12186"/>
                  </a:lnTo>
                  <a:lnTo>
                    <a:pt x="0" y="19048"/>
                  </a:lnTo>
                  <a:lnTo>
                    <a:pt x="1208" y="26070"/>
                  </a:lnTo>
                  <a:lnTo>
                    <a:pt x="4460" y="33198"/>
                  </a:lnTo>
                  <a:lnTo>
                    <a:pt x="10299" y="40397"/>
                  </a:lnTo>
                  <a:lnTo>
                    <a:pt x="17862" y="47644"/>
                  </a:lnTo>
                  <a:lnTo>
                    <a:pt x="26574" y="54922"/>
                  </a:lnTo>
                  <a:lnTo>
                    <a:pt x="49305" y="72796"/>
                  </a:lnTo>
                  <a:lnTo>
                    <a:pt x="62218" y="82702"/>
                  </a:lnTo>
                  <a:lnTo>
                    <a:pt x="73274" y="91752"/>
                  </a:lnTo>
                  <a:lnTo>
                    <a:pt x="83093" y="100233"/>
                  </a:lnTo>
                  <a:lnTo>
                    <a:pt x="92085" y="108333"/>
                  </a:lnTo>
                  <a:lnTo>
                    <a:pt x="100527" y="117405"/>
                  </a:lnTo>
                  <a:lnTo>
                    <a:pt x="108601" y="127122"/>
                  </a:lnTo>
                  <a:lnTo>
                    <a:pt x="116431" y="137271"/>
                  </a:lnTo>
                  <a:lnTo>
                    <a:pt x="117981" y="145261"/>
                  </a:lnTo>
                  <a:lnTo>
                    <a:pt x="115344" y="151811"/>
                  </a:lnTo>
                  <a:lnTo>
                    <a:pt x="109914" y="157401"/>
                  </a:lnTo>
                  <a:lnTo>
                    <a:pt x="102625" y="159904"/>
                  </a:lnTo>
                  <a:lnTo>
                    <a:pt x="94094" y="160350"/>
                  </a:lnTo>
                  <a:lnTo>
                    <a:pt x="84737" y="159423"/>
                  </a:lnTo>
                  <a:lnTo>
                    <a:pt x="74828" y="157582"/>
                  </a:lnTo>
                  <a:lnTo>
                    <a:pt x="64551" y="155131"/>
                  </a:lnTo>
                  <a:lnTo>
                    <a:pt x="21976" y="146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4460636" y="5197456"/>
            <a:ext cx="407429" cy="510283"/>
          </a:xfrm>
          <a:custGeom>
            <a:avLst/>
            <a:gdLst/>
            <a:ahLst/>
            <a:cxnLst/>
            <a:rect l="0" t="0" r="0" b="0"/>
            <a:pathLst>
              <a:path w="407429" h="510283">
                <a:moveTo>
                  <a:pt x="0" y="385405"/>
                </a:moveTo>
                <a:lnTo>
                  <a:pt x="61306" y="400732"/>
                </a:lnTo>
                <a:lnTo>
                  <a:pt x="75129" y="405411"/>
                </a:lnTo>
                <a:lnTo>
                  <a:pt x="89238" y="410978"/>
                </a:lnTo>
                <a:lnTo>
                  <a:pt x="103538" y="417135"/>
                </a:lnTo>
                <a:lnTo>
                  <a:pt x="132478" y="430503"/>
                </a:lnTo>
                <a:lnTo>
                  <a:pt x="190934" y="459023"/>
                </a:lnTo>
                <a:lnTo>
                  <a:pt x="204370" y="465072"/>
                </a:lnTo>
                <a:lnTo>
                  <a:pt x="216999" y="470327"/>
                </a:lnTo>
                <a:lnTo>
                  <a:pt x="229088" y="475055"/>
                </a:lnTo>
                <a:lnTo>
                  <a:pt x="240818" y="480653"/>
                </a:lnTo>
                <a:lnTo>
                  <a:pt x="252308" y="486833"/>
                </a:lnTo>
                <a:lnTo>
                  <a:pt x="263639" y="493399"/>
                </a:lnTo>
                <a:lnTo>
                  <a:pt x="274864" y="499000"/>
                </a:lnTo>
                <a:lnTo>
                  <a:pt x="286017" y="503958"/>
                </a:lnTo>
                <a:lnTo>
                  <a:pt x="297123" y="508486"/>
                </a:lnTo>
                <a:lnTo>
                  <a:pt x="309421" y="510282"/>
                </a:lnTo>
                <a:lnTo>
                  <a:pt x="322514" y="510256"/>
                </a:lnTo>
                <a:lnTo>
                  <a:pt x="336136" y="509014"/>
                </a:lnTo>
                <a:lnTo>
                  <a:pt x="346441" y="503293"/>
                </a:lnTo>
                <a:lnTo>
                  <a:pt x="354535" y="494585"/>
                </a:lnTo>
                <a:lnTo>
                  <a:pt x="361154" y="483885"/>
                </a:lnTo>
                <a:lnTo>
                  <a:pt x="365567" y="469411"/>
                </a:lnTo>
                <a:lnTo>
                  <a:pt x="368509" y="452420"/>
                </a:lnTo>
                <a:lnTo>
                  <a:pt x="370471" y="433752"/>
                </a:lnTo>
                <a:lnTo>
                  <a:pt x="373001" y="416413"/>
                </a:lnTo>
                <a:lnTo>
                  <a:pt x="375912" y="399959"/>
                </a:lnTo>
                <a:lnTo>
                  <a:pt x="379077" y="384096"/>
                </a:lnTo>
                <a:lnTo>
                  <a:pt x="381186" y="367403"/>
                </a:lnTo>
                <a:lnTo>
                  <a:pt x="382592" y="350157"/>
                </a:lnTo>
                <a:lnTo>
                  <a:pt x="383529" y="332542"/>
                </a:lnTo>
                <a:lnTo>
                  <a:pt x="385378" y="313458"/>
                </a:lnTo>
                <a:lnTo>
                  <a:pt x="387834" y="293394"/>
                </a:lnTo>
                <a:lnTo>
                  <a:pt x="390695" y="272677"/>
                </a:lnTo>
                <a:lnTo>
                  <a:pt x="392602" y="251524"/>
                </a:lnTo>
                <a:lnTo>
                  <a:pt x="393873" y="230082"/>
                </a:lnTo>
                <a:lnTo>
                  <a:pt x="394721" y="208446"/>
                </a:lnTo>
                <a:lnTo>
                  <a:pt x="396510" y="186681"/>
                </a:lnTo>
                <a:lnTo>
                  <a:pt x="398925" y="164829"/>
                </a:lnTo>
                <a:lnTo>
                  <a:pt x="401759" y="142921"/>
                </a:lnTo>
                <a:lnTo>
                  <a:pt x="403649" y="122198"/>
                </a:lnTo>
                <a:lnTo>
                  <a:pt x="404908" y="102265"/>
                </a:lnTo>
                <a:lnTo>
                  <a:pt x="406308" y="65027"/>
                </a:lnTo>
                <a:lnTo>
                  <a:pt x="40742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677096" y="3317541"/>
            <a:ext cx="1107732" cy="1617957"/>
            <a:chOff x="677096" y="3317541"/>
            <a:chExt cx="1107732" cy="1617957"/>
          </a:xfrm>
        </p:grpSpPr>
        <p:sp>
          <p:nvSpPr>
            <p:cNvPr id="84" name="Freeform 83"/>
            <p:cNvSpPr/>
            <p:nvPr/>
          </p:nvSpPr>
          <p:spPr>
            <a:xfrm>
              <a:off x="1190262" y="3765953"/>
              <a:ext cx="10953" cy="264279"/>
            </a:xfrm>
            <a:custGeom>
              <a:avLst/>
              <a:gdLst/>
              <a:ahLst/>
              <a:cxnLst/>
              <a:rect l="0" t="0" r="0" b="0"/>
              <a:pathLst>
                <a:path w="10953" h="264279">
                  <a:moveTo>
                    <a:pt x="10952" y="0"/>
                  </a:moveTo>
                  <a:lnTo>
                    <a:pt x="5106" y="17537"/>
                  </a:lnTo>
                  <a:lnTo>
                    <a:pt x="3384" y="28821"/>
                  </a:lnTo>
                  <a:lnTo>
                    <a:pt x="2236" y="42461"/>
                  </a:lnTo>
                  <a:lnTo>
                    <a:pt x="1471" y="57671"/>
                  </a:lnTo>
                  <a:lnTo>
                    <a:pt x="621" y="90886"/>
                  </a:lnTo>
                  <a:lnTo>
                    <a:pt x="0" y="195191"/>
                  </a:lnTo>
                  <a:lnTo>
                    <a:pt x="10952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294579" y="3754942"/>
              <a:ext cx="90491" cy="231243"/>
            </a:xfrm>
            <a:custGeom>
              <a:avLst/>
              <a:gdLst/>
              <a:ahLst/>
              <a:cxnLst/>
              <a:rect l="0" t="0" r="0" b="0"/>
              <a:pathLst>
                <a:path w="90491" h="231243">
                  <a:moveTo>
                    <a:pt x="27762" y="0"/>
                  </a:moveTo>
                  <a:lnTo>
                    <a:pt x="16071" y="23382"/>
                  </a:lnTo>
                  <a:lnTo>
                    <a:pt x="12627" y="35164"/>
                  </a:lnTo>
                  <a:lnTo>
                    <a:pt x="10331" y="47913"/>
                  </a:lnTo>
                  <a:lnTo>
                    <a:pt x="8800" y="61306"/>
                  </a:lnTo>
                  <a:lnTo>
                    <a:pt x="6556" y="75129"/>
                  </a:lnTo>
                  <a:lnTo>
                    <a:pt x="3837" y="89238"/>
                  </a:lnTo>
                  <a:lnTo>
                    <a:pt x="800" y="103538"/>
                  </a:lnTo>
                  <a:lnTo>
                    <a:pt x="0" y="117966"/>
                  </a:lnTo>
                  <a:lnTo>
                    <a:pt x="689" y="132478"/>
                  </a:lnTo>
                  <a:lnTo>
                    <a:pt x="2372" y="147047"/>
                  </a:lnTo>
                  <a:lnTo>
                    <a:pt x="4718" y="160430"/>
                  </a:lnTo>
                  <a:lnTo>
                    <a:pt x="7505" y="173022"/>
                  </a:lnTo>
                  <a:lnTo>
                    <a:pt x="10587" y="185088"/>
                  </a:lnTo>
                  <a:lnTo>
                    <a:pt x="16312" y="194355"/>
                  </a:lnTo>
                  <a:lnTo>
                    <a:pt x="23799" y="201757"/>
                  </a:lnTo>
                  <a:lnTo>
                    <a:pt x="32461" y="207915"/>
                  </a:lnTo>
                  <a:lnTo>
                    <a:pt x="41906" y="210797"/>
                  </a:lnTo>
                  <a:lnTo>
                    <a:pt x="51874" y="211495"/>
                  </a:lnTo>
                  <a:lnTo>
                    <a:pt x="62189" y="210736"/>
                  </a:lnTo>
                  <a:lnTo>
                    <a:pt x="70290" y="205337"/>
                  </a:lnTo>
                  <a:lnTo>
                    <a:pt x="76913" y="196843"/>
                  </a:lnTo>
                  <a:lnTo>
                    <a:pt x="82553" y="186286"/>
                  </a:lnTo>
                  <a:lnTo>
                    <a:pt x="86312" y="174354"/>
                  </a:lnTo>
                  <a:lnTo>
                    <a:pt x="88819" y="161506"/>
                  </a:lnTo>
                  <a:lnTo>
                    <a:pt x="90490" y="148046"/>
                  </a:lnTo>
                  <a:lnTo>
                    <a:pt x="87933" y="137850"/>
                  </a:lnTo>
                  <a:lnTo>
                    <a:pt x="82558" y="129829"/>
                  </a:lnTo>
                  <a:lnTo>
                    <a:pt x="75304" y="123258"/>
                  </a:lnTo>
                  <a:lnTo>
                    <a:pt x="68022" y="121324"/>
                  </a:lnTo>
                  <a:lnTo>
                    <a:pt x="60719" y="122481"/>
                  </a:lnTo>
                  <a:lnTo>
                    <a:pt x="53404" y="125700"/>
                  </a:lnTo>
                  <a:lnTo>
                    <a:pt x="46080" y="131517"/>
                  </a:lnTo>
                  <a:lnTo>
                    <a:pt x="38751" y="139065"/>
                  </a:lnTo>
                  <a:lnTo>
                    <a:pt x="31417" y="147768"/>
                  </a:lnTo>
                  <a:lnTo>
                    <a:pt x="25305" y="158464"/>
                  </a:lnTo>
                  <a:lnTo>
                    <a:pt x="20007" y="170488"/>
                  </a:lnTo>
                  <a:lnTo>
                    <a:pt x="5739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531695" y="3765953"/>
              <a:ext cx="10878" cy="275290"/>
            </a:xfrm>
            <a:custGeom>
              <a:avLst/>
              <a:gdLst/>
              <a:ahLst/>
              <a:cxnLst/>
              <a:rect l="0" t="0" r="0" b="0"/>
              <a:pathLst>
                <a:path w="10878" h="275290">
                  <a:moveTo>
                    <a:pt x="10877" y="0"/>
                  </a:moveTo>
                  <a:lnTo>
                    <a:pt x="5032" y="23383"/>
                  </a:lnTo>
                  <a:lnTo>
                    <a:pt x="3310" y="35165"/>
                  </a:lnTo>
                  <a:lnTo>
                    <a:pt x="2162" y="47913"/>
                  </a:lnTo>
                  <a:lnTo>
                    <a:pt x="1396" y="61306"/>
                  </a:lnTo>
                  <a:lnTo>
                    <a:pt x="546" y="89239"/>
                  </a:lnTo>
                  <a:lnTo>
                    <a:pt x="0" y="147048"/>
                  </a:lnTo>
                  <a:lnTo>
                    <a:pt x="1179" y="161654"/>
                  </a:lnTo>
                  <a:lnTo>
                    <a:pt x="3188" y="176286"/>
                  </a:lnTo>
                  <a:lnTo>
                    <a:pt x="5751" y="190934"/>
                  </a:lnTo>
                  <a:lnTo>
                    <a:pt x="7460" y="205594"/>
                  </a:lnTo>
                  <a:lnTo>
                    <a:pt x="8599" y="220261"/>
                  </a:lnTo>
                  <a:lnTo>
                    <a:pt x="10877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982967" y="3582412"/>
              <a:ext cx="801861" cy="624005"/>
            </a:xfrm>
            <a:custGeom>
              <a:avLst/>
              <a:gdLst/>
              <a:ahLst/>
              <a:cxnLst/>
              <a:rect l="0" t="0" r="0" b="0"/>
              <a:pathLst>
                <a:path w="801861" h="624005">
                  <a:moveTo>
                    <a:pt x="20039" y="624004"/>
                  </a:moveTo>
                  <a:lnTo>
                    <a:pt x="20039" y="600621"/>
                  </a:lnTo>
                  <a:lnTo>
                    <a:pt x="18815" y="588839"/>
                  </a:lnTo>
                  <a:lnTo>
                    <a:pt x="16776" y="576091"/>
                  </a:lnTo>
                  <a:lnTo>
                    <a:pt x="14193" y="562697"/>
                  </a:lnTo>
                  <a:lnTo>
                    <a:pt x="13695" y="550098"/>
                  </a:lnTo>
                  <a:lnTo>
                    <a:pt x="14586" y="538028"/>
                  </a:lnTo>
                  <a:lnTo>
                    <a:pt x="16404" y="526311"/>
                  </a:lnTo>
                  <a:lnTo>
                    <a:pt x="17615" y="512382"/>
                  </a:lnTo>
                  <a:lnTo>
                    <a:pt x="18423" y="496978"/>
                  </a:lnTo>
                  <a:lnTo>
                    <a:pt x="19321" y="462326"/>
                  </a:lnTo>
                  <a:lnTo>
                    <a:pt x="20036" y="202209"/>
                  </a:lnTo>
                  <a:lnTo>
                    <a:pt x="18814" y="184975"/>
                  </a:lnTo>
                  <a:lnTo>
                    <a:pt x="16775" y="169815"/>
                  </a:lnTo>
                  <a:lnTo>
                    <a:pt x="4712" y="107419"/>
                  </a:lnTo>
                  <a:lnTo>
                    <a:pt x="2480" y="91194"/>
                  </a:lnTo>
                  <a:lnTo>
                    <a:pt x="992" y="75483"/>
                  </a:lnTo>
                  <a:lnTo>
                    <a:pt x="0" y="60115"/>
                  </a:lnTo>
                  <a:lnTo>
                    <a:pt x="562" y="44976"/>
                  </a:lnTo>
                  <a:lnTo>
                    <a:pt x="2160" y="29989"/>
                  </a:lnTo>
                  <a:lnTo>
                    <a:pt x="4449" y="15104"/>
                  </a:lnTo>
                  <a:lnTo>
                    <a:pt x="12093" y="6404"/>
                  </a:lnTo>
                  <a:lnTo>
                    <a:pt x="23306" y="1827"/>
                  </a:lnTo>
                  <a:lnTo>
                    <a:pt x="36899" y="0"/>
                  </a:lnTo>
                  <a:lnTo>
                    <a:pt x="53302" y="5"/>
                  </a:lnTo>
                  <a:lnTo>
                    <a:pt x="71579" y="1232"/>
                  </a:lnTo>
                  <a:lnTo>
                    <a:pt x="91104" y="3273"/>
                  </a:lnTo>
                  <a:lnTo>
                    <a:pt x="159503" y="11993"/>
                  </a:lnTo>
                  <a:lnTo>
                    <a:pt x="180308" y="15341"/>
                  </a:lnTo>
                  <a:lnTo>
                    <a:pt x="199072" y="18797"/>
                  </a:lnTo>
                  <a:lnTo>
                    <a:pt x="287139" y="36777"/>
                  </a:lnTo>
                  <a:lnTo>
                    <a:pt x="352756" y="51414"/>
                  </a:lnTo>
                  <a:lnTo>
                    <a:pt x="478993" y="77097"/>
                  </a:lnTo>
                  <a:lnTo>
                    <a:pt x="497299" y="79544"/>
                  </a:lnTo>
                  <a:lnTo>
                    <a:pt x="515621" y="81175"/>
                  </a:lnTo>
                  <a:lnTo>
                    <a:pt x="533953" y="82262"/>
                  </a:lnTo>
                  <a:lnTo>
                    <a:pt x="552292" y="84211"/>
                  </a:lnTo>
                  <a:lnTo>
                    <a:pt x="570635" y="86733"/>
                  </a:lnTo>
                  <a:lnTo>
                    <a:pt x="588982" y="89639"/>
                  </a:lnTo>
                  <a:lnTo>
                    <a:pt x="606107" y="92799"/>
                  </a:lnTo>
                  <a:lnTo>
                    <a:pt x="638185" y="99573"/>
                  </a:lnTo>
                  <a:lnTo>
                    <a:pt x="657262" y="101869"/>
                  </a:lnTo>
                  <a:lnTo>
                    <a:pt x="678544" y="103399"/>
                  </a:lnTo>
                  <a:lnTo>
                    <a:pt x="721359" y="105100"/>
                  </a:lnTo>
                  <a:lnTo>
                    <a:pt x="801860" y="106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77096" y="3773808"/>
              <a:ext cx="149726" cy="207213"/>
            </a:xfrm>
            <a:custGeom>
              <a:avLst/>
              <a:gdLst/>
              <a:ahLst/>
              <a:cxnLst/>
              <a:rect l="0" t="0" r="0" b="0"/>
              <a:pathLst>
                <a:path w="149726" h="207213">
                  <a:moveTo>
                    <a:pt x="39609" y="14168"/>
                  </a:moveTo>
                  <a:lnTo>
                    <a:pt x="51301" y="2477"/>
                  </a:lnTo>
                  <a:lnTo>
                    <a:pt x="58415" y="257"/>
                  </a:lnTo>
                  <a:lnTo>
                    <a:pt x="66829" y="0"/>
                  </a:lnTo>
                  <a:lnTo>
                    <a:pt x="76108" y="1053"/>
                  </a:lnTo>
                  <a:lnTo>
                    <a:pt x="84741" y="5424"/>
                  </a:lnTo>
                  <a:lnTo>
                    <a:pt x="92944" y="12010"/>
                  </a:lnTo>
                  <a:lnTo>
                    <a:pt x="100859" y="20070"/>
                  </a:lnTo>
                  <a:lnTo>
                    <a:pt x="108583" y="29114"/>
                  </a:lnTo>
                  <a:lnTo>
                    <a:pt x="116180" y="38815"/>
                  </a:lnTo>
                  <a:lnTo>
                    <a:pt x="123691" y="48952"/>
                  </a:lnTo>
                  <a:lnTo>
                    <a:pt x="129922" y="60604"/>
                  </a:lnTo>
                  <a:lnTo>
                    <a:pt x="135299" y="73266"/>
                  </a:lnTo>
                  <a:lnTo>
                    <a:pt x="140108" y="86602"/>
                  </a:lnTo>
                  <a:lnTo>
                    <a:pt x="143314" y="100386"/>
                  </a:lnTo>
                  <a:lnTo>
                    <a:pt x="145451" y="114470"/>
                  </a:lnTo>
                  <a:lnTo>
                    <a:pt x="146875" y="128753"/>
                  </a:lnTo>
                  <a:lnTo>
                    <a:pt x="145378" y="141945"/>
                  </a:lnTo>
                  <a:lnTo>
                    <a:pt x="141933" y="154411"/>
                  </a:lnTo>
                  <a:lnTo>
                    <a:pt x="137189" y="166392"/>
                  </a:lnTo>
                  <a:lnTo>
                    <a:pt x="130356" y="176826"/>
                  </a:lnTo>
                  <a:lnTo>
                    <a:pt x="122130" y="186229"/>
                  </a:lnTo>
                  <a:lnTo>
                    <a:pt x="112976" y="194945"/>
                  </a:lnTo>
                  <a:lnTo>
                    <a:pt x="100756" y="200755"/>
                  </a:lnTo>
                  <a:lnTo>
                    <a:pt x="86491" y="204629"/>
                  </a:lnTo>
                  <a:lnTo>
                    <a:pt x="70864" y="207212"/>
                  </a:lnTo>
                  <a:lnTo>
                    <a:pt x="56775" y="206486"/>
                  </a:lnTo>
                  <a:lnTo>
                    <a:pt x="43712" y="203556"/>
                  </a:lnTo>
                  <a:lnTo>
                    <a:pt x="31333" y="199155"/>
                  </a:lnTo>
                  <a:lnTo>
                    <a:pt x="20633" y="193774"/>
                  </a:lnTo>
                  <a:lnTo>
                    <a:pt x="11053" y="187740"/>
                  </a:lnTo>
                  <a:lnTo>
                    <a:pt x="2219" y="181270"/>
                  </a:lnTo>
                  <a:lnTo>
                    <a:pt x="0" y="175733"/>
                  </a:lnTo>
                  <a:lnTo>
                    <a:pt x="2192" y="170819"/>
                  </a:lnTo>
                  <a:lnTo>
                    <a:pt x="7323" y="166318"/>
                  </a:lnTo>
                  <a:lnTo>
                    <a:pt x="14415" y="164542"/>
                  </a:lnTo>
                  <a:lnTo>
                    <a:pt x="22813" y="164581"/>
                  </a:lnTo>
                  <a:lnTo>
                    <a:pt x="32082" y="165831"/>
                  </a:lnTo>
                  <a:lnTo>
                    <a:pt x="43156" y="167888"/>
                  </a:lnTo>
                  <a:lnTo>
                    <a:pt x="68511" y="173435"/>
                  </a:lnTo>
                  <a:lnTo>
                    <a:pt x="80900" y="176628"/>
                  </a:lnTo>
                  <a:lnTo>
                    <a:pt x="92830" y="179980"/>
                  </a:lnTo>
                  <a:lnTo>
                    <a:pt x="149725" y="1903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301961" y="3317541"/>
              <a:ext cx="130812" cy="222750"/>
            </a:xfrm>
            <a:custGeom>
              <a:avLst/>
              <a:gdLst/>
              <a:ahLst/>
              <a:cxnLst/>
              <a:rect l="0" t="0" r="0" b="0"/>
              <a:pathLst>
                <a:path w="130812" h="222750">
                  <a:moveTo>
                    <a:pt x="97461" y="18961"/>
                  </a:moveTo>
                  <a:lnTo>
                    <a:pt x="79924" y="7270"/>
                  </a:lnTo>
                  <a:lnTo>
                    <a:pt x="69864" y="3826"/>
                  </a:lnTo>
                  <a:lnTo>
                    <a:pt x="58264" y="1530"/>
                  </a:lnTo>
                  <a:lnTo>
                    <a:pt x="45636" y="0"/>
                  </a:lnTo>
                  <a:lnTo>
                    <a:pt x="33547" y="1426"/>
                  </a:lnTo>
                  <a:lnTo>
                    <a:pt x="21817" y="4824"/>
                  </a:lnTo>
                  <a:lnTo>
                    <a:pt x="10326" y="9536"/>
                  </a:lnTo>
                  <a:lnTo>
                    <a:pt x="3890" y="16349"/>
                  </a:lnTo>
                  <a:lnTo>
                    <a:pt x="822" y="24561"/>
                  </a:lnTo>
                  <a:lnTo>
                    <a:pt x="0" y="33706"/>
                  </a:lnTo>
                  <a:lnTo>
                    <a:pt x="1900" y="42250"/>
                  </a:lnTo>
                  <a:lnTo>
                    <a:pt x="5613" y="50392"/>
                  </a:lnTo>
                  <a:lnTo>
                    <a:pt x="10535" y="58268"/>
                  </a:lnTo>
                  <a:lnTo>
                    <a:pt x="17487" y="65966"/>
                  </a:lnTo>
                  <a:lnTo>
                    <a:pt x="25793" y="73544"/>
                  </a:lnTo>
                  <a:lnTo>
                    <a:pt x="35000" y="81044"/>
                  </a:lnTo>
                  <a:lnTo>
                    <a:pt x="43585" y="89714"/>
                  </a:lnTo>
                  <a:lnTo>
                    <a:pt x="51756" y="99164"/>
                  </a:lnTo>
                  <a:lnTo>
                    <a:pt x="59650" y="109135"/>
                  </a:lnTo>
                  <a:lnTo>
                    <a:pt x="67360" y="119453"/>
                  </a:lnTo>
                  <a:lnTo>
                    <a:pt x="82451" y="140705"/>
                  </a:lnTo>
                  <a:lnTo>
                    <a:pt x="87454" y="152735"/>
                  </a:lnTo>
                  <a:lnTo>
                    <a:pt x="90790" y="165649"/>
                  </a:lnTo>
                  <a:lnTo>
                    <a:pt x="93014" y="179152"/>
                  </a:lnTo>
                  <a:lnTo>
                    <a:pt x="90826" y="190601"/>
                  </a:lnTo>
                  <a:lnTo>
                    <a:pt x="85696" y="200681"/>
                  </a:lnTo>
                  <a:lnTo>
                    <a:pt x="78606" y="209847"/>
                  </a:lnTo>
                  <a:lnTo>
                    <a:pt x="68986" y="215959"/>
                  </a:lnTo>
                  <a:lnTo>
                    <a:pt x="57678" y="220033"/>
                  </a:lnTo>
                  <a:lnTo>
                    <a:pt x="45245" y="222749"/>
                  </a:lnTo>
                  <a:lnTo>
                    <a:pt x="34510" y="222113"/>
                  </a:lnTo>
                  <a:lnTo>
                    <a:pt x="24906" y="219241"/>
                  </a:lnTo>
                  <a:lnTo>
                    <a:pt x="16056" y="214880"/>
                  </a:lnTo>
                  <a:lnTo>
                    <a:pt x="12604" y="207079"/>
                  </a:lnTo>
                  <a:lnTo>
                    <a:pt x="12749" y="196984"/>
                  </a:lnTo>
                  <a:lnTo>
                    <a:pt x="15293" y="185360"/>
                  </a:lnTo>
                  <a:lnTo>
                    <a:pt x="20659" y="176387"/>
                  </a:lnTo>
                  <a:lnTo>
                    <a:pt x="27907" y="169181"/>
                  </a:lnTo>
                  <a:lnTo>
                    <a:pt x="36410" y="163154"/>
                  </a:lnTo>
                  <a:lnTo>
                    <a:pt x="45749" y="155466"/>
                  </a:lnTo>
                  <a:lnTo>
                    <a:pt x="55645" y="146670"/>
                  </a:lnTo>
                  <a:lnTo>
                    <a:pt x="65913" y="137135"/>
                  </a:lnTo>
                  <a:lnTo>
                    <a:pt x="76429" y="128332"/>
                  </a:lnTo>
                  <a:lnTo>
                    <a:pt x="87110" y="120015"/>
                  </a:lnTo>
                  <a:lnTo>
                    <a:pt x="97902" y="112024"/>
                  </a:lnTo>
                  <a:lnTo>
                    <a:pt x="107543" y="104250"/>
                  </a:lnTo>
                  <a:lnTo>
                    <a:pt x="116417" y="96620"/>
                  </a:lnTo>
                  <a:lnTo>
                    <a:pt x="124781" y="89087"/>
                  </a:lnTo>
                  <a:lnTo>
                    <a:pt x="129133" y="79170"/>
                  </a:lnTo>
                  <a:lnTo>
                    <a:pt x="130811" y="67665"/>
                  </a:lnTo>
                  <a:lnTo>
                    <a:pt x="130706" y="55101"/>
                  </a:lnTo>
                  <a:lnTo>
                    <a:pt x="126965" y="45502"/>
                  </a:lnTo>
                  <a:lnTo>
                    <a:pt x="120801" y="37878"/>
                  </a:lnTo>
                  <a:lnTo>
                    <a:pt x="75438" y="79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190656" y="4151358"/>
              <a:ext cx="21571" cy="220232"/>
            </a:xfrm>
            <a:custGeom>
              <a:avLst/>
              <a:gdLst/>
              <a:ahLst/>
              <a:cxnLst/>
              <a:rect l="0" t="0" r="0" b="0"/>
              <a:pathLst>
                <a:path w="21571" h="220232">
                  <a:moveTo>
                    <a:pt x="10558" y="0"/>
                  </a:moveTo>
                  <a:lnTo>
                    <a:pt x="4712" y="17537"/>
                  </a:lnTo>
                  <a:lnTo>
                    <a:pt x="2990" y="27597"/>
                  </a:lnTo>
                  <a:lnTo>
                    <a:pt x="1842" y="39197"/>
                  </a:lnTo>
                  <a:lnTo>
                    <a:pt x="1077" y="51825"/>
                  </a:lnTo>
                  <a:lnTo>
                    <a:pt x="227" y="78907"/>
                  </a:lnTo>
                  <a:lnTo>
                    <a:pt x="0" y="92980"/>
                  </a:lnTo>
                  <a:lnTo>
                    <a:pt x="1072" y="107257"/>
                  </a:lnTo>
                  <a:lnTo>
                    <a:pt x="3011" y="121668"/>
                  </a:lnTo>
                  <a:lnTo>
                    <a:pt x="5526" y="136170"/>
                  </a:lnTo>
                  <a:lnTo>
                    <a:pt x="8427" y="150732"/>
                  </a:lnTo>
                  <a:lnTo>
                    <a:pt x="11584" y="165333"/>
                  </a:lnTo>
                  <a:lnTo>
                    <a:pt x="2157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303379" y="4173381"/>
              <a:ext cx="87907" cy="177414"/>
            </a:xfrm>
            <a:custGeom>
              <a:avLst/>
              <a:gdLst/>
              <a:ahLst/>
              <a:cxnLst/>
              <a:rect l="0" t="0" r="0" b="0"/>
              <a:pathLst>
                <a:path w="87907" h="177414">
                  <a:moveTo>
                    <a:pt x="18962" y="0"/>
                  </a:moveTo>
                  <a:lnTo>
                    <a:pt x="7271" y="23383"/>
                  </a:lnTo>
                  <a:lnTo>
                    <a:pt x="3827" y="36388"/>
                  </a:lnTo>
                  <a:lnTo>
                    <a:pt x="1531" y="51176"/>
                  </a:lnTo>
                  <a:lnTo>
                    <a:pt x="0" y="67152"/>
                  </a:lnTo>
                  <a:lnTo>
                    <a:pt x="203" y="81474"/>
                  </a:lnTo>
                  <a:lnTo>
                    <a:pt x="1562" y="94691"/>
                  </a:lnTo>
                  <a:lnTo>
                    <a:pt x="3692" y="107174"/>
                  </a:lnTo>
                  <a:lnTo>
                    <a:pt x="7558" y="117943"/>
                  </a:lnTo>
                  <a:lnTo>
                    <a:pt x="12583" y="127569"/>
                  </a:lnTo>
                  <a:lnTo>
                    <a:pt x="18380" y="136433"/>
                  </a:lnTo>
                  <a:lnTo>
                    <a:pt x="24692" y="144790"/>
                  </a:lnTo>
                  <a:lnTo>
                    <a:pt x="31346" y="152808"/>
                  </a:lnTo>
                  <a:lnTo>
                    <a:pt x="38230" y="160600"/>
                  </a:lnTo>
                  <a:lnTo>
                    <a:pt x="46489" y="167019"/>
                  </a:lnTo>
                  <a:lnTo>
                    <a:pt x="55666" y="172521"/>
                  </a:lnTo>
                  <a:lnTo>
                    <a:pt x="65455" y="177413"/>
                  </a:lnTo>
                  <a:lnTo>
                    <a:pt x="73204" y="177004"/>
                  </a:lnTo>
                  <a:lnTo>
                    <a:pt x="79593" y="173060"/>
                  </a:lnTo>
                  <a:lnTo>
                    <a:pt x="85077" y="166761"/>
                  </a:lnTo>
                  <a:lnTo>
                    <a:pt x="87509" y="158891"/>
                  </a:lnTo>
                  <a:lnTo>
                    <a:pt x="87906" y="149974"/>
                  </a:lnTo>
                  <a:lnTo>
                    <a:pt x="86948" y="140358"/>
                  </a:lnTo>
                  <a:lnTo>
                    <a:pt x="82639" y="132724"/>
                  </a:lnTo>
                  <a:lnTo>
                    <a:pt x="76095" y="126411"/>
                  </a:lnTo>
                  <a:lnTo>
                    <a:pt x="68062" y="120980"/>
                  </a:lnTo>
                  <a:lnTo>
                    <a:pt x="60260" y="119805"/>
                  </a:lnTo>
                  <a:lnTo>
                    <a:pt x="52612" y="121469"/>
                  </a:lnTo>
                  <a:lnTo>
                    <a:pt x="29974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1014017" y="4294508"/>
              <a:ext cx="110117" cy="33036"/>
            </a:xfrm>
            <a:custGeom>
              <a:avLst/>
              <a:gdLst/>
              <a:ahLst/>
              <a:cxnLst/>
              <a:rect l="0" t="0" r="0" b="0"/>
              <a:pathLst>
                <a:path w="110117" h="33036">
                  <a:moveTo>
                    <a:pt x="0" y="0"/>
                  </a:moveTo>
                  <a:lnTo>
                    <a:pt x="66929" y="22310"/>
                  </a:lnTo>
                  <a:lnTo>
                    <a:pt x="110116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047052" y="4514739"/>
              <a:ext cx="517544" cy="22025"/>
            </a:xfrm>
            <a:custGeom>
              <a:avLst/>
              <a:gdLst/>
              <a:ahLst/>
              <a:cxnLst/>
              <a:rect l="0" t="0" r="0" b="0"/>
              <a:pathLst>
                <a:path w="517544" h="22025">
                  <a:moveTo>
                    <a:pt x="0" y="0"/>
                  </a:moveTo>
                  <a:lnTo>
                    <a:pt x="67152" y="0"/>
                  </a:lnTo>
                  <a:lnTo>
                    <a:pt x="85144" y="1224"/>
                  </a:lnTo>
                  <a:lnTo>
                    <a:pt x="104479" y="3263"/>
                  </a:lnTo>
                  <a:lnTo>
                    <a:pt x="124711" y="5846"/>
                  </a:lnTo>
                  <a:lnTo>
                    <a:pt x="146763" y="7568"/>
                  </a:lnTo>
                  <a:lnTo>
                    <a:pt x="170029" y="8716"/>
                  </a:lnTo>
                  <a:lnTo>
                    <a:pt x="233905" y="10332"/>
                  </a:lnTo>
                  <a:lnTo>
                    <a:pt x="251370" y="10559"/>
                  </a:lnTo>
                  <a:lnTo>
                    <a:pt x="271578" y="11933"/>
                  </a:lnTo>
                  <a:lnTo>
                    <a:pt x="293615" y="14073"/>
                  </a:lnTo>
                  <a:lnTo>
                    <a:pt x="316870" y="16723"/>
                  </a:lnTo>
                  <a:lnTo>
                    <a:pt x="338492" y="18490"/>
                  </a:lnTo>
                  <a:lnTo>
                    <a:pt x="359023" y="19667"/>
                  </a:lnTo>
                  <a:lnTo>
                    <a:pt x="398150" y="20976"/>
                  </a:lnTo>
                  <a:lnTo>
                    <a:pt x="517543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317622" y="4616902"/>
              <a:ext cx="168116" cy="190513"/>
            </a:xfrm>
            <a:custGeom>
              <a:avLst/>
              <a:gdLst/>
              <a:ahLst/>
              <a:cxnLst/>
              <a:rect l="0" t="0" r="0" b="0"/>
              <a:pathLst>
                <a:path w="168116" h="190513">
                  <a:moveTo>
                    <a:pt x="37754" y="7953"/>
                  </a:moveTo>
                  <a:lnTo>
                    <a:pt x="26063" y="19644"/>
                  </a:lnTo>
                  <a:lnTo>
                    <a:pt x="21395" y="26759"/>
                  </a:lnTo>
                  <a:lnTo>
                    <a:pt x="17060" y="35172"/>
                  </a:lnTo>
                  <a:lnTo>
                    <a:pt x="12946" y="44452"/>
                  </a:lnTo>
                  <a:lnTo>
                    <a:pt x="8980" y="54309"/>
                  </a:lnTo>
                  <a:lnTo>
                    <a:pt x="1311" y="75049"/>
                  </a:lnTo>
                  <a:lnTo>
                    <a:pt x="0" y="86942"/>
                  </a:lnTo>
                  <a:lnTo>
                    <a:pt x="350" y="99764"/>
                  </a:lnTo>
                  <a:lnTo>
                    <a:pt x="1806" y="113207"/>
                  </a:lnTo>
                  <a:lnTo>
                    <a:pt x="4001" y="125839"/>
                  </a:lnTo>
                  <a:lnTo>
                    <a:pt x="6687" y="137931"/>
                  </a:lnTo>
                  <a:lnTo>
                    <a:pt x="9702" y="149663"/>
                  </a:lnTo>
                  <a:lnTo>
                    <a:pt x="15382" y="159931"/>
                  </a:lnTo>
                  <a:lnTo>
                    <a:pt x="22839" y="169224"/>
                  </a:lnTo>
                  <a:lnTo>
                    <a:pt x="31481" y="177866"/>
                  </a:lnTo>
                  <a:lnTo>
                    <a:pt x="42137" y="183627"/>
                  </a:lnTo>
                  <a:lnTo>
                    <a:pt x="54134" y="187468"/>
                  </a:lnTo>
                  <a:lnTo>
                    <a:pt x="67027" y="190029"/>
                  </a:lnTo>
                  <a:lnTo>
                    <a:pt x="81739" y="190512"/>
                  </a:lnTo>
                  <a:lnTo>
                    <a:pt x="97665" y="189611"/>
                  </a:lnTo>
                  <a:lnTo>
                    <a:pt x="114400" y="187787"/>
                  </a:lnTo>
                  <a:lnTo>
                    <a:pt x="128003" y="182900"/>
                  </a:lnTo>
                  <a:lnTo>
                    <a:pt x="139519" y="175972"/>
                  </a:lnTo>
                  <a:lnTo>
                    <a:pt x="149644" y="167682"/>
                  </a:lnTo>
                  <a:lnTo>
                    <a:pt x="156393" y="157262"/>
                  </a:lnTo>
                  <a:lnTo>
                    <a:pt x="160893" y="145421"/>
                  </a:lnTo>
                  <a:lnTo>
                    <a:pt x="163893" y="132633"/>
                  </a:lnTo>
                  <a:lnTo>
                    <a:pt x="165893" y="119214"/>
                  </a:lnTo>
                  <a:lnTo>
                    <a:pt x="167226" y="105374"/>
                  </a:lnTo>
                  <a:lnTo>
                    <a:pt x="168115" y="91253"/>
                  </a:lnTo>
                  <a:lnTo>
                    <a:pt x="166260" y="78168"/>
                  </a:lnTo>
                  <a:lnTo>
                    <a:pt x="162577" y="65775"/>
                  </a:lnTo>
                  <a:lnTo>
                    <a:pt x="157675" y="53842"/>
                  </a:lnTo>
                  <a:lnTo>
                    <a:pt x="150736" y="43440"/>
                  </a:lnTo>
                  <a:lnTo>
                    <a:pt x="142439" y="34058"/>
                  </a:lnTo>
                  <a:lnTo>
                    <a:pt x="133238" y="25356"/>
                  </a:lnTo>
                  <a:lnTo>
                    <a:pt x="123433" y="18332"/>
                  </a:lnTo>
                  <a:lnTo>
                    <a:pt x="113226" y="12425"/>
                  </a:lnTo>
                  <a:lnTo>
                    <a:pt x="102751" y="7264"/>
                  </a:lnTo>
                  <a:lnTo>
                    <a:pt x="89650" y="3823"/>
                  </a:lnTo>
                  <a:lnTo>
                    <a:pt x="74798" y="1530"/>
                  </a:lnTo>
                  <a:lnTo>
                    <a:pt x="58779" y="0"/>
                  </a:lnTo>
                  <a:lnTo>
                    <a:pt x="45653" y="1428"/>
                  </a:lnTo>
                  <a:lnTo>
                    <a:pt x="34456" y="4826"/>
                  </a:lnTo>
                  <a:lnTo>
                    <a:pt x="4719" y="189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536228" y="4173381"/>
              <a:ext cx="6345" cy="165174"/>
            </a:xfrm>
            <a:custGeom>
              <a:avLst/>
              <a:gdLst/>
              <a:ahLst/>
              <a:cxnLst/>
              <a:rect l="0" t="0" r="0" b="0"/>
              <a:pathLst>
                <a:path w="6345" h="165174">
                  <a:moveTo>
                    <a:pt x="6344" y="0"/>
                  </a:moveTo>
                  <a:lnTo>
                    <a:pt x="499" y="23383"/>
                  </a:lnTo>
                  <a:lnTo>
                    <a:pt x="0" y="35165"/>
                  </a:lnTo>
                  <a:lnTo>
                    <a:pt x="891" y="47913"/>
                  </a:lnTo>
                  <a:lnTo>
                    <a:pt x="2709" y="61306"/>
                  </a:lnTo>
                  <a:lnTo>
                    <a:pt x="3921" y="75129"/>
                  </a:lnTo>
                  <a:lnTo>
                    <a:pt x="4729" y="89238"/>
                  </a:lnTo>
                  <a:lnTo>
                    <a:pt x="6344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476503" y="4217427"/>
              <a:ext cx="154163" cy="112903"/>
            </a:xfrm>
            <a:custGeom>
              <a:avLst/>
              <a:gdLst/>
              <a:ahLst/>
              <a:cxnLst/>
              <a:rect l="0" t="0" r="0" b="0"/>
              <a:pathLst>
                <a:path w="154163" h="112903">
                  <a:moveTo>
                    <a:pt x="154162" y="0"/>
                  </a:moveTo>
                  <a:lnTo>
                    <a:pt x="138835" y="61307"/>
                  </a:lnTo>
                  <a:lnTo>
                    <a:pt x="136603" y="75129"/>
                  </a:lnTo>
                  <a:lnTo>
                    <a:pt x="135115" y="89238"/>
                  </a:lnTo>
                  <a:lnTo>
                    <a:pt x="134123" y="103539"/>
                  </a:lnTo>
                  <a:lnTo>
                    <a:pt x="129791" y="110625"/>
                  </a:lnTo>
                  <a:lnTo>
                    <a:pt x="123233" y="112902"/>
                  </a:lnTo>
                  <a:lnTo>
                    <a:pt x="115190" y="111974"/>
                  </a:lnTo>
                  <a:lnTo>
                    <a:pt x="107381" y="107684"/>
                  </a:lnTo>
                  <a:lnTo>
                    <a:pt x="99728" y="101154"/>
                  </a:lnTo>
                  <a:lnTo>
                    <a:pt x="83476" y="84110"/>
                  </a:lnTo>
                  <a:lnTo>
                    <a:pt x="64017" y="64300"/>
                  </a:lnTo>
                  <a:lnTo>
                    <a:pt x="53690" y="55101"/>
                  </a:lnTo>
                  <a:lnTo>
                    <a:pt x="43134" y="46522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542572" y="4629894"/>
              <a:ext cx="160824" cy="195083"/>
            </a:xfrm>
            <a:custGeom>
              <a:avLst/>
              <a:gdLst/>
              <a:ahLst/>
              <a:cxnLst/>
              <a:rect l="0" t="0" r="0" b="0"/>
              <a:pathLst>
                <a:path w="160824" h="195083">
                  <a:moveTo>
                    <a:pt x="33035" y="61030"/>
                  </a:moveTo>
                  <a:lnTo>
                    <a:pt x="21344" y="72722"/>
                  </a:lnTo>
                  <a:lnTo>
                    <a:pt x="16676" y="79836"/>
                  </a:lnTo>
                  <a:lnTo>
                    <a:pt x="12341" y="88250"/>
                  </a:lnTo>
                  <a:lnTo>
                    <a:pt x="8228" y="97529"/>
                  </a:lnTo>
                  <a:lnTo>
                    <a:pt x="6709" y="107386"/>
                  </a:lnTo>
                  <a:lnTo>
                    <a:pt x="6920" y="117628"/>
                  </a:lnTo>
                  <a:lnTo>
                    <a:pt x="8284" y="128126"/>
                  </a:lnTo>
                  <a:lnTo>
                    <a:pt x="11640" y="140019"/>
                  </a:lnTo>
                  <a:lnTo>
                    <a:pt x="16325" y="152842"/>
                  </a:lnTo>
                  <a:lnTo>
                    <a:pt x="21895" y="166284"/>
                  </a:lnTo>
                  <a:lnTo>
                    <a:pt x="30502" y="176469"/>
                  </a:lnTo>
                  <a:lnTo>
                    <a:pt x="41135" y="184483"/>
                  </a:lnTo>
                  <a:lnTo>
                    <a:pt x="53117" y="191049"/>
                  </a:lnTo>
                  <a:lnTo>
                    <a:pt x="65999" y="194203"/>
                  </a:lnTo>
                  <a:lnTo>
                    <a:pt x="79481" y="195082"/>
                  </a:lnTo>
                  <a:lnTo>
                    <a:pt x="93363" y="194444"/>
                  </a:lnTo>
                  <a:lnTo>
                    <a:pt x="105065" y="191572"/>
                  </a:lnTo>
                  <a:lnTo>
                    <a:pt x="115313" y="187211"/>
                  </a:lnTo>
                  <a:lnTo>
                    <a:pt x="124592" y="181856"/>
                  </a:lnTo>
                  <a:lnTo>
                    <a:pt x="133225" y="173392"/>
                  </a:lnTo>
                  <a:lnTo>
                    <a:pt x="141428" y="162855"/>
                  </a:lnTo>
                  <a:lnTo>
                    <a:pt x="149343" y="150937"/>
                  </a:lnTo>
                  <a:lnTo>
                    <a:pt x="154620" y="138097"/>
                  </a:lnTo>
                  <a:lnTo>
                    <a:pt x="158138" y="124643"/>
                  </a:lnTo>
                  <a:lnTo>
                    <a:pt x="160483" y="110780"/>
                  </a:lnTo>
                  <a:lnTo>
                    <a:pt x="160823" y="97867"/>
                  </a:lnTo>
                  <a:lnTo>
                    <a:pt x="159826" y="85588"/>
                  </a:lnTo>
                  <a:lnTo>
                    <a:pt x="157938" y="73732"/>
                  </a:lnTo>
                  <a:lnTo>
                    <a:pt x="153009" y="62157"/>
                  </a:lnTo>
                  <a:lnTo>
                    <a:pt x="146052" y="50770"/>
                  </a:lnTo>
                  <a:lnTo>
                    <a:pt x="137744" y="39508"/>
                  </a:lnTo>
                  <a:lnTo>
                    <a:pt x="129758" y="29553"/>
                  </a:lnTo>
                  <a:lnTo>
                    <a:pt x="121987" y="20469"/>
                  </a:lnTo>
                  <a:lnTo>
                    <a:pt x="114360" y="11967"/>
                  </a:lnTo>
                  <a:lnTo>
                    <a:pt x="103157" y="6298"/>
                  </a:lnTo>
                  <a:lnTo>
                    <a:pt x="89571" y="2519"/>
                  </a:lnTo>
                  <a:lnTo>
                    <a:pt x="74396" y="0"/>
                  </a:lnTo>
                  <a:lnTo>
                    <a:pt x="59386" y="1991"/>
                  </a:lnTo>
                  <a:lnTo>
                    <a:pt x="44485" y="6988"/>
                  </a:lnTo>
                  <a:lnTo>
                    <a:pt x="0" y="279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555799" y="4545362"/>
              <a:ext cx="121104" cy="390136"/>
            </a:xfrm>
            <a:custGeom>
              <a:avLst/>
              <a:gdLst/>
              <a:ahLst/>
              <a:cxnLst/>
              <a:rect l="0" t="0" r="0" b="0"/>
              <a:pathLst>
                <a:path w="121104" h="390136">
                  <a:moveTo>
                    <a:pt x="30820" y="101516"/>
                  </a:moveTo>
                  <a:lnTo>
                    <a:pt x="30820" y="136590"/>
                  </a:lnTo>
                  <a:lnTo>
                    <a:pt x="33267" y="153039"/>
                  </a:lnTo>
                  <a:lnTo>
                    <a:pt x="37345" y="170123"/>
                  </a:lnTo>
                  <a:lnTo>
                    <a:pt x="42511" y="187630"/>
                  </a:lnTo>
                  <a:lnTo>
                    <a:pt x="47178" y="206642"/>
                  </a:lnTo>
                  <a:lnTo>
                    <a:pt x="51514" y="226658"/>
                  </a:lnTo>
                  <a:lnTo>
                    <a:pt x="55627" y="247343"/>
                  </a:lnTo>
                  <a:lnTo>
                    <a:pt x="59593" y="264803"/>
                  </a:lnTo>
                  <a:lnTo>
                    <a:pt x="63460" y="280114"/>
                  </a:lnTo>
                  <a:lnTo>
                    <a:pt x="67262" y="293992"/>
                  </a:lnTo>
                  <a:lnTo>
                    <a:pt x="71020" y="298350"/>
                  </a:lnTo>
                  <a:lnTo>
                    <a:pt x="74749" y="296361"/>
                  </a:lnTo>
                  <a:lnTo>
                    <a:pt x="78459" y="290141"/>
                  </a:lnTo>
                  <a:lnTo>
                    <a:pt x="79708" y="282324"/>
                  </a:lnTo>
                  <a:lnTo>
                    <a:pt x="79317" y="273442"/>
                  </a:lnTo>
                  <a:lnTo>
                    <a:pt x="77834" y="263850"/>
                  </a:lnTo>
                  <a:lnTo>
                    <a:pt x="76844" y="252562"/>
                  </a:lnTo>
                  <a:lnTo>
                    <a:pt x="76185" y="240142"/>
                  </a:lnTo>
                  <a:lnTo>
                    <a:pt x="75745" y="226968"/>
                  </a:lnTo>
                  <a:lnTo>
                    <a:pt x="74229" y="210844"/>
                  </a:lnTo>
                  <a:lnTo>
                    <a:pt x="71994" y="192754"/>
                  </a:lnTo>
                  <a:lnTo>
                    <a:pt x="69281" y="173353"/>
                  </a:lnTo>
                  <a:lnTo>
                    <a:pt x="67472" y="155525"/>
                  </a:lnTo>
                  <a:lnTo>
                    <a:pt x="66266" y="138745"/>
                  </a:lnTo>
                  <a:lnTo>
                    <a:pt x="65462" y="122665"/>
                  </a:lnTo>
                  <a:lnTo>
                    <a:pt x="63703" y="108274"/>
                  </a:lnTo>
                  <a:lnTo>
                    <a:pt x="61306" y="95010"/>
                  </a:lnTo>
                  <a:lnTo>
                    <a:pt x="58485" y="82497"/>
                  </a:lnTo>
                  <a:lnTo>
                    <a:pt x="54157" y="69260"/>
                  </a:lnTo>
                  <a:lnTo>
                    <a:pt x="48825" y="55542"/>
                  </a:lnTo>
                  <a:lnTo>
                    <a:pt x="42823" y="41502"/>
                  </a:lnTo>
                  <a:lnTo>
                    <a:pt x="38822" y="40708"/>
                  </a:lnTo>
                  <a:lnTo>
                    <a:pt x="36155" y="48742"/>
                  </a:lnTo>
                  <a:lnTo>
                    <a:pt x="34376" y="62663"/>
                  </a:lnTo>
                  <a:lnTo>
                    <a:pt x="34414" y="75614"/>
                  </a:lnTo>
                  <a:lnTo>
                    <a:pt x="35663" y="87919"/>
                  </a:lnTo>
                  <a:lnTo>
                    <a:pt x="40313" y="113826"/>
                  </a:lnTo>
                  <a:lnTo>
                    <a:pt x="46459" y="145731"/>
                  </a:lnTo>
                  <a:lnTo>
                    <a:pt x="53268" y="177041"/>
                  </a:lnTo>
                  <a:lnTo>
                    <a:pt x="71251" y="251803"/>
                  </a:lnTo>
                  <a:lnTo>
                    <a:pt x="78561" y="281281"/>
                  </a:lnTo>
                  <a:lnTo>
                    <a:pt x="82223" y="294770"/>
                  </a:lnTo>
                  <a:lnTo>
                    <a:pt x="89555" y="319545"/>
                  </a:lnTo>
                  <a:lnTo>
                    <a:pt x="100562" y="354130"/>
                  </a:lnTo>
                  <a:lnTo>
                    <a:pt x="105455" y="365359"/>
                  </a:lnTo>
                  <a:lnTo>
                    <a:pt x="111164" y="376515"/>
                  </a:lnTo>
                  <a:lnTo>
                    <a:pt x="117417" y="387624"/>
                  </a:lnTo>
                  <a:lnTo>
                    <a:pt x="120363" y="390135"/>
                  </a:lnTo>
                  <a:lnTo>
                    <a:pt x="121103" y="386915"/>
                  </a:lnTo>
                  <a:lnTo>
                    <a:pt x="120372" y="379874"/>
                  </a:lnTo>
                  <a:lnTo>
                    <a:pt x="116298" y="352476"/>
                  </a:lnTo>
                  <a:lnTo>
                    <a:pt x="113499" y="334892"/>
                  </a:lnTo>
                  <a:lnTo>
                    <a:pt x="110409" y="318276"/>
                  </a:lnTo>
                  <a:lnTo>
                    <a:pt x="103714" y="286762"/>
                  </a:lnTo>
                  <a:lnTo>
                    <a:pt x="100215" y="272730"/>
                  </a:lnTo>
                  <a:lnTo>
                    <a:pt x="96660" y="259705"/>
                  </a:lnTo>
                  <a:lnTo>
                    <a:pt x="89446" y="234221"/>
                  </a:lnTo>
                  <a:lnTo>
                    <a:pt x="78506" y="193583"/>
                  </a:lnTo>
                  <a:lnTo>
                    <a:pt x="71182" y="169352"/>
                  </a:lnTo>
                  <a:lnTo>
                    <a:pt x="60180" y="135074"/>
                  </a:lnTo>
                  <a:lnTo>
                    <a:pt x="55287" y="122665"/>
                  </a:lnTo>
                  <a:lnTo>
                    <a:pt x="49578" y="109498"/>
                  </a:lnTo>
                  <a:lnTo>
                    <a:pt x="43325" y="95826"/>
                  </a:lnTo>
                  <a:lnTo>
                    <a:pt x="37933" y="91605"/>
                  </a:lnTo>
                  <a:lnTo>
                    <a:pt x="33115" y="93685"/>
                  </a:lnTo>
                  <a:lnTo>
                    <a:pt x="28679" y="99966"/>
                  </a:lnTo>
                  <a:lnTo>
                    <a:pt x="26946" y="111494"/>
                  </a:lnTo>
                  <a:lnTo>
                    <a:pt x="27014" y="126521"/>
                  </a:lnTo>
                  <a:lnTo>
                    <a:pt x="28282" y="143880"/>
                  </a:lnTo>
                  <a:lnTo>
                    <a:pt x="30352" y="159123"/>
                  </a:lnTo>
                  <a:lnTo>
                    <a:pt x="32954" y="172955"/>
                  </a:lnTo>
                  <a:lnTo>
                    <a:pt x="35913" y="185848"/>
                  </a:lnTo>
                  <a:lnTo>
                    <a:pt x="39110" y="198113"/>
                  </a:lnTo>
                  <a:lnTo>
                    <a:pt x="42464" y="209960"/>
                  </a:lnTo>
                  <a:lnTo>
                    <a:pt x="45924" y="221529"/>
                  </a:lnTo>
                  <a:lnTo>
                    <a:pt x="50677" y="235359"/>
                  </a:lnTo>
                  <a:lnTo>
                    <a:pt x="62484" y="267039"/>
                  </a:lnTo>
                  <a:lnTo>
                    <a:pt x="69058" y="280381"/>
                  </a:lnTo>
                  <a:lnTo>
                    <a:pt x="75888" y="291723"/>
                  </a:lnTo>
                  <a:lnTo>
                    <a:pt x="82888" y="301731"/>
                  </a:lnTo>
                  <a:lnTo>
                    <a:pt x="87555" y="302286"/>
                  </a:lnTo>
                  <a:lnTo>
                    <a:pt x="90666" y="296538"/>
                  </a:lnTo>
                  <a:lnTo>
                    <a:pt x="92741" y="286589"/>
                  </a:lnTo>
                  <a:lnTo>
                    <a:pt x="92900" y="276285"/>
                  </a:lnTo>
                  <a:lnTo>
                    <a:pt x="91783" y="265746"/>
                  </a:lnTo>
                  <a:lnTo>
                    <a:pt x="89814" y="255049"/>
                  </a:lnTo>
                  <a:lnTo>
                    <a:pt x="87279" y="244247"/>
                  </a:lnTo>
                  <a:lnTo>
                    <a:pt x="84365" y="233375"/>
                  </a:lnTo>
                  <a:lnTo>
                    <a:pt x="81198" y="222457"/>
                  </a:lnTo>
                  <a:lnTo>
                    <a:pt x="70897" y="183708"/>
                  </a:lnTo>
                  <a:lnTo>
                    <a:pt x="60095" y="141231"/>
                  </a:lnTo>
                  <a:lnTo>
                    <a:pt x="55231" y="127993"/>
                  </a:lnTo>
                  <a:lnTo>
                    <a:pt x="49541" y="115496"/>
                  </a:lnTo>
                  <a:lnTo>
                    <a:pt x="43300" y="103495"/>
                  </a:lnTo>
                  <a:lnTo>
                    <a:pt x="37917" y="91824"/>
                  </a:lnTo>
                  <a:lnTo>
                    <a:pt x="33104" y="80373"/>
                  </a:lnTo>
                  <a:lnTo>
                    <a:pt x="28672" y="69068"/>
                  </a:lnTo>
                  <a:lnTo>
                    <a:pt x="20485" y="46719"/>
                  </a:lnTo>
                  <a:lnTo>
                    <a:pt x="5260" y="2464"/>
                  </a:lnTo>
                  <a:lnTo>
                    <a:pt x="2768" y="0"/>
                  </a:lnTo>
                  <a:lnTo>
                    <a:pt x="1107" y="3251"/>
                  </a:lnTo>
                  <a:lnTo>
                    <a:pt x="0" y="10313"/>
                  </a:lnTo>
                  <a:lnTo>
                    <a:pt x="485" y="18691"/>
                  </a:lnTo>
                  <a:lnTo>
                    <a:pt x="2032" y="27947"/>
                  </a:lnTo>
                  <a:lnTo>
                    <a:pt x="4287" y="37788"/>
                  </a:lnTo>
                  <a:lnTo>
                    <a:pt x="7013" y="48019"/>
                  </a:lnTo>
                  <a:lnTo>
                    <a:pt x="10055" y="58510"/>
                  </a:lnTo>
                  <a:lnTo>
                    <a:pt x="19808" y="112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495076" y="3369537"/>
            <a:ext cx="311775" cy="180144"/>
            <a:chOff x="1495076" y="3369537"/>
            <a:chExt cx="311775" cy="180144"/>
          </a:xfrm>
        </p:grpSpPr>
        <p:sp>
          <p:nvSpPr>
            <p:cNvPr id="100" name="Freeform 99"/>
            <p:cNvSpPr/>
            <p:nvPr/>
          </p:nvSpPr>
          <p:spPr>
            <a:xfrm>
              <a:off x="1495076" y="3369537"/>
              <a:ext cx="153050" cy="180144"/>
            </a:xfrm>
            <a:custGeom>
              <a:avLst/>
              <a:gdLst/>
              <a:ahLst/>
              <a:cxnLst/>
              <a:rect l="0" t="0" r="0" b="0"/>
              <a:pathLst>
                <a:path w="153050" h="180144">
                  <a:moveTo>
                    <a:pt x="91543" y="0"/>
                  </a:moveTo>
                  <a:lnTo>
                    <a:pt x="68160" y="5846"/>
                  </a:lnTo>
                  <a:lnTo>
                    <a:pt x="58825" y="10015"/>
                  </a:lnTo>
                  <a:lnTo>
                    <a:pt x="50155" y="15241"/>
                  </a:lnTo>
                  <a:lnTo>
                    <a:pt x="41928" y="21172"/>
                  </a:lnTo>
                  <a:lnTo>
                    <a:pt x="33996" y="27573"/>
                  </a:lnTo>
                  <a:lnTo>
                    <a:pt x="26261" y="34288"/>
                  </a:lnTo>
                  <a:lnTo>
                    <a:pt x="18657" y="41211"/>
                  </a:lnTo>
                  <a:lnTo>
                    <a:pt x="12365" y="49498"/>
                  </a:lnTo>
                  <a:lnTo>
                    <a:pt x="6946" y="58692"/>
                  </a:lnTo>
                  <a:lnTo>
                    <a:pt x="2110" y="68492"/>
                  </a:lnTo>
                  <a:lnTo>
                    <a:pt x="110" y="79920"/>
                  </a:lnTo>
                  <a:lnTo>
                    <a:pt x="0" y="92432"/>
                  </a:lnTo>
                  <a:lnTo>
                    <a:pt x="1150" y="105668"/>
                  </a:lnTo>
                  <a:lnTo>
                    <a:pt x="4364" y="118162"/>
                  </a:lnTo>
                  <a:lnTo>
                    <a:pt x="8953" y="130162"/>
                  </a:lnTo>
                  <a:lnTo>
                    <a:pt x="14460" y="141833"/>
                  </a:lnTo>
                  <a:lnTo>
                    <a:pt x="23025" y="150836"/>
                  </a:lnTo>
                  <a:lnTo>
                    <a:pt x="33629" y="158063"/>
                  </a:lnTo>
                  <a:lnTo>
                    <a:pt x="45593" y="164103"/>
                  </a:lnTo>
                  <a:lnTo>
                    <a:pt x="57239" y="169354"/>
                  </a:lnTo>
                  <a:lnTo>
                    <a:pt x="68673" y="174078"/>
                  </a:lnTo>
                  <a:lnTo>
                    <a:pt x="79967" y="178451"/>
                  </a:lnTo>
                  <a:lnTo>
                    <a:pt x="91167" y="180143"/>
                  </a:lnTo>
                  <a:lnTo>
                    <a:pt x="102304" y="180047"/>
                  </a:lnTo>
                  <a:lnTo>
                    <a:pt x="113399" y="178760"/>
                  </a:lnTo>
                  <a:lnTo>
                    <a:pt x="123242" y="175455"/>
                  </a:lnTo>
                  <a:lnTo>
                    <a:pt x="132252" y="170804"/>
                  </a:lnTo>
                  <a:lnTo>
                    <a:pt x="140705" y="165256"/>
                  </a:lnTo>
                  <a:lnTo>
                    <a:pt x="146341" y="156664"/>
                  </a:lnTo>
                  <a:lnTo>
                    <a:pt x="150098" y="146042"/>
                  </a:lnTo>
                  <a:lnTo>
                    <a:pt x="152603" y="134067"/>
                  </a:lnTo>
                  <a:lnTo>
                    <a:pt x="153049" y="121189"/>
                  </a:lnTo>
                  <a:lnTo>
                    <a:pt x="152123" y="107710"/>
                  </a:lnTo>
                  <a:lnTo>
                    <a:pt x="150282" y="93830"/>
                  </a:lnTo>
                  <a:lnTo>
                    <a:pt x="147831" y="80906"/>
                  </a:lnTo>
                  <a:lnTo>
                    <a:pt x="144974" y="68619"/>
                  </a:lnTo>
                  <a:lnTo>
                    <a:pt x="141845" y="56758"/>
                  </a:lnTo>
                  <a:lnTo>
                    <a:pt x="136089" y="46403"/>
                  </a:lnTo>
                  <a:lnTo>
                    <a:pt x="128581" y="37053"/>
                  </a:lnTo>
                  <a:lnTo>
                    <a:pt x="119906" y="28373"/>
                  </a:lnTo>
                  <a:lnTo>
                    <a:pt x="109228" y="22586"/>
                  </a:lnTo>
                  <a:lnTo>
                    <a:pt x="97215" y="18728"/>
                  </a:lnTo>
                  <a:lnTo>
                    <a:pt x="4749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803587" y="3413583"/>
              <a:ext cx="3264" cy="44048"/>
            </a:xfrm>
            <a:custGeom>
              <a:avLst/>
              <a:gdLst/>
              <a:ahLst/>
              <a:cxnLst/>
              <a:rect l="0" t="0" r="0" b="0"/>
              <a:pathLst>
                <a:path w="3264" h="44048">
                  <a:moveTo>
                    <a:pt x="3263" y="0"/>
                  </a:moveTo>
                  <a:lnTo>
                    <a:pt x="0" y="9789"/>
                  </a:lnTo>
                  <a:lnTo>
                    <a:pt x="3263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690889" y="3347514"/>
            <a:ext cx="303158" cy="1020762"/>
            <a:chOff x="1690889" y="3347514"/>
            <a:chExt cx="303158" cy="1020762"/>
          </a:xfrm>
        </p:grpSpPr>
        <p:sp>
          <p:nvSpPr>
            <p:cNvPr id="103" name="Freeform 102"/>
            <p:cNvSpPr/>
            <p:nvPr/>
          </p:nvSpPr>
          <p:spPr>
            <a:xfrm>
              <a:off x="1696734" y="4063265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764334" y="3821011"/>
              <a:ext cx="141913" cy="190409"/>
            </a:xfrm>
            <a:custGeom>
              <a:avLst/>
              <a:gdLst/>
              <a:ahLst/>
              <a:cxnLst/>
              <a:rect l="0" t="0" r="0" b="0"/>
              <a:pathLst>
                <a:path w="141913" h="190409">
                  <a:moveTo>
                    <a:pt x="9481" y="0"/>
                  </a:moveTo>
                  <a:lnTo>
                    <a:pt x="3635" y="29229"/>
                  </a:lnTo>
                  <a:lnTo>
                    <a:pt x="1914" y="42733"/>
                  </a:lnTo>
                  <a:lnTo>
                    <a:pt x="766" y="56629"/>
                  </a:lnTo>
                  <a:lnTo>
                    <a:pt x="0" y="70787"/>
                  </a:lnTo>
                  <a:lnTo>
                    <a:pt x="713" y="83897"/>
                  </a:lnTo>
                  <a:lnTo>
                    <a:pt x="2413" y="96307"/>
                  </a:lnTo>
                  <a:lnTo>
                    <a:pt x="4769" y="108251"/>
                  </a:lnTo>
                  <a:lnTo>
                    <a:pt x="8787" y="119884"/>
                  </a:lnTo>
                  <a:lnTo>
                    <a:pt x="13912" y="131310"/>
                  </a:lnTo>
                  <a:lnTo>
                    <a:pt x="19776" y="142598"/>
                  </a:lnTo>
                  <a:lnTo>
                    <a:pt x="27356" y="152570"/>
                  </a:lnTo>
                  <a:lnTo>
                    <a:pt x="36080" y="161665"/>
                  </a:lnTo>
                  <a:lnTo>
                    <a:pt x="45566" y="170176"/>
                  </a:lnTo>
                  <a:lnTo>
                    <a:pt x="55561" y="177073"/>
                  </a:lnTo>
                  <a:lnTo>
                    <a:pt x="65895" y="182894"/>
                  </a:lnTo>
                  <a:lnTo>
                    <a:pt x="76454" y="187999"/>
                  </a:lnTo>
                  <a:lnTo>
                    <a:pt x="87165" y="190179"/>
                  </a:lnTo>
                  <a:lnTo>
                    <a:pt x="97975" y="190408"/>
                  </a:lnTo>
                  <a:lnTo>
                    <a:pt x="108853" y="189338"/>
                  </a:lnTo>
                  <a:lnTo>
                    <a:pt x="118552" y="186177"/>
                  </a:lnTo>
                  <a:lnTo>
                    <a:pt x="127465" y="181623"/>
                  </a:lnTo>
                  <a:lnTo>
                    <a:pt x="135854" y="176139"/>
                  </a:lnTo>
                  <a:lnTo>
                    <a:pt x="140223" y="168814"/>
                  </a:lnTo>
                  <a:lnTo>
                    <a:pt x="141912" y="160259"/>
                  </a:lnTo>
                  <a:lnTo>
                    <a:pt x="141815" y="150886"/>
                  </a:lnTo>
                  <a:lnTo>
                    <a:pt x="140526" y="139743"/>
                  </a:lnTo>
                  <a:lnTo>
                    <a:pt x="138444" y="127420"/>
                  </a:lnTo>
                  <a:lnTo>
                    <a:pt x="135832" y="114311"/>
                  </a:lnTo>
                  <a:lnTo>
                    <a:pt x="131644" y="101901"/>
                  </a:lnTo>
                  <a:lnTo>
                    <a:pt x="126405" y="89958"/>
                  </a:lnTo>
                  <a:lnTo>
                    <a:pt x="120465" y="78324"/>
                  </a:lnTo>
                  <a:lnTo>
                    <a:pt x="114058" y="66898"/>
                  </a:lnTo>
                  <a:lnTo>
                    <a:pt x="107340" y="55610"/>
                  </a:lnTo>
                  <a:lnTo>
                    <a:pt x="100414" y="44415"/>
                  </a:lnTo>
                  <a:lnTo>
                    <a:pt x="92126" y="35728"/>
                  </a:lnTo>
                  <a:lnTo>
                    <a:pt x="82930" y="28712"/>
                  </a:lnTo>
                  <a:lnTo>
                    <a:pt x="4251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783576" y="4151358"/>
              <a:ext cx="166425" cy="216918"/>
            </a:xfrm>
            <a:custGeom>
              <a:avLst/>
              <a:gdLst/>
              <a:ahLst/>
              <a:cxnLst/>
              <a:rect l="0" t="0" r="0" b="0"/>
              <a:pathLst>
                <a:path w="166425" h="216918">
                  <a:moveTo>
                    <a:pt x="89343" y="0"/>
                  </a:moveTo>
                  <a:lnTo>
                    <a:pt x="95189" y="17537"/>
                  </a:lnTo>
                  <a:lnTo>
                    <a:pt x="96911" y="28820"/>
                  </a:lnTo>
                  <a:lnTo>
                    <a:pt x="98059" y="42460"/>
                  </a:lnTo>
                  <a:lnTo>
                    <a:pt x="98824" y="57671"/>
                  </a:lnTo>
                  <a:lnTo>
                    <a:pt x="99675" y="87622"/>
                  </a:lnTo>
                  <a:lnTo>
                    <a:pt x="99901" y="102461"/>
                  </a:lnTo>
                  <a:lnTo>
                    <a:pt x="98829" y="116024"/>
                  </a:lnTo>
                  <a:lnTo>
                    <a:pt x="96891" y="128736"/>
                  </a:lnTo>
                  <a:lnTo>
                    <a:pt x="94375" y="140882"/>
                  </a:lnTo>
                  <a:lnTo>
                    <a:pt x="91474" y="152650"/>
                  </a:lnTo>
                  <a:lnTo>
                    <a:pt x="88317" y="164165"/>
                  </a:lnTo>
                  <a:lnTo>
                    <a:pt x="84988" y="175513"/>
                  </a:lnTo>
                  <a:lnTo>
                    <a:pt x="80323" y="180631"/>
                  </a:lnTo>
                  <a:lnTo>
                    <a:pt x="74765" y="181596"/>
                  </a:lnTo>
                  <a:lnTo>
                    <a:pt x="68613" y="179792"/>
                  </a:lnTo>
                  <a:lnTo>
                    <a:pt x="62064" y="176143"/>
                  </a:lnTo>
                  <a:lnTo>
                    <a:pt x="55252" y="171263"/>
                  </a:lnTo>
                  <a:lnTo>
                    <a:pt x="48263" y="165562"/>
                  </a:lnTo>
                  <a:lnTo>
                    <a:pt x="41157" y="159315"/>
                  </a:lnTo>
                  <a:lnTo>
                    <a:pt x="33972" y="152703"/>
                  </a:lnTo>
                  <a:lnTo>
                    <a:pt x="26736" y="145849"/>
                  </a:lnTo>
                  <a:lnTo>
                    <a:pt x="19464" y="137608"/>
                  </a:lnTo>
                  <a:lnTo>
                    <a:pt x="12170" y="128444"/>
                  </a:lnTo>
                  <a:lnTo>
                    <a:pt x="4859" y="118664"/>
                  </a:lnTo>
                  <a:lnTo>
                    <a:pt x="1210" y="118262"/>
                  </a:lnTo>
                  <a:lnTo>
                    <a:pt x="0" y="124111"/>
                  </a:lnTo>
                  <a:lnTo>
                    <a:pt x="417" y="134128"/>
                  </a:lnTo>
                  <a:lnTo>
                    <a:pt x="3142" y="143253"/>
                  </a:lnTo>
                  <a:lnTo>
                    <a:pt x="7405" y="151783"/>
                  </a:lnTo>
                  <a:lnTo>
                    <a:pt x="12695" y="159917"/>
                  </a:lnTo>
                  <a:lnTo>
                    <a:pt x="19892" y="169010"/>
                  </a:lnTo>
                  <a:lnTo>
                    <a:pt x="28360" y="178743"/>
                  </a:lnTo>
                  <a:lnTo>
                    <a:pt x="37676" y="188902"/>
                  </a:lnTo>
                  <a:lnTo>
                    <a:pt x="48781" y="196898"/>
                  </a:lnTo>
                  <a:lnTo>
                    <a:pt x="61078" y="203452"/>
                  </a:lnTo>
                  <a:lnTo>
                    <a:pt x="74170" y="209045"/>
                  </a:lnTo>
                  <a:lnTo>
                    <a:pt x="87793" y="212774"/>
                  </a:lnTo>
                  <a:lnTo>
                    <a:pt x="101768" y="215260"/>
                  </a:lnTo>
                  <a:lnTo>
                    <a:pt x="115979" y="216917"/>
                  </a:lnTo>
                  <a:lnTo>
                    <a:pt x="127900" y="215575"/>
                  </a:lnTo>
                  <a:lnTo>
                    <a:pt x="138294" y="212233"/>
                  </a:lnTo>
                  <a:lnTo>
                    <a:pt x="147671" y="207558"/>
                  </a:lnTo>
                  <a:lnTo>
                    <a:pt x="155145" y="199547"/>
                  </a:lnTo>
                  <a:lnTo>
                    <a:pt x="161352" y="189313"/>
                  </a:lnTo>
                  <a:lnTo>
                    <a:pt x="166424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807417" y="3347514"/>
              <a:ext cx="167328" cy="258843"/>
            </a:xfrm>
            <a:custGeom>
              <a:avLst/>
              <a:gdLst/>
              <a:ahLst/>
              <a:cxnLst/>
              <a:rect l="0" t="0" r="0" b="0"/>
              <a:pathLst>
                <a:path w="167328" h="258843">
                  <a:moveTo>
                    <a:pt x="21456" y="0"/>
                  </a:moveTo>
                  <a:lnTo>
                    <a:pt x="15610" y="17537"/>
                  </a:lnTo>
                  <a:lnTo>
                    <a:pt x="11441" y="25150"/>
                  </a:lnTo>
                  <a:lnTo>
                    <a:pt x="6215" y="32672"/>
                  </a:lnTo>
                  <a:lnTo>
                    <a:pt x="284" y="40134"/>
                  </a:lnTo>
                  <a:lnTo>
                    <a:pt x="0" y="46332"/>
                  </a:lnTo>
                  <a:lnTo>
                    <a:pt x="3482" y="51687"/>
                  </a:lnTo>
                  <a:lnTo>
                    <a:pt x="9473" y="56482"/>
                  </a:lnTo>
                  <a:lnTo>
                    <a:pt x="15914" y="62124"/>
                  </a:lnTo>
                  <a:lnTo>
                    <a:pt x="22655" y="68334"/>
                  </a:lnTo>
                  <a:lnTo>
                    <a:pt x="36671" y="81758"/>
                  </a:lnTo>
                  <a:lnTo>
                    <a:pt x="51057" y="95881"/>
                  </a:lnTo>
                  <a:lnTo>
                    <a:pt x="60766" y="104296"/>
                  </a:lnTo>
                  <a:lnTo>
                    <a:pt x="72133" y="113577"/>
                  </a:lnTo>
                  <a:lnTo>
                    <a:pt x="84605" y="123435"/>
                  </a:lnTo>
                  <a:lnTo>
                    <a:pt x="95366" y="132454"/>
                  </a:lnTo>
                  <a:lnTo>
                    <a:pt x="104988" y="140913"/>
                  </a:lnTo>
                  <a:lnTo>
                    <a:pt x="113849" y="149000"/>
                  </a:lnTo>
                  <a:lnTo>
                    <a:pt x="123427" y="159285"/>
                  </a:lnTo>
                  <a:lnTo>
                    <a:pt x="133483" y="171036"/>
                  </a:lnTo>
                  <a:lnTo>
                    <a:pt x="143857" y="183764"/>
                  </a:lnTo>
                  <a:lnTo>
                    <a:pt x="151997" y="195920"/>
                  </a:lnTo>
                  <a:lnTo>
                    <a:pt x="158647" y="207694"/>
                  </a:lnTo>
                  <a:lnTo>
                    <a:pt x="164304" y="219214"/>
                  </a:lnTo>
                  <a:lnTo>
                    <a:pt x="166852" y="230565"/>
                  </a:lnTo>
                  <a:lnTo>
                    <a:pt x="167327" y="241802"/>
                  </a:lnTo>
                  <a:lnTo>
                    <a:pt x="166420" y="252965"/>
                  </a:lnTo>
                  <a:lnTo>
                    <a:pt x="162145" y="257959"/>
                  </a:lnTo>
                  <a:lnTo>
                    <a:pt x="155624" y="258842"/>
                  </a:lnTo>
                  <a:lnTo>
                    <a:pt x="147607" y="256983"/>
                  </a:lnTo>
                  <a:lnTo>
                    <a:pt x="138591" y="253297"/>
                  </a:lnTo>
                  <a:lnTo>
                    <a:pt x="128910" y="248393"/>
                  </a:lnTo>
                  <a:lnTo>
                    <a:pt x="118786" y="242676"/>
                  </a:lnTo>
                  <a:lnTo>
                    <a:pt x="108366" y="235194"/>
                  </a:lnTo>
                  <a:lnTo>
                    <a:pt x="97748" y="226536"/>
                  </a:lnTo>
                  <a:lnTo>
                    <a:pt x="5449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850896" y="3352181"/>
              <a:ext cx="143151" cy="6346"/>
            </a:xfrm>
            <a:custGeom>
              <a:avLst/>
              <a:gdLst/>
              <a:ahLst/>
              <a:cxnLst/>
              <a:rect l="0" t="0" r="0" b="0"/>
              <a:pathLst>
                <a:path w="143151" h="6346">
                  <a:moveTo>
                    <a:pt x="0" y="6345"/>
                  </a:moveTo>
                  <a:lnTo>
                    <a:pt x="23383" y="499"/>
                  </a:lnTo>
                  <a:lnTo>
                    <a:pt x="35165" y="0"/>
                  </a:lnTo>
                  <a:lnTo>
                    <a:pt x="47913" y="892"/>
                  </a:lnTo>
                  <a:lnTo>
                    <a:pt x="61306" y="2709"/>
                  </a:lnTo>
                  <a:lnTo>
                    <a:pt x="76353" y="3921"/>
                  </a:lnTo>
                  <a:lnTo>
                    <a:pt x="92501" y="4729"/>
                  </a:lnTo>
                  <a:lnTo>
                    <a:pt x="143150" y="63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690889" y="3553831"/>
              <a:ext cx="82927" cy="35938"/>
            </a:xfrm>
            <a:custGeom>
              <a:avLst/>
              <a:gdLst/>
              <a:ahLst/>
              <a:cxnLst/>
              <a:rect l="0" t="0" r="0" b="0"/>
              <a:pathLst>
                <a:path w="82927" h="35938">
                  <a:moveTo>
                    <a:pt x="5845" y="24926"/>
                  </a:moveTo>
                  <a:lnTo>
                    <a:pt x="0" y="7389"/>
                  </a:lnTo>
                  <a:lnTo>
                    <a:pt x="725" y="5893"/>
                  </a:lnTo>
                  <a:lnTo>
                    <a:pt x="3655" y="8567"/>
                  </a:lnTo>
                  <a:lnTo>
                    <a:pt x="8056" y="14020"/>
                  </a:lnTo>
                  <a:lnTo>
                    <a:pt x="14660" y="16432"/>
                  </a:lnTo>
                  <a:lnTo>
                    <a:pt x="22733" y="16816"/>
                  </a:lnTo>
                  <a:lnTo>
                    <a:pt x="31786" y="15849"/>
                  </a:lnTo>
                  <a:lnTo>
                    <a:pt x="35374" y="12757"/>
                  </a:lnTo>
                  <a:lnTo>
                    <a:pt x="35319" y="8249"/>
                  </a:lnTo>
                  <a:lnTo>
                    <a:pt x="32836" y="2796"/>
                  </a:lnTo>
                  <a:lnTo>
                    <a:pt x="27509" y="385"/>
                  </a:lnTo>
                  <a:lnTo>
                    <a:pt x="20288" y="0"/>
                  </a:lnTo>
                  <a:lnTo>
                    <a:pt x="11803" y="968"/>
                  </a:lnTo>
                  <a:lnTo>
                    <a:pt x="8594" y="5283"/>
                  </a:lnTo>
                  <a:lnTo>
                    <a:pt x="8901" y="11831"/>
                  </a:lnTo>
                  <a:lnTo>
                    <a:pt x="11553" y="19866"/>
                  </a:lnTo>
                  <a:lnTo>
                    <a:pt x="18215" y="25223"/>
                  </a:lnTo>
                  <a:lnTo>
                    <a:pt x="27550" y="28795"/>
                  </a:lnTo>
                  <a:lnTo>
                    <a:pt x="82926" y="359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Freeform 109"/>
          <p:cNvSpPr/>
          <p:nvPr/>
        </p:nvSpPr>
        <p:spPr>
          <a:xfrm>
            <a:off x="1785734" y="4779001"/>
            <a:ext cx="156441" cy="168358"/>
          </a:xfrm>
          <a:custGeom>
            <a:avLst/>
            <a:gdLst/>
            <a:ahLst/>
            <a:cxnLst/>
            <a:rect l="0" t="0" r="0" b="0"/>
            <a:pathLst>
              <a:path w="156441" h="168358">
                <a:moveTo>
                  <a:pt x="21116" y="16"/>
                </a:moveTo>
                <a:lnTo>
                  <a:pt x="9425" y="11707"/>
                </a:lnTo>
                <a:lnTo>
                  <a:pt x="5981" y="20045"/>
                </a:lnTo>
                <a:lnTo>
                  <a:pt x="3685" y="30498"/>
                </a:lnTo>
                <a:lnTo>
                  <a:pt x="2154" y="42360"/>
                </a:lnTo>
                <a:lnTo>
                  <a:pt x="1134" y="55163"/>
                </a:lnTo>
                <a:lnTo>
                  <a:pt x="453" y="68592"/>
                </a:lnTo>
                <a:lnTo>
                  <a:pt x="0" y="82438"/>
                </a:lnTo>
                <a:lnTo>
                  <a:pt x="2145" y="95340"/>
                </a:lnTo>
                <a:lnTo>
                  <a:pt x="6021" y="107611"/>
                </a:lnTo>
                <a:lnTo>
                  <a:pt x="11053" y="119463"/>
                </a:lnTo>
                <a:lnTo>
                  <a:pt x="18078" y="129811"/>
                </a:lnTo>
                <a:lnTo>
                  <a:pt x="26432" y="139157"/>
                </a:lnTo>
                <a:lnTo>
                  <a:pt x="35671" y="147834"/>
                </a:lnTo>
                <a:lnTo>
                  <a:pt x="46725" y="154843"/>
                </a:lnTo>
                <a:lnTo>
                  <a:pt x="58988" y="160739"/>
                </a:lnTo>
                <a:lnTo>
                  <a:pt x="72058" y="165893"/>
                </a:lnTo>
                <a:lnTo>
                  <a:pt x="84441" y="168105"/>
                </a:lnTo>
                <a:lnTo>
                  <a:pt x="96367" y="168357"/>
                </a:lnTo>
                <a:lnTo>
                  <a:pt x="107989" y="167301"/>
                </a:lnTo>
                <a:lnTo>
                  <a:pt x="118183" y="162927"/>
                </a:lnTo>
                <a:lnTo>
                  <a:pt x="127427" y="156340"/>
                </a:lnTo>
                <a:lnTo>
                  <a:pt x="136036" y="148278"/>
                </a:lnTo>
                <a:lnTo>
                  <a:pt x="142999" y="138009"/>
                </a:lnTo>
                <a:lnTo>
                  <a:pt x="148864" y="126270"/>
                </a:lnTo>
                <a:lnTo>
                  <a:pt x="153998" y="113549"/>
                </a:lnTo>
                <a:lnTo>
                  <a:pt x="156197" y="100175"/>
                </a:lnTo>
                <a:lnTo>
                  <a:pt x="156440" y="86365"/>
                </a:lnTo>
                <a:lnTo>
                  <a:pt x="155378" y="72264"/>
                </a:lnTo>
                <a:lnTo>
                  <a:pt x="152223" y="59193"/>
                </a:lnTo>
                <a:lnTo>
                  <a:pt x="147673" y="46808"/>
                </a:lnTo>
                <a:lnTo>
                  <a:pt x="142192" y="34881"/>
                </a:lnTo>
                <a:lnTo>
                  <a:pt x="136092" y="24483"/>
                </a:lnTo>
                <a:lnTo>
                  <a:pt x="129577" y="15104"/>
                </a:lnTo>
                <a:lnTo>
                  <a:pt x="122788" y="6404"/>
                </a:lnTo>
                <a:lnTo>
                  <a:pt x="113367" y="1828"/>
                </a:lnTo>
                <a:lnTo>
                  <a:pt x="102193" y="0"/>
                </a:lnTo>
                <a:lnTo>
                  <a:pt x="89849" y="6"/>
                </a:lnTo>
                <a:lnTo>
                  <a:pt x="80397" y="3679"/>
                </a:lnTo>
                <a:lnTo>
                  <a:pt x="72871" y="9799"/>
                </a:lnTo>
                <a:lnTo>
                  <a:pt x="43139" y="550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1432457" y="5010260"/>
            <a:ext cx="605637" cy="341418"/>
            <a:chOff x="1432457" y="5010260"/>
            <a:chExt cx="605637" cy="341418"/>
          </a:xfrm>
        </p:grpSpPr>
        <p:sp>
          <p:nvSpPr>
            <p:cNvPr id="111" name="Freeform 110"/>
            <p:cNvSpPr/>
            <p:nvPr/>
          </p:nvSpPr>
          <p:spPr>
            <a:xfrm>
              <a:off x="1762804" y="5043294"/>
              <a:ext cx="33035" cy="88094"/>
            </a:xfrm>
            <a:custGeom>
              <a:avLst/>
              <a:gdLst/>
              <a:ahLst/>
              <a:cxnLst/>
              <a:rect l="0" t="0" r="0" b="0"/>
              <a:pathLst>
                <a:path w="33035" h="88094">
                  <a:moveTo>
                    <a:pt x="33034" y="0"/>
                  </a:moveTo>
                  <a:lnTo>
                    <a:pt x="21343" y="11692"/>
                  </a:lnTo>
                  <a:lnTo>
                    <a:pt x="16676" y="20030"/>
                  </a:lnTo>
                  <a:lnTo>
                    <a:pt x="12340" y="30482"/>
                  </a:ln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820923" y="5010260"/>
              <a:ext cx="109711" cy="134673"/>
            </a:xfrm>
            <a:custGeom>
              <a:avLst/>
              <a:gdLst/>
              <a:ahLst/>
              <a:cxnLst/>
              <a:rect l="0" t="0" r="0" b="0"/>
              <a:pathLst>
                <a:path w="109711" h="134673">
                  <a:moveTo>
                    <a:pt x="18961" y="0"/>
                  </a:moveTo>
                  <a:lnTo>
                    <a:pt x="7270" y="11691"/>
                  </a:lnTo>
                  <a:lnTo>
                    <a:pt x="3826" y="20029"/>
                  </a:lnTo>
                  <a:lnTo>
                    <a:pt x="1530" y="30481"/>
                  </a:lnTo>
                  <a:lnTo>
                    <a:pt x="0" y="42344"/>
                  </a:lnTo>
                  <a:lnTo>
                    <a:pt x="1426" y="53923"/>
                  </a:lnTo>
                  <a:lnTo>
                    <a:pt x="4824" y="65313"/>
                  </a:lnTo>
                  <a:lnTo>
                    <a:pt x="9537" y="76576"/>
                  </a:lnTo>
                  <a:lnTo>
                    <a:pt x="15125" y="87756"/>
                  </a:lnTo>
                  <a:lnTo>
                    <a:pt x="21298" y="98880"/>
                  </a:lnTo>
                  <a:lnTo>
                    <a:pt x="27860" y="109966"/>
                  </a:lnTo>
                  <a:lnTo>
                    <a:pt x="35906" y="118580"/>
                  </a:lnTo>
                  <a:lnTo>
                    <a:pt x="44940" y="125547"/>
                  </a:lnTo>
                  <a:lnTo>
                    <a:pt x="54633" y="131414"/>
                  </a:lnTo>
                  <a:lnTo>
                    <a:pt x="64766" y="134103"/>
                  </a:lnTo>
                  <a:lnTo>
                    <a:pt x="75191" y="134672"/>
                  </a:lnTo>
                  <a:lnTo>
                    <a:pt x="85812" y="133827"/>
                  </a:lnTo>
                  <a:lnTo>
                    <a:pt x="94116" y="129594"/>
                  </a:lnTo>
                  <a:lnTo>
                    <a:pt x="100876" y="123101"/>
                  </a:lnTo>
                  <a:lnTo>
                    <a:pt x="106606" y="115102"/>
                  </a:lnTo>
                  <a:lnTo>
                    <a:pt x="109202" y="104875"/>
                  </a:lnTo>
                  <a:lnTo>
                    <a:pt x="109710" y="93163"/>
                  </a:lnTo>
                  <a:lnTo>
                    <a:pt x="108824" y="80461"/>
                  </a:lnTo>
                  <a:lnTo>
                    <a:pt x="105787" y="69546"/>
                  </a:lnTo>
                  <a:lnTo>
                    <a:pt x="101315" y="59823"/>
                  </a:lnTo>
                  <a:lnTo>
                    <a:pt x="95887" y="50893"/>
                  </a:lnTo>
                  <a:lnTo>
                    <a:pt x="89821" y="42493"/>
                  </a:lnTo>
                  <a:lnTo>
                    <a:pt x="83331" y="34446"/>
                  </a:lnTo>
                  <a:lnTo>
                    <a:pt x="5199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553584" y="5032283"/>
              <a:ext cx="77082" cy="22024"/>
            </a:xfrm>
            <a:custGeom>
              <a:avLst/>
              <a:gdLst/>
              <a:ahLst/>
              <a:cxnLst/>
              <a:rect l="0" t="0" r="0" b="0"/>
              <a:pathLst>
                <a:path w="77082" h="22024">
                  <a:moveTo>
                    <a:pt x="0" y="0"/>
                  </a:moveTo>
                  <a:lnTo>
                    <a:pt x="35935" y="11978"/>
                  </a:lnTo>
                  <a:lnTo>
                    <a:pt x="7708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432457" y="5098352"/>
              <a:ext cx="605637" cy="88037"/>
            </a:xfrm>
            <a:custGeom>
              <a:avLst/>
              <a:gdLst/>
              <a:ahLst/>
              <a:cxnLst/>
              <a:rect l="0" t="0" r="0" b="0"/>
              <a:pathLst>
                <a:path w="605637" h="88037">
                  <a:moveTo>
                    <a:pt x="0" y="0"/>
                  </a:moveTo>
                  <a:lnTo>
                    <a:pt x="17537" y="11691"/>
                  </a:lnTo>
                  <a:lnTo>
                    <a:pt x="30044" y="17583"/>
                  </a:lnTo>
                  <a:lnTo>
                    <a:pt x="45723" y="23957"/>
                  </a:lnTo>
                  <a:lnTo>
                    <a:pt x="63516" y="30653"/>
                  </a:lnTo>
                  <a:lnTo>
                    <a:pt x="80273" y="36341"/>
                  </a:lnTo>
                  <a:lnTo>
                    <a:pt x="96338" y="41357"/>
                  </a:lnTo>
                  <a:lnTo>
                    <a:pt x="127239" y="50192"/>
                  </a:lnTo>
                  <a:lnTo>
                    <a:pt x="157286" y="58197"/>
                  </a:lnTo>
                  <a:lnTo>
                    <a:pt x="190216" y="65833"/>
                  </a:lnTo>
                  <a:lnTo>
                    <a:pt x="261203" y="80705"/>
                  </a:lnTo>
                  <a:lnTo>
                    <a:pt x="279357" y="83168"/>
                  </a:lnTo>
                  <a:lnTo>
                    <a:pt x="297577" y="84809"/>
                  </a:lnTo>
                  <a:lnTo>
                    <a:pt x="315841" y="85904"/>
                  </a:lnTo>
                  <a:lnTo>
                    <a:pt x="349185" y="87120"/>
                  </a:lnTo>
                  <a:lnTo>
                    <a:pt x="395472" y="87804"/>
                  </a:lnTo>
                  <a:lnTo>
                    <a:pt x="454958" y="88036"/>
                  </a:lnTo>
                  <a:lnTo>
                    <a:pt x="468479" y="86831"/>
                  </a:lnTo>
                  <a:lnTo>
                    <a:pt x="481163" y="84805"/>
                  </a:lnTo>
                  <a:lnTo>
                    <a:pt x="493289" y="82230"/>
                  </a:lnTo>
                  <a:lnTo>
                    <a:pt x="505045" y="79290"/>
                  </a:lnTo>
                  <a:lnTo>
                    <a:pt x="516552" y="76107"/>
                  </a:lnTo>
                  <a:lnTo>
                    <a:pt x="527894" y="72761"/>
                  </a:lnTo>
                  <a:lnTo>
                    <a:pt x="553547" y="65781"/>
                  </a:lnTo>
                  <a:lnTo>
                    <a:pt x="605636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836186" y="5142398"/>
              <a:ext cx="131097" cy="209280"/>
            </a:xfrm>
            <a:custGeom>
              <a:avLst/>
              <a:gdLst/>
              <a:ahLst/>
              <a:cxnLst/>
              <a:rect l="0" t="0" r="0" b="0"/>
              <a:pathLst>
                <a:path w="131097" h="209280">
                  <a:moveTo>
                    <a:pt x="47745" y="0"/>
                  </a:moveTo>
                  <a:lnTo>
                    <a:pt x="36053" y="11692"/>
                  </a:lnTo>
                  <a:lnTo>
                    <a:pt x="30163" y="18806"/>
                  </a:lnTo>
                  <a:lnTo>
                    <a:pt x="23788" y="27220"/>
                  </a:lnTo>
                  <a:lnTo>
                    <a:pt x="17092" y="36499"/>
                  </a:lnTo>
                  <a:lnTo>
                    <a:pt x="11404" y="46356"/>
                  </a:lnTo>
                  <a:lnTo>
                    <a:pt x="6388" y="56598"/>
                  </a:lnTo>
                  <a:lnTo>
                    <a:pt x="1821" y="67096"/>
                  </a:lnTo>
                  <a:lnTo>
                    <a:pt x="0" y="77766"/>
                  </a:lnTo>
                  <a:lnTo>
                    <a:pt x="9" y="88549"/>
                  </a:lnTo>
                  <a:lnTo>
                    <a:pt x="1239" y="99409"/>
                  </a:lnTo>
                  <a:lnTo>
                    <a:pt x="3282" y="111542"/>
                  </a:lnTo>
                  <a:lnTo>
                    <a:pt x="5868" y="124525"/>
                  </a:lnTo>
                  <a:lnTo>
                    <a:pt x="8815" y="138075"/>
                  </a:lnTo>
                  <a:lnTo>
                    <a:pt x="14451" y="150778"/>
                  </a:lnTo>
                  <a:lnTo>
                    <a:pt x="21878" y="162918"/>
                  </a:lnTo>
                  <a:lnTo>
                    <a:pt x="30500" y="174682"/>
                  </a:lnTo>
                  <a:lnTo>
                    <a:pt x="38696" y="184971"/>
                  </a:lnTo>
                  <a:lnTo>
                    <a:pt x="46606" y="194277"/>
                  </a:lnTo>
                  <a:lnTo>
                    <a:pt x="54327" y="202929"/>
                  </a:lnTo>
                  <a:lnTo>
                    <a:pt x="64368" y="207473"/>
                  </a:lnTo>
                  <a:lnTo>
                    <a:pt x="75956" y="209279"/>
                  </a:lnTo>
                  <a:lnTo>
                    <a:pt x="88575" y="209259"/>
                  </a:lnTo>
                  <a:lnTo>
                    <a:pt x="99435" y="204352"/>
                  </a:lnTo>
                  <a:lnTo>
                    <a:pt x="109122" y="196187"/>
                  </a:lnTo>
                  <a:lnTo>
                    <a:pt x="118027" y="185850"/>
                  </a:lnTo>
                  <a:lnTo>
                    <a:pt x="123964" y="174063"/>
                  </a:lnTo>
                  <a:lnTo>
                    <a:pt x="127922" y="161312"/>
                  </a:lnTo>
                  <a:lnTo>
                    <a:pt x="130560" y="147917"/>
                  </a:lnTo>
                  <a:lnTo>
                    <a:pt x="131096" y="132870"/>
                  </a:lnTo>
                  <a:lnTo>
                    <a:pt x="130229" y="116721"/>
                  </a:lnTo>
                  <a:lnTo>
                    <a:pt x="128428" y="99837"/>
                  </a:lnTo>
                  <a:lnTo>
                    <a:pt x="124780" y="83688"/>
                  </a:lnTo>
                  <a:lnTo>
                    <a:pt x="119901" y="68027"/>
                  </a:lnTo>
                  <a:lnTo>
                    <a:pt x="114202" y="52693"/>
                  </a:lnTo>
                  <a:lnTo>
                    <a:pt x="106732" y="40022"/>
                  </a:lnTo>
                  <a:lnTo>
                    <a:pt x="98081" y="29129"/>
                  </a:lnTo>
                  <a:lnTo>
                    <a:pt x="88643" y="19419"/>
                  </a:lnTo>
                  <a:lnTo>
                    <a:pt x="77457" y="12947"/>
                  </a:lnTo>
                  <a:lnTo>
                    <a:pt x="65106" y="8631"/>
                  </a:lnTo>
                  <a:lnTo>
                    <a:pt x="257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26185" y="3435606"/>
            <a:ext cx="319336" cy="264279"/>
            <a:chOff x="2126185" y="3435606"/>
            <a:chExt cx="319336" cy="264279"/>
          </a:xfrm>
        </p:grpSpPr>
        <p:sp>
          <p:nvSpPr>
            <p:cNvPr id="117" name="Freeform 116"/>
            <p:cNvSpPr/>
            <p:nvPr/>
          </p:nvSpPr>
          <p:spPr>
            <a:xfrm>
              <a:off x="2170231" y="3512687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0" y="0"/>
                  </a:moveTo>
                  <a:lnTo>
                    <a:pt x="0" y="109384"/>
                  </a:lnTo>
                  <a:lnTo>
                    <a:pt x="1224" y="124311"/>
                  </a:lnTo>
                  <a:lnTo>
                    <a:pt x="11012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126185" y="3465484"/>
              <a:ext cx="124384" cy="113274"/>
            </a:xfrm>
            <a:custGeom>
              <a:avLst/>
              <a:gdLst/>
              <a:ahLst/>
              <a:cxnLst/>
              <a:rect l="0" t="0" r="0" b="0"/>
              <a:pathLst>
                <a:path w="124384" h="113274">
                  <a:moveTo>
                    <a:pt x="0" y="14169"/>
                  </a:moveTo>
                  <a:lnTo>
                    <a:pt x="17537" y="2477"/>
                  </a:lnTo>
                  <a:lnTo>
                    <a:pt x="26373" y="257"/>
                  </a:lnTo>
                  <a:lnTo>
                    <a:pt x="35935" y="0"/>
                  </a:lnTo>
                  <a:lnTo>
                    <a:pt x="45980" y="1052"/>
                  </a:lnTo>
                  <a:lnTo>
                    <a:pt x="56347" y="4201"/>
                  </a:lnTo>
                  <a:lnTo>
                    <a:pt x="66929" y="8747"/>
                  </a:lnTo>
                  <a:lnTo>
                    <a:pt x="77654" y="14225"/>
                  </a:lnTo>
                  <a:lnTo>
                    <a:pt x="87251" y="20324"/>
                  </a:lnTo>
                  <a:lnTo>
                    <a:pt x="96096" y="26837"/>
                  </a:lnTo>
                  <a:lnTo>
                    <a:pt x="104440" y="33626"/>
                  </a:lnTo>
                  <a:lnTo>
                    <a:pt x="111226" y="41822"/>
                  </a:lnTo>
                  <a:lnTo>
                    <a:pt x="116973" y="50957"/>
                  </a:lnTo>
                  <a:lnTo>
                    <a:pt x="122028" y="60717"/>
                  </a:lnTo>
                  <a:lnTo>
                    <a:pt x="124175" y="70895"/>
                  </a:lnTo>
                  <a:lnTo>
                    <a:pt x="124383" y="81350"/>
                  </a:lnTo>
                  <a:lnTo>
                    <a:pt x="123298" y="91991"/>
                  </a:lnTo>
                  <a:lnTo>
                    <a:pt x="117680" y="99085"/>
                  </a:lnTo>
                  <a:lnTo>
                    <a:pt x="109041" y="103814"/>
                  </a:lnTo>
                  <a:lnTo>
                    <a:pt x="44046" y="113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346870" y="3435606"/>
              <a:ext cx="10559" cy="165175"/>
            </a:xfrm>
            <a:custGeom>
              <a:avLst/>
              <a:gdLst/>
              <a:ahLst/>
              <a:cxnLst/>
              <a:rect l="0" t="0" r="0" b="0"/>
              <a:pathLst>
                <a:path w="10559" h="165175">
                  <a:moveTo>
                    <a:pt x="10558" y="0"/>
                  </a:moveTo>
                  <a:lnTo>
                    <a:pt x="4712" y="17537"/>
                  </a:lnTo>
                  <a:lnTo>
                    <a:pt x="2990" y="28821"/>
                  </a:lnTo>
                  <a:lnTo>
                    <a:pt x="1842" y="42461"/>
                  </a:lnTo>
                  <a:lnTo>
                    <a:pt x="1077" y="57671"/>
                  </a:lnTo>
                  <a:lnTo>
                    <a:pt x="227" y="87623"/>
                  </a:lnTo>
                  <a:lnTo>
                    <a:pt x="0" y="102462"/>
                  </a:lnTo>
                  <a:lnTo>
                    <a:pt x="1072" y="116025"/>
                  </a:lnTo>
                  <a:lnTo>
                    <a:pt x="3010" y="128738"/>
                  </a:lnTo>
                  <a:lnTo>
                    <a:pt x="10558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280347" y="3501676"/>
              <a:ext cx="165174" cy="22024"/>
            </a:xfrm>
            <a:custGeom>
              <a:avLst/>
              <a:gdLst/>
              <a:ahLst/>
              <a:cxnLst/>
              <a:rect l="0" t="0" r="0" b="0"/>
              <a:pathLst>
                <a:path w="165174" h="22024">
                  <a:moveTo>
                    <a:pt x="0" y="22023"/>
                  </a:moveTo>
                  <a:lnTo>
                    <a:pt x="11691" y="10332"/>
                  </a:lnTo>
                  <a:lnTo>
                    <a:pt x="22476" y="6888"/>
                  </a:lnTo>
                  <a:lnTo>
                    <a:pt x="37007" y="4592"/>
                  </a:lnTo>
                  <a:lnTo>
                    <a:pt x="54036" y="3062"/>
                  </a:lnTo>
                  <a:lnTo>
                    <a:pt x="71505" y="2041"/>
                  </a:lnTo>
                  <a:lnTo>
                    <a:pt x="89269" y="1361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Freeform 121"/>
          <p:cNvSpPr/>
          <p:nvPr/>
        </p:nvSpPr>
        <p:spPr>
          <a:xfrm>
            <a:off x="6101358" y="5285549"/>
            <a:ext cx="319111" cy="450100"/>
          </a:xfrm>
          <a:custGeom>
            <a:avLst/>
            <a:gdLst/>
            <a:ahLst/>
            <a:cxnLst/>
            <a:rect l="0" t="0" r="0" b="0"/>
            <a:pathLst>
              <a:path w="319111" h="450100">
                <a:moveTo>
                  <a:pt x="0" y="253266"/>
                </a:moveTo>
                <a:lnTo>
                  <a:pt x="83500" y="336765"/>
                </a:lnTo>
                <a:lnTo>
                  <a:pt x="97266" y="349308"/>
                </a:lnTo>
                <a:lnTo>
                  <a:pt x="111337" y="361340"/>
                </a:lnTo>
                <a:lnTo>
                  <a:pt x="125612" y="373032"/>
                </a:lnTo>
                <a:lnTo>
                  <a:pt x="138800" y="383274"/>
                </a:lnTo>
                <a:lnTo>
                  <a:pt x="151262" y="392549"/>
                </a:lnTo>
                <a:lnTo>
                  <a:pt x="163241" y="401179"/>
                </a:lnTo>
                <a:lnTo>
                  <a:pt x="176120" y="409379"/>
                </a:lnTo>
                <a:lnTo>
                  <a:pt x="189600" y="417293"/>
                </a:lnTo>
                <a:lnTo>
                  <a:pt x="203481" y="425016"/>
                </a:lnTo>
                <a:lnTo>
                  <a:pt x="216405" y="432612"/>
                </a:lnTo>
                <a:lnTo>
                  <a:pt x="240554" y="447577"/>
                </a:lnTo>
                <a:lnTo>
                  <a:pt x="252133" y="450099"/>
                </a:lnTo>
                <a:lnTo>
                  <a:pt x="263522" y="449334"/>
                </a:lnTo>
                <a:lnTo>
                  <a:pt x="274786" y="446377"/>
                </a:lnTo>
                <a:lnTo>
                  <a:pt x="283518" y="440735"/>
                </a:lnTo>
                <a:lnTo>
                  <a:pt x="290563" y="433303"/>
                </a:lnTo>
                <a:lnTo>
                  <a:pt x="296484" y="424678"/>
                </a:lnTo>
                <a:lnTo>
                  <a:pt x="301654" y="414034"/>
                </a:lnTo>
                <a:lnTo>
                  <a:pt x="306324" y="402043"/>
                </a:lnTo>
                <a:lnTo>
                  <a:pt x="310661" y="389156"/>
                </a:lnTo>
                <a:lnTo>
                  <a:pt x="313553" y="373223"/>
                </a:lnTo>
                <a:lnTo>
                  <a:pt x="315480" y="355261"/>
                </a:lnTo>
                <a:lnTo>
                  <a:pt x="316766" y="335945"/>
                </a:lnTo>
                <a:lnTo>
                  <a:pt x="317622" y="313279"/>
                </a:lnTo>
                <a:lnTo>
                  <a:pt x="318828" y="234614"/>
                </a:lnTo>
                <a:lnTo>
                  <a:pt x="319110" y="178091"/>
                </a:lnTo>
                <a:lnTo>
                  <a:pt x="317962" y="150538"/>
                </a:lnTo>
                <a:lnTo>
                  <a:pt x="315972" y="123606"/>
                </a:lnTo>
                <a:lnTo>
                  <a:pt x="313423" y="97086"/>
                </a:lnTo>
                <a:lnTo>
                  <a:pt x="311723" y="74512"/>
                </a:lnTo>
                <a:lnTo>
                  <a:pt x="310590" y="54569"/>
                </a:lnTo>
                <a:lnTo>
                  <a:pt x="3083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2807225" y="5814104"/>
            <a:ext cx="926649" cy="352370"/>
            <a:chOff x="2807225" y="5814104"/>
            <a:chExt cx="926649" cy="352370"/>
          </a:xfrm>
        </p:grpSpPr>
        <p:sp>
          <p:nvSpPr>
            <p:cNvPr id="123" name="Freeform 122"/>
            <p:cNvSpPr/>
            <p:nvPr/>
          </p:nvSpPr>
          <p:spPr>
            <a:xfrm>
              <a:off x="2807225" y="5880173"/>
              <a:ext cx="188874" cy="121128"/>
            </a:xfrm>
            <a:custGeom>
              <a:avLst/>
              <a:gdLst/>
              <a:ahLst/>
              <a:cxnLst/>
              <a:rect l="0" t="0" r="0" b="0"/>
              <a:pathLst>
                <a:path w="188874" h="121128">
                  <a:moveTo>
                    <a:pt x="12688" y="0"/>
                  </a:moveTo>
                  <a:lnTo>
                    <a:pt x="12688" y="23383"/>
                  </a:lnTo>
                  <a:lnTo>
                    <a:pt x="10241" y="33941"/>
                  </a:lnTo>
                  <a:lnTo>
                    <a:pt x="6163" y="44651"/>
                  </a:lnTo>
                  <a:lnTo>
                    <a:pt x="997" y="55461"/>
                  </a:lnTo>
                  <a:lnTo>
                    <a:pt x="0" y="65114"/>
                  </a:lnTo>
                  <a:lnTo>
                    <a:pt x="1783" y="73998"/>
                  </a:lnTo>
                  <a:lnTo>
                    <a:pt x="5418" y="82366"/>
                  </a:lnTo>
                  <a:lnTo>
                    <a:pt x="12736" y="87946"/>
                  </a:lnTo>
                  <a:lnTo>
                    <a:pt x="22508" y="91665"/>
                  </a:lnTo>
                  <a:lnTo>
                    <a:pt x="46417" y="97021"/>
                  </a:lnTo>
                  <a:lnTo>
                    <a:pt x="116038" y="113995"/>
                  </a:lnTo>
                  <a:lnTo>
                    <a:pt x="130528" y="116372"/>
                  </a:lnTo>
                  <a:lnTo>
                    <a:pt x="145082" y="117958"/>
                  </a:lnTo>
                  <a:lnTo>
                    <a:pt x="188873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963064" y="5825115"/>
              <a:ext cx="66070" cy="341359"/>
            </a:xfrm>
            <a:custGeom>
              <a:avLst/>
              <a:gdLst/>
              <a:ahLst/>
              <a:cxnLst/>
              <a:rect l="0" t="0" r="0" b="0"/>
              <a:pathLst>
                <a:path w="66070" h="341359">
                  <a:moveTo>
                    <a:pt x="66069" y="0"/>
                  </a:moveTo>
                  <a:lnTo>
                    <a:pt x="54378" y="17537"/>
                  </a:lnTo>
                  <a:lnTo>
                    <a:pt x="49710" y="26374"/>
                  </a:lnTo>
                  <a:lnTo>
                    <a:pt x="45375" y="35935"/>
                  </a:lnTo>
                  <a:lnTo>
                    <a:pt x="41262" y="45980"/>
                  </a:lnTo>
                  <a:lnTo>
                    <a:pt x="37296" y="60018"/>
                  </a:lnTo>
                  <a:lnTo>
                    <a:pt x="33428" y="76717"/>
                  </a:lnTo>
                  <a:lnTo>
                    <a:pt x="25868" y="114848"/>
                  </a:lnTo>
                  <a:lnTo>
                    <a:pt x="7364" y="220855"/>
                  </a:lnTo>
                  <a:lnTo>
                    <a:pt x="4909" y="240223"/>
                  </a:lnTo>
                  <a:lnTo>
                    <a:pt x="3273" y="258029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054077" y="5880173"/>
              <a:ext cx="176686" cy="238157"/>
            </a:xfrm>
            <a:custGeom>
              <a:avLst/>
              <a:gdLst/>
              <a:ahLst/>
              <a:cxnLst/>
              <a:rect l="0" t="0" r="0" b="0"/>
              <a:pathLst>
                <a:path w="176686" h="238157">
                  <a:moveTo>
                    <a:pt x="85172" y="0"/>
                  </a:moveTo>
                  <a:lnTo>
                    <a:pt x="73480" y="17537"/>
                  </a:lnTo>
                  <a:lnTo>
                    <a:pt x="66366" y="25150"/>
                  </a:lnTo>
                  <a:lnTo>
                    <a:pt x="57952" y="32672"/>
                  </a:lnTo>
                  <a:lnTo>
                    <a:pt x="48673" y="40134"/>
                  </a:lnTo>
                  <a:lnTo>
                    <a:pt x="40039" y="50003"/>
                  </a:lnTo>
                  <a:lnTo>
                    <a:pt x="31837" y="61476"/>
                  </a:lnTo>
                  <a:lnTo>
                    <a:pt x="23921" y="74018"/>
                  </a:lnTo>
                  <a:lnTo>
                    <a:pt x="17421" y="87274"/>
                  </a:lnTo>
                  <a:lnTo>
                    <a:pt x="11864" y="101006"/>
                  </a:lnTo>
                  <a:lnTo>
                    <a:pt x="6936" y="115054"/>
                  </a:lnTo>
                  <a:lnTo>
                    <a:pt x="3650" y="129313"/>
                  </a:lnTo>
                  <a:lnTo>
                    <a:pt x="1460" y="143714"/>
                  </a:lnTo>
                  <a:lnTo>
                    <a:pt x="0" y="158208"/>
                  </a:lnTo>
                  <a:lnTo>
                    <a:pt x="1473" y="172765"/>
                  </a:lnTo>
                  <a:lnTo>
                    <a:pt x="4903" y="187364"/>
                  </a:lnTo>
                  <a:lnTo>
                    <a:pt x="9636" y="201990"/>
                  </a:lnTo>
                  <a:lnTo>
                    <a:pt x="16462" y="212965"/>
                  </a:lnTo>
                  <a:lnTo>
                    <a:pt x="24683" y="221505"/>
                  </a:lnTo>
                  <a:lnTo>
                    <a:pt x="33834" y="228421"/>
                  </a:lnTo>
                  <a:lnTo>
                    <a:pt x="44829" y="233032"/>
                  </a:lnTo>
                  <a:lnTo>
                    <a:pt x="57053" y="236106"/>
                  </a:lnTo>
                  <a:lnTo>
                    <a:pt x="70097" y="238156"/>
                  </a:lnTo>
                  <a:lnTo>
                    <a:pt x="82463" y="237075"/>
                  </a:lnTo>
                  <a:lnTo>
                    <a:pt x="94377" y="233908"/>
                  </a:lnTo>
                  <a:lnTo>
                    <a:pt x="105991" y="229349"/>
                  </a:lnTo>
                  <a:lnTo>
                    <a:pt x="116180" y="223863"/>
                  </a:lnTo>
                  <a:lnTo>
                    <a:pt x="125420" y="217759"/>
                  </a:lnTo>
                  <a:lnTo>
                    <a:pt x="134027" y="211242"/>
                  </a:lnTo>
                  <a:lnTo>
                    <a:pt x="142212" y="202003"/>
                  </a:lnTo>
                  <a:lnTo>
                    <a:pt x="150116" y="190950"/>
                  </a:lnTo>
                  <a:lnTo>
                    <a:pt x="157832" y="178687"/>
                  </a:lnTo>
                  <a:lnTo>
                    <a:pt x="164200" y="165618"/>
                  </a:lnTo>
                  <a:lnTo>
                    <a:pt x="169668" y="152012"/>
                  </a:lnTo>
                  <a:lnTo>
                    <a:pt x="174537" y="138046"/>
                  </a:lnTo>
                  <a:lnTo>
                    <a:pt x="176560" y="125066"/>
                  </a:lnTo>
                  <a:lnTo>
                    <a:pt x="176685" y="112741"/>
                  </a:lnTo>
                  <a:lnTo>
                    <a:pt x="175545" y="100854"/>
                  </a:lnTo>
                  <a:lnTo>
                    <a:pt x="172337" y="89259"/>
                  </a:lnTo>
                  <a:lnTo>
                    <a:pt x="167752" y="77859"/>
                  </a:lnTo>
                  <a:lnTo>
                    <a:pt x="162249" y="66588"/>
                  </a:lnTo>
                  <a:lnTo>
                    <a:pt x="153685" y="57850"/>
                  </a:lnTo>
                  <a:lnTo>
                    <a:pt x="143082" y="50802"/>
                  </a:lnTo>
                  <a:lnTo>
                    <a:pt x="10719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315434" y="60563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386473" y="5825115"/>
              <a:ext cx="160204" cy="198209"/>
            </a:xfrm>
            <a:custGeom>
              <a:avLst/>
              <a:gdLst/>
              <a:ahLst/>
              <a:cxnLst/>
              <a:rect l="0" t="0" r="0" b="0"/>
              <a:pathLst>
                <a:path w="160204" h="198209">
                  <a:moveTo>
                    <a:pt x="83122" y="0"/>
                  </a:moveTo>
                  <a:lnTo>
                    <a:pt x="100659" y="11691"/>
                  </a:lnTo>
                  <a:lnTo>
                    <a:pt x="108272" y="17583"/>
                  </a:lnTo>
                  <a:lnTo>
                    <a:pt x="115795" y="23957"/>
                  </a:lnTo>
                  <a:lnTo>
                    <a:pt x="123256" y="30653"/>
                  </a:lnTo>
                  <a:lnTo>
                    <a:pt x="129455" y="38788"/>
                  </a:lnTo>
                  <a:lnTo>
                    <a:pt x="134810" y="47882"/>
                  </a:lnTo>
                  <a:lnTo>
                    <a:pt x="139604" y="57615"/>
                  </a:lnTo>
                  <a:lnTo>
                    <a:pt x="141577" y="68998"/>
                  </a:lnTo>
                  <a:lnTo>
                    <a:pt x="141668" y="81481"/>
                  </a:lnTo>
                  <a:lnTo>
                    <a:pt x="140505" y="94696"/>
                  </a:lnTo>
                  <a:lnTo>
                    <a:pt x="137284" y="107177"/>
                  </a:lnTo>
                  <a:lnTo>
                    <a:pt x="132688" y="119168"/>
                  </a:lnTo>
                  <a:lnTo>
                    <a:pt x="127178" y="130833"/>
                  </a:lnTo>
                  <a:lnTo>
                    <a:pt x="119834" y="139832"/>
                  </a:lnTo>
                  <a:lnTo>
                    <a:pt x="111267" y="147056"/>
                  </a:lnTo>
                  <a:lnTo>
                    <a:pt x="101886" y="153095"/>
                  </a:lnTo>
                  <a:lnTo>
                    <a:pt x="91961" y="158345"/>
                  </a:lnTo>
                  <a:lnTo>
                    <a:pt x="81673" y="163068"/>
                  </a:lnTo>
                  <a:lnTo>
                    <a:pt x="71145" y="167440"/>
                  </a:lnTo>
                  <a:lnTo>
                    <a:pt x="60455" y="169132"/>
                  </a:lnTo>
                  <a:lnTo>
                    <a:pt x="49659" y="169036"/>
                  </a:lnTo>
                  <a:lnTo>
                    <a:pt x="38790" y="167749"/>
                  </a:lnTo>
                  <a:lnTo>
                    <a:pt x="29097" y="164443"/>
                  </a:lnTo>
                  <a:lnTo>
                    <a:pt x="20189" y="159792"/>
                  </a:lnTo>
                  <a:lnTo>
                    <a:pt x="11803" y="154245"/>
                  </a:lnTo>
                  <a:lnTo>
                    <a:pt x="6212" y="145653"/>
                  </a:lnTo>
                  <a:lnTo>
                    <a:pt x="2485" y="135031"/>
                  </a:lnTo>
                  <a:lnTo>
                    <a:pt x="0" y="123055"/>
                  </a:lnTo>
                  <a:lnTo>
                    <a:pt x="4461" y="116295"/>
                  </a:lnTo>
                  <a:lnTo>
                    <a:pt x="13553" y="113012"/>
                  </a:lnTo>
                  <a:lnTo>
                    <a:pt x="25731" y="112046"/>
                  </a:lnTo>
                  <a:lnTo>
                    <a:pt x="36297" y="115073"/>
                  </a:lnTo>
                  <a:lnTo>
                    <a:pt x="45788" y="120762"/>
                  </a:lnTo>
                  <a:lnTo>
                    <a:pt x="54563" y="128225"/>
                  </a:lnTo>
                  <a:lnTo>
                    <a:pt x="64083" y="136871"/>
                  </a:lnTo>
                  <a:lnTo>
                    <a:pt x="84448" y="156265"/>
                  </a:lnTo>
                  <a:lnTo>
                    <a:pt x="102472" y="173857"/>
                  </a:lnTo>
                  <a:lnTo>
                    <a:pt x="16020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592310" y="5814104"/>
              <a:ext cx="90684" cy="251927"/>
            </a:xfrm>
            <a:custGeom>
              <a:avLst/>
              <a:gdLst/>
              <a:ahLst/>
              <a:cxnLst/>
              <a:rect l="0" t="0" r="0" b="0"/>
              <a:pathLst>
                <a:path w="90684" h="251927">
                  <a:moveTo>
                    <a:pt x="31447" y="0"/>
                  </a:moveTo>
                  <a:lnTo>
                    <a:pt x="31447" y="23383"/>
                  </a:lnTo>
                  <a:lnTo>
                    <a:pt x="29000" y="33941"/>
                  </a:lnTo>
                  <a:lnTo>
                    <a:pt x="24922" y="44650"/>
                  </a:lnTo>
                  <a:lnTo>
                    <a:pt x="19756" y="55460"/>
                  </a:lnTo>
                  <a:lnTo>
                    <a:pt x="13865" y="65114"/>
                  </a:lnTo>
                  <a:lnTo>
                    <a:pt x="7491" y="73997"/>
                  </a:lnTo>
                  <a:lnTo>
                    <a:pt x="794" y="82366"/>
                  </a:lnTo>
                  <a:lnTo>
                    <a:pt x="0" y="89169"/>
                  </a:lnTo>
                  <a:lnTo>
                    <a:pt x="3142" y="94927"/>
                  </a:lnTo>
                  <a:lnTo>
                    <a:pt x="8907" y="99990"/>
                  </a:lnTo>
                  <a:lnTo>
                    <a:pt x="15196" y="105812"/>
                  </a:lnTo>
                  <a:lnTo>
                    <a:pt x="28711" y="118807"/>
                  </a:lnTo>
                  <a:lnTo>
                    <a:pt x="55922" y="145725"/>
                  </a:lnTo>
                  <a:lnTo>
                    <a:pt x="63669" y="155878"/>
                  </a:lnTo>
                  <a:lnTo>
                    <a:pt x="70058" y="166317"/>
                  </a:lnTo>
                  <a:lnTo>
                    <a:pt x="75540" y="176948"/>
                  </a:lnTo>
                  <a:lnTo>
                    <a:pt x="80419" y="187705"/>
                  </a:lnTo>
                  <a:lnTo>
                    <a:pt x="84895" y="198547"/>
                  </a:lnTo>
                  <a:lnTo>
                    <a:pt x="89102" y="209445"/>
                  </a:lnTo>
                  <a:lnTo>
                    <a:pt x="90683" y="220381"/>
                  </a:lnTo>
                  <a:lnTo>
                    <a:pt x="90514" y="231343"/>
                  </a:lnTo>
                  <a:lnTo>
                    <a:pt x="89178" y="242321"/>
                  </a:lnTo>
                  <a:lnTo>
                    <a:pt x="83393" y="248416"/>
                  </a:lnTo>
                  <a:lnTo>
                    <a:pt x="74642" y="251256"/>
                  </a:lnTo>
                  <a:lnTo>
                    <a:pt x="63914" y="251926"/>
                  </a:lnTo>
                  <a:lnTo>
                    <a:pt x="54316" y="249925"/>
                  </a:lnTo>
                  <a:lnTo>
                    <a:pt x="45469" y="246144"/>
                  </a:lnTo>
                  <a:lnTo>
                    <a:pt x="20436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612746" y="5840794"/>
              <a:ext cx="121128" cy="28368"/>
            </a:xfrm>
            <a:custGeom>
              <a:avLst/>
              <a:gdLst/>
              <a:ahLst/>
              <a:cxnLst/>
              <a:rect l="0" t="0" r="0" b="0"/>
              <a:pathLst>
                <a:path w="121128" h="28368">
                  <a:moveTo>
                    <a:pt x="0" y="6344"/>
                  </a:moveTo>
                  <a:lnTo>
                    <a:pt x="17537" y="499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79" y="2709"/>
                  </a:lnTo>
                  <a:lnTo>
                    <a:pt x="56347" y="5144"/>
                  </a:lnTo>
                  <a:lnTo>
                    <a:pt x="66929" y="7992"/>
                  </a:lnTo>
                  <a:lnTo>
                    <a:pt x="121127" y="28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821933" y="5814104"/>
            <a:ext cx="231276" cy="352370"/>
            <a:chOff x="3821933" y="5814104"/>
            <a:chExt cx="231276" cy="352370"/>
          </a:xfrm>
        </p:grpSpPr>
        <p:sp>
          <p:nvSpPr>
            <p:cNvPr id="131" name="Freeform 130"/>
            <p:cNvSpPr/>
            <p:nvPr/>
          </p:nvSpPr>
          <p:spPr>
            <a:xfrm>
              <a:off x="3821933" y="5874037"/>
              <a:ext cx="132172" cy="292437"/>
            </a:xfrm>
            <a:custGeom>
              <a:avLst/>
              <a:gdLst/>
              <a:ahLst/>
              <a:cxnLst/>
              <a:rect l="0" t="0" r="0" b="0"/>
              <a:pathLst>
                <a:path w="132172" h="292437">
                  <a:moveTo>
                    <a:pt x="77113" y="61194"/>
                  </a:moveTo>
                  <a:lnTo>
                    <a:pt x="77113" y="37811"/>
                  </a:lnTo>
                  <a:lnTo>
                    <a:pt x="74666" y="28476"/>
                  </a:lnTo>
                  <a:lnTo>
                    <a:pt x="70588" y="19806"/>
                  </a:lnTo>
                  <a:lnTo>
                    <a:pt x="65422" y="11578"/>
                  </a:lnTo>
                  <a:lnTo>
                    <a:pt x="57084" y="6094"/>
                  </a:lnTo>
                  <a:lnTo>
                    <a:pt x="46632" y="2438"/>
                  </a:lnTo>
                  <a:lnTo>
                    <a:pt x="34769" y="0"/>
                  </a:lnTo>
                  <a:lnTo>
                    <a:pt x="24414" y="822"/>
                  </a:lnTo>
                  <a:lnTo>
                    <a:pt x="15063" y="3816"/>
                  </a:lnTo>
                  <a:lnTo>
                    <a:pt x="6382" y="8260"/>
                  </a:lnTo>
                  <a:lnTo>
                    <a:pt x="1819" y="16117"/>
                  </a:lnTo>
                  <a:lnTo>
                    <a:pt x="0" y="26248"/>
                  </a:lnTo>
                  <a:lnTo>
                    <a:pt x="11" y="37897"/>
                  </a:lnTo>
                  <a:lnTo>
                    <a:pt x="2465" y="48109"/>
                  </a:lnTo>
                  <a:lnTo>
                    <a:pt x="6548" y="57365"/>
                  </a:lnTo>
                  <a:lnTo>
                    <a:pt x="11717" y="65982"/>
                  </a:lnTo>
                  <a:lnTo>
                    <a:pt x="20057" y="71727"/>
                  </a:lnTo>
                  <a:lnTo>
                    <a:pt x="30512" y="75557"/>
                  </a:lnTo>
                  <a:lnTo>
                    <a:pt x="42375" y="78110"/>
                  </a:lnTo>
                  <a:lnTo>
                    <a:pt x="52731" y="82259"/>
                  </a:lnTo>
                  <a:lnTo>
                    <a:pt x="62082" y="87473"/>
                  </a:lnTo>
                  <a:lnTo>
                    <a:pt x="70763" y="93395"/>
                  </a:lnTo>
                  <a:lnTo>
                    <a:pt x="75327" y="102238"/>
                  </a:lnTo>
                  <a:lnTo>
                    <a:pt x="77146" y="113027"/>
                  </a:lnTo>
                  <a:lnTo>
                    <a:pt x="77135" y="125113"/>
                  </a:lnTo>
                  <a:lnTo>
                    <a:pt x="78351" y="138065"/>
                  </a:lnTo>
                  <a:lnTo>
                    <a:pt x="80386" y="151593"/>
                  </a:lnTo>
                  <a:lnTo>
                    <a:pt x="82966" y="165506"/>
                  </a:lnTo>
                  <a:lnTo>
                    <a:pt x="84685" y="179676"/>
                  </a:lnTo>
                  <a:lnTo>
                    <a:pt x="85832" y="194016"/>
                  </a:lnTo>
                  <a:lnTo>
                    <a:pt x="86597" y="208470"/>
                  </a:lnTo>
                  <a:lnTo>
                    <a:pt x="88329" y="221777"/>
                  </a:lnTo>
                  <a:lnTo>
                    <a:pt x="90708" y="234319"/>
                  </a:lnTo>
                  <a:lnTo>
                    <a:pt x="93518" y="246350"/>
                  </a:lnTo>
                  <a:lnTo>
                    <a:pt x="97838" y="256819"/>
                  </a:lnTo>
                  <a:lnTo>
                    <a:pt x="103165" y="266244"/>
                  </a:lnTo>
                  <a:lnTo>
                    <a:pt x="132171" y="2924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987593" y="5814104"/>
              <a:ext cx="21570" cy="231243"/>
            </a:xfrm>
            <a:custGeom>
              <a:avLst/>
              <a:gdLst/>
              <a:ahLst/>
              <a:cxnLst/>
              <a:rect l="0" t="0" r="0" b="0"/>
              <a:pathLst>
                <a:path w="21570" h="231243">
                  <a:moveTo>
                    <a:pt x="10557" y="0"/>
                  </a:moveTo>
                  <a:lnTo>
                    <a:pt x="4712" y="17537"/>
                  </a:lnTo>
                  <a:lnTo>
                    <a:pt x="2990" y="28820"/>
                  </a:lnTo>
                  <a:lnTo>
                    <a:pt x="1842" y="42460"/>
                  </a:lnTo>
                  <a:lnTo>
                    <a:pt x="1077" y="57671"/>
                  </a:lnTo>
                  <a:lnTo>
                    <a:pt x="227" y="90885"/>
                  </a:lnTo>
                  <a:lnTo>
                    <a:pt x="0" y="108306"/>
                  </a:lnTo>
                  <a:lnTo>
                    <a:pt x="1072" y="123592"/>
                  </a:lnTo>
                  <a:lnTo>
                    <a:pt x="3010" y="137452"/>
                  </a:lnTo>
                  <a:lnTo>
                    <a:pt x="5526" y="150363"/>
                  </a:lnTo>
                  <a:lnTo>
                    <a:pt x="11584" y="177759"/>
                  </a:lnTo>
                  <a:lnTo>
                    <a:pt x="21569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932081" y="5886881"/>
              <a:ext cx="121128" cy="26328"/>
            </a:xfrm>
            <a:custGeom>
              <a:avLst/>
              <a:gdLst/>
              <a:ahLst/>
              <a:cxnLst/>
              <a:rect l="0" t="0" r="0" b="0"/>
              <a:pathLst>
                <a:path w="121128" h="26328">
                  <a:moveTo>
                    <a:pt x="121127" y="26327"/>
                  </a:moveTo>
                  <a:lnTo>
                    <a:pt x="103590" y="14635"/>
                  </a:lnTo>
                  <a:lnTo>
                    <a:pt x="94754" y="9968"/>
                  </a:lnTo>
                  <a:lnTo>
                    <a:pt x="85192" y="5632"/>
                  </a:lnTo>
                  <a:lnTo>
                    <a:pt x="75148" y="1519"/>
                  </a:lnTo>
                  <a:lnTo>
                    <a:pt x="62334" y="0"/>
                  </a:lnTo>
                  <a:lnTo>
                    <a:pt x="47673" y="211"/>
                  </a:lnTo>
                  <a:lnTo>
                    <a:pt x="0" y="43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5" name="Freeform 134"/>
          <p:cNvSpPr/>
          <p:nvPr/>
        </p:nvSpPr>
        <p:spPr>
          <a:xfrm>
            <a:off x="7907255" y="5076329"/>
            <a:ext cx="308325" cy="761964"/>
          </a:xfrm>
          <a:custGeom>
            <a:avLst/>
            <a:gdLst/>
            <a:ahLst/>
            <a:cxnLst/>
            <a:rect l="0" t="0" r="0" b="0"/>
            <a:pathLst>
              <a:path w="308325" h="761964">
                <a:moveTo>
                  <a:pt x="0" y="550578"/>
                </a:moveTo>
                <a:lnTo>
                  <a:pt x="45979" y="627211"/>
                </a:lnTo>
                <a:lnTo>
                  <a:pt x="53899" y="642042"/>
                </a:lnTo>
                <a:lnTo>
                  <a:pt x="60403" y="655600"/>
                </a:lnTo>
                <a:lnTo>
                  <a:pt x="65962" y="668310"/>
                </a:lnTo>
                <a:lnTo>
                  <a:pt x="72116" y="679230"/>
                </a:lnTo>
                <a:lnTo>
                  <a:pt x="78665" y="688957"/>
                </a:lnTo>
                <a:lnTo>
                  <a:pt x="85478" y="697888"/>
                </a:lnTo>
                <a:lnTo>
                  <a:pt x="92467" y="706290"/>
                </a:lnTo>
                <a:lnTo>
                  <a:pt x="99573" y="714338"/>
                </a:lnTo>
                <a:lnTo>
                  <a:pt x="113994" y="729806"/>
                </a:lnTo>
                <a:lnTo>
                  <a:pt x="128561" y="744837"/>
                </a:lnTo>
                <a:lnTo>
                  <a:pt x="137095" y="751047"/>
                </a:lnTo>
                <a:lnTo>
                  <a:pt x="146454" y="756411"/>
                </a:lnTo>
                <a:lnTo>
                  <a:pt x="156364" y="761210"/>
                </a:lnTo>
                <a:lnTo>
                  <a:pt x="165418" y="761963"/>
                </a:lnTo>
                <a:lnTo>
                  <a:pt x="173901" y="760018"/>
                </a:lnTo>
                <a:lnTo>
                  <a:pt x="182003" y="756274"/>
                </a:lnTo>
                <a:lnTo>
                  <a:pt x="189852" y="750107"/>
                </a:lnTo>
                <a:lnTo>
                  <a:pt x="197530" y="742326"/>
                </a:lnTo>
                <a:lnTo>
                  <a:pt x="205097" y="733468"/>
                </a:lnTo>
                <a:lnTo>
                  <a:pt x="212589" y="721445"/>
                </a:lnTo>
                <a:lnTo>
                  <a:pt x="220030" y="707312"/>
                </a:lnTo>
                <a:lnTo>
                  <a:pt x="227438" y="691773"/>
                </a:lnTo>
                <a:lnTo>
                  <a:pt x="234823" y="672848"/>
                </a:lnTo>
                <a:lnTo>
                  <a:pt x="242194" y="651668"/>
                </a:lnTo>
                <a:lnTo>
                  <a:pt x="249555" y="628983"/>
                </a:lnTo>
                <a:lnTo>
                  <a:pt x="256910" y="604071"/>
                </a:lnTo>
                <a:lnTo>
                  <a:pt x="271607" y="550291"/>
                </a:lnTo>
                <a:lnTo>
                  <a:pt x="277728" y="519799"/>
                </a:lnTo>
                <a:lnTo>
                  <a:pt x="283032" y="487236"/>
                </a:lnTo>
                <a:lnTo>
                  <a:pt x="287792" y="453292"/>
                </a:lnTo>
                <a:lnTo>
                  <a:pt x="296344" y="379687"/>
                </a:lnTo>
                <a:lnTo>
                  <a:pt x="300337" y="341217"/>
                </a:lnTo>
                <a:lnTo>
                  <a:pt x="302999" y="303336"/>
                </a:lnTo>
                <a:lnTo>
                  <a:pt x="304773" y="265846"/>
                </a:lnTo>
                <a:lnTo>
                  <a:pt x="306746" y="194011"/>
                </a:lnTo>
                <a:lnTo>
                  <a:pt x="3083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2996098" y="6364682"/>
            <a:ext cx="374394" cy="319336"/>
            <a:chOff x="2996098" y="6364682"/>
            <a:chExt cx="374394" cy="319336"/>
          </a:xfrm>
        </p:grpSpPr>
        <p:sp>
          <p:nvSpPr>
            <p:cNvPr id="136" name="Freeform 135"/>
            <p:cNvSpPr/>
            <p:nvPr/>
          </p:nvSpPr>
          <p:spPr>
            <a:xfrm>
              <a:off x="2996098" y="6364682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0" y="0"/>
                  </a:moveTo>
                  <a:lnTo>
                    <a:pt x="5846" y="29228"/>
                  </a:lnTo>
                  <a:lnTo>
                    <a:pt x="7568" y="42732"/>
                  </a:lnTo>
                  <a:lnTo>
                    <a:pt x="8716" y="56628"/>
                  </a:lnTo>
                  <a:lnTo>
                    <a:pt x="9481" y="70787"/>
                  </a:lnTo>
                  <a:lnTo>
                    <a:pt x="10332" y="99569"/>
                  </a:lnTo>
                  <a:lnTo>
                    <a:pt x="10952" y="190500"/>
                  </a:lnTo>
                  <a:lnTo>
                    <a:pt x="10972" y="207751"/>
                  </a:lnTo>
                  <a:lnTo>
                    <a:pt x="12209" y="222922"/>
                  </a:lnTo>
                  <a:lnTo>
                    <a:pt x="14257" y="236708"/>
                  </a:lnTo>
                  <a:lnTo>
                    <a:pt x="16846" y="249568"/>
                  </a:lnTo>
                  <a:lnTo>
                    <a:pt x="22985" y="276908"/>
                  </a:lnTo>
                  <a:lnTo>
                    <a:pt x="33035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117928" y="6375693"/>
              <a:ext cx="184122" cy="281255"/>
            </a:xfrm>
            <a:custGeom>
              <a:avLst/>
              <a:gdLst/>
              <a:ahLst/>
              <a:cxnLst/>
              <a:rect l="0" t="0" r="0" b="0"/>
              <a:pathLst>
                <a:path w="184122" h="281255">
                  <a:moveTo>
                    <a:pt x="76378" y="0"/>
                  </a:moveTo>
                  <a:lnTo>
                    <a:pt x="58841" y="11691"/>
                  </a:lnTo>
                  <a:lnTo>
                    <a:pt x="51228" y="17583"/>
                  </a:lnTo>
                  <a:lnTo>
                    <a:pt x="43706" y="23957"/>
                  </a:lnTo>
                  <a:lnTo>
                    <a:pt x="36244" y="30653"/>
                  </a:lnTo>
                  <a:lnTo>
                    <a:pt x="30046" y="38788"/>
                  </a:lnTo>
                  <a:lnTo>
                    <a:pt x="24691" y="47882"/>
                  </a:lnTo>
                  <a:lnTo>
                    <a:pt x="19897" y="57615"/>
                  </a:lnTo>
                  <a:lnTo>
                    <a:pt x="15478" y="67774"/>
                  </a:lnTo>
                  <a:lnTo>
                    <a:pt x="11308" y="78218"/>
                  </a:lnTo>
                  <a:lnTo>
                    <a:pt x="7304" y="88850"/>
                  </a:lnTo>
                  <a:lnTo>
                    <a:pt x="4635" y="100833"/>
                  </a:lnTo>
                  <a:lnTo>
                    <a:pt x="2856" y="113716"/>
                  </a:lnTo>
                  <a:lnTo>
                    <a:pt x="1670" y="127198"/>
                  </a:lnTo>
                  <a:lnTo>
                    <a:pt x="879" y="141080"/>
                  </a:lnTo>
                  <a:lnTo>
                    <a:pt x="0" y="169556"/>
                  </a:lnTo>
                  <a:lnTo>
                    <a:pt x="990" y="182777"/>
                  </a:lnTo>
                  <a:lnTo>
                    <a:pt x="2872" y="195262"/>
                  </a:lnTo>
                  <a:lnTo>
                    <a:pt x="5351" y="207256"/>
                  </a:lnTo>
                  <a:lnTo>
                    <a:pt x="9451" y="218922"/>
                  </a:lnTo>
                  <a:lnTo>
                    <a:pt x="14631" y="230370"/>
                  </a:lnTo>
                  <a:lnTo>
                    <a:pt x="20531" y="241673"/>
                  </a:lnTo>
                  <a:lnTo>
                    <a:pt x="26912" y="251655"/>
                  </a:lnTo>
                  <a:lnTo>
                    <a:pt x="33613" y="260756"/>
                  </a:lnTo>
                  <a:lnTo>
                    <a:pt x="40527" y="269271"/>
                  </a:lnTo>
                  <a:lnTo>
                    <a:pt x="50030" y="274948"/>
                  </a:lnTo>
                  <a:lnTo>
                    <a:pt x="61260" y="278731"/>
                  </a:lnTo>
                  <a:lnTo>
                    <a:pt x="73641" y="281254"/>
                  </a:lnTo>
                  <a:lnTo>
                    <a:pt x="84341" y="280489"/>
                  </a:lnTo>
                  <a:lnTo>
                    <a:pt x="93922" y="277533"/>
                  </a:lnTo>
                  <a:lnTo>
                    <a:pt x="102756" y="273115"/>
                  </a:lnTo>
                  <a:lnTo>
                    <a:pt x="111093" y="266499"/>
                  </a:lnTo>
                  <a:lnTo>
                    <a:pt x="119098" y="258417"/>
                  </a:lnTo>
                  <a:lnTo>
                    <a:pt x="126881" y="249359"/>
                  </a:lnTo>
                  <a:lnTo>
                    <a:pt x="134517" y="239650"/>
                  </a:lnTo>
                  <a:lnTo>
                    <a:pt x="142055" y="229506"/>
                  </a:lnTo>
                  <a:lnTo>
                    <a:pt x="149527" y="219074"/>
                  </a:lnTo>
                  <a:lnTo>
                    <a:pt x="155732" y="207225"/>
                  </a:lnTo>
                  <a:lnTo>
                    <a:pt x="161092" y="194432"/>
                  </a:lnTo>
                  <a:lnTo>
                    <a:pt x="174481" y="156306"/>
                  </a:lnTo>
                  <a:lnTo>
                    <a:pt x="178486" y="144580"/>
                  </a:lnTo>
                  <a:lnTo>
                    <a:pt x="181155" y="131868"/>
                  </a:lnTo>
                  <a:lnTo>
                    <a:pt x="182935" y="118500"/>
                  </a:lnTo>
                  <a:lnTo>
                    <a:pt x="184121" y="104694"/>
                  </a:lnTo>
                  <a:lnTo>
                    <a:pt x="183689" y="91819"/>
                  </a:lnTo>
                  <a:lnTo>
                    <a:pt x="182177" y="79565"/>
                  </a:lnTo>
                  <a:lnTo>
                    <a:pt x="179945" y="67726"/>
                  </a:lnTo>
                  <a:lnTo>
                    <a:pt x="176011" y="57386"/>
                  </a:lnTo>
                  <a:lnTo>
                    <a:pt x="170941" y="48045"/>
                  </a:lnTo>
                  <a:lnTo>
                    <a:pt x="165113" y="39371"/>
                  </a:lnTo>
                  <a:lnTo>
                    <a:pt x="157558" y="32365"/>
                  </a:lnTo>
                  <a:lnTo>
                    <a:pt x="148851" y="26471"/>
                  </a:lnTo>
                  <a:lnTo>
                    <a:pt x="139375" y="21318"/>
                  </a:lnTo>
                  <a:lnTo>
                    <a:pt x="129388" y="19106"/>
                  </a:lnTo>
                  <a:lnTo>
                    <a:pt x="119059" y="18855"/>
                  </a:lnTo>
                  <a:lnTo>
                    <a:pt x="8739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348468" y="6606936"/>
              <a:ext cx="22024" cy="1"/>
            </a:xfrm>
            <a:custGeom>
              <a:avLst/>
              <a:gdLst/>
              <a:ahLst/>
              <a:cxnLst/>
              <a:rect l="0" t="0" r="0" b="0"/>
              <a:pathLst>
                <a:path w="22024" h="1">
                  <a:moveTo>
                    <a:pt x="220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577659" y="2455578"/>
            <a:ext cx="1046099" cy="715752"/>
            <a:chOff x="2577659" y="2455578"/>
            <a:chExt cx="1046099" cy="715752"/>
          </a:xfrm>
        </p:grpSpPr>
        <p:sp>
          <p:nvSpPr>
            <p:cNvPr id="140" name="Freeform 139"/>
            <p:cNvSpPr/>
            <p:nvPr/>
          </p:nvSpPr>
          <p:spPr>
            <a:xfrm>
              <a:off x="2687775" y="2477601"/>
              <a:ext cx="22024" cy="121128"/>
            </a:xfrm>
            <a:custGeom>
              <a:avLst/>
              <a:gdLst/>
              <a:ahLst/>
              <a:cxnLst/>
              <a:rect l="0" t="0" r="0" b="0"/>
              <a:pathLst>
                <a:path w="22024" h="121128">
                  <a:moveTo>
                    <a:pt x="22023" y="0"/>
                  </a:moveTo>
                  <a:lnTo>
                    <a:pt x="22023" y="23382"/>
                  </a:lnTo>
                  <a:lnTo>
                    <a:pt x="20799" y="33941"/>
                  </a:lnTo>
                  <a:lnTo>
                    <a:pt x="18760" y="44650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577659" y="2719855"/>
              <a:ext cx="319336" cy="44047"/>
            </a:xfrm>
            <a:custGeom>
              <a:avLst/>
              <a:gdLst/>
              <a:ahLst/>
              <a:cxnLst/>
              <a:rect l="0" t="0" r="0" b="0"/>
              <a:pathLst>
                <a:path w="319336" h="44047">
                  <a:moveTo>
                    <a:pt x="0" y="44046"/>
                  </a:moveTo>
                  <a:lnTo>
                    <a:pt x="17537" y="32355"/>
                  </a:lnTo>
                  <a:lnTo>
                    <a:pt x="28821" y="28911"/>
                  </a:lnTo>
                  <a:lnTo>
                    <a:pt x="42460" y="26615"/>
                  </a:lnTo>
                  <a:lnTo>
                    <a:pt x="57671" y="25085"/>
                  </a:lnTo>
                  <a:lnTo>
                    <a:pt x="73929" y="22841"/>
                  </a:lnTo>
                  <a:lnTo>
                    <a:pt x="167900" y="6965"/>
                  </a:lnTo>
                  <a:lnTo>
                    <a:pt x="187791" y="4644"/>
                  </a:lnTo>
                  <a:lnTo>
                    <a:pt x="207169" y="3096"/>
                  </a:lnTo>
                  <a:lnTo>
                    <a:pt x="226205" y="2064"/>
                  </a:lnTo>
                  <a:lnTo>
                    <a:pt x="260407" y="917"/>
                  </a:lnTo>
                  <a:lnTo>
                    <a:pt x="31933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680897" y="2829971"/>
              <a:ext cx="128006" cy="77082"/>
            </a:xfrm>
            <a:custGeom>
              <a:avLst/>
              <a:gdLst/>
              <a:ahLst/>
              <a:cxnLst/>
              <a:rect l="0" t="0" r="0" b="0"/>
              <a:pathLst>
                <a:path w="128006" h="77082">
                  <a:moveTo>
                    <a:pt x="50924" y="0"/>
                  </a:moveTo>
                  <a:lnTo>
                    <a:pt x="45078" y="23382"/>
                  </a:lnTo>
                  <a:lnTo>
                    <a:pt x="39686" y="31494"/>
                  </a:lnTo>
                  <a:lnTo>
                    <a:pt x="32420" y="38125"/>
                  </a:lnTo>
                  <a:lnTo>
                    <a:pt x="23906" y="43769"/>
                  </a:lnTo>
                  <a:lnTo>
                    <a:pt x="15783" y="49979"/>
                  </a:lnTo>
                  <a:lnTo>
                    <a:pt x="7921" y="56566"/>
                  </a:lnTo>
                  <a:lnTo>
                    <a:pt x="232" y="63404"/>
                  </a:lnTo>
                  <a:lnTo>
                    <a:pt x="0" y="67963"/>
                  </a:lnTo>
                  <a:lnTo>
                    <a:pt x="4740" y="71002"/>
                  </a:lnTo>
                  <a:lnTo>
                    <a:pt x="12793" y="73028"/>
                  </a:lnTo>
                  <a:lnTo>
                    <a:pt x="23057" y="74379"/>
                  </a:lnTo>
                  <a:lnTo>
                    <a:pt x="34793" y="75280"/>
                  </a:lnTo>
                  <a:lnTo>
                    <a:pt x="47511" y="75880"/>
                  </a:lnTo>
                  <a:lnTo>
                    <a:pt x="77955" y="76547"/>
                  </a:lnTo>
                  <a:lnTo>
                    <a:pt x="128005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764856" y="2807947"/>
              <a:ext cx="66070" cy="286302"/>
            </a:xfrm>
            <a:custGeom>
              <a:avLst/>
              <a:gdLst/>
              <a:ahLst/>
              <a:cxnLst/>
              <a:rect l="0" t="0" r="0" b="0"/>
              <a:pathLst>
                <a:path w="66070" h="286302">
                  <a:moveTo>
                    <a:pt x="66069" y="0"/>
                  </a:moveTo>
                  <a:lnTo>
                    <a:pt x="60223" y="17537"/>
                  </a:lnTo>
                  <a:lnTo>
                    <a:pt x="57278" y="27597"/>
                  </a:lnTo>
                  <a:lnTo>
                    <a:pt x="47287" y="63915"/>
                  </a:lnTo>
                  <a:lnTo>
                    <a:pt x="36578" y="99690"/>
                  </a:lnTo>
                  <a:lnTo>
                    <a:pt x="25656" y="140741"/>
                  </a:lnTo>
                  <a:lnTo>
                    <a:pt x="7336" y="213057"/>
                  </a:lnTo>
                  <a:lnTo>
                    <a:pt x="4891" y="227683"/>
                  </a:lnTo>
                  <a:lnTo>
                    <a:pt x="3260" y="242329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985087" y="2763901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159394" y="2488612"/>
              <a:ext cx="167052" cy="132140"/>
            </a:xfrm>
            <a:custGeom>
              <a:avLst/>
              <a:gdLst/>
              <a:ahLst/>
              <a:cxnLst/>
              <a:rect l="0" t="0" r="0" b="0"/>
              <a:pathLst>
                <a:path w="167052" h="132140">
                  <a:moveTo>
                    <a:pt x="45924" y="0"/>
                  </a:moveTo>
                  <a:lnTo>
                    <a:pt x="15271" y="45980"/>
                  </a:lnTo>
                  <a:lnTo>
                    <a:pt x="9583" y="56347"/>
                  </a:lnTo>
                  <a:lnTo>
                    <a:pt x="4567" y="66929"/>
                  </a:lnTo>
                  <a:lnTo>
                    <a:pt x="0" y="77654"/>
                  </a:lnTo>
                  <a:lnTo>
                    <a:pt x="626" y="86028"/>
                  </a:lnTo>
                  <a:lnTo>
                    <a:pt x="4714" y="92834"/>
                  </a:lnTo>
                  <a:lnTo>
                    <a:pt x="11110" y="98594"/>
                  </a:lnTo>
                  <a:lnTo>
                    <a:pt x="20268" y="103658"/>
                  </a:lnTo>
                  <a:lnTo>
                    <a:pt x="31267" y="108258"/>
                  </a:lnTo>
                  <a:lnTo>
                    <a:pt x="43494" y="112548"/>
                  </a:lnTo>
                  <a:lnTo>
                    <a:pt x="56539" y="116631"/>
                  </a:lnTo>
                  <a:lnTo>
                    <a:pt x="84084" y="124431"/>
                  </a:lnTo>
                  <a:lnTo>
                    <a:pt x="98281" y="127000"/>
                  </a:lnTo>
                  <a:lnTo>
                    <a:pt x="112640" y="128713"/>
                  </a:lnTo>
                  <a:lnTo>
                    <a:pt x="167051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136953" y="2455578"/>
              <a:ext cx="92360" cy="181681"/>
            </a:xfrm>
            <a:custGeom>
              <a:avLst/>
              <a:gdLst/>
              <a:ahLst/>
              <a:cxnLst/>
              <a:rect l="0" t="0" r="0" b="0"/>
              <a:pathLst>
                <a:path w="92360" h="181681">
                  <a:moveTo>
                    <a:pt x="68365" y="0"/>
                  </a:moveTo>
                  <a:lnTo>
                    <a:pt x="68365" y="29228"/>
                  </a:lnTo>
                  <a:lnTo>
                    <a:pt x="65918" y="41508"/>
                  </a:lnTo>
                  <a:lnTo>
                    <a:pt x="61840" y="53365"/>
                  </a:lnTo>
                  <a:lnTo>
                    <a:pt x="56674" y="64941"/>
                  </a:lnTo>
                  <a:lnTo>
                    <a:pt x="44409" y="90853"/>
                  </a:lnTo>
                  <a:lnTo>
                    <a:pt x="37712" y="104615"/>
                  </a:lnTo>
                  <a:lnTo>
                    <a:pt x="30800" y="117460"/>
                  </a:lnTo>
                  <a:lnTo>
                    <a:pt x="23746" y="129694"/>
                  </a:lnTo>
                  <a:lnTo>
                    <a:pt x="16596" y="141520"/>
                  </a:lnTo>
                  <a:lnTo>
                    <a:pt x="10606" y="153075"/>
                  </a:lnTo>
                  <a:lnTo>
                    <a:pt x="5389" y="164449"/>
                  </a:lnTo>
                  <a:lnTo>
                    <a:pt x="687" y="175702"/>
                  </a:lnTo>
                  <a:lnTo>
                    <a:pt x="0" y="180757"/>
                  </a:lnTo>
                  <a:lnTo>
                    <a:pt x="1989" y="181680"/>
                  </a:lnTo>
                  <a:lnTo>
                    <a:pt x="5762" y="179848"/>
                  </a:lnTo>
                  <a:lnTo>
                    <a:pt x="10724" y="174956"/>
                  </a:lnTo>
                  <a:lnTo>
                    <a:pt x="16479" y="168025"/>
                  </a:lnTo>
                  <a:lnTo>
                    <a:pt x="22763" y="159733"/>
                  </a:lnTo>
                  <a:lnTo>
                    <a:pt x="28176" y="150535"/>
                  </a:lnTo>
                  <a:lnTo>
                    <a:pt x="33008" y="140732"/>
                  </a:lnTo>
                  <a:lnTo>
                    <a:pt x="37453" y="130526"/>
                  </a:lnTo>
                  <a:lnTo>
                    <a:pt x="42863" y="121276"/>
                  </a:lnTo>
                  <a:lnTo>
                    <a:pt x="48916" y="112662"/>
                  </a:lnTo>
                  <a:lnTo>
                    <a:pt x="55399" y="104472"/>
                  </a:lnTo>
                  <a:lnTo>
                    <a:pt x="60945" y="94118"/>
                  </a:lnTo>
                  <a:lnTo>
                    <a:pt x="65865" y="82321"/>
                  </a:lnTo>
                  <a:lnTo>
                    <a:pt x="70369" y="69563"/>
                  </a:lnTo>
                  <a:lnTo>
                    <a:pt x="75819" y="56163"/>
                  </a:lnTo>
                  <a:lnTo>
                    <a:pt x="81899" y="42336"/>
                  </a:lnTo>
                  <a:lnTo>
                    <a:pt x="88399" y="28224"/>
                  </a:lnTo>
                  <a:lnTo>
                    <a:pt x="91509" y="22486"/>
                  </a:lnTo>
                  <a:lnTo>
                    <a:pt x="92359" y="22332"/>
                  </a:lnTo>
                  <a:lnTo>
                    <a:pt x="91702" y="25899"/>
                  </a:lnTo>
                  <a:lnTo>
                    <a:pt x="88817" y="30725"/>
                  </a:lnTo>
                  <a:lnTo>
                    <a:pt x="84447" y="36389"/>
                  </a:lnTo>
                  <a:lnTo>
                    <a:pt x="79086" y="42611"/>
                  </a:lnTo>
                  <a:lnTo>
                    <a:pt x="73065" y="51654"/>
                  </a:lnTo>
                  <a:lnTo>
                    <a:pt x="66605" y="62577"/>
                  </a:lnTo>
                  <a:lnTo>
                    <a:pt x="59851" y="74752"/>
                  </a:lnTo>
                  <a:lnTo>
                    <a:pt x="45820" y="101332"/>
                  </a:lnTo>
                  <a:lnTo>
                    <a:pt x="38653" y="115271"/>
                  </a:lnTo>
                  <a:lnTo>
                    <a:pt x="35098" y="118446"/>
                  </a:lnTo>
                  <a:lnTo>
                    <a:pt x="33952" y="114446"/>
                  </a:lnTo>
                  <a:lnTo>
                    <a:pt x="34412" y="105661"/>
                  </a:lnTo>
                  <a:lnTo>
                    <a:pt x="37165" y="97358"/>
                  </a:lnTo>
                  <a:lnTo>
                    <a:pt x="41447" y="89375"/>
                  </a:lnTo>
                  <a:lnTo>
                    <a:pt x="46749" y="81606"/>
                  </a:lnTo>
                  <a:lnTo>
                    <a:pt x="51508" y="71533"/>
                  </a:lnTo>
                  <a:lnTo>
                    <a:pt x="55904" y="59924"/>
                  </a:lnTo>
                  <a:lnTo>
                    <a:pt x="60057" y="47290"/>
                  </a:lnTo>
                  <a:lnTo>
                    <a:pt x="65274" y="36421"/>
                  </a:lnTo>
                  <a:lnTo>
                    <a:pt x="71198" y="26727"/>
                  </a:lnTo>
                  <a:lnTo>
                    <a:pt x="77595" y="17818"/>
                  </a:lnTo>
                  <a:lnTo>
                    <a:pt x="79412" y="16773"/>
                  </a:lnTo>
                  <a:lnTo>
                    <a:pt x="68365" y="55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073179" y="2730867"/>
              <a:ext cx="308325" cy="22024"/>
            </a:xfrm>
            <a:custGeom>
              <a:avLst/>
              <a:gdLst/>
              <a:ahLst/>
              <a:cxnLst/>
              <a:rect l="0" t="0" r="0" b="0"/>
              <a:pathLst>
                <a:path w="308325" h="22024">
                  <a:moveTo>
                    <a:pt x="0" y="22023"/>
                  </a:moveTo>
                  <a:lnTo>
                    <a:pt x="23383" y="10331"/>
                  </a:lnTo>
                  <a:lnTo>
                    <a:pt x="36388" y="6887"/>
                  </a:lnTo>
                  <a:lnTo>
                    <a:pt x="51176" y="4591"/>
                  </a:lnTo>
                  <a:lnTo>
                    <a:pt x="67152" y="3061"/>
                  </a:lnTo>
                  <a:lnTo>
                    <a:pt x="85144" y="2040"/>
                  </a:lnTo>
                  <a:lnTo>
                    <a:pt x="124711" y="907"/>
                  </a:lnTo>
                  <a:lnTo>
                    <a:pt x="30832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155426" y="2874017"/>
              <a:ext cx="248101" cy="66070"/>
            </a:xfrm>
            <a:custGeom>
              <a:avLst/>
              <a:gdLst/>
              <a:ahLst/>
              <a:cxnLst/>
              <a:rect l="0" t="0" r="0" b="0"/>
              <a:pathLst>
                <a:path w="248101" h="66070">
                  <a:moveTo>
                    <a:pt x="5846" y="0"/>
                  </a:moveTo>
                  <a:lnTo>
                    <a:pt x="0" y="17537"/>
                  </a:lnTo>
                  <a:lnTo>
                    <a:pt x="1949" y="23926"/>
                  </a:lnTo>
                  <a:lnTo>
                    <a:pt x="6918" y="29409"/>
                  </a:lnTo>
                  <a:lnTo>
                    <a:pt x="13902" y="34288"/>
                  </a:lnTo>
                  <a:lnTo>
                    <a:pt x="23452" y="38764"/>
                  </a:lnTo>
                  <a:lnTo>
                    <a:pt x="34712" y="42972"/>
                  </a:lnTo>
                  <a:lnTo>
                    <a:pt x="47113" y="47001"/>
                  </a:lnTo>
                  <a:lnTo>
                    <a:pt x="61498" y="50910"/>
                  </a:lnTo>
                  <a:lnTo>
                    <a:pt x="77205" y="54739"/>
                  </a:lnTo>
                  <a:lnTo>
                    <a:pt x="93795" y="58516"/>
                  </a:lnTo>
                  <a:lnTo>
                    <a:pt x="110972" y="61034"/>
                  </a:lnTo>
                  <a:lnTo>
                    <a:pt x="128540" y="62713"/>
                  </a:lnTo>
                  <a:lnTo>
                    <a:pt x="146370" y="63831"/>
                  </a:lnTo>
                  <a:lnTo>
                    <a:pt x="185758" y="65075"/>
                  </a:lnTo>
                  <a:lnTo>
                    <a:pt x="24810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272015" y="2896040"/>
              <a:ext cx="32408" cy="275290"/>
            </a:xfrm>
            <a:custGeom>
              <a:avLst/>
              <a:gdLst/>
              <a:ahLst/>
              <a:cxnLst/>
              <a:rect l="0" t="0" r="0" b="0"/>
              <a:pathLst>
                <a:path w="32408" h="275290">
                  <a:moveTo>
                    <a:pt x="32407" y="0"/>
                  </a:moveTo>
                  <a:lnTo>
                    <a:pt x="26561" y="17537"/>
                  </a:lnTo>
                  <a:lnTo>
                    <a:pt x="23616" y="27597"/>
                  </a:lnTo>
                  <a:lnTo>
                    <a:pt x="17081" y="51825"/>
                  </a:lnTo>
                  <a:lnTo>
                    <a:pt x="10098" y="82170"/>
                  </a:lnTo>
                  <a:lnTo>
                    <a:pt x="6523" y="98826"/>
                  </a:lnTo>
                  <a:lnTo>
                    <a:pt x="4139" y="116048"/>
                  </a:lnTo>
                  <a:lnTo>
                    <a:pt x="2550" y="133647"/>
                  </a:lnTo>
                  <a:lnTo>
                    <a:pt x="1491" y="151497"/>
                  </a:lnTo>
                  <a:lnTo>
                    <a:pt x="314" y="187643"/>
                  </a:lnTo>
                  <a:lnTo>
                    <a:pt x="0" y="205847"/>
                  </a:lnTo>
                  <a:lnTo>
                    <a:pt x="1015" y="221653"/>
                  </a:lnTo>
                  <a:lnTo>
                    <a:pt x="2914" y="235861"/>
                  </a:lnTo>
                  <a:lnTo>
                    <a:pt x="10384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502630" y="2642774"/>
              <a:ext cx="77082" cy="33036"/>
            </a:xfrm>
            <a:custGeom>
              <a:avLst/>
              <a:gdLst/>
              <a:ahLst/>
              <a:cxnLst/>
              <a:rect l="0" t="0" r="0" b="0"/>
              <a:pathLst>
                <a:path w="77082" h="33036">
                  <a:moveTo>
                    <a:pt x="0" y="33035"/>
                  </a:moveTo>
                  <a:lnTo>
                    <a:pt x="11691" y="21344"/>
                  </a:lnTo>
                  <a:lnTo>
                    <a:pt x="18806" y="16676"/>
                  </a:lnTo>
                  <a:lnTo>
                    <a:pt x="27220" y="12341"/>
                  </a:ln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535665" y="2752890"/>
              <a:ext cx="88093" cy="33035"/>
            </a:xfrm>
            <a:custGeom>
              <a:avLst/>
              <a:gdLst/>
              <a:ahLst/>
              <a:cxnLst/>
              <a:rect l="0" t="0" r="0" b="0"/>
              <a:pathLst>
                <a:path w="88093" h="33035">
                  <a:moveTo>
                    <a:pt x="0" y="33034"/>
                  </a:moveTo>
                  <a:lnTo>
                    <a:pt x="23383" y="21343"/>
                  </a:lnTo>
                  <a:lnTo>
                    <a:pt x="35165" y="16676"/>
                  </a:lnTo>
                  <a:lnTo>
                    <a:pt x="47913" y="12341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852948" y="3424595"/>
            <a:ext cx="528556" cy="748787"/>
            <a:chOff x="2852948" y="3424595"/>
            <a:chExt cx="528556" cy="748787"/>
          </a:xfrm>
        </p:grpSpPr>
        <p:sp>
          <p:nvSpPr>
            <p:cNvPr id="153" name="Freeform 152"/>
            <p:cNvSpPr/>
            <p:nvPr/>
          </p:nvSpPr>
          <p:spPr>
            <a:xfrm>
              <a:off x="3073179" y="3424595"/>
              <a:ext cx="22024" cy="143151"/>
            </a:xfrm>
            <a:custGeom>
              <a:avLst/>
              <a:gdLst/>
              <a:ahLst/>
              <a:cxnLst/>
              <a:rect l="0" t="0" r="0" b="0"/>
              <a:pathLst>
                <a:path w="22024" h="143151">
                  <a:moveTo>
                    <a:pt x="0" y="0"/>
                  </a:moveTo>
                  <a:lnTo>
                    <a:pt x="5846" y="23383"/>
                  </a:lnTo>
                  <a:lnTo>
                    <a:pt x="7568" y="37612"/>
                  </a:lnTo>
                  <a:lnTo>
                    <a:pt x="8716" y="54439"/>
                  </a:lnTo>
                  <a:lnTo>
                    <a:pt x="9481" y="72998"/>
                  </a:lnTo>
                  <a:lnTo>
                    <a:pt x="11215" y="89041"/>
                  </a:lnTo>
                  <a:lnTo>
                    <a:pt x="13594" y="103407"/>
                  </a:lnTo>
                  <a:lnTo>
                    <a:pt x="2202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852948" y="3721907"/>
              <a:ext cx="528556" cy="77082"/>
            </a:xfrm>
            <a:custGeom>
              <a:avLst/>
              <a:gdLst/>
              <a:ahLst/>
              <a:cxnLst/>
              <a:rect l="0" t="0" r="0" b="0"/>
              <a:pathLst>
                <a:path w="528556" h="77082">
                  <a:moveTo>
                    <a:pt x="0" y="77081"/>
                  </a:moveTo>
                  <a:lnTo>
                    <a:pt x="17537" y="65390"/>
                  </a:lnTo>
                  <a:lnTo>
                    <a:pt x="27597" y="60722"/>
                  </a:lnTo>
                  <a:lnTo>
                    <a:pt x="39198" y="56387"/>
                  </a:lnTo>
                  <a:lnTo>
                    <a:pt x="87135" y="40638"/>
                  </a:lnTo>
                  <a:lnTo>
                    <a:pt x="99689" y="36880"/>
                  </a:lnTo>
                  <a:lnTo>
                    <a:pt x="126689" y="29442"/>
                  </a:lnTo>
                  <a:lnTo>
                    <a:pt x="140741" y="26969"/>
                  </a:lnTo>
                  <a:lnTo>
                    <a:pt x="155003" y="25320"/>
                  </a:lnTo>
                  <a:lnTo>
                    <a:pt x="169404" y="24221"/>
                  </a:lnTo>
                  <a:lnTo>
                    <a:pt x="183900" y="23489"/>
                  </a:lnTo>
                  <a:lnTo>
                    <a:pt x="213056" y="22674"/>
                  </a:lnTo>
                  <a:lnTo>
                    <a:pt x="227683" y="21234"/>
                  </a:lnTo>
                  <a:lnTo>
                    <a:pt x="242328" y="19050"/>
                  </a:lnTo>
                  <a:lnTo>
                    <a:pt x="256986" y="16371"/>
                  </a:lnTo>
                  <a:lnTo>
                    <a:pt x="271651" y="14584"/>
                  </a:lnTo>
                  <a:lnTo>
                    <a:pt x="286323" y="13393"/>
                  </a:lnTo>
                  <a:lnTo>
                    <a:pt x="300998" y="12599"/>
                  </a:lnTo>
                  <a:lnTo>
                    <a:pt x="330354" y="11717"/>
                  </a:lnTo>
                  <a:lnTo>
                    <a:pt x="389077" y="11151"/>
                  </a:lnTo>
                  <a:lnTo>
                    <a:pt x="406205" y="9881"/>
                  </a:lnTo>
                  <a:lnTo>
                    <a:pt x="424965" y="7811"/>
                  </a:lnTo>
                  <a:lnTo>
                    <a:pt x="444813" y="5207"/>
                  </a:lnTo>
                  <a:lnTo>
                    <a:pt x="462939" y="3471"/>
                  </a:lnTo>
                  <a:lnTo>
                    <a:pt x="479917" y="2314"/>
                  </a:lnTo>
                  <a:lnTo>
                    <a:pt x="5285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989754" y="3920115"/>
              <a:ext cx="6345" cy="253267"/>
            </a:xfrm>
            <a:custGeom>
              <a:avLst/>
              <a:gdLst/>
              <a:ahLst/>
              <a:cxnLst/>
              <a:rect l="0" t="0" r="0" b="0"/>
              <a:pathLst>
                <a:path w="6345" h="253267">
                  <a:moveTo>
                    <a:pt x="6344" y="0"/>
                  </a:moveTo>
                  <a:lnTo>
                    <a:pt x="6344" y="67152"/>
                  </a:lnTo>
                  <a:lnTo>
                    <a:pt x="5121" y="83920"/>
                  </a:lnTo>
                  <a:lnTo>
                    <a:pt x="3082" y="101217"/>
                  </a:lnTo>
                  <a:lnTo>
                    <a:pt x="499" y="118865"/>
                  </a:lnTo>
                  <a:lnTo>
                    <a:pt x="0" y="135525"/>
                  </a:lnTo>
                  <a:lnTo>
                    <a:pt x="892" y="151526"/>
                  </a:lnTo>
                  <a:lnTo>
                    <a:pt x="2709" y="167086"/>
                  </a:lnTo>
                  <a:lnTo>
                    <a:pt x="3921" y="182354"/>
                  </a:lnTo>
                  <a:lnTo>
                    <a:pt x="4729" y="197427"/>
                  </a:lnTo>
                  <a:lnTo>
                    <a:pt x="6344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090484" y="3865057"/>
              <a:ext cx="124117" cy="226273"/>
            </a:xfrm>
            <a:custGeom>
              <a:avLst/>
              <a:gdLst/>
              <a:ahLst/>
              <a:cxnLst/>
              <a:rect l="0" t="0" r="0" b="0"/>
              <a:pathLst>
                <a:path w="124117" h="226273">
                  <a:moveTo>
                    <a:pt x="37753" y="0"/>
                  </a:moveTo>
                  <a:lnTo>
                    <a:pt x="26062" y="23383"/>
                  </a:lnTo>
                  <a:lnTo>
                    <a:pt x="21394" y="33941"/>
                  </a:lnTo>
                  <a:lnTo>
                    <a:pt x="17059" y="44651"/>
                  </a:lnTo>
                  <a:lnTo>
                    <a:pt x="12946" y="55461"/>
                  </a:lnTo>
                  <a:lnTo>
                    <a:pt x="8980" y="67562"/>
                  </a:lnTo>
                  <a:lnTo>
                    <a:pt x="5112" y="80523"/>
                  </a:lnTo>
                  <a:lnTo>
                    <a:pt x="1311" y="94058"/>
                  </a:lnTo>
                  <a:lnTo>
                    <a:pt x="0" y="107975"/>
                  </a:lnTo>
                  <a:lnTo>
                    <a:pt x="349" y="122147"/>
                  </a:lnTo>
                  <a:lnTo>
                    <a:pt x="1806" y="136489"/>
                  </a:lnTo>
                  <a:lnTo>
                    <a:pt x="5223" y="150945"/>
                  </a:lnTo>
                  <a:lnTo>
                    <a:pt x="9949" y="165476"/>
                  </a:lnTo>
                  <a:lnTo>
                    <a:pt x="15547" y="180057"/>
                  </a:lnTo>
                  <a:lnTo>
                    <a:pt x="22949" y="192225"/>
                  </a:lnTo>
                  <a:lnTo>
                    <a:pt x="31554" y="202785"/>
                  </a:lnTo>
                  <a:lnTo>
                    <a:pt x="40961" y="212271"/>
                  </a:lnTo>
                  <a:lnTo>
                    <a:pt x="52127" y="218595"/>
                  </a:lnTo>
                  <a:lnTo>
                    <a:pt x="64465" y="222811"/>
                  </a:lnTo>
                  <a:lnTo>
                    <a:pt x="77584" y="225622"/>
                  </a:lnTo>
                  <a:lnTo>
                    <a:pt x="90001" y="226272"/>
                  </a:lnTo>
                  <a:lnTo>
                    <a:pt x="101949" y="225482"/>
                  </a:lnTo>
                  <a:lnTo>
                    <a:pt x="113585" y="223732"/>
                  </a:lnTo>
                  <a:lnTo>
                    <a:pt x="120119" y="218895"/>
                  </a:lnTo>
                  <a:lnTo>
                    <a:pt x="123252" y="211999"/>
                  </a:lnTo>
                  <a:lnTo>
                    <a:pt x="124116" y="203732"/>
                  </a:lnTo>
                  <a:lnTo>
                    <a:pt x="121022" y="196997"/>
                  </a:lnTo>
                  <a:lnTo>
                    <a:pt x="115289" y="191283"/>
                  </a:lnTo>
                  <a:lnTo>
                    <a:pt x="107796" y="186250"/>
                  </a:lnTo>
                  <a:lnTo>
                    <a:pt x="99131" y="184119"/>
                  </a:lnTo>
                  <a:lnTo>
                    <a:pt x="89683" y="183922"/>
                  </a:lnTo>
                  <a:lnTo>
                    <a:pt x="3775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454134" y="6243554"/>
            <a:ext cx="1303815" cy="547220"/>
            <a:chOff x="3454134" y="6243554"/>
            <a:chExt cx="1303815" cy="547220"/>
          </a:xfrm>
        </p:grpSpPr>
        <p:sp>
          <p:nvSpPr>
            <p:cNvPr id="158" name="Freeform 157"/>
            <p:cNvSpPr/>
            <p:nvPr/>
          </p:nvSpPr>
          <p:spPr>
            <a:xfrm>
              <a:off x="3454134" y="6243554"/>
              <a:ext cx="112129" cy="218857"/>
            </a:xfrm>
            <a:custGeom>
              <a:avLst/>
              <a:gdLst/>
              <a:ahLst/>
              <a:cxnLst/>
              <a:rect l="0" t="0" r="0" b="0"/>
              <a:pathLst>
                <a:path w="112129" h="218857">
                  <a:moveTo>
                    <a:pt x="70519" y="55058"/>
                  </a:moveTo>
                  <a:lnTo>
                    <a:pt x="52982" y="60904"/>
                  </a:lnTo>
                  <a:lnTo>
                    <a:pt x="45369" y="65073"/>
                  </a:lnTo>
                  <a:lnTo>
                    <a:pt x="37847" y="70300"/>
                  </a:lnTo>
                  <a:lnTo>
                    <a:pt x="30385" y="76231"/>
                  </a:lnTo>
                  <a:lnTo>
                    <a:pt x="24187" y="85079"/>
                  </a:lnTo>
                  <a:lnTo>
                    <a:pt x="18832" y="95871"/>
                  </a:lnTo>
                  <a:lnTo>
                    <a:pt x="14038" y="107961"/>
                  </a:lnTo>
                  <a:lnTo>
                    <a:pt x="5449" y="131181"/>
                  </a:lnTo>
                  <a:lnTo>
                    <a:pt x="1445" y="142512"/>
                  </a:lnTo>
                  <a:lnTo>
                    <a:pt x="0" y="153737"/>
                  </a:lnTo>
                  <a:lnTo>
                    <a:pt x="260" y="164890"/>
                  </a:lnTo>
                  <a:lnTo>
                    <a:pt x="1657" y="175996"/>
                  </a:lnTo>
                  <a:lnTo>
                    <a:pt x="5035" y="187071"/>
                  </a:lnTo>
                  <a:lnTo>
                    <a:pt x="9734" y="198124"/>
                  </a:lnTo>
                  <a:lnTo>
                    <a:pt x="15314" y="209164"/>
                  </a:lnTo>
                  <a:lnTo>
                    <a:pt x="23928" y="215300"/>
                  </a:lnTo>
                  <a:lnTo>
                    <a:pt x="34564" y="218168"/>
                  </a:lnTo>
                  <a:lnTo>
                    <a:pt x="46549" y="218856"/>
                  </a:lnTo>
                  <a:lnTo>
                    <a:pt x="56986" y="216867"/>
                  </a:lnTo>
                  <a:lnTo>
                    <a:pt x="66391" y="213095"/>
                  </a:lnTo>
                  <a:lnTo>
                    <a:pt x="75108" y="208133"/>
                  </a:lnTo>
                  <a:lnTo>
                    <a:pt x="82143" y="201154"/>
                  </a:lnTo>
                  <a:lnTo>
                    <a:pt x="88057" y="192831"/>
                  </a:lnTo>
                  <a:lnTo>
                    <a:pt x="93223" y="183612"/>
                  </a:lnTo>
                  <a:lnTo>
                    <a:pt x="97890" y="173796"/>
                  </a:lnTo>
                  <a:lnTo>
                    <a:pt x="102225" y="163580"/>
                  </a:lnTo>
                  <a:lnTo>
                    <a:pt x="106338" y="153100"/>
                  </a:lnTo>
                  <a:lnTo>
                    <a:pt x="109081" y="139995"/>
                  </a:lnTo>
                  <a:lnTo>
                    <a:pt x="110909" y="125141"/>
                  </a:lnTo>
                  <a:lnTo>
                    <a:pt x="112128" y="109121"/>
                  </a:lnTo>
                  <a:lnTo>
                    <a:pt x="111717" y="94771"/>
                  </a:lnTo>
                  <a:lnTo>
                    <a:pt x="110220" y="81533"/>
                  </a:lnTo>
                  <a:lnTo>
                    <a:pt x="107998" y="69038"/>
                  </a:lnTo>
                  <a:lnTo>
                    <a:pt x="104070" y="58260"/>
                  </a:lnTo>
                  <a:lnTo>
                    <a:pt x="99004" y="48628"/>
                  </a:lnTo>
                  <a:lnTo>
                    <a:pt x="93180" y="39760"/>
                  </a:lnTo>
                  <a:lnTo>
                    <a:pt x="85626" y="32624"/>
                  </a:lnTo>
                  <a:lnTo>
                    <a:pt x="374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612746" y="6287601"/>
              <a:ext cx="115949" cy="207560"/>
            </a:xfrm>
            <a:custGeom>
              <a:avLst/>
              <a:gdLst/>
              <a:ahLst/>
              <a:cxnLst/>
              <a:rect l="0" t="0" r="0" b="0"/>
              <a:pathLst>
                <a:path w="115949" h="207560">
                  <a:moveTo>
                    <a:pt x="66069" y="0"/>
                  </a:moveTo>
                  <a:lnTo>
                    <a:pt x="54378" y="11692"/>
                  </a:lnTo>
                  <a:lnTo>
                    <a:pt x="49711" y="18806"/>
                  </a:lnTo>
                  <a:lnTo>
                    <a:pt x="45376" y="27219"/>
                  </a:lnTo>
                  <a:lnTo>
                    <a:pt x="41262" y="36499"/>
                  </a:lnTo>
                  <a:lnTo>
                    <a:pt x="37296" y="47579"/>
                  </a:lnTo>
                  <a:lnTo>
                    <a:pt x="33429" y="59860"/>
                  </a:lnTo>
                  <a:lnTo>
                    <a:pt x="29627" y="72941"/>
                  </a:lnTo>
                  <a:lnTo>
                    <a:pt x="27092" y="87780"/>
                  </a:lnTo>
                  <a:lnTo>
                    <a:pt x="25402" y="103789"/>
                  </a:lnTo>
                  <a:lnTo>
                    <a:pt x="24276" y="120580"/>
                  </a:lnTo>
                  <a:lnTo>
                    <a:pt x="24749" y="135444"/>
                  </a:lnTo>
                  <a:lnTo>
                    <a:pt x="26287" y="149025"/>
                  </a:lnTo>
                  <a:lnTo>
                    <a:pt x="28536" y="161749"/>
                  </a:lnTo>
                  <a:lnTo>
                    <a:pt x="32483" y="173902"/>
                  </a:lnTo>
                  <a:lnTo>
                    <a:pt x="37561" y="185674"/>
                  </a:lnTo>
                  <a:lnTo>
                    <a:pt x="43393" y="197193"/>
                  </a:lnTo>
                  <a:lnTo>
                    <a:pt x="52175" y="203649"/>
                  </a:lnTo>
                  <a:lnTo>
                    <a:pt x="62924" y="206729"/>
                  </a:lnTo>
                  <a:lnTo>
                    <a:pt x="74984" y="207559"/>
                  </a:lnTo>
                  <a:lnTo>
                    <a:pt x="85471" y="205666"/>
                  </a:lnTo>
                  <a:lnTo>
                    <a:pt x="94909" y="201957"/>
                  </a:lnTo>
                  <a:lnTo>
                    <a:pt x="103649" y="197036"/>
                  </a:lnTo>
                  <a:lnTo>
                    <a:pt x="109475" y="188862"/>
                  </a:lnTo>
                  <a:lnTo>
                    <a:pt x="113359" y="178519"/>
                  </a:lnTo>
                  <a:lnTo>
                    <a:pt x="115948" y="166729"/>
                  </a:lnTo>
                  <a:lnTo>
                    <a:pt x="115227" y="156423"/>
                  </a:lnTo>
                  <a:lnTo>
                    <a:pt x="112300" y="147105"/>
                  </a:lnTo>
                  <a:lnTo>
                    <a:pt x="107902" y="138445"/>
                  </a:lnTo>
                  <a:lnTo>
                    <a:pt x="101299" y="130225"/>
                  </a:lnTo>
                  <a:lnTo>
                    <a:pt x="93226" y="122298"/>
                  </a:lnTo>
                  <a:lnTo>
                    <a:pt x="84174" y="114567"/>
                  </a:lnTo>
                  <a:lnTo>
                    <a:pt x="73245" y="110636"/>
                  </a:lnTo>
                  <a:lnTo>
                    <a:pt x="61065" y="109239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3780878" y="6331647"/>
              <a:ext cx="176737" cy="209221"/>
            </a:xfrm>
            <a:custGeom>
              <a:avLst/>
              <a:gdLst/>
              <a:ahLst/>
              <a:cxnLst/>
              <a:rect l="0" t="0" r="0" b="0"/>
              <a:pathLst>
                <a:path w="176737" h="209221">
                  <a:moveTo>
                    <a:pt x="96145" y="0"/>
                  </a:moveTo>
                  <a:lnTo>
                    <a:pt x="113682" y="5846"/>
                  </a:lnTo>
                  <a:lnTo>
                    <a:pt x="121295" y="10015"/>
                  </a:lnTo>
                  <a:lnTo>
                    <a:pt x="128818" y="15241"/>
                  </a:lnTo>
                  <a:lnTo>
                    <a:pt x="136280" y="21172"/>
                  </a:lnTo>
                  <a:lnTo>
                    <a:pt x="143701" y="27573"/>
                  </a:lnTo>
                  <a:lnTo>
                    <a:pt x="151096" y="34288"/>
                  </a:lnTo>
                  <a:lnTo>
                    <a:pt x="158473" y="41212"/>
                  </a:lnTo>
                  <a:lnTo>
                    <a:pt x="164614" y="49497"/>
                  </a:lnTo>
                  <a:lnTo>
                    <a:pt x="169932" y="58692"/>
                  </a:lnTo>
                  <a:lnTo>
                    <a:pt x="174701" y="68492"/>
                  </a:lnTo>
                  <a:lnTo>
                    <a:pt x="176656" y="78696"/>
                  </a:lnTo>
                  <a:lnTo>
                    <a:pt x="176736" y="89169"/>
                  </a:lnTo>
                  <a:lnTo>
                    <a:pt x="175566" y="99822"/>
                  </a:lnTo>
                  <a:lnTo>
                    <a:pt x="172340" y="111818"/>
                  </a:lnTo>
                  <a:lnTo>
                    <a:pt x="167741" y="124709"/>
                  </a:lnTo>
                  <a:lnTo>
                    <a:pt x="162228" y="138197"/>
                  </a:lnTo>
                  <a:lnTo>
                    <a:pt x="154883" y="149636"/>
                  </a:lnTo>
                  <a:lnTo>
                    <a:pt x="146316" y="159710"/>
                  </a:lnTo>
                  <a:lnTo>
                    <a:pt x="136933" y="168872"/>
                  </a:lnTo>
                  <a:lnTo>
                    <a:pt x="127007" y="177427"/>
                  </a:lnTo>
                  <a:lnTo>
                    <a:pt x="116720" y="185577"/>
                  </a:lnTo>
                  <a:lnTo>
                    <a:pt x="106191" y="193458"/>
                  </a:lnTo>
                  <a:lnTo>
                    <a:pt x="94278" y="198712"/>
                  </a:lnTo>
                  <a:lnTo>
                    <a:pt x="81442" y="202214"/>
                  </a:lnTo>
                  <a:lnTo>
                    <a:pt x="67990" y="204550"/>
                  </a:lnTo>
                  <a:lnTo>
                    <a:pt x="55352" y="203659"/>
                  </a:lnTo>
                  <a:lnTo>
                    <a:pt x="43256" y="200619"/>
                  </a:lnTo>
                  <a:lnTo>
                    <a:pt x="31522" y="196145"/>
                  </a:lnTo>
                  <a:lnTo>
                    <a:pt x="21251" y="190715"/>
                  </a:lnTo>
                  <a:lnTo>
                    <a:pt x="11958" y="184648"/>
                  </a:lnTo>
                  <a:lnTo>
                    <a:pt x="3315" y="178157"/>
                  </a:lnTo>
                  <a:lnTo>
                    <a:pt x="0" y="171382"/>
                  </a:lnTo>
                  <a:lnTo>
                    <a:pt x="238" y="164418"/>
                  </a:lnTo>
                  <a:lnTo>
                    <a:pt x="2842" y="157329"/>
                  </a:lnTo>
                  <a:lnTo>
                    <a:pt x="8250" y="151379"/>
                  </a:lnTo>
                  <a:lnTo>
                    <a:pt x="15525" y="146190"/>
                  </a:lnTo>
                  <a:lnTo>
                    <a:pt x="24046" y="141506"/>
                  </a:lnTo>
                  <a:lnTo>
                    <a:pt x="33397" y="139607"/>
                  </a:lnTo>
                  <a:lnTo>
                    <a:pt x="43302" y="139565"/>
                  </a:lnTo>
                  <a:lnTo>
                    <a:pt x="53575" y="140760"/>
                  </a:lnTo>
                  <a:lnTo>
                    <a:pt x="64095" y="144004"/>
                  </a:lnTo>
                  <a:lnTo>
                    <a:pt x="74778" y="148614"/>
                  </a:lnTo>
                  <a:lnTo>
                    <a:pt x="85571" y="154134"/>
                  </a:lnTo>
                  <a:lnTo>
                    <a:pt x="95214" y="160261"/>
                  </a:lnTo>
                  <a:lnTo>
                    <a:pt x="104089" y="166792"/>
                  </a:lnTo>
                  <a:lnTo>
                    <a:pt x="112452" y="173593"/>
                  </a:lnTo>
                  <a:lnTo>
                    <a:pt x="121699" y="180575"/>
                  </a:lnTo>
                  <a:lnTo>
                    <a:pt x="162215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031185" y="6342658"/>
              <a:ext cx="91704" cy="209546"/>
            </a:xfrm>
            <a:custGeom>
              <a:avLst/>
              <a:gdLst/>
              <a:ahLst/>
              <a:cxnLst/>
              <a:rect l="0" t="0" r="0" b="0"/>
              <a:pathLst>
                <a:path w="91704" h="209546">
                  <a:moveTo>
                    <a:pt x="55058" y="0"/>
                  </a:moveTo>
                  <a:lnTo>
                    <a:pt x="49212" y="17538"/>
                  </a:lnTo>
                  <a:lnTo>
                    <a:pt x="45043" y="25150"/>
                  </a:lnTo>
                  <a:lnTo>
                    <a:pt x="39817" y="32673"/>
                  </a:lnTo>
                  <a:lnTo>
                    <a:pt x="33886" y="40134"/>
                  </a:lnTo>
                  <a:lnTo>
                    <a:pt x="32378" y="47556"/>
                  </a:lnTo>
                  <a:lnTo>
                    <a:pt x="33821" y="54951"/>
                  </a:lnTo>
                  <a:lnTo>
                    <a:pt x="37229" y="62328"/>
                  </a:lnTo>
                  <a:lnTo>
                    <a:pt x="41948" y="70916"/>
                  </a:lnTo>
                  <a:lnTo>
                    <a:pt x="47542" y="80312"/>
                  </a:lnTo>
                  <a:lnTo>
                    <a:pt x="53718" y="90247"/>
                  </a:lnTo>
                  <a:lnTo>
                    <a:pt x="60282" y="99317"/>
                  </a:lnTo>
                  <a:lnTo>
                    <a:pt x="67105" y="107811"/>
                  </a:lnTo>
                  <a:lnTo>
                    <a:pt x="74101" y="115921"/>
                  </a:lnTo>
                  <a:lnTo>
                    <a:pt x="79988" y="124997"/>
                  </a:lnTo>
                  <a:lnTo>
                    <a:pt x="85137" y="134719"/>
                  </a:lnTo>
                  <a:lnTo>
                    <a:pt x="89793" y="144871"/>
                  </a:lnTo>
                  <a:lnTo>
                    <a:pt x="91673" y="155309"/>
                  </a:lnTo>
                  <a:lnTo>
                    <a:pt x="91703" y="165939"/>
                  </a:lnTo>
                  <a:lnTo>
                    <a:pt x="90499" y="176696"/>
                  </a:lnTo>
                  <a:lnTo>
                    <a:pt x="86027" y="186314"/>
                  </a:lnTo>
                  <a:lnTo>
                    <a:pt x="79374" y="195172"/>
                  </a:lnTo>
                  <a:lnTo>
                    <a:pt x="71269" y="203526"/>
                  </a:lnTo>
                  <a:lnTo>
                    <a:pt x="62195" y="207871"/>
                  </a:lnTo>
                  <a:lnTo>
                    <a:pt x="52475" y="209545"/>
                  </a:lnTo>
                  <a:lnTo>
                    <a:pt x="42324" y="209437"/>
                  </a:lnTo>
                  <a:lnTo>
                    <a:pt x="33111" y="206918"/>
                  </a:lnTo>
                  <a:lnTo>
                    <a:pt x="24521" y="202792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086243" y="6298612"/>
              <a:ext cx="187197" cy="66071"/>
            </a:xfrm>
            <a:custGeom>
              <a:avLst/>
              <a:gdLst/>
              <a:ahLst/>
              <a:cxnLst/>
              <a:rect l="0" t="0" r="0" b="0"/>
              <a:pathLst>
                <a:path w="187197" h="66071">
                  <a:moveTo>
                    <a:pt x="0" y="0"/>
                  </a:moveTo>
                  <a:lnTo>
                    <a:pt x="61306" y="30653"/>
                  </a:lnTo>
                  <a:lnTo>
                    <a:pt x="75129" y="36342"/>
                  </a:lnTo>
                  <a:lnTo>
                    <a:pt x="89238" y="41357"/>
                  </a:lnTo>
                  <a:lnTo>
                    <a:pt x="103538" y="45924"/>
                  </a:lnTo>
                  <a:lnTo>
                    <a:pt x="117966" y="50192"/>
                  </a:lnTo>
                  <a:lnTo>
                    <a:pt x="132478" y="54261"/>
                  </a:lnTo>
                  <a:lnTo>
                    <a:pt x="187196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284451" y="6406159"/>
              <a:ext cx="156449" cy="384615"/>
            </a:xfrm>
            <a:custGeom>
              <a:avLst/>
              <a:gdLst/>
              <a:ahLst/>
              <a:cxnLst/>
              <a:rect l="0" t="0" r="0" b="0"/>
              <a:pathLst>
                <a:path w="156449" h="384615">
                  <a:moveTo>
                    <a:pt x="132139" y="112684"/>
                  </a:moveTo>
                  <a:lnTo>
                    <a:pt x="143830" y="89302"/>
                  </a:lnTo>
                  <a:lnTo>
                    <a:pt x="146051" y="78744"/>
                  </a:lnTo>
                  <a:lnTo>
                    <a:pt x="146307" y="68034"/>
                  </a:lnTo>
                  <a:lnTo>
                    <a:pt x="145255" y="57224"/>
                  </a:lnTo>
                  <a:lnTo>
                    <a:pt x="143330" y="46347"/>
                  </a:lnTo>
                  <a:lnTo>
                    <a:pt x="140823" y="35424"/>
                  </a:lnTo>
                  <a:lnTo>
                    <a:pt x="137928" y="24472"/>
                  </a:lnTo>
                  <a:lnTo>
                    <a:pt x="132328" y="15948"/>
                  </a:lnTo>
                  <a:lnTo>
                    <a:pt x="124924" y="9041"/>
                  </a:lnTo>
                  <a:lnTo>
                    <a:pt x="116317" y="3213"/>
                  </a:lnTo>
                  <a:lnTo>
                    <a:pt x="105686" y="551"/>
                  </a:lnTo>
                  <a:lnTo>
                    <a:pt x="93704" y="0"/>
                  </a:lnTo>
                  <a:lnTo>
                    <a:pt x="80822" y="857"/>
                  </a:lnTo>
                  <a:lnTo>
                    <a:pt x="69787" y="3874"/>
                  </a:lnTo>
                  <a:lnTo>
                    <a:pt x="59983" y="8333"/>
                  </a:lnTo>
                  <a:lnTo>
                    <a:pt x="51000" y="13753"/>
                  </a:lnTo>
                  <a:lnTo>
                    <a:pt x="46235" y="22260"/>
                  </a:lnTo>
                  <a:lnTo>
                    <a:pt x="44282" y="32825"/>
                  </a:lnTo>
                  <a:lnTo>
                    <a:pt x="44204" y="44763"/>
                  </a:lnTo>
                  <a:lnTo>
                    <a:pt x="46598" y="55169"/>
                  </a:lnTo>
                  <a:lnTo>
                    <a:pt x="50642" y="64553"/>
                  </a:lnTo>
                  <a:lnTo>
                    <a:pt x="55784" y="73255"/>
                  </a:lnTo>
                  <a:lnTo>
                    <a:pt x="65330" y="77834"/>
                  </a:lnTo>
                  <a:lnTo>
                    <a:pt x="77812" y="79663"/>
                  </a:lnTo>
                  <a:lnTo>
                    <a:pt x="92250" y="79659"/>
                  </a:lnTo>
                  <a:lnTo>
                    <a:pt x="105546" y="78432"/>
                  </a:lnTo>
                  <a:lnTo>
                    <a:pt x="118081" y="76391"/>
                  </a:lnTo>
                  <a:lnTo>
                    <a:pt x="130108" y="73807"/>
                  </a:lnTo>
                  <a:lnTo>
                    <a:pt x="139349" y="76978"/>
                  </a:lnTo>
                  <a:lnTo>
                    <a:pt x="146734" y="83986"/>
                  </a:lnTo>
                  <a:lnTo>
                    <a:pt x="152880" y="93552"/>
                  </a:lnTo>
                  <a:lnTo>
                    <a:pt x="155755" y="104824"/>
                  </a:lnTo>
                  <a:lnTo>
                    <a:pt x="156448" y="117232"/>
                  </a:lnTo>
                  <a:lnTo>
                    <a:pt x="155686" y="130398"/>
                  </a:lnTo>
                  <a:lnTo>
                    <a:pt x="153954" y="142846"/>
                  </a:lnTo>
                  <a:lnTo>
                    <a:pt x="151577" y="154815"/>
                  </a:lnTo>
                  <a:lnTo>
                    <a:pt x="148768" y="166466"/>
                  </a:lnTo>
                  <a:lnTo>
                    <a:pt x="145672" y="181573"/>
                  </a:lnTo>
                  <a:lnTo>
                    <a:pt x="138969" y="217935"/>
                  </a:lnTo>
                  <a:lnTo>
                    <a:pt x="135469" y="234239"/>
                  </a:lnTo>
                  <a:lnTo>
                    <a:pt x="131912" y="248779"/>
                  </a:lnTo>
                  <a:lnTo>
                    <a:pt x="128317" y="262143"/>
                  </a:lnTo>
                  <a:lnTo>
                    <a:pt x="124697" y="277169"/>
                  </a:lnTo>
                  <a:lnTo>
                    <a:pt x="117412" y="310179"/>
                  </a:lnTo>
                  <a:lnTo>
                    <a:pt x="113756" y="325099"/>
                  </a:lnTo>
                  <a:lnTo>
                    <a:pt x="110096" y="338716"/>
                  </a:lnTo>
                  <a:lnTo>
                    <a:pt x="106432" y="351464"/>
                  </a:lnTo>
                  <a:lnTo>
                    <a:pt x="101542" y="362411"/>
                  </a:lnTo>
                  <a:lnTo>
                    <a:pt x="95835" y="372155"/>
                  </a:lnTo>
                  <a:lnTo>
                    <a:pt x="89584" y="381098"/>
                  </a:lnTo>
                  <a:lnTo>
                    <a:pt x="81746" y="384614"/>
                  </a:lnTo>
                  <a:lnTo>
                    <a:pt x="72850" y="384510"/>
                  </a:lnTo>
                  <a:lnTo>
                    <a:pt x="63249" y="381994"/>
                  </a:lnTo>
                  <a:lnTo>
                    <a:pt x="54401" y="375423"/>
                  </a:lnTo>
                  <a:lnTo>
                    <a:pt x="46055" y="366148"/>
                  </a:lnTo>
                  <a:lnTo>
                    <a:pt x="38045" y="355070"/>
                  </a:lnTo>
                  <a:lnTo>
                    <a:pt x="31480" y="344015"/>
                  </a:lnTo>
                  <a:lnTo>
                    <a:pt x="25881" y="332974"/>
                  </a:lnTo>
                  <a:lnTo>
                    <a:pt x="20924" y="321943"/>
                  </a:lnTo>
                  <a:lnTo>
                    <a:pt x="16397" y="309695"/>
                  </a:lnTo>
                  <a:lnTo>
                    <a:pt x="12155" y="296635"/>
                  </a:lnTo>
                  <a:lnTo>
                    <a:pt x="0" y="222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514822" y="6409157"/>
              <a:ext cx="110988" cy="241827"/>
            </a:xfrm>
            <a:custGeom>
              <a:avLst/>
              <a:gdLst/>
              <a:ahLst/>
              <a:cxnLst/>
              <a:rect l="0" t="0" r="0" b="0"/>
              <a:pathLst>
                <a:path w="110988" h="241827">
                  <a:moveTo>
                    <a:pt x="55930" y="109686"/>
                  </a:moveTo>
                  <a:lnTo>
                    <a:pt x="61775" y="86304"/>
                  </a:lnTo>
                  <a:lnTo>
                    <a:pt x="62274" y="75746"/>
                  </a:lnTo>
                  <a:lnTo>
                    <a:pt x="61383" y="65036"/>
                  </a:lnTo>
                  <a:lnTo>
                    <a:pt x="59565" y="54226"/>
                  </a:lnTo>
                  <a:lnTo>
                    <a:pt x="57130" y="43349"/>
                  </a:lnTo>
                  <a:lnTo>
                    <a:pt x="54283" y="32426"/>
                  </a:lnTo>
                  <a:lnTo>
                    <a:pt x="51161" y="21474"/>
                  </a:lnTo>
                  <a:lnTo>
                    <a:pt x="45410" y="12950"/>
                  </a:lnTo>
                  <a:lnTo>
                    <a:pt x="37905" y="6043"/>
                  </a:lnTo>
                  <a:lnTo>
                    <a:pt x="29231" y="215"/>
                  </a:lnTo>
                  <a:lnTo>
                    <a:pt x="21001" y="0"/>
                  </a:lnTo>
                  <a:lnTo>
                    <a:pt x="13068" y="3527"/>
                  </a:lnTo>
                  <a:lnTo>
                    <a:pt x="5332" y="9550"/>
                  </a:lnTo>
                  <a:lnTo>
                    <a:pt x="1398" y="18459"/>
                  </a:lnTo>
                  <a:lnTo>
                    <a:pt x="0" y="29292"/>
                  </a:lnTo>
                  <a:lnTo>
                    <a:pt x="290" y="41408"/>
                  </a:lnTo>
                  <a:lnTo>
                    <a:pt x="1708" y="54379"/>
                  </a:lnTo>
                  <a:lnTo>
                    <a:pt x="3876" y="67921"/>
                  </a:lnTo>
                  <a:lnTo>
                    <a:pt x="6545" y="81843"/>
                  </a:lnTo>
                  <a:lnTo>
                    <a:pt x="13219" y="91124"/>
                  </a:lnTo>
                  <a:lnTo>
                    <a:pt x="22561" y="97312"/>
                  </a:lnTo>
                  <a:lnTo>
                    <a:pt x="33684" y="101437"/>
                  </a:lnTo>
                  <a:lnTo>
                    <a:pt x="43547" y="101740"/>
                  </a:lnTo>
                  <a:lnTo>
                    <a:pt x="52568" y="99495"/>
                  </a:lnTo>
                  <a:lnTo>
                    <a:pt x="61030" y="95551"/>
                  </a:lnTo>
                  <a:lnTo>
                    <a:pt x="67894" y="96593"/>
                  </a:lnTo>
                  <a:lnTo>
                    <a:pt x="73694" y="100958"/>
                  </a:lnTo>
                  <a:lnTo>
                    <a:pt x="78784" y="107538"/>
                  </a:lnTo>
                  <a:lnTo>
                    <a:pt x="82178" y="116819"/>
                  </a:lnTo>
                  <a:lnTo>
                    <a:pt x="84440" y="127900"/>
                  </a:lnTo>
                  <a:lnTo>
                    <a:pt x="85948" y="140181"/>
                  </a:lnTo>
                  <a:lnTo>
                    <a:pt x="88177" y="154487"/>
                  </a:lnTo>
                  <a:lnTo>
                    <a:pt x="90886" y="170141"/>
                  </a:lnTo>
                  <a:lnTo>
                    <a:pt x="110987" y="2418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702890" y="6265578"/>
              <a:ext cx="55059" cy="396417"/>
            </a:xfrm>
            <a:custGeom>
              <a:avLst/>
              <a:gdLst/>
              <a:ahLst/>
              <a:cxnLst/>
              <a:rect l="0" t="0" r="0" b="0"/>
              <a:pathLst>
                <a:path w="55059" h="396417">
                  <a:moveTo>
                    <a:pt x="0" y="0"/>
                  </a:moveTo>
                  <a:lnTo>
                    <a:pt x="36762" y="183809"/>
                  </a:lnTo>
                  <a:lnTo>
                    <a:pt x="39190" y="200844"/>
                  </a:lnTo>
                  <a:lnTo>
                    <a:pt x="40809" y="217094"/>
                  </a:lnTo>
                  <a:lnTo>
                    <a:pt x="41888" y="232822"/>
                  </a:lnTo>
                  <a:lnTo>
                    <a:pt x="43831" y="248201"/>
                  </a:lnTo>
                  <a:lnTo>
                    <a:pt x="46350" y="263348"/>
                  </a:lnTo>
                  <a:lnTo>
                    <a:pt x="49253" y="278340"/>
                  </a:lnTo>
                  <a:lnTo>
                    <a:pt x="51188" y="293228"/>
                  </a:lnTo>
                  <a:lnTo>
                    <a:pt x="52478" y="308048"/>
                  </a:lnTo>
                  <a:lnTo>
                    <a:pt x="53338" y="322822"/>
                  </a:lnTo>
                  <a:lnTo>
                    <a:pt x="54294" y="352288"/>
                  </a:lnTo>
                  <a:lnTo>
                    <a:pt x="55058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342900"/>
            <a:ext cx="9474200" cy="153888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Comparing Situations Using Conversions: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Jo</a:t>
            </a:r>
            <a:r>
              <a:rPr lang="en-US" sz="1300" smtClean="0">
                <a:solidFill>
                  <a:srgbClr val="000000"/>
                </a:solidFill>
                <a:latin typeface="Arial - 18"/>
              </a:rPr>
              <a:t>shua was riding a four wheeler at a rate of 12 feet per second.  Marvin was skateboarding down the road at a rate of 5 miles per hour.  Who was traveling at a faster rate?  Why?</a:t>
            </a:r>
            <a:endParaRPr lang="en-US" sz="1300">
              <a:solidFill>
                <a:srgbClr val="000000"/>
              </a:solidFill>
              <a:latin typeface="Arial - 1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200463" y="894443"/>
            <a:ext cx="2587717" cy="404922"/>
            <a:chOff x="6200463" y="894443"/>
            <a:chExt cx="2587717" cy="404922"/>
          </a:xfrm>
        </p:grpSpPr>
        <p:sp>
          <p:nvSpPr>
            <p:cNvPr id="3" name="Freeform 2"/>
            <p:cNvSpPr/>
            <p:nvPr/>
          </p:nvSpPr>
          <p:spPr>
            <a:xfrm>
              <a:off x="6200463" y="894443"/>
              <a:ext cx="176463" cy="318900"/>
            </a:xfrm>
            <a:custGeom>
              <a:avLst/>
              <a:gdLst/>
              <a:ahLst/>
              <a:cxnLst/>
              <a:rect l="0" t="0" r="0" b="0"/>
              <a:pathLst>
                <a:path w="176463" h="318900">
                  <a:moveTo>
                    <a:pt x="0" y="85585"/>
                  </a:moveTo>
                  <a:lnTo>
                    <a:pt x="11691" y="68049"/>
                  </a:lnTo>
                  <a:lnTo>
                    <a:pt x="18806" y="59212"/>
                  </a:lnTo>
                  <a:lnTo>
                    <a:pt x="27219" y="49651"/>
                  </a:lnTo>
                  <a:lnTo>
                    <a:pt x="36498" y="39606"/>
                  </a:lnTo>
                  <a:lnTo>
                    <a:pt x="46356" y="31686"/>
                  </a:lnTo>
                  <a:lnTo>
                    <a:pt x="56598" y="25182"/>
                  </a:lnTo>
                  <a:lnTo>
                    <a:pt x="67096" y="19623"/>
                  </a:lnTo>
                  <a:lnTo>
                    <a:pt x="78989" y="14693"/>
                  </a:lnTo>
                  <a:lnTo>
                    <a:pt x="91811" y="10183"/>
                  </a:lnTo>
                  <a:lnTo>
                    <a:pt x="105254" y="5953"/>
                  </a:lnTo>
                  <a:lnTo>
                    <a:pt x="119109" y="3133"/>
                  </a:lnTo>
                  <a:lnTo>
                    <a:pt x="133240" y="1253"/>
                  </a:lnTo>
                  <a:lnTo>
                    <a:pt x="147555" y="0"/>
                  </a:lnTo>
                  <a:lnTo>
                    <a:pt x="157098" y="4058"/>
                  </a:lnTo>
                  <a:lnTo>
                    <a:pt x="163460" y="11658"/>
                  </a:lnTo>
                  <a:lnTo>
                    <a:pt x="167702" y="21618"/>
                  </a:lnTo>
                  <a:lnTo>
                    <a:pt x="166859" y="31929"/>
                  </a:lnTo>
                  <a:lnTo>
                    <a:pt x="162626" y="42473"/>
                  </a:lnTo>
                  <a:lnTo>
                    <a:pt x="156134" y="53174"/>
                  </a:lnTo>
                  <a:lnTo>
                    <a:pt x="149359" y="62754"/>
                  </a:lnTo>
                  <a:lnTo>
                    <a:pt x="142395" y="71588"/>
                  </a:lnTo>
                  <a:lnTo>
                    <a:pt x="135306" y="79924"/>
                  </a:lnTo>
                  <a:lnTo>
                    <a:pt x="128133" y="87929"/>
                  </a:lnTo>
                  <a:lnTo>
                    <a:pt x="113637" y="103348"/>
                  </a:lnTo>
                  <a:lnTo>
                    <a:pt x="91719" y="125786"/>
                  </a:lnTo>
                  <a:lnTo>
                    <a:pt x="92957" y="130739"/>
                  </a:lnTo>
                  <a:lnTo>
                    <a:pt x="99900" y="134040"/>
                  </a:lnTo>
                  <a:lnTo>
                    <a:pt x="110646" y="136241"/>
                  </a:lnTo>
                  <a:lnTo>
                    <a:pt x="121480" y="140156"/>
                  </a:lnTo>
                  <a:lnTo>
                    <a:pt x="132374" y="145212"/>
                  </a:lnTo>
                  <a:lnTo>
                    <a:pt x="143307" y="151030"/>
                  </a:lnTo>
                  <a:lnTo>
                    <a:pt x="153043" y="158579"/>
                  </a:lnTo>
                  <a:lnTo>
                    <a:pt x="161980" y="167283"/>
                  </a:lnTo>
                  <a:lnTo>
                    <a:pt x="170386" y="176756"/>
                  </a:lnTo>
                  <a:lnTo>
                    <a:pt x="174766" y="187965"/>
                  </a:lnTo>
                  <a:lnTo>
                    <a:pt x="176462" y="200332"/>
                  </a:lnTo>
                  <a:lnTo>
                    <a:pt x="176369" y="213470"/>
                  </a:lnTo>
                  <a:lnTo>
                    <a:pt x="172637" y="225900"/>
                  </a:lnTo>
                  <a:lnTo>
                    <a:pt x="166479" y="237857"/>
                  </a:lnTo>
                  <a:lnTo>
                    <a:pt x="158703" y="249498"/>
                  </a:lnTo>
                  <a:lnTo>
                    <a:pt x="151071" y="259707"/>
                  </a:lnTo>
                  <a:lnTo>
                    <a:pt x="143536" y="268959"/>
                  </a:lnTo>
                  <a:lnTo>
                    <a:pt x="136067" y="277574"/>
                  </a:lnTo>
                  <a:lnTo>
                    <a:pt x="127416" y="285765"/>
                  </a:lnTo>
                  <a:lnTo>
                    <a:pt x="117979" y="293672"/>
                  </a:lnTo>
                  <a:lnTo>
                    <a:pt x="108017" y="301391"/>
                  </a:lnTo>
                  <a:lnTo>
                    <a:pt x="96481" y="307760"/>
                  </a:lnTo>
                  <a:lnTo>
                    <a:pt x="83897" y="313230"/>
                  </a:lnTo>
                  <a:lnTo>
                    <a:pt x="70613" y="318100"/>
                  </a:lnTo>
                  <a:lnTo>
                    <a:pt x="59311" y="318899"/>
                  </a:lnTo>
                  <a:lnTo>
                    <a:pt x="49328" y="316986"/>
                  </a:lnTo>
                  <a:lnTo>
                    <a:pt x="11011" y="2948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398671" y="1178236"/>
              <a:ext cx="44047" cy="121129"/>
            </a:xfrm>
            <a:custGeom>
              <a:avLst/>
              <a:gdLst/>
              <a:ahLst/>
              <a:cxnLst/>
              <a:rect l="0" t="0" r="0" b="0"/>
              <a:pathLst>
                <a:path w="44047" h="121129">
                  <a:moveTo>
                    <a:pt x="44046" y="0"/>
                  </a:moveTo>
                  <a:lnTo>
                    <a:pt x="38201" y="29229"/>
                  </a:lnTo>
                  <a:lnTo>
                    <a:pt x="34032" y="42733"/>
                  </a:lnTo>
                  <a:lnTo>
                    <a:pt x="28805" y="56629"/>
                  </a:lnTo>
                  <a:lnTo>
                    <a:pt x="0" y="1211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6576655" y="1013063"/>
              <a:ext cx="122640" cy="220347"/>
            </a:xfrm>
            <a:custGeom>
              <a:avLst/>
              <a:gdLst/>
              <a:ahLst/>
              <a:cxnLst/>
              <a:rect l="0" t="0" r="0" b="0"/>
              <a:pathLst>
                <a:path w="122640" h="220347">
                  <a:moveTo>
                    <a:pt x="31236" y="0"/>
                  </a:moveTo>
                  <a:lnTo>
                    <a:pt x="19544" y="23383"/>
                  </a:lnTo>
                  <a:lnTo>
                    <a:pt x="16100" y="36388"/>
                  </a:lnTo>
                  <a:lnTo>
                    <a:pt x="13804" y="51176"/>
                  </a:lnTo>
                  <a:lnTo>
                    <a:pt x="12274" y="67152"/>
                  </a:lnTo>
                  <a:lnTo>
                    <a:pt x="10030" y="81473"/>
                  </a:lnTo>
                  <a:lnTo>
                    <a:pt x="7310" y="94691"/>
                  </a:lnTo>
                  <a:lnTo>
                    <a:pt x="4273" y="107174"/>
                  </a:lnTo>
                  <a:lnTo>
                    <a:pt x="2249" y="121613"/>
                  </a:lnTo>
                  <a:lnTo>
                    <a:pt x="900" y="137357"/>
                  </a:lnTo>
                  <a:lnTo>
                    <a:pt x="0" y="153970"/>
                  </a:lnTo>
                  <a:lnTo>
                    <a:pt x="624" y="168716"/>
                  </a:lnTo>
                  <a:lnTo>
                    <a:pt x="2263" y="182217"/>
                  </a:lnTo>
                  <a:lnTo>
                    <a:pt x="4579" y="194889"/>
                  </a:lnTo>
                  <a:lnTo>
                    <a:pt x="9794" y="204560"/>
                  </a:lnTo>
                  <a:lnTo>
                    <a:pt x="16941" y="212231"/>
                  </a:lnTo>
                  <a:lnTo>
                    <a:pt x="25376" y="218568"/>
                  </a:lnTo>
                  <a:lnTo>
                    <a:pt x="33446" y="220346"/>
                  </a:lnTo>
                  <a:lnTo>
                    <a:pt x="41275" y="219084"/>
                  </a:lnTo>
                  <a:lnTo>
                    <a:pt x="48940" y="215796"/>
                  </a:lnTo>
                  <a:lnTo>
                    <a:pt x="57720" y="209933"/>
                  </a:lnTo>
                  <a:lnTo>
                    <a:pt x="67245" y="202354"/>
                  </a:lnTo>
                  <a:lnTo>
                    <a:pt x="77265" y="193631"/>
                  </a:lnTo>
                  <a:lnTo>
                    <a:pt x="86392" y="184145"/>
                  </a:lnTo>
                  <a:lnTo>
                    <a:pt x="94923" y="174151"/>
                  </a:lnTo>
                  <a:lnTo>
                    <a:pt x="103058" y="163817"/>
                  </a:lnTo>
                  <a:lnTo>
                    <a:pt x="109705" y="152034"/>
                  </a:lnTo>
                  <a:lnTo>
                    <a:pt x="115360" y="139285"/>
                  </a:lnTo>
                  <a:lnTo>
                    <a:pt x="120353" y="125891"/>
                  </a:lnTo>
                  <a:lnTo>
                    <a:pt x="122458" y="113292"/>
                  </a:lnTo>
                  <a:lnTo>
                    <a:pt x="122639" y="101222"/>
                  </a:lnTo>
                  <a:lnTo>
                    <a:pt x="121535" y="89504"/>
                  </a:lnTo>
                  <a:lnTo>
                    <a:pt x="117129" y="84140"/>
                  </a:lnTo>
                  <a:lnTo>
                    <a:pt x="110521" y="83010"/>
                  </a:lnTo>
                  <a:lnTo>
                    <a:pt x="102445" y="84704"/>
                  </a:lnTo>
                  <a:lnTo>
                    <a:pt x="93390" y="89504"/>
                  </a:lnTo>
                  <a:lnTo>
                    <a:pt x="83684" y="96375"/>
                  </a:lnTo>
                  <a:lnTo>
                    <a:pt x="73542" y="104626"/>
                  </a:lnTo>
                  <a:lnTo>
                    <a:pt x="64334" y="113797"/>
                  </a:lnTo>
                  <a:lnTo>
                    <a:pt x="55748" y="123581"/>
                  </a:lnTo>
                  <a:lnTo>
                    <a:pt x="31236" y="1761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6768043" y="1035570"/>
              <a:ext cx="101728" cy="182647"/>
            </a:xfrm>
            <a:custGeom>
              <a:avLst/>
              <a:gdLst/>
              <a:ahLst/>
              <a:cxnLst/>
              <a:rect l="0" t="0" r="0" b="0"/>
              <a:pathLst>
                <a:path w="101728" h="182647">
                  <a:moveTo>
                    <a:pt x="27044" y="10528"/>
                  </a:moveTo>
                  <a:lnTo>
                    <a:pt x="11717" y="56507"/>
                  </a:lnTo>
                  <a:lnTo>
                    <a:pt x="8261" y="69322"/>
                  </a:lnTo>
                  <a:lnTo>
                    <a:pt x="4735" y="83982"/>
                  </a:lnTo>
                  <a:lnTo>
                    <a:pt x="1160" y="99873"/>
                  </a:lnTo>
                  <a:lnTo>
                    <a:pt x="0" y="115361"/>
                  </a:lnTo>
                  <a:lnTo>
                    <a:pt x="450" y="130580"/>
                  </a:lnTo>
                  <a:lnTo>
                    <a:pt x="1973" y="145621"/>
                  </a:lnTo>
                  <a:lnTo>
                    <a:pt x="5436" y="158095"/>
                  </a:lnTo>
                  <a:lnTo>
                    <a:pt x="10192" y="168857"/>
                  </a:lnTo>
                  <a:lnTo>
                    <a:pt x="15809" y="178480"/>
                  </a:lnTo>
                  <a:lnTo>
                    <a:pt x="23225" y="182448"/>
                  </a:lnTo>
                  <a:lnTo>
                    <a:pt x="31839" y="182646"/>
                  </a:lnTo>
                  <a:lnTo>
                    <a:pt x="41252" y="180331"/>
                  </a:lnTo>
                  <a:lnTo>
                    <a:pt x="49974" y="173894"/>
                  </a:lnTo>
                  <a:lnTo>
                    <a:pt x="58237" y="164708"/>
                  </a:lnTo>
                  <a:lnTo>
                    <a:pt x="66192" y="153690"/>
                  </a:lnTo>
                  <a:lnTo>
                    <a:pt x="72719" y="141451"/>
                  </a:lnTo>
                  <a:lnTo>
                    <a:pt x="78294" y="128398"/>
                  </a:lnTo>
                  <a:lnTo>
                    <a:pt x="91985" y="89906"/>
                  </a:lnTo>
                  <a:lnTo>
                    <a:pt x="96031" y="78129"/>
                  </a:lnTo>
                  <a:lnTo>
                    <a:pt x="98730" y="65383"/>
                  </a:lnTo>
                  <a:lnTo>
                    <a:pt x="100528" y="51992"/>
                  </a:lnTo>
                  <a:lnTo>
                    <a:pt x="101727" y="38171"/>
                  </a:lnTo>
                  <a:lnTo>
                    <a:pt x="100079" y="26509"/>
                  </a:lnTo>
                  <a:lnTo>
                    <a:pt x="96534" y="16288"/>
                  </a:lnTo>
                  <a:lnTo>
                    <a:pt x="91723" y="7027"/>
                  </a:lnTo>
                  <a:lnTo>
                    <a:pt x="84845" y="2076"/>
                  </a:lnTo>
                  <a:lnTo>
                    <a:pt x="76590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949249" y="1035224"/>
              <a:ext cx="124445" cy="194390"/>
            </a:xfrm>
            <a:custGeom>
              <a:avLst/>
              <a:gdLst/>
              <a:ahLst/>
              <a:cxnLst/>
              <a:rect l="0" t="0" r="0" b="0"/>
              <a:pathLst>
                <a:path w="124445" h="194390">
                  <a:moveTo>
                    <a:pt x="44046" y="32897"/>
                  </a:moveTo>
                  <a:lnTo>
                    <a:pt x="38201" y="56280"/>
                  </a:lnTo>
                  <a:lnTo>
                    <a:pt x="35255" y="66838"/>
                  </a:lnTo>
                  <a:lnTo>
                    <a:pt x="28719" y="88357"/>
                  </a:lnTo>
                  <a:lnTo>
                    <a:pt x="18162" y="121109"/>
                  </a:lnTo>
                  <a:lnTo>
                    <a:pt x="15778" y="133304"/>
                  </a:lnTo>
                  <a:lnTo>
                    <a:pt x="14190" y="146328"/>
                  </a:lnTo>
                  <a:lnTo>
                    <a:pt x="13130" y="159905"/>
                  </a:lnTo>
                  <a:lnTo>
                    <a:pt x="16095" y="171403"/>
                  </a:lnTo>
                  <a:lnTo>
                    <a:pt x="21741" y="181516"/>
                  </a:lnTo>
                  <a:lnTo>
                    <a:pt x="29176" y="190704"/>
                  </a:lnTo>
                  <a:lnTo>
                    <a:pt x="36580" y="194383"/>
                  </a:lnTo>
                  <a:lnTo>
                    <a:pt x="43963" y="194389"/>
                  </a:lnTo>
                  <a:lnTo>
                    <a:pt x="51332" y="191945"/>
                  </a:lnTo>
                  <a:lnTo>
                    <a:pt x="59914" y="185423"/>
                  </a:lnTo>
                  <a:lnTo>
                    <a:pt x="69307" y="176180"/>
                  </a:lnTo>
                  <a:lnTo>
                    <a:pt x="79239" y="165124"/>
                  </a:lnTo>
                  <a:lnTo>
                    <a:pt x="88308" y="152859"/>
                  </a:lnTo>
                  <a:lnTo>
                    <a:pt x="96800" y="139789"/>
                  </a:lnTo>
                  <a:lnTo>
                    <a:pt x="104909" y="126181"/>
                  </a:lnTo>
                  <a:lnTo>
                    <a:pt x="111539" y="110992"/>
                  </a:lnTo>
                  <a:lnTo>
                    <a:pt x="117181" y="94748"/>
                  </a:lnTo>
                  <a:lnTo>
                    <a:pt x="122167" y="77802"/>
                  </a:lnTo>
                  <a:lnTo>
                    <a:pt x="124268" y="62833"/>
                  </a:lnTo>
                  <a:lnTo>
                    <a:pt x="124444" y="49184"/>
                  </a:lnTo>
                  <a:lnTo>
                    <a:pt x="123339" y="36414"/>
                  </a:lnTo>
                  <a:lnTo>
                    <a:pt x="120155" y="25454"/>
                  </a:lnTo>
                  <a:lnTo>
                    <a:pt x="115584" y="15700"/>
                  </a:lnTo>
                  <a:lnTo>
                    <a:pt x="110091" y="6750"/>
                  </a:lnTo>
                  <a:lnTo>
                    <a:pt x="100311" y="2007"/>
                  </a:lnTo>
                  <a:lnTo>
                    <a:pt x="87674" y="69"/>
                  </a:lnTo>
                  <a:lnTo>
                    <a:pt x="73131" y="0"/>
                  </a:lnTo>
                  <a:lnTo>
                    <a:pt x="60989" y="2401"/>
                  </a:lnTo>
                  <a:lnTo>
                    <a:pt x="50447" y="6449"/>
                  </a:lnTo>
                  <a:lnTo>
                    <a:pt x="40973" y="11594"/>
                  </a:lnTo>
                  <a:lnTo>
                    <a:pt x="32209" y="17472"/>
                  </a:lnTo>
                  <a:lnTo>
                    <a:pt x="23919" y="23837"/>
                  </a:lnTo>
                  <a:lnTo>
                    <a:pt x="0" y="5492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334653" y="1046098"/>
              <a:ext cx="110117" cy="220232"/>
            </a:xfrm>
            <a:custGeom>
              <a:avLst/>
              <a:gdLst/>
              <a:ahLst/>
              <a:cxnLst/>
              <a:rect l="0" t="0" r="0" b="0"/>
              <a:pathLst>
                <a:path w="110117" h="220232">
                  <a:moveTo>
                    <a:pt x="110116" y="0"/>
                  </a:moveTo>
                  <a:lnTo>
                    <a:pt x="92579" y="5845"/>
                  </a:lnTo>
                  <a:lnTo>
                    <a:pt x="83743" y="10014"/>
                  </a:lnTo>
                  <a:lnTo>
                    <a:pt x="74181" y="15241"/>
                  </a:lnTo>
                  <a:lnTo>
                    <a:pt x="64137" y="21172"/>
                  </a:lnTo>
                  <a:lnTo>
                    <a:pt x="54993" y="27573"/>
                  </a:lnTo>
                  <a:lnTo>
                    <a:pt x="46450" y="34288"/>
                  </a:lnTo>
                  <a:lnTo>
                    <a:pt x="38308" y="41211"/>
                  </a:lnTo>
                  <a:lnTo>
                    <a:pt x="34104" y="50721"/>
                  </a:lnTo>
                  <a:lnTo>
                    <a:pt x="32524" y="61954"/>
                  </a:lnTo>
                  <a:lnTo>
                    <a:pt x="32694" y="74337"/>
                  </a:lnTo>
                  <a:lnTo>
                    <a:pt x="36478" y="85040"/>
                  </a:lnTo>
                  <a:lnTo>
                    <a:pt x="42672" y="94622"/>
                  </a:lnTo>
                  <a:lnTo>
                    <a:pt x="50472" y="103457"/>
                  </a:lnTo>
                  <a:lnTo>
                    <a:pt x="65662" y="119799"/>
                  </a:lnTo>
                  <a:lnTo>
                    <a:pt x="73139" y="127583"/>
                  </a:lnTo>
                  <a:lnTo>
                    <a:pt x="76900" y="136442"/>
                  </a:lnTo>
                  <a:lnTo>
                    <a:pt x="78184" y="146019"/>
                  </a:lnTo>
                  <a:lnTo>
                    <a:pt x="77817" y="156074"/>
                  </a:lnTo>
                  <a:lnTo>
                    <a:pt x="73901" y="166448"/>
                  </a:lnTo>
                  <a:lnTo>
                    <a:pt x="67620" y="177035"/>
                  </a:lnTo>
                  <a:lnTo>
                    <a:pt x="59762" y="187763"/>
                  </a:lnTo>
                  <a:lnTo>
                    <a:pt x="50853" y="196139"/>
                  </a:lnTo>
                  <a:lnTo>
                    <a:pt x="41244" y="202946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452887" y="1104850"/>
              <a:ext cx="124022" cy="134921"/>
            </a:xfrm>
            <a:custGeom>
              <a:avLst/>
              <a:gdLst/>
              <a:ahLst/>
              <a:cxnLst/>
              <a:rect l="0" t="0" r="0" b="0"/>
              <a:pathLst>
                <a:path w="124022" h="134921">
                  <a:moveTo>
                    <a:pt x="35928" y="95410"/>
                  </a:moveTo>
                  <a:lnTo>
                    <a:pt x="47620" y="83718"/>
                  </a:lnTo>
                  <a:lnTo>
                    <a:pt x="53511" y="76604"/>
                  </a:lnTo>
                  <a:lnTo>
                    <a:pt x="59885" y="68190"/>
                  </a:lnTo>
                  <a:lnTo>
                    <a:pt x="73493" y="49054"/>
                  </a:lnTo>
                  <a:lnTo>
                    <a:pt x="87698" y="28314"/>
                  </a:lnTo>
                  <a:lnTo>
                    <a:pt x="90017" y="18868"/>
                  </a:lnTo>
                  <a:lnTo>
                    <a:pt x="89117" y="10124"/>
                  </a:lnTo>
                  <a:lnTo>
                    <a:pt x="86069" y="1847"/>
                  </a:lnTo>
                  <a:lnTo>
                    <a:pt x="80367" y="0"/>
                  </a:lnTo>
                  <a:lnTo>
                    <a:pt x="72895" y="2439"/>
                  </a:lnTo>
                  <a:lnTo>
                    <a:pt x="64244" y="7736"/>
                  </a:lnTo>
                  <a:lnTo>
                    <a:pt x="54805" y="14937"/>
                  </a:lnTo>
                  <a:lnTo>
                    <a:pt x="44842" y="23409"/>
                  </a:lnTo>
                  <a:lnTo>
                    <a:pt x="34530" y="32727"/>
                  </a:lnTo>
                  <a:lnTo>
                    <a:pt x="26432" y="42610"/>
                  </a:lnTo>
                  <a:lnTo>
                    <a:pt x="19809" y="52869"/>
                  </a:lnTo>
                  <a:lnTo>
                    <a:pt x="14171" y="63378"/>
                  </a:lnTo>
                  <a:lnTo>
                    <a:pt x="9188" y="74056"/>
                  </a:lnTo>
                  <a:lnTo>
                    <a:pt x="4643" y="84844"/>
                  </a:lnTo>
                  <a:lnTo>
                    <a:pt x="389" y="95707"/>
                  </a:lnTo>
                  <a:lnTo>
                    <a:pt x="0" y="105396"/>
                  </a:lnTo>
                  <a:lnTo>
                    <a:pt x="2188" y="114302"/>
                  </a:lnTo>
                  <a:lnTo>
                    <a:pt x="6094" y="122687"/>
                  </a:lnTo>
                  <a:lnTo>
                    <a:pt x="14815" y="128276"/>
                  </a:lnTo>
                  <a:lnTo>
                    <a:pt x="26747" y="132003"/>
                  </a:lnTo>
                  <a:lnTo>
                    <a:pt x="40819" y="134487"/>
                  </a:lnTo>
                  <a:lnTo>
                    <a:pt x="55094" y="134920"/>
                  </a:lnTo>
                  <a:lnTo>
                    <a:pt x="69505" y="133985"/>
                  </a:lnTo>
                  <a:lnTo>
                    <a:pt x="124021" y="1174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636337" y="1057109"/>
              <a:ext cx="83722" cy="163349"/>
            </a:xfrm>
            <a:custGeom>
              <a:avLst/>
              <a:gdLst/>
              <a:ahLst/>
              <a:cxnLst/>
              <a:rect l="0" t="0" r="0" b="0"/>
              <a:pathLst>
                <a:path w="83722" h="163349">
                  <a:moveTo>
                    <a:pt x="72710" y="0"/>
                  </a:moveTo>
                  <a:lnTo>
                    <a:pt x="55173" y="11692"/>
                  </a:lnTo>
                  <a:lnTo>
                    <a:pt x="47559" y="20030"/>
                  </a:lnTo>
                  <a:lnTo>
                    <a:pt x="40037" y="30482"/>
                  </a:lnTo>
                  <a:lnTo>
                    <a:pt x="25154" y="53924"/>
                  </a:lnTo>
                  <a:lnTo>
                    <a:pt x="10383" y="76577"/>
                  </a:lnTo>
                  <a:lnTo>
                    <a:pt x="5464" y="88980"/>
                  </a:lnTo>
                  <a:lnTo>
                    <a:pt x="2186" y="102143"/>
                  </a:lnTo>
                  <a:lnTo>
                    <a:pt x="0" y="115812"/>
                  </a:lnTo>
                  <a:lnTo>
                    <a:pt x="990" y="128596"/>
                  </a:lnTo>
                  <a:lnTo>
                    <a:pt x="4097" y="140788"/>
                  </a:lnTo>
                  <a:lnTo>
                    <a:pt x="8615" y="152587"/>
                  </a:lnTo>
                  <a:lnTo>
                    <a:pt x="15298" y="159230"/>
                  </a:lnTo>
                  <a:lnTo>
                    <a:pt x="23424" y="162435"/>
                  </a:lnTo>
                  <a:lnTo>
                    <a:pt x="32511" y="163348"/>
                  </a:lnTo>
                  <a:lnTo>
                    <a:pt x="42240" y="162733"/>
                  </a:lnTo>
                  <a:lnTo>
                    <a:pt x="52396" y="161099"/>
                  </a:lnTo>
                  <a:lnTo>
                    <a:pt x="83721" y="1541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940289" y="1112167"/>
              <a:ext cx="66071" cy="11013"/>
            </a:xfrm>
            <a:custGeom>
              <a:avLst/>
              <a:gdLst/>
              <a:ahLst/>
              <a:cxnLst/>
              <a:rect l="0" t="0" r="0" b="0"/>
              <a:pathLst>
                <a:path w="66071" h="11013">
                  <a:moveTo>
                    <a:pt x="0" y="11012"/>
                  </a:moveTo>
                  <a:lnTo>
                    <a:pt x="9789" y="7749"/>
                  </a:ln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896243" y="1189248"/>
              <a:ext cx="110117" cy="33036"/>
            </a:xfrm>
            <a:custGeom>
              <a:avLst/>
              <a:gdLst/>
              <a:ahLst/>
              <a:cxnLst/>
              <a:rect l="0" t="0" r="0" b="0"/>
              <a:pathLst>
                <a:path w="110117" h="33036">
                  <a:moveTo>
                    <a:pt x="0" y="33035"/>
                  </a:moveTo>
                  <a:lnTo>
                    <a:pt x="45979" y="17708"/>
                  </a:lnTo>
                  <a:lnTo>
                    <a:pt x="57570" y="14253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271316" y="958005"/>
              <a:ext cx="10332" cy="264279"/>
            </a:xfrm>
            <a:custGeom>
              <a:avLst/>
              <a:gdLst/>
              <a:ahLst/>
              <a:cxnLst/>
              <a:rect l="0" t="0" r="0" b="0"/>
              <a:pathLst>
                <a:path w="10332" h="264279">
                  <a:moveTo>
                    <a:pt x="10331" y="0"/>
                  </a:moveTo>
                  <a:lnTo>
                    <a:pt x="10331" y="82479"/>
                  </a:lnTo>
                  <a:lnTo>
                    <a:pt x="9108" y="99032"/>
                  </a:lnTo>
                  <a:lnTo>
                    <a:pt x="7069" y="113738"/>
                  </a:lnTo>
                  <a:lnTo>
                    <a:pt x="4486" y="127213"/>
                  </a:lnTo>
                  <a:lnTo>
                    <a:pt x="2764" y="142314"/>
                  </a:lnTo>
                  <a:lnTo>
                    <a:pt x="1616" y="158498"/>
                  </a:lnTo>
                  <a:lnTo>
                    <a:pt x="341" y="191571"/>
                  </a:lnTo>
                  <a:lnTo>
                    <a:pt x="0" y="207242"/>
                  </a:lnTo>
                  <a:lnTo>
                    <a:pt x="10331" y="2642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481567" y="924971"/>
              <a:ext cx="114917" cy="297313"/>
            </a:xfrm>
            <a:custGeom>
              <a:avLst/>
              <a:gdLst/>
              <a:ahLst/>
              <a:cxnLst/>
              <a:rect l="0" t="0" r="0" b="0"/>
              <a:pathLst>
                <a:path w="114917" h="297313">
                  <a:moveTo>
                    <a:pt x="53346" y="0"/>
                  </a:moveTo>
                  <a:lnTo>
                    <a:pt x="41656" y="23382"/>
                  </a:lnTo>
                  <a:lnTo>
                    <a:pt x="38212" y="35164"/>
                  </a:lnTo>
                  <a:lnTo>
                    <a:pt x="35916" y="47913"/>
                  </a:lnTo>
                  <a:lnTo>
                    <a:pt x="34385" y="61306"/>
                  </a:lnTo>
                  <a:lnTo>
                    <a:pt x="32142" y="73905"/>
                  </a:lnTo>
                  <a:lnTo>
                    <a:pt x="29422" y="85975"/>
                  </a:lnTo>
                  <a:lnTo>
                    <a:pt x="26385" y="97692"/>
                  </a:lnTo>
                  <a:lnTo>
                    <a:pt x="23137" y="112845"/>
                  </a:lnTo>
                  <a:lnTo>
                    <a:pt x="16266" y="149257"/>
                  </a:lnTo>
                  <a:lnTo>
                    <a:pt x="13944" y="166798"/>
                  </a:lnTo>
                  <a:lnTo>
                    <a:pt x="12396" y="183385"/>
                  </a:lnTo>
                  <a:lnTo>
                    <a:pt x="11364" y="199338"/>
                  </a:lnTo>
                  <a:lnTo>
                    <a:pt x="9453" y="214867"/>
                  </a:lnTo>
                  <a:lnTo>
                    <a:pt x="6955" y="230113"/>
                  </a:lnTo>
                  <a:lnTo>
                    <a:pt x="4066" y="245172"/>
                  </a:lnTo>
                  <a:lnTo>
                    <a:pt x="2140" y="250317"/>
                  </a:lnTo>
                  <a:lnTo>
                    <a:pt x="857" y="248853"/>
                  </a:lnTo>
                  <a:lnTo>
                    <a:pt x="0" y="242983"/>
                  </a:lnTo>
                  <a:lnTo>
                    <a:pt x="654" y="235399"/>
                  </a:lnTo>
                  <a:lnTo>
                    <a:pt x="2312" y="226672"/>
                  </a:lnTo>
                  <a:lnTo>
                    <a:pt x="4642" y="217184"/>
                  </a:lnTo>
                  <a:lnTo>
                    <a:pt x="8641" y="208412"/>
                  </a:lnTo>
                  <a:lnTo>
                    <a:pt x="13756" y="200116"/>
                  </a:lnTo>
                  <a:lnTo>
                    <a:pt x="19612" y="192139"/>
                  </a:lnTo>
                  <a:lnTo>
                    <a:pt x="27186" y="183150"/>
                  </a:lnTo>
                  <a:lnTo>
                    <a:pt x="35906" y="173487"/>
                  </a:lnTo>
                  <a:lnTo>
                    <a:pt x="45390" y="163375"/>
                  </a:lnTo>
                  <a:lnTo>
                    <a:pt x="55384" y="157857"/>
                  </a:lnTo>
                  <a:lnTo>
                    <a:pt x="65716" y="155402"/>
                  </a:lnTo>
                  <a:lnTo>
                    <a:pt x="76275" y="154988"/>
                  </a:lnTo>
                  <a:lnTo>
                    <a:pt x="85761" y="159607"/>
                  </a:lnTo>
                  <a:lnTo>
                    <a:pt x="94532" y="167580"/>
                  </a:lnTo>
                  <a:lnTo>
                    <a:pt x="102827" y="177789"/>
                  </a:lnTo>
                  <a:lnTo>
                    <a:pt x="108357" y="190713"/>
                  </a:lnTo>
                  <a:lnTo>
                    <a:pt x="112044" y="205446"/>
                  </a:lnTo>
                  <a:lnTo>
                    <a:pt x="114501" y="221386"/>
                  </a:lnTo>
                  <a:lnTo>
                    <a:pt x="114916" y="235683"/>
                  </a:lnTo>
                  <a:lnTo>
                    <a:pt x="113969" y="248885"/>
                  </a:lnTo>
                  <a:lnTo>
                    <a:pt x="108404" y="297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682732" y="1057109"/>
              <a:ext cx="105448" cy="121312"/>
            </a:xfrm>
            <a:custGeom>
              <a:avLst/>
              <a:gdLst/>
              <a:ahLst/>
              <a:cxnLst/>
              <a:rect l="0" t="0" r="0" b="0"/>
              <a:pathLst>
                <a:path w="105448" h="121312">
                  <a:moveTo>
                    <a:pt x="6343" y="0"/>
                  </a:moveTo>
                  <a:lnTo>
                    <a:pt x="6343" y="76633"/>
                  </a:lnTo>
                  <a:lnTo>
                    <a:pt x="5120" y="91465"/>
                  </a:lnTo>
                  <a:lnTo>
                    <a:pt x="3081" y="105023"/>
                  </a:lnTo>
                  <a:lnTo>
                    <a:pt x="498" y="117732"/>
                  </a:lnTo>
                  <a:lnTo>
                    <a:pt x="0" y="121311"/>
                  </a:lnTo>
                  <a:lnTo>
                    <a:pt x="890" y="118803"/>
                  </a:lnTo>
                  <a:lnTo>
                    <a:pt x="2708" y="112237"/>
                  </a:lnTo>
                  <a:lnTo>
                    <a:pt x="7991" y="95153"/>
                  </a:lnTo>
                  <a:lnTo>
                    <a:pt x="21351" y="54278"/>
                  </a:lnTo>
                  <a:lnTo>
                    <a:pt x="26137" y="44750"/>
                  </a:lnTo>
                  <a:lnTo>
                    <a:pt x="31774" y="35951"/>
                  </a:lnTo>
                  <a:lnTo>
                    <a:pt x="37979" y="27638"/>
                  </a:lnTo>
                  <a:lnTo>
                    <a:pt x="45787" y="20872"/>
                  </a:lnTo>
                  <a:lnTo>
                    <a:pt x="54662" y="15139"/>
                  </a:lnTo>
                  <a:lnTo>
                    <a:pt x="105447" y="110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03006" y="2180289"/>
            <a:ext cx="2785926" cy="1508584"/>
            <a:chOff x="1003006" y="2180289"/>
            <a:chExt cx="2785926" cy="1508584"/>
          </a:xfrm>
        </p:grpSpPr>
        <p:sp>
          <p:nvSpPr>
            <p:cNvPr id="17" name="Freeform 16"/>
            <p:cNvSpPr/>
            <p:nvPr/>
          </p:nvSpPr>
          <p:spPr>
            <a:xfrm>
              <a:off x="1608642" y="2180289"/>
              <a:ext cx="132898" cy="256635"/>
            </a:xfrm>
            <a:custGeom>
              <a:avLst/>
              <a:gdLst/>
              <a:ahLst/>
              <a:cxnLst/>
              <a:rect l="0" t="0" r="0" b="0"/>
              <a:pathLst>
                <a:path w="132898" h="256635">
                  <a:moveTo>
                    <a:pt x="0" y="0"/>
                  </a:moveTo>
                  <a:lnTo>
                    <a:pt x="23382" y="0"/>
                  </a:lnTo>
                  <a:lnTo>
                    <a:pt x="36388" y="1223"/>
                  </a:lnTo>
                  <a:lnTo>
                    <a:pt x="51176" y="3262"/>
                  </a:lnTo>
                  <a:lnTo>
                    <a:pt x="67152" y="5845"/>
                  </a:lnTo>
                  <a:lnTo>
                    <a:pt x="81473" y="10014"/>
                  </a:lnTo>
                  <a:lnTo>
                    <a:pt x="94691" y="15240"/>
                  </a:lnTo>
                  <a:lnTo>
                    <a:pt x="107174" y="21172"/>
                  </a:lnTo>
                  <a:lnTo>
                    <a:pt x="116719" y="28796"/>
                  </a:lnTo>
                  <a:lnTo>
                    <a:pt x="124305" y="37550"/>
                  </a:lnTo>
                  <a:lnTo>
                    <a:pt x="130587" y="47057"/>
                  </a:lnTo>
                  <a:lnTo>
                    <a:pt x="132328" y="55841"/>
                  </a:lnTo>
                  <a:lnTo>
                    <a:pt x="131041" y="64144"/>
                  </a:lnTo>
                  <a:lnTo>
                    <a:pt x="127736" y="72127"/>
                  </a:lnTo>
                  <a:lnTo>
                    <a:pt x="120639" y="77448"/>
                  </a:lnTo>
                  <a:lnTo>
                    <a:pt x="111014" y="80996"/>
                  </a:lnTo>
                  <a:lnTo>
                    <a:pt x="99703" y="83361"/>
                  </a:lnTo>
                  <a:lnTo>
                    <a:pt x="60401" y="92536"/>
                  </a:lnTo>
                  <a:lnTo>
                    <a:pt x="46385" y="94725"/>
                  </a:lnTo>
                  <a:lnTo>
                    <a:pt x="32146" y="96185"/>
                  </a:lnTo>
                  <a:lnTo>
                    <a:pt x="17760" y="97158"/>
                  </a:lnTo>
                  <a:lnTo>
                    <a:pt x="11840" y="99030"/>
                  </a:lnTo>
                  <a:lnTo>
                    <a:pt x="11564" y="101501"/>
                  </a:lnTo>
                  <a:lnTo>
                    <a:pt x="15050" y="104373"/>
                  </a:lnTo>
                  <a:lnTo>
                    <a:pt x="22268" y="107510"/>
                  </a:lnTo>
                  <a:lnTo>
                    <a:pt x="31975" y="110826"/>
                  </a:lnTo>
                  <a:lnTo>
                    <a:pt x="54587" y="117772"/>
                  </a:lnTo>
                  <a:lnTo>
                    <a:pt x="76871" y="124938"/>
                  </a:lnTo>
                  <a:lnTo>
                    <a:pt x="87953" y="131008"/>
                  </a:lnTo>
                  <a:lnTo>
                    <a:pt x="99011" y="138726"/>
                  </a:lnTo>
                  <a:lnTo>
                    <a:pt x="110053" y="147542"/>
                  </a:lnTo>
                  <a:lnTo>
                    <a:pt x="118639" y="158313"/>
                  </a:lnTo>
                  <a:lnTo>
                    <a:pt x="125586" y="170388"/>
                  </a:lnTo>
                  <a:lnTo>
                    <a:pt x="131440" y="183332"/>
                  </a:lnTo>
                  <a:lnTo>
                    <a:pt x="132897" y="195631"/>
                  </a:lnTo>
                  <a:lnTo>
                    <a:pt x="131420" y="207502"/>
                  </a:lnTo>
                  <a:lnTo>
                    <a:pt x="127989" y="219086"/>
                  </a:lnTo>
                  <a:lnTo>
                    <a:pt x="122031" y="229255"/>
                  </a:lnTo>
                  <a:lnTo>
                    <a:pt x="114389" y="238482"/>
                  </a:lnTo>
                  <a:lnTo>
                    <a:pt x="105623" y="247081"/>
                  </a:lnTo>
                  <a:lnTo>
                    <a:pt x="93662" y="252813"/>
                  </a:lnTo>
                  <a:lnTo>
                    <a:pt x="79570" y="256634"/>
                  </a:lnTo>
                  <a:lnTo>
                    <a:pt x="11011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39884" y="2422543"/>
              <a:ext cx="44048" cy="99105"/>
            </a:xfrm>
            <a:custGeom>
              <a:avLst/>
              <a:gdLst/>
              <a:ahLst/>
              <a:cxnLst/>
              <a:rect l="0" t="0" r="0" b="0"/>
              <a:pathLst>
                <a:path w="44048" h="99105">
                  <a:moveTo>
                    <a:pt x="44047" y="0"/>
                  </a:moveTo>
                  <a:lnTo>
                    <a:pt x="38201" y="17537"/>
                  </a:lnTo>
                  <a:lnTo>
                    <a:pt x="35256" y="27597"/>
                  </a:lnTo>
                  <a:lnTo>
                    <a:pt x="28720" y="51825"/>
                  </a:lnTo>
                  <a:lnTo>
                    <a:pt x="24041" y="62691"/>
                  </a:lnTo>
                  <a:lnTo>
                    <a:pt x="18474" y="72382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96484" y="2202312"/>
              <a:ext cx="154052" cy="220819"/>
            </a:xfrm>
            <a:custGeom>
              <a:avLst/>
              <a:gdLst/>
              <a:ahLst/>
              <a:cxnLst/>
              <a:rect l="0" t="0" r="0" b="0"/>
              <a:pathLst>
                <a:path w="154052" h="220819">
                  <a:moveTo>
                    <a:pt x="30597" y="0"/>
                  </a:moveTo>
                  <a:lnTo>
                    <a:pt x="18906" y="17537"/>
                  </a:lnTo>
                  <a:lnTo>
                    <a:pt x="14238" y="28820"/>
                  </a:lnTo>
                  <a:lnTo>
                    <a:pt x="9903" y="42460"/>
                  </a:lnTo>
                  <a:lnTo>
                    <a:pt x="5790" y="57671"/>
                  </a:lnTo>
                  <a:lnTo>
                    <a:pt x="3047" y="73929"/>
                  </a:lnTo>
                  <a:lnTo>
                    <a:pt x="1219" y="90885"/>
                  </a:lnTo>
                  <a:lnTo>
                    <a:pt x="0" y="108307"/>
                  </a:lnTo>
                  <a:lnTo>
                    <a:pt x="411" y="124815"/>
                  </a:lnTo>
                  <a:lnTo>
                    <a:pt x="1909" y="140715"/>
                  </a:lnTo>
                  <a:lnTo>
                    <a:pt x="4130" y="156209"/>
                  </a:lnTo>
                  <a:lnTo>
                    <a:pt x="8059" y="168985"/>
                  </a:lnTo>
                  <a:lnTo>
                    <a:pt x="13124" y="179949"/>
                  </a:lnTo>
                  <a:lnTo>
                    <a:pt x="18949" y="189706"/>
                  </a:lnTo>
                  <a:lnTo>
                    <a:pt x="27725" y="198657"/>
                  </a:lnTo>
                  <a:lnTo>
                    <a:pt x="38471" y="207072"/>
                  </a:lnTo>
                  <a:lnTo>
                    <a:pt x="50528" y="215129"/>
                  </a:lnTo>
                  <a:lnTo>
                    <a:pt x="63461" y="219277"/>
                  </a:lnTo>
                  <a:lnTo>
                    <a:pt x="76976" y="220818"/>
                  </a:lnTo>
                  <a:lnTo>
                    <a:pt x="90881" y="220623"/>
                  </a:lnTo>
                  <a:lnTo>
                    <a:pt x="103821" y="218045"/>
                  </a:lnTo>
                  <a:lnTo>
                    <a:pt x="116118" y="213880"/>
                  </a:lnTo>
                  <a:lnTo>
                    <a:pt x="127987" y="208656"/>
                  </a:lnTo>
                  <a:lnTo>
                    <a:pt x="137123" y="200279"/>
                  </a:lnTo>
                  <a:lnTo>
                    <a:pt x="144437" y="189801"/>
                  </a:lnTo>
                  <a:lnTo>
                    <a:pt x="150537" y="177921"/>
                  </a:lnTo>
                  <a:lnTo>
                    <a:pt x="153379" y="166331"/>
                  </a:lnTo>
                  <a:lnTo>
                    <a:pt x="154051" y="154933"/>
                  </a:lnTo>
                  <a:lnTo>
                    <a:pt x="153276" y="143664"/>
                  </a:lnTo>
                  <a:lnTo>
                    <a:pt x="149088" y="133705"/>
                  </a:lnTo>
                  <a:lnTo>
                    <a:pt x="142626" y="124618"/>
                  </a:lnTo>
                  <a:lnTo>
                    <a:pt x="134647" y="116113"/>
                  </a:lnTo>
                  <a:lnTo>
                    <a:pt x="124434" y="110443"/>
                  </a:lnTo>
                  <a:lnTo>
                    <a:pt x="112731" y="106664"/>
                  </a:lnTo>
                  <a:lnTo>
                    <a:pt x="100035" y="104144"/>
                  </a:lnTo>
                  <a:lnTo>
                    <a:pt x="87901" y="104911"/>
                  </a:lnTo>
                  <a:lnTo>
                    <a:pt x="76140" y="107869"/>
                  </a:lnTo>
                  <a:lnTo>
                    <a:pt x="64630" y="112288"/>
                  </a:lnTo>
                  <a:lnTo>
                    <a:pt x="54509" y="118905"/>
                  </a:lnTo>
                  <a:lnTo>
                    <a:pt x="45315" y="126987"/>
                  </a:lnTo>
                  <a:lnTo>
                    <a:pt x="19585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07234" y="2224335"/>
              <a:ext cx="149808" cy="166766"/>
            </a:xfrm>
            <a:custGeom>
              <a:avLst/>
              <a:gdLst/>
              <a:ahLst/>
              <a:cxnLst/>
              <a:rect l="0" t="0" r="0" b="0"/>
              <a:pathLst>
                <a:path w="149808" h="166766">
                  <a:moveTo>
                    <a:pt x="40078" y="0"/>
                  </a:moveTo>
                  <a:lnTo>
                    <a:pt x="28387" y="11691"/>
                  </a:lnTo>
                  <a:lnTo>
                    <a:pt x="22496" y="21253"/>
                  </a:lnTo>
                  <a:lnTo>
                    <a:pt x="16122" y="33744"/>
                  </a:lnTo>
                  <a:lnTo>
                    <a:pt x="9425" y="48190"/>
                  </a:lnTo>
                  <a:lnTo>
                    <a:pt x="4961" y="62714"/>
                  </a:lnTo>
                  <a:lnTo>
                    <a:pt x="1985" y="77291"/>
                  </a:lnTo>
                  <a:lnTo>
                    <a:pt x="0" y="91903"/>
                  </a:lnTo>
                  <a:lnTo>
                    <a:pt x="1125" y="106539"/>
                  </a:lnTo>
                  <a:lnTo>
                    <a:pt x="4321" y="121189"/>
                  </a:lnTo>
                  <a:lnTo>
                    <a:pt x="8899" y="135851"/>
                  </a:lnTo>
                  <a:lnTo>
                    <a:pt x="15622" y="146848"/>
                  </a:lnTo>
                  <a:lnTo>
                    <a:pt x="23774" y="155404"/>
                  </a:lnTo>
                  <a:lnTo>
                    <a:pt x="32879" y="162331"/>
                  </a:lnTo>
                  <a:lnTo>
                    <a:pt x="43843" y="165725"/>
                  </a:lnTo>
                  <a:lnTo>
                    <a:pt x="56047" y="166765"/>
                  </a:lnTo>
                  <a:lnTo>
                    <a:pt x="69077" y="166234"/>
                  </a:lnTo>
                  <a:lnTo>
                    <a:pt x="82657" y="162210"/>
                  </a:lnTo>
                  <a:lnTo>
                    <a:pt x="96605" y="155857"/>
                  </a:lnTo>
                  <a:lnTo>
                    <a:pt x="110797" y="147951"/>
                  </a:lnTo>
                  <a:lnTo>
                    <a:pt x="122706" y="137786"/>
                  </a:lnTo>
                  <a:lnTo>
                    <a:pt x="133092" y="126115"/>
                  </a:lnTo>
                  <a:lnTo>
                    <a:pt x="142463" y="113441"/>
                  </a:lnTo>
                  <a:lnTo>
                    <a:pt x="147487" y="98874"/>
                  </a:lnTo>
                  <a:lnTo>
                    <a:pt x="149613" y="83045"/>
                  </a:lnTo>
                  <a:lnTo>
                    <a:pt x="149807" y="66375"/>
                  </a:lnTo>
                  <a:lnTo>
                    <a:pt x="147489" y="52814"/>
                  </a:lnTo>
                  <a:lnTo>
                    <a:pt x="143496" y="41327"/>
                  </a:lnTo>
                  <a:lnTo>
                    <a:pt x="138388" y="31222"/>
                  </a:lnTo>
                  <a:lnTo>
                    <a:pt x="130088" y="23262"/>
                  </a:lnTo>
                  <a:lnTo>
                    <a:pt x="119661" y="16731"/>
                  </a:lnTo>
                  <a:lnTo>
                    <a:pt x="107815" y="11154"/>
                  </a:lnTo>
                  <a:lnTo>
                    <a:pt x="96248" y="8660"/>
                  </a:lnTo>
                  <a:lnTo>
                    <a:pt x="84866" y="8220"/>
                  </a:lnTo>
                  <a:lnTo>
                    <a:pt x="2906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32034" y="2246358"/>
              <a:ext cx="159146" cy="150551"/>
            </a:xfrm>
            <a:custGeom>
              <a:avLst/>
              <a:gdLst/>
              <a:ahLst/>
              <a:cxnLst/>
              <a:rect l="0" t="0" r="0" b="0"/>
              <a:pathLst>
                <a:path w="159146" h="150551">
                  <a:moveTo>
                    <a:pt x="46521" y="0"/>
                  </a:moveTo>
                  <a:lnTo>
                    <a:pt x="34830" y="11691"/>
                  </a:lnTo>
                  <a:lnTo>
                    <a:pt x="28939" y="20029"/>
                  </a:lnTo>
                  <a:lnTo>
                    <a:pt x="22565" y="30482"/>
                  </a:lnTo>
                  <a:lnTo>
                    <a:pt x="15868" y="42344"/>
                  </a:lnTo>
                  <a:lnTo>
                    <a:pt x="10180" y="55147"/>
                  </a:lnTo>
                  <a:lnTo>
                    <a:pt x="5165" y="68576"/>
                  </a:lnTo>
                  <a:lnTo>
                    <a:pt x="598" y="82422"/>
                  </a:lnTo>
                  <a:lnTo>
                    <a:pt x="0" y="95324"/>
                  </a:lnTo>
                  <a:lnTo>
                    <a:pt x="2048" y="107595"/>
                  </a:lnTo>
                  <a:lnTo>
                    <a:pt x="5861" y="119447"/>
                  </a:lnTo>
                  <a:lnTo>
                    <a:pt x="12073" y="128572"/>
                  </a:lnTo>
                  <a:lnTo>
                    <a:pt x="19885" y="135878"/>
                  </a:lnTo>
                  <a:lnTo>
                    <a:pt x="28764" y="141973"/>
                  </a:lnTo>
                  <a:lnTo>
                    <a:pt x="39577" y="146036"/>
                  </a:lnTo>
                  <a:lnTo>
                    <a:pt x="51680" y="148744"/>
                  </a:lnTo>
                  <a:lnTo>
                    <a:pt x="64642" y="150550"/>
                  </a:lnTo>
                  <a:lnTo>
                    <a:pt x="76954" y="150531"/>
                  </a:lnTo>
                  <a:lnTo>
                    <a:pt x="88833" y="149294"/>
                  </a:lnTo>
                  <a:lnTo>
                    <a:pt x="100423" y="147246"/>
                  </a:lnTo>
                  <a:lnTo>
                    <a:pt x="111820" y="142210"/>
                  </a:lnTo>
                  <a:lnTo>
                    <a:pt x="123088" y="135182"/>
                  </a:lnTo>
                  <a:lnTo>
                    <a:pt x="134271" y="126827"/>
                  </a:lnTo>
                  <a:lnTo>
                    <a:pt x="142950" y="116362"/>
                  </a:lnTo>
                  <a:lnTo>
                    <a:pt x="149959" y="104492"/>
                  </a:lnTo>
                  <a:lnTo>
                    <a:pt x="155856" y="91684"/>
                  </a:lnTo>
                  <a:lnTo>
                    <a:pt x="158563" y="78252"/>
                  </a:lnTo>
                  <a:lnTo>
                    <a:pt x="159145" y="64403"/>
                  </a:lnTo>
                  <a:lnTo>
                    <a:pt x="158309" y="50276"/>
                  </a:lnTo>
                  <a:lnTo>
                    <a:pt x="154081" y="38412"/>
                  </a:lnTo>
                  <a:lnTo>
                    <a:pt x="147592" y="28055"/>
                  </a:lnTo>
                  <a:lnTo>
                    <a:pt x="139595" y="18703"/>
                  </a:lnTo>
                  <a:lnTo>
                    <a:pt x="128146" y="12469"/>
                  </a:lnTo>
                  <a:lnTo>
                    <a:pt x="114397" y="8312"/>
                  </a:lnTo>
                  <a:lnTo>
                    <a:pt x="99113" y="5542"/>
                  </a:lnTo>
                  <a:lnTo>
                    <a:pt x="84029" y="4918"/>
                  </a:lnTo>
                  <a:lnTo>
                    <a:pt x="69079" y="5726"/>
                  </a:lnTo>
                  <a:lnTo>
                    <a:pt x="2449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245260" y="2741878"/>
              <a:ext cx="154163" cy="165175"/>
            </a:xfrm>
            <a:custGeom>
              <a:avLst/>
              <a:gdLst/>
              <a:ahLst/>
              <a:cxnLst/>
              <a:rect l="0" t="0" r="0" b="0"/>
              <a:pathLst>
                <a:path w="154163" h="165175">
                  <a:moveTo>
                    <a:pt x="0" y="0"/>
                  </a:moveTo>
                  <a:lnTo>
                    <a:pt x="30653" y="45980"/>
                  </a:lnTo>
                  <a:lnTo>
                    <a:pt x="38788" y="55123"/>
                  </a:lnTo>
                  <a:lnTo>
                    <a:pt x="47882" y="63666"/>
                  </a:lnTo>
                  <a:lnTo>
                    <a:pt x="57615" y="71808"/>
                  </a:lnTo>
                  <a:lnTo>
                    <a:pt x="66551" y="79684"/>
                  </a:lnTo>
                  <a:lnTo>
                    <a:pt x="83005" y="94959"/>
                  </a:lnTo>
                  <a:lnTo>
                    <a:pt x="106025" y="117316"/>
                  </a:lnTo>
                  <a:lnTo>
                    <a:pt x="15416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245260" y="2741878"/>
              <a:ext cx="132140" cy="187198"/>
            </a:xfrm>
            <a:custGeom>
              <a:avLst/>
              <a:gdLst/>
              <a:ahLst/>
              <a:cxnLst/>
              <a:rect l="0" t="0" r="0" b="0"/>
              <a:pathLst>
                <a:path w="132140" h="187198">
                  <a:moveTo>
                    <a:pt x="132139" y="0"/>
                  </a:moveTo>
                  <a:lnTo>
                    <a:pt x="120448" y="17537"/>
                  </a:lnTo>
                  <a:lnTo>
                    <a:pt x="114557" y="25150"/>
                  </a:lnTo>
                  <a:lnTo>
                    <a:pt x="108182" y="32672"/>
                  </a:lnTo>
                  <a:lnTo>
                    <a:pt x="101486" y="40134"/>
                  </a:lnTo>
                  <a:lnTo>
                    <a:pt x="93351" y="50003"/>
                  </a:lnTo>
                  <a:lnTo>
                    <a:pt x="74524" y="74019"/>
                  </a:lnTo>
                  <a:lnTo>
                    <a:pt x="43289" y="115054"/>
                  </a:lnTo>
                  <a:lnTo>
                    <a:pt x="24949" y="140451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214278" y="2631763"/>
              <a:ext cx="22024" cy="220232"/>
            </a:xfrm>
            <a:custGeom>
              <a:avLst/>
              <a:gdLst/>
              <a:ahLst/>
              <a:cxnLst/>
              <a:rect l="0" t="0" r="0" b="0"/>
              <a:pathLst>
                <a:path w="22024" h="220232">
                  <a:moveTo>
                    <a:pt x="0" y="0"/>
                  </a:moveTo>
                  <a:lnTo>
                    <a:pt x="5845" y="17537"/>
                  </a:lnTo>
                  <a:lnTo>
                    <a:pt x="8791" y="30043"/>
                  </a:lnTo>
                  <a:lnTo>
                    <a:pt x="11978" y="45722"/>
                  </a:lnTo>
                  <a:lnTo>
                    <a:pt x="15326" y="63516"/>
                  </a:lnTo>
                  <a:lnTo>
                    <a:pt x="17558" y="81496"/>
                  </a:lnTo>
                  <a:lnTo>
                    <a:pt x="19046" y="99600"/>
                  </a:lnTo>
                  <a:lnTo>
                    <a:pt x="20038" y="117787"/>
                  </a:lnTo>
                  <a:lnTo>
                    <a:pt x="21141" y="151046"/>
                  </a:lnTo>
                  <a:lnTo>
                    <a:pt x="22023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335405" y="2649483"/>
              <a:ext cx="154163" cy="180489"/>
            </a:xfrm>
            <a:custGeom>
              <a:avLst/>
              <a:gdLst/>
              <a:ahLst/>
              <a:cxnLst/>
              <a:rect l="0" t="0" r="0" b="0"/>
              <a:pathLst>
                <a:path w="154163" h="180489">
                  <a:moveTo>
                    <a:pt x="0" y="26326"/>
                  </a:moveTo>
                  <a:lnTo>
                    <a:pt x="17537" y="14635"/>
                  </a:lnTo>
                  <a:lnTo>
                    <a:pt x="27597" y="9967"/>
                  </a:lnTo>
                  <a:lnTo>
                    <a:pt x="39197" y="5632"/>
                  </a:lnTo>
                  <a:lnTo>
                    <a:pt x="51825" y="1518"/>
                  </a:lnTo>
                  <a:lnTo>
                    <a:pt x="63914" y="0"/>
                  </a:lnTo>
                  <a:lnTo>
                    <a:pt x="75644" y="210"/>
                  </a:lnTo>
                  <a:lnTo>
                    <a:pt x="87134" y="1575"/>
                  </a:lnTo>
                  <a:lnTo>
                    <a:pt x="97242" y="4931"/>
                  </a:lnTo>
                  <a:lnTo>
                    <a:pt x="106427" y="9615"/>
                  </a:lnTo>
                  <a:lnTo>
                    <a:pt x="114997" y="15186"/>
                  </a:lnTo>
                  <a:lnTo>
                    <a:pt x="121935" y="22569"/>
                  </a:lnTo>
                  <a:lnTo>
                    <a:pt x="127783" y="31163"/>
                  </a:lnTo>
                  <a:lnTo>
                    <a:pt x="132905" y="40562"/>
                  </a:lnTo>
                  <a:lnTo>
                    <a:pt x="135097" y="52946"/>
                  </a:lnTo>
                  <a:lnTo>
                    <a:pt x="135334" y="67319"/>
                  </a:lnTo>
                  <a:lnTo>
                    <a:pt x="134269" y="83019"/>
                  </a:lnTo>
                  <a:lnTo>
                    <a:pt x="131112" y="95932"/>
                  </a:lnTo>
                  <a:lnTo>
                    <a:pt x="126560" y="106988"/>
                  </a:lnTo>
                  <a:lnTo>
                    <a:pt x="121078" y="116806"/>
                  </a:lnTo>
                  <a:lnTo>
                    <a:pt x="113754" y="125798"/>
                  </a:lnTo>
                  <a:lnTo>
                    <a:pt x="105200" y="134240"/>
                  </a:lnTo>
                  <a:lnTo>
                    <a:pt x="95827" y="142315"/>
                  </a:lnTo>
                  <a:lnTo>
                    <a:pt x="85908" y="148921"/>
                  </a:lnTo>
                  <a:lnTo>
                    <a:pt x="75624" y="154549"/>
                  </a:lnTo>
                  <a:lnTo>
                    <a:pt x="65098" y="159525"/>
                  </a:lnTo>
                  <a:lnTo>
                    <a:pt x="53187" y="162842"/>
                  </a:lnTo>
                  <a:lnTo>
                    <a:pt x="40352" y="165053"/>
                  </a:lnTo>
                  <a:lnTo>
                    <a:pt x="26901" y="166528"/>
                  </a:lnTo>
                  <a:lnTo>
                    <a:pt x="19158" y="163840"/>
                  </a:lnTo>
                  <a:lnTo>
                    <a:pt x="15219" y="158377"/>
                  </a:lnTo>
                  <a:lnTo>
                    <a:pt x="13816" y="151066"/>
                  </a:lnTo>
                  <a:lnTo>
                    <a:pt x="17775" y="147414"/>
                  </a:lnTo>
                  <a:lnTo>
                    <a:pt x="25309" y="146204"/>
                  </a:lnTo>
                  <a:lnTo>
                    <a:pt x="35225" y="146620"/>
                  </a:lnTo>
                  <a:lnTo>
                    <a:pt x="46730" y="148121"/>
                  </a:lnTo>
                  <a:lnTo>
                    <a:pt x="59294" y="150345"/>
                  </a:lnTo>
                  <a:lnTo>
                    <a:pt x="72564" y="153052"/>
                  </a:lnTo>
                  <a:lnTo>
                    <a:pt x="100359" y="159321"/>
                  </a:lnTo>
                  <a:lnTo>
                    <a:pt x="154162" y="1804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003006" y="3105271"/>
              <a:ext cx="1739827" cy="22013"/>
            </a:xfrm>
            <a:custGeom>
              <a:avLst/>
              <a:gdLst/>
              <a:ahLst/>
              <a:cxnLst/>
              <a:rect l="0" t="0" r="0" b="0"/>
              <a:pathLst>
                <a:path w="1739827" h="22013">
                  <a:moveTo>
                    <a:pt x="0" y="11000"/>
                  </a:moveTo>
                  <a:lnTo>
                    <a:pt x="23382" y="11000"/>
                  </a:lnTo>
                  <a:lnTo>
                    <a:pt x="36388" y="9777"/>
                  </a:lnTo>
                  <a:lnTo>
                    <a:pt x="51176" y="7738"/>
                  </a:lnTo>
                  <a:lnTo>
                    <a:pt x="67152" y="5155"/>
                  </a:lnTo>
                  <a:lnTo>
                    <a:pt x="85144" y="3433"/>
                  </a:lnTo>
                  <a:lnTo>
                    <a:pt x="104479" y="2285"/>
                  </a:lnTo>
                  <a:lnTo>
                    <a:pt x="145539" y="1009"/>
                  </a:lnTo>
                  <a:lnTo>
                    <a:pt x="276722" y="78"/>
                  </a:lnTo>
                  <a:lnTo>
                    <a:pt x="400759" y="0"/>
                  </a:lnTo>
                  <a:lnTo>
                    <a:pt x="427452" y="1220"/>
                  </a:lnTo>
                  <a:lnTo>
                    <a:pt x="455035" y="3257"/>
                  </a:lnTo>
                  <a:lnTo>
                    <a:pt x="483212" y="5838"/>
                  </a:lnTo>
                  <a:lnTo>
                    <a:pt x="511785" y="7559"/>
                  </a:lnTo>
                  <a:lnTo>
                    <a:pt x="569634" y="9471"/>
                  </a:lnTo>
                  <a:lnTo>
                    <a:pt x="657232" y="10547"/>
                  </a:lnTo>
                  <a:lnTo>
                    <a:pt x="685303" y="11922"/>
                  </a:lnTo>
                  <a:lnTo>
                    <a:pt x="712581" y="14062"/>
                  </a:lnTo>
                  <a:lnTo>
                    <a:pt x="739332" y="16712"/>
                  </a:lnTo>
                  <a:lnTo>
                    <a:pt x="766953" y="18478"/>
                  </a:lnTo>
                  <a:lnTo>
                    <a:pt x="795156" y="19656"/>
                  </a:lnTo>
                  <a:lnTo>
                    <a:pt x="851370" y="20965"/>
                  </a:lnTo>
                  <a:lnTo>
                    <a:pt x="904902" y="21547"/>
                  </a:lnTo>
                  <a:lnTo>
                    <a:pt x="932391" y="20478"/>
                  </a:lnTo>
                  <a:lnTo>
                    <a:pt x="960506" y="18542"/>
                  </a:lnTo>
                  <a:lnTo>
                    <a:pt x="989036" y="16028"/>
                  </a:lnTo>
                  <a:lnTo>
                    <a:pt x="1017845" y="14352"/>
                  </a:lnTo>
                  <a:lnTo>
                    <a:pt x="1075956" y="12490"/>
                  </a:lnTo>
                  <a:lnTo>
                    <a:pt x="1103932" y="10770"/>
                  </a:lnTo>
                  <a:lnTo>
                    <a:pt x="1131148" y="8400"/>
                  </a:lnTo>
                  <a:lnTo>
                    <a:pt x="1157855" y="5596"/>
                  </a:lnTo>
                  <a:lnTo>
                    <a:pt x="1185449" y="3727"/>
                  </a:lnTo>
                  <a:lnTo>
                    <a:pt x="1213633" y="2481"/>
                  </a:lnTo>
                  <a:lnTo>
                    <a:pt x="1271049" y="1096"/>
                  </a:lnTo>
                  <a:lnTo>
                    <a:pt x="1411113" y="134"/>
                  </a:lnTo>
                  <a:lnTo>
                    <a:pt x="1437486" y="1309"/>
                  </a:lnTo>
                  <a:lnTo>
                    <a:pt x="1463632" y="3316"/>
                  </a:lnTo>
                  <a:lnTo>
                    <a:pt x="1489628" y="5878"/>
                  </a:lnTo>
                  <a:lnTo>
                    <a:pt x="1514299" y="7585"/>
                  </a:lnTo>
                  <a:lnTo>
                    <a:pt x="1538087" y="8724"/>
                  </a:lnTo>
                  <a:lnTo>
                    <a:pt x="1584095" y="9988"/>
                  </a:lnTo>
                  <a:lnTo>
                    <a:pt x="1629013" y="10551"/>
                  </a:lnTo>
                  <a:lnTo>
                    <a:pt x="1648822" y="11924"/>
                  </a:lnTo>
                  <a:lnTo>
                    <a:pt x="1739826" y="22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07729" y="3281445"/>
              <a:ext cx="159555" cy="132139"/>
            </a:xfrm>
            <a:custGeom>
              <a:avLst/>
              <a:gdLst/>
              <a:ahLst/>
              <a:cxnLst/>
              <a:rect l="0" t="0" r="0" b="0"/>
              <a:pathLst>
                <a:path w="159555" h="132139">
                  <a:moveTo>
                    <a:pt x="16404" y="0"/>
                  </a:moveTo>
                  <a:lnTo>
                    <a:pt x="10558" y="17537"/>
                  </a:lnTo>
                  <a:lnTo>
                    <a:pt x="8836" y="27597"/>
                  </a:lnTo>
                  <a:lnTo>
                    <a:pt x="7688" y="39197"/>
                  </a:lnTo>
                  <a:lnTo>
                    <a:pt x="6923" y="51825"/>
                  </a:lnTo>
                  <a:lnTo>
                    <a:pt x="5189" y="63914"/>
                  </a:lnTo>
                  <a:lnTo>
                    <a:pt x="2810" y="75644"/>
                  </a:lnTo>
                  <a:lnTo>
                    <a:pt x="0" y="87135"/>
                  </a:lnTo>
                  <a:lnTo>
                    <a:pt x="1798" y="96018"/>
                  </a:lnTo>
                  <a:lnTo>
                    <a:pt x="6667" y="103164"/>
                  </a:lnTo>
                  <a:lnTo>
                    <a:pt x="13583" y="109151"/>
                  </a:lnTo>
                  <a:lnTo>
                    <a:pt x="23088" y="113143"/>
                  </a:lnTo>
                  <a:lnTo>
                    <a:pt x="34319" y="115804"/>
                  </a:lnTo>
                  <a:lnTo>
                    <a:pt x="46700" y="117578"/>
                  </a:lnTo>
                  <a:lnTo>
                    <a:pt x="61071" y="118761"/>
                  </a:lnTo>
                  <a:lnTo>
                    <a:pt x="76770" y="119550"/>
                  </a:lnTo>
                  <a:lnTo>
                    <a:pt x="93353" y="120075"/>
                  </a:lnTo>
                  <a:lnTo>
                    <a:pt x="108079" y="121649"/>
                  </a:lnTo>
                  <a:lnTo>
                    <a:pt x="121567" y="123922"/>
                  </a:lnTo>
                  <a:lnTo>
                    <a:pt x="159554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234249" y="3270433"/>
              <a:ext cx="55058" cy="308325"/>
            </a:xfrm>
            <a:custGeom>
              <a:avLst/>
              <a:gdLst/>
              <a:ahLst/>
              <a:cxnLst/>
              <a:rect l="0" t="0" r="0" b="0"/>
              <a:pathLst>
                <a:path w="55058" h="308325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2" y="47913"/>
                  </a:lnTo>
                  <a:lnTo>
                    <a:pt x="8791" y="77576"/>
                  </a:lnTo>
                  <a:lnTo>
                    <a:pt x="15326" y="115230"/>
                  </a:lnTo>
                  <a:lnTo>
                    <a:pt x="17558" y="133101"/>
                  </a:lnTo>
                  <a:lnTo>
                    <a:pt x="19046" y="149910"/>
                  </a:lnTo>
                  <a:lnTo>
                    <a:pt x="20039" y="166009"/>
                  </a:lnTo>
                  <a:lnTo>
                    <a:pt x="21924" y="180413"/>
                  </a:lnTo>
                  <a:lnTo>
                    <a:pt x="24404" y="193686"/>
                  </a:lnTo>
                  <a:lnTo>
                    <a:pt x="37175" y="247207"/>
                  </a:lnTo>
                  <a:lnTo>
                    <a:pt x="40689" y="260238"/>
                  </a:lnTo>
                  <a:lnTo>
                    <a:pt x="55057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33353" y="3308634"/>
              <a:ext cx="216614" cy="258893"/>
            </a:xfrm>
            <a:custGeom>
              <a:avLst/>
              <a:gdLst/>
              <a:ahLst/>
              <a:cxnLst/>
              <a:rect l="0" t="0" r="0" b="0"/>
              <a:pathLst>
                <a:path w="216614" h="258893">
                  <a:moveTo>
                    <a:pt x="0" y="5845"/>
                  </a:moveTo>
                  <a:lnTo>
                    <a:pt x="23382" y="0"/>
                  </a:lnTo>
                  <a:lnTo>
                    <a:pt x="35164" y="725"/>
                  </a:lnTo>
                  <a:lnTo>
                    <a:pt x="47913" y="3655"/>
                  </a:lnTo>
                  <a:lnTo>
                    <a:pt x="97692" y="20095"/>
                  </a:lnTo>
                  <a:lnTo>
                    <a:pt x="107951" y="25133"/>
                  </a:lnTo>
                  <a:lnTo>
                    <a:pt x="117237" y="30939"/>
                  </a:lnTo>
                  <a:lnTo>
                    <a:pt x="125875" y="37256"/>
                  </a:lnTo>
                  <a:lnTo>
                    <a:pt x="134080" y="45139"/>
                  </a:lnTo>
                  <a:lnTo>
                    <a:pt x="141997" y="54064"/>
                  </a:lnTo>
                  <a:lnTo>
                    <a:pt x="149723" y="63685"/>
                  </a:lnTo>
                  <a:lnTo>
                    <a:pt x="153649" y="74993"/>
                  </a:lnTo>
                  <a:lnTo>
                    <a:pt x="155044" y="87425"/>
                  </a:lnTo>
                  <a:lnTo>
                    <a:pt x="154750" y="100608"/>
                  </a:lnTo>
                  <a:lnTo>
                    <a:pt x="149659" y="109396"/>
                  </a:lnTo>
                  <a:lnTo>
                    <a:pt x="141372" y="115255"/>
                  </a:lnTo>
                  <a:lnTo>
                    <a:pt x="130953" y="119161"/>
                  </a:lnTo>
                  <a:lnTo>
                    <a:pt x="120337" y="120541"/>
                  </a:lnTo>
                  <a:lnTo>
                    <a:pt x="109589" y="120238"/>
                  </a:lnTo>
                  <a:lnTo>
                    <a:pt x="98753" y="118812"/>
                  </a:lnTo>
                  <a:lnTo>
                    <a:pt x="95199" y="119085"/>
                  </a:lnTo>
                  <a:lnTo>
                    <a:pt x="96501" y="120491"/>
                  </a:lnTo>
                  <a:lnTo>
                    <a:pt x="108958" y="126539"/>
                  </a:lnTo>
                  <a:lnTo>
                    <a:pt x="130808" y="137383"/>
                  </a:lnTo>
                  <a:lnTo>
                    <a:pt x="141040" y="143701"/>
                  </a:lnTo>
                  <a:lnTo>
                    <a:pt x="150308" y="150360"/>
                  </a:lnTo>
                  <a:lnTo>
                    <a:pt x="158934" y="157247"/>
                  </a:lnTo>
                  <a:lnTo>
                    <a:pt x="168354" y="165508"/>
                  </a:lnTo>
                  <a:lnTo>
                    <a:pt x="178306" y="174686"/>
                  </a:lnTo>
                  <a:lnTo>
                    <a:pt x="188610" y="184475"/>
                  </a:lnTo>
                  <a:lnTo>
                    <a:pt x="197927" y="195895"/>
                  </a:lnTo>
                  <a:lnTo>
                    <a:pt x="206585" y="208402"/>
                  </a:lnTo>
                  <a:lnTo>
                    <a:pt x="214804" y="221635"/>
                  </a:lnTo>
                  <a:lnTo>
                    <a:pt x="216613" y="232904"/>
                  </a:lnTo>
                  <a:lnTo>
                    <a:pt x="214149" y="242863"/>
                  </a:lnTo>
                  <a:lnTo>
                    <a:pt x="208835" y="251949"/>
                  </a:lnTo>
                  <a:lnTo>
                    <a:pt x="201622" y="256784"/>
                  </a:lnTo>
                  <a:lnTo>
                    <a:pt x="193143" y="258783"/>
                  </a:lnTo>
                  <a:lnTo>
                    <a:pt x="183820" y="258892"/>
                  </a:lnTo>
                  <a:lnTo>
                    <a:pt x="172710" y="257742"/>
                  </a:lnTo>
                  <a:lnTo>
                    <a:pt x="160410" y="255751"/>
                  </a:lnTo>
                  <a:lnTo>
                    <a:pt x="147315" y="253201"/>
                  </a:lnTo>
                  <a:lnTo>
                    <a:pt x="134915" y="249053"/>
                  </a:lnTo>
                  <a:lnTo>
                    <a:pt x="122978" y="243842"/>
                  </a:lnTo>
                  <a:lnTo>
                    <a:pt x="66069" y="2150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597630" y="3534710"/>
              <a:ext cx="88094" cy="154163"/>
            </a:xfrm>
            <a:custGeom>
              <a:avLst/>
              <a:gdLst/>
              <a:ahLst/>
              <a:cxnLst/>
              <a:rect l="0" t="0" r="0" b="0"/>
              <a:pathLst>
                <a:path w="88094" h="154163">
                  <a:moveTo>
                    <a:pt x="88093" y="0"/>
                  </a:moveTo>
                  <a:lnTo>
                    <a:pt x="88093" y="23383"/>
                  </a:lnTo>
                  <a:lnTo>
                    <a:pt x="86869" y="35165"/>
                  </a:lnTo>
                  <a:lnTo>
                    <a:pt x="84830" y="47914"/>
                  </a:lnTo>
                  <a:lnTo>
                    <a:pt x="82247" y="61307"/>
                  </a:lnTo>
                  <a:lnTo>
                    <a:pt x="78078" y="73906"/>
                  </a:lnTo>
                  <a:lnTo>
                    <a:pt x="72852" y="85976"/>
                  </a:lnTo>
                  <a:lnTo>
                    <a:pt x="66920" y="97693"/>
                  </a:lnTo>
                  <a:lnTo>
                    <a:pt x="60519" y="107952"/>
                  </a:lnTo>
                  <a:lnTo>
                    <a:pt x="53805" y="117238"/>
                  </a:lnTo>
                  <a:lnTo>
                    <a:pt x="46882" y="125875"/>
                  </a:lnTo>
                  <a:lnTo>
                    <a:pt x="38595" y="132857"/>
                  </a:lnTo>
                  <a:lnTo>
                    <a:pt x="29401" y="138735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798197" y="3316917"/>
              <a:ext cx="162816" cy="206783"/>
            </a:xfrm>
            <a:custGeom>
              <a:avLst/>
              <a:gdLst/>
              <a:ahLst/>
              <a:cxnLst/>
              <a:rect l="0" t="0" r="0" b="0"/>
              <a:pathLst>
                <a:path w="162816" h="206783">
                  <a:moveTo>
                    <a:pt x="8653" y="30597"/>
                  </a:moveTo>
                  <a:lnTo>
                    <a:pt x="20344" y="18906"/>
                  </a:lnTo>
                  <a:lnTo>
                    <a:pt x="27459" y="14238"/>
                  </a:lnTo>
                  <a:lnTo>
                    <a:pt x="35872" y="9903"/>
                  </a:lnTo>
                  <a:lnTo>
                    <a:pt x="45152" y="5789"/>
                  </a:lnTo>
                  <a:lnTo>
                    <a:pt x="56232" y="3047"/>
                  </a:lnTo>
                  <a:lnTo>
                    <a:pt x="68513" y="1219"/>
                  </a:lnTo>
                  <a:lnTo>
                    <a:pt x="81594" y="0"/>
                  </a:lnTo>
                  <a:lnTo>
                    <a:pt x="93986" y="1635"/>
                  </a:lnTo>
                  <a:lnTo>
                    <a:pt x="105917" y="5171"/>
                  </a:lnTo>
                  <a:lnTo>
                    <a:pt x="117542" y="9976"/>
                  </a:lnTo>
                  <a:lnTo>
                    <a:pt x="127739" y="18073"/>
                  </a:lnTo>
                  <a:lnTo>
                    <a:pt x="136984" y="28365"/>
                  </a:lnTo>
                  <a:lnTo>
                    <a:pt x="145594" y="40121"/>
                  </a:lnTo>
                  <a:lnTo>
                    <a:pt x="151334" y="54075"/>
                  </a:lnTo>
                  <a:lnTo>
                    <a:pt x="155161" y="69496"/>
                  </a:lnTo>
                  <a:lnTo>
                    <a:pt x="157712" y="85894"/>
                  </a:lnTo>
                  <a:lnTo>
                    <a:pt x="158190" y="100496"/>
                  </a:lnTo>
                  <a:lnTo>
                    <a:pt x="157284" y="113902"/>
                  </a:lnTo>
                  <a:lnTo>
                    <a:pt x="155457" y="126509"/>
                  </a:lnTo>
                  <a:lnTo>
                    <a:pt x="150569" y="138585"/>
                  </a:lnTo>
                  <a:lnTo>
                    <a:pt x="143639" y="150306"/>
                  </a:lnTo>
                  <a:lnTo>
                    <a:pt x="135349" y="161790"/>
                  </a:lnTo>
                  <a:lnTo>
                    <a:pt x="124928" y="171894"/>
                  </a:lnTo>
                  <a:lnTo>
                    <a:pt x="113087" y="181076"/>
                  </a:lnTo>
                  <a:lnTo>
                    <a:pt x="100299" y="189645"/>
                  </a:lnTo>
                  <a:lnTo>
                    <a:pt x="85656" y="194134"/>
                  </a:lnTo>
                  <a:lnTo>
                    <a:pt x="69776" y="195903"/>
                  </a:lnTo>
                  <a:lnTo>
                    <a:pt x="53072" y="195859"/>
                  </a:lnTo>
                  <a:lnTo>
                    <a:pt x="38266" y="192159"/>
                  </a:lnTo>
                  <a:lnTo>
                    <a:pt x="24724" y="186021"/>
                  </a:lnTo>
                  <a:lnTo>
                    <a:pt x="12026" y="178259"/>
                  </a:lnTo>
                  <a:lnTo>
                    <a:pt x="4784" y="169414"/>
                  </a:lnTo>
                  <a:lnTo>
                    <a:pt x="1180" y="159847"/>
                  </a:lnTo>
                  <a:lnTo>
                    <a:pt x="0" y="149798"/>
                  </a:lnTo>
                  <a:lnTo>
                    <a:pt x="5332" y="143099"/>
                  </a:lnTo>
                  <a:lnTo>
                    <a:pt x="15003" y="138633"/>
                  </a:lnTo>
                  <a:lnTo>
                    <a:pt x="27568" y="135656"/>
                  </a:lnTo>
                  <a:lnTo>
                    <a:pt x="40839" y="136118"/>
                  </a:lnTo>
                  <a:lnTo>
                    <a:pt x="54581" y="138873"/>
                  </a:lnTo>
                  <a:lnTo>
                    <a:pt x="68636" y="143157"/>
                  </a:lnTo>
                  <a:lnTo>
                    <a:pt x="80453" y="148459"/>
                  </a:lnTo>
                  <a:lnTo>
                    <a:pt x="90778" y="154442"/>
                  </a:lnTo>
                  <a:lnTo>
                    <a:pt x="120263" y="174552"/>
                  </a:lnTo>
                  <a:lnTo>
                    <a:pt x="162815" y="206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44801" y="3347514"/>
              <a:ext cx="133323" cy="192909"/>
            </a:xfrm>
            <a:custGeom>
              <a:avLst/>
              <a:gdLst/>
              <a:ahLst/>
              <a:cxnLst/>
              <a:rect l="0" t="0" r="0" b="0"/>
              <a:pathLst>
                <a:path w="133323" h="192909">
                  <a:moveTo>
                    <a:pt x="26326" y="0"/>
                  </a:moveTo>
                  <a:lnTo>
                    <a:pt x="14635" y="23382"/>
                  </a:lnTo>
                  <a:lnTo>
                    <a:pt x="9968" y="35165"/>
                  </a:lnTo>
                  <a:lnTo>
                    <a:pt x="5632" y="47913"/>
                  </a:lnTo>
                  <a:lnTo>
                    <a:pt x="1519" y="61306"/>
                  </a:lnTo>
                  <a:lnTo>
                    <a:pt x="0" y="76352"/>
                  </a:lnTo>
                  <a:lnTo>
                    <a:pt x="211" y="92501"/>
                  </a:lnTo>
                  <a:lnTo>
                    <a:pt x="1575" y="109384"/>
                  </a:lnTo>
                  <a:lnTo>
                    <a:pt x="4931" y="124310"/>
                  </a:lnTo>
                  <a:lnTo>
                    <a:pt x="9616" y="137931"/>
                  </a:lnTo>
                  <a:lnTo>
                    <a:pt x="15186" y="150682"/>
                  </a:lnTo>
                  <a:lnTo>
                    <a:pt x="22570" y="161630"/>
                  </a:lnTo>
                  <a:lnTo>
                    <a:pt x="31163" y="171376"/>
                  </a:lnTo>
                  <a:lnTo>
                    <a:pt x="40562" y="180320"/>
                  </a:lnTo>
                  <a:lnTo>
                    <a:pt x="51723" y="186283"/>
                  </a:lnTo>
                  <a:lnTo>
                    <a:pt x="64057" y="190258"/>
                  </a:lnTo>
                  <a:lnTo>
                    <a:pt x="77174" y="192908"/>
                  </a:lnTo>
                  <a:lnTo>
                    <a:pt x="88365" y="192228"/>
                  </a:lnTo>
                  <a:lnTo>
                    <a:pt x="98273" y="189327"/>
                  </a:lnTo>
                  <a:lnTo>
                    <a:pt x="107326" y="184946"/>
                  </a:lnTo>
                  <a:lnTo>
                    <a:pt x="114584" y="175908"/>
                  </a:lnTo>
                  <a:lnTo>
                    <a:pt x="120647" y="163765"/>
                  </a:lnTo>
                  <a:lnTo>
                    <a:pt x="125912" y="149553"/>
                  </a:lnTo>
                  <a:lnTo>
                    <a:pt x="129422" y="133960"/>
                  </a:lnTo>
                  <a:lnTo>
                    <a:pt x="131762" y="117448"/>
                  </a:lnTo>
                  <a:lnTo>
                    <a:pt x="133322" y="100322"/>
                  </a:lnTo>
                  <a:lnTo>
                    <a:pt x="131915" y="84010"/>
                  </a:lnTo>
                  <a:lnTo>
                    <a:pt x="128530" y="68242"/>
                  </a:lnTo>
                  <a:lnTo>
                    <a:pt x="123826" y="52836"/>
                  </a:lnTo>
                  <a:lnTo>
                    <a:pt x="117020" y="40118"/>
                  </a:lnTo>
                  <a:lnTo>
                    <a:pt x="108812" y="29192"/>
                  </a:lnTo>
                  <a:lnTo>
                    <a:pt x="99669" y="19461"/>
                  </a:lnTo>
                  <a:lnTo>
                    <a:pt x="89904" y="14198"/>
                  </a:lnTo>
                  <a:lnTo>
                    <a:pt x="79723" y="11912"/>
                  </a:lnTo>
                  <a:lnTo>
                    <a:pt x="3733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228264" y="3314479"/>
              <a:ext cx="153505" cy="198730"/>
            </a:xfrm>
            <a:custGeom>
              <a:avLst/>
              <a:gdLst/>
              <a:ahLst/>
              <a:cxnLst/>
              <a:rect l="0" t="0" r="0" b="0"/>
              <a:pathLst>
                <a:path w="153505" h="198730">
                  <a:moveTo>
                    <a:pt x="74106" y="55058"/>
                  </a:moveTo>
                  <a:lnTo>
                    <a:pt x="50724" y="60904"/>
                  </a:lnTo>
                  <a:lnTo>
                    <a:pt x="41389" y="65073"/>
                  </a:lnTo>
                  <a:lnTo>
                    <a:pt x="32718" y="70299"/>
                  </a:lnTo>
                  <a:lnTo>
                    <a:pt x="24491" y="76230"/>
                  </a:lnTo>
                  <a:lnTo>
                    <a:pt x="17783" y="83855"/>
                  </a:lnTo>
                  <a:lnTo>
                    <a:pt x="12087" y="92608"/>
                  </a:lnTo>
                  <a:lnTo>
                    <a:pt x="7066" y="102115"/>
                  </a:lnTo>
                  <a:lnTo>
                    <a:pt x="3719" y="113346"/>
                  </a:lnTo>
                  <a:lnTo>
                    <a:pt x="1488" y="125728"/>
                  </a:lnTo>
                  <a:lnTo>
                    <a:pt x="0" y="138877"/>
                  </a:lnTo>
                  <a:lnTo>
                    <a:pt x="2679" y="151313"/>
                  </a:lnTo>
                  <a:lnTo>
                    <a:pt x="8135" y="163274"/>
                  </a:lnTo>
                  <a:lnTo>
                    <a:pt x="15444" y="174919"/>
                  </a:lnTo>
                  <a:lnTo>
                    <a:pt x="25210" y="183905"/>
                  </a:lnTo>
                  <a:lnTo>
                    <a:pt x="36615" y="191120"/>
                  </a:lnTo>
                  <a:lnTo>
                    <a:pt x="49112" y="197153"/>
                  </a:lnTo>
                  <a:lnTo>
                    <a:pt x="62337" y="198729"/>
                  </a:lnTo>
                  <a:lnTo>
                    <a:pt x="76048" y="197332"/>
                  </a:lnTo>
                  <a:lnTo>
                    <a:pt x="90083" y="193954"/>
                  </a:lnTo>
                  <a:lnTo>
                    <a:pt x="103110" y="188031"/>
                  </a:lnTo>
                  <a:lnTo>
                    <a:pt x="115465" y="180412"/>
                  </a:lnTo>
                  <a:lnTo>
                    <a:pt x="127372" y="171662"/>
                  </a:lnTo>
                  <a:lnTo>
                    <a:pt x="136534" y="160935"/>
                  </a:lnTo>
                  <a:lnTo>
                    <a:pt x="143866" y="148889"/>
                  </a:lnTo>
                  <a:lnTo>
                    <a:pt x="149977" y="135965"/>
                  </a:lnTo>
                  <a:lnTo>
                    <a:pt x="152827" y="121231"/>
                  </a:lnTo>
                  <a:lnTo>
                    <a:pt x="153504" y="105291"/>
                  </a:lnTo>
                  <a:lnTo>
                    <a:pt x="152731" y="88547"/>
                  </a:lnTo>
                  <a:lnTo>
                    <a:pt x="149770" y="73713"/>
                  </a:lnTo>
                  <a:lnTo>
                    <a:pt x="145348" y="60154"/>
                  </a:lnTo>
                  <a:lnTo>
                    <a:pt x="139953" y="47444"/>
                  </a:lnTo>
                  <a:lnTo>
                    <a:pt x="133910" y="35300"/>
                  </a:lnTo>
                  <a:lnTo>
                    <a:pt x="127434" y="23533"/>
                  </a:lnTo>
                  <a:lnTo>
                    <a:pt x="120669" y="12019"/>
                  </a:lnTo>
                  <a:lnTo>
                    <a:pt x="111266" y="5566"/>
                  </a:lnTo>
                  <a:lnTo>
                    <a:pt x="100103" y="2487"/>
                  </a:lnTo>
                  <a:lnTo>
                    <a:pt x="520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98637" y="3247524"/>
              <a:ext cx="143300" cy="320222"/>
            </a:xfrm>
            <a:custGeom>
              <a:avLst/>
              <a:gdLst/>
              <a:ahLst/>
              <a:cxnLst/>
              <a:rect l="0" t="0" r="0" b="0"/>
              <a:pathLst>
                <a:path w="143300" h="320222">
                  <a:moveTo>
                    <a:pt x="143299" y="99990"/>
                  </a:moveTo>
                  <a:lnTo>
                    <a:pt x="137454" y="76607"/>
                  </a:lnTo>
                  <a:lnTo>
                    <a:pt x="133285" y="66049"/>
                  </a:lnTo>
                  <a:lnTo>
                    <a:pt x="128059" y="55339"/>
                  </a:lnTo>
                  <a:lnTo>
                    <a:pt x="122127" y="44529"/>
                  </a:lnTo>
                  <a:lnTo>
                    <a:pt x="115726" y="34876"/>
                  </a:lnTo>
                  <a:lnTo>
                    <a:pt x="109012" y="25993"/>
                  </a:lnTo>
                  <a:lnTo>
                    <a:pt x="102088" y="17624"/>
                  </a:lnTo>
                  <a:lnTo>
                    <a:pt x="92579" y="10821"/>
                  </a:lnTo>
                  <a:lnTo>
                    <a:pt x="81345" y="5063"/>
                  </a:lnTo>
                  <a:lnTo>
                    <a:pt x="68962" y="0"/>
                  </a:lnTo>
                  <a:lnTo>
                    <a:pt x="57036" y="295"/>
                  </a:lnTo>
                  <a:lnTo>
                    <a:pt x="45415" y="4163"/>
                  </a:lnTo>
                  <a:lnTo>
                    <a:pt x="33997" y="10412"/>
                  </a:lnTo>
                  <a:lnTo>
                    <a:pt x="23938" y="20695"/>
                  </a:lnTo>
                  <a:lnTo>
                    <a:pt x="14785" y="33668"/>
                  </a:lnTo>
                  <a:lnTo>
                    <a:pt x="6236" y="48434"/>
                  </a:lnTo>
                  <a:lnTo>
                    <a:pt x="1760" y="65620"/>
                  </a:lnTo>
                  <a:lnTo>
                    <a:pt x="0" y="84417"/>
                  </a:lnTo>
                  <a:lnTo>
                    <a:pt x="50" y="104290"/>
                  </a:lnTo>
                  <a:lnTo>
                    <a:pt x="1306" y="121209"/>
                  </a:lnTo>
                  <a:lnTo>
                    <a:pt x="3368" y="136160"/>
                  </a:lnTo>
                  <a:lnTo>
                    <a:pt x="8921" y="166230"/>
                  </a:lnTo>
                  <a:lnTo>
                    <a:pt x="15467" y="204064"/>
                  </a:lnTo>
                  <a:lnTo>
                    <a:pt x="20149" y="221983"/>
                  </a:lnTo>
                  <a:lnTo>
                    <a:pt x="25718" y="238824"/>
                  </a:lnTo>
                  <a:lnTo>
                    <a:pt x="44195" y="3202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566647" y="3391560"/>
              <a:ext cx="220233" cy="11013"/>
            </a:xfrm>
            <a:custGeom>
              <a:avLst/>
              <a:gdLst/>
              <a:ahLst/>
              <a:cxnLst/>
              <a:rect l="0" t="0" r="0" b="0"/>
              <a:pathLst>
                <a:path w="220233" h="11013">
                  <a:moveTo>
                    <a:pt x="0" y="0"/>
                  </a:moveTo>
                  <a:lnTo>
                    <a:pt x="61307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97693" y="5846"/>
                  </a:lnTo>
                  <a:lnTo>
                    <a:pt x="110399" y="7568"/>
                  </a:lnTo>
                  <a:lnTo>
                    <a:pt x="123763" y="8716"/>
                  </a:lnTo>
                  <a:lnTo>
                    <a:pt x="137567" y="9481"/>
                  </a:lnTo>
                  <a:lnTo>
                    <a:pt x="169217" y="10331"/>
                  </a:lnTo>
                  <a:lnTo>
                    <a:pt x="22023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930029" y="3303468"/>
              <a:ext cx="1" cy="231243"/>
            </a:xfrm>
            <a:custGeom>
              <a:avLst/>
              <a:gdLst/>
              <a:ahLst/>
              <a:cxnLst/>
              <a:rect l="0" t="0" r="0" b="0"/>
              <a:pathLst>
                <a:path w="1" h="231243">
                  <a:moveTo>
                    <a:pt x="0" y="0"/>
                  </a:move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852948" y="3424595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22023"/>
                  </a:moveTo>
                  <a:lnTo>
                    <a:pt x="17537" y="16177"/>
                  </a:lnTo>
                  <a:lnTo>
                    <a:pt x="28821" y="14455"/>
                  </a:lnTo>
                  <a:lnTo>
                    <a:pt x="42460" y="13307"/>
                  </a:lnTo>
                  <a:lnTo>
                    <a:pt x="57671" y="12542"/>
                  </a:lnTo>
                  <a:lnTo>
                    <a:pt x="90885" y="11692"/>
                  </a:lnTo>
                  <a:lnTo>
                    <a:pt x="108307" y="11465"/>
                  </a:lnTo>
                  <a:lnTo>
                    <a:pt x="124815" y="10091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16330" y="3149306"/>
              <a:ext cx="55058" cy="451475"/>
            </a:xfrm>
            <a:custGeom>
              <a:avLst/>
              <a:gdLst/>
              <a:ahLst/>
              <a:cxnLst/>
              <a:rect l="0" t="0" r="0" b="0"/>
              <a:pathLst>
                <a:path w="55058" h="451475">
                  <a:moveTo>
                    <a:pt x="55057" y="0"/>
                  </a:moveTo>
                  <a:lnTo>
                    <a:pt x="55057" y="23383"/>
                  </a:lnTo>
                  <a:lnTo>
                    <a:pt x="53834" y="35164"/>
                  </a:lnTo>
                  <a:lnTo>
                    <a:pt x="51795" y="47913"/>
                  </a:lnTo>
                  <a:lnTo>
                    <a:pt x="49212" y="61306"/>
                  </a:lnTo>
                  <a:lnTo>
                    <a:pt x="46266" y="73905"/>
                  </a:lnTo>
                  <a:lnTo>
                    <a:pt x="43079" y="85975"/>
                  </a:lnTo>
                  <a:lnTo>
                    <a:pt x="39731" y="97693"/>
                  </a:lnTo>
                  <a:lnTo>
                    <a:pt x="37499" y="111622"/>
                  </a:lnTo>
                  <a:lnTo>
                    <a:pt x="36011" y="127025"/>
                  </a:lnTo>
                  <a:lnTo>
                    <a:pt x="35018" y="143412"/>
                  </a:lnTo>
                  <a:lnTo>
                    <a:pt x="33134" y="159230"/>
                  </a:lnTo>
                  <a:lnTo>
                    <a:pt x="30653" y="174670"/>
                  </a:lnTo>
                  <a:lnTo>
                    <a:pt x="27777" y="189857"/>
                  </a:lnTo>
                  <a:lnTo>
                    <a:pt x="21317" y="219782"/>
                  </a:lnTo>
                  <a:lnTo>
                    <a:pt x="7201" y="278871"/>
                  </a:lnTo>
                  <a:lnTo>
                    <a:pt x="4801" y="293583"/>
                  </a:lnTo>
                  <a:lnTo>
                    <a:pt x="3201" y="308284"/>
                  </a:lnTo>
                  <a:lnTo>
                    <a:pt x="2134" y="322980"/>
                  </a:lnTo>
                  <a:lnTo>
                    <a:pt x="1422" y="340117"/>
                  </a:lnTo>
                  <a:lnTo>
                    <a:pt x="948" y="358884"/>
                  </a:lnTo>
                  <a:lnTo>
                    <a:pt x="0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403526" y="3138294"/>
              <a:ext cx="198209" cy="363383"/>
            </a:xfrm>
            <a:custGeom>
              <a:avLst/>
              <a:gdLst/>
              <a:ahLst/>
              <a:cxnLst/>
              <a:rect l="0" t="0" r="0" b="0"/>
              <a:pathLst>
                <a:path w="198209" h="363383">
                  <a:moveTo>
                    <a:pt x="0" y="0"/>
                  </a:moveTo>
                  <a:lnTo>
                    <a:pt x="5846" y="17537"/>
                  </a:lnTo>
                  <a:lnTo>
                    <a:pt x="7568" y="28821"/>
                  </a:lnTo>
                  <a:lnTo>
                    <a:pt x="8716" y="42461"/>
                  </a:lnTo>
                  <a:lnTo>
                    <a:pt x="9481" y="57671"/>
                  </a:lnTo>
                  <a:lnTo>
                    <a:pt x="11215" y="72706"/>
                  </a:lnTo>
                  <a:lnTo>
                    <a:pt x="13594" y="87623"/>
                  </a:lnTo>
                  <a:lnTo>
                    <a:pt x="16404" y="102462"/>
                  </a:lnTo>
                  <a:lnTo>
                    <a:pt x="18277" y="117248"/>
                  </a:lnTo>
                  <a:lnTo>
                    <a:pt x="19526" y="132000"/>
                  </a:lnTo>
                  <a:lnTo>
                    <a:pt x="20358" y="146728"/>
                  </a:lnTo>
                  <a:lnTo>
                    <a:pt x="21283" y="176144"/>
                  </a:lnTo>
                  <a:lnTo>
                    <a:pt x="21877" y="234905"/>
                  </a:lnTo>
                  <a:lnTo>
                    <a:pt x="20702" y="248367"/>
                  </a:lnTo>
                  <a:lnTo>
                    <a:pt x="18696" y="261011"/>
                  </a:lnTo>
                  <a:lnTo>
                    <a:pt x="6684" y="319370"/>
                  </a:lnTo>
                  <a:lnTo>
                    <a:pt x="6903" y="327923"/>
                  </a:lnTo>
                  <a:lnTo>
                    <a:pt x="9496" y="331178"/>
                  </a:lnTo>
                  <a:lnTo>
                    <a:pt x="13672" y="330901"/>
                  </a:lnTo>
                  <a:lnTo>
                    <a:pt x="17679" y="327046"/>
                  </a:lnTo>
                  <a:lnTo>
                    <a:pt x="21575" y="320805"/>
                  </a:lnTo>
                  <a:lnTo>
                    <a:pt x="25394" y="312974"/>
                  </a:lnTo>
                  <a:lnTo>
                    <a:pt x="30388" y="304083"/>
                  </a:lnTo>
                  <a:lnTo>
                    <a:pt x="36165" y="294485"/>
                  </a:lnTo>
                  <a:lnTo>
                    <a:pt x="42462" y="284416"/>
                  </a:lnTo>
                  <a:lnTo>
                    <a:pt x="51555" y="275256"/>
                  </a:lnTo>
                  <a:lnTo>
                    <a:pt x="62511" y="266702"/>
                  </a:lnTo>
                  <a:lnTo>
                    <a:pt x="74708" y="258553"/>
                  </a:lnTo>
                  <a:lnTo>
                    <a:pt x="87734" y="253120"/>
                  </a:lnTo>
                  <a:lnTo>
                    <a:pt x="101312" y="249498"/>
                  </a:lnTo>
                  <a:lnTo>
                    <a:pt x="115258" y="247084"/>
                  </a:lnTo>
                  <a:lnTo>
                    <a:pt x="127003" y="249144"/>
                  </a:lnTo>
                  <a:lnTo>
                    <a:pt x="137279" y="254189"/>
                  </a:lnTo>
                  <a:lnTo>
                    <a:pt x="146577" y="261222"/>
                  </a:lnTo>
                  <a:lnTo>
                    <a:pt x="154000" y="269582"/>
                  </a:lnTo>
                  <a:lnTo>
                    <a:pt x="160171" y="278826"/>
                  </a:lnTo>
                  <a:lnTo>
                    <a:pt x="165509" y="288658"/>
                  </a:lnTo>
                  <a:lnTo>
                    <a:pt x="170291" y="298884"/>
                  </a:lnTo>
                  <a:lnTo>
                    <a:pt x="198208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656792" y="3342108"/>
              <a:ext cx="132140" cy="121455"/>
            </a:xfrm>
            <a:custGeom>
              <a:avLst/>
              <a:gdLst/>
              <a:ahLst/>
              <a:cxnLst/>
              <a:rect l="0" t="0" r="0" b="0"/>
              <a:pathLst>
                <a:path w="132140" h="121455">
                  <a:moveTo>
                    <a:pt x="0" y="16418"/>
                  </a:moveTo>
                  <a:lnTo>
                    <a:pt x="11691" y="33955"/>
                  </a:lnTo>
                  <a:lnTo>
                    <a:pt x="15135" y="44015"/>
                  </a:lnTo>
                  <a:lnTo>
                    <a:pt x="17431" y="55615"/>
                  </a:lnTo>
                  <a:lnTo>
                    <a:pt x="18962" y="68243"/>
                  </a:lnTo>
                  <a:lnTo>
                    <a:pt x="19982" y="82779"/>
                  </a:lnTo>
                  <a:lnTo>
                    <a:pt x="20662" y="98587"/>
                  </a:lnTo>
                  <a:lnTo>
                    <a:pt x="21116" y="115244"/>
                  </a:lnTo>
                  <a:lnTo>
                    <a:pt x="20195" y="121454"/>
                  </a:lnTo>
                  <a:lnTo>
                    <a:pt x="18357" y="120700"/>
                  </a:lnTo>
                  <a:lnTo>
                    <a:pt x="15909" y="115303"/>
                  </a:lnTo>
                  <a:lnTo>
                    <a:pt x="14276" y="106812"/>
                  </a:lnTo>
                  <a:lnTo>
                    <a:pt x="13188" y="96256"/>
                  </a:lnTo>
                  <a:lnTo>
                    <a:pt x="12463" y="84325"/>
                  </a:lnTo>
                  <a:lnTo>
                    <a:pt x="13202" y="72701"/>
                  </a:lnTo>
                  <a:lnTo>
                    <a:pt x="14919" y="61281"/>
                  </a:lnTo>
                  <a:lnTo>
                    <a:pt x="17287" y="49997"/>
                  </a:lnTo>
                  <a:lnTo>
                    <a:pt x="21313" y="38804"/>
                  </a:lnTo>
                  <a:lnTo>
                    <a:pt x="26444" y="27671"/>
                  </a:lnTo>
                  <a:lnTo>
                    <a:pt x="32311" y="16579"/>
                  </a:lnTo>
                  <a:lnTo>
                    <a:pt x="42340" y="9184"/>
                  </a:lnTo>
                  <a:lnTo>
                    <a:pt x="55144" y="4254"/>
                  </a:lnTo>
                  <a:lnTo>
                    <a:pt x="69797" y="968"/>
                  </a:lnTo>
                  <a:lnTo>
                    <a:pt x="83237" y="0"/>
                  </a:lnTo>
                  <a:lnTo>
                    <a:pt x="95867" y="579"/>
                  </a:lnTo>
                  <a:lnTo>
                    <a:pt x="132139" y="54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4185347" y="1013063"/>
            <a:ext cx="1" cy="11013"/>
          </a:xfrm>
          <a:custGeom>
            <a:avLst/>
            <a:gdLst/>
            <a:ahLst/>
            <a:cxnLst/>
            <a:rect l="0" t="0" r="0" b="0"/>
            <a:pathLst>
              <a:path w="1" h="11013">
                <a:moveTo>
                  <a:pt x="0" y="0"/>
                </a:moveTo>
                <a:lnTo>
                  <a:pt x="0" y="110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947197" y="1993092"/>
            <a:ext cx="2962111" cy="781822"/>
            <a:chOff x="5947197" y="1993092"/>
            <a:chExt cx="2962111" cy="781822"/>
          </a:xfrm>
        </p:grpSpPr>
        <p:sp>
          <p:nvSpPr>
            <p:cNvPr id="43" name="Freeform 42"/>
            <p:cNvSpPr/>
            <p:nvPr/>
          </p:nvSpPr>
          <p:spPr>
            <a:xfrm>
              <a:off x="5971112" y="2235346"/>
              <a:ext cx="158371" cy="330348"/>
            </a:xfrm>
            <a:custGeom>
              <a:avLst/>
              <a:gdLst/>
              <a:ahLst/>
              <a:cxnLst/>
              <a:rect l="0" t="0" r="0" b="0"/>
              <a:pathLst>
                <a:path w="158371" h="330348">
                  <a:moveTo>
                    <a:pt x="53166" y="0"/>
                  </a:moveTo>
                  <a:lnTo>
                    <a:pt x="47320" y="23383"/>
                  </a:lnTo>
                  <a:lnTo>
                    <a:pt x="43151" y="33941"/>
                  </a:lnTo>
                  <a:lnTo>
                    <a:pt x="37925" y="44651"/>
                  </a:lnTo>
                  <a:lnTo>
                    <a:pt x="31994" y="55461"/>
                  </a:lnTo>
                  <a:lnTo>
                    <a:pt x="26816" y="66338"/>
                  </a:lnTo>
                  <a:lnTo>
                    <a:pt x="22140" y="77260"/>
                  </a:lnTo>
                  <a:lnTo>
                    <a:pt x="17800" y="88212"/>
                  </a:lnTo>
                  <a:lnTo>
                    <a:pt x="12459" y="100407"/>
                  </a:lnTo>
                  <a:lnTo>
                    <a:pt x="0" y="127009"/>
                  </a:lnTo>
                  <a:lnTo>
                    <a:pt x="593" y="134836"/>
                  </a:lnTo>
                  <a:lnTo>
                    <a:pt x="5882" y="138831"/>
                  </a:lnTo>
                  <a:lnTo>
                    <a:pt x="14302" y="140271"/>
                  </a:lnTo>
                  <a:lnTo>
                    <a:pt x="22363" y="138784"/>
                  </a:lnTo>
                  <a:lnTo>
                    <a:pt x="30183" y="135345"/>
                  </a:lnTo>
                  <a:lnTo>
                    <a:pt x="37844" y="130606"/>
                  </a:lnTo>
                  <a:lnTo>
                    <a:pt x="47845" y="126223"/>
                  </a:lnTo>
                  <a:lnTo>
                    <a:pt x="59407" y="122078"/>
                  </a:lnTo>
                  <a:lnTo>
                    <a:pt x="72009" y="118090"/>
                  </a:lnTo>
                  <a:lnTo>
                    <a:pt x="85304" y="115432"/>
                  </a:lnTo>
                  <a:lnTo>
                    <a:pt x="99061" y="113660"/>
                  </a:lnTo>
                  <a:lnTo>
                    <a:pt x="113127" y="112479"/>
                  </a:lnTo>
                  <a:lnTo>
                    <a:pt x="124951" y="115362"/>
                  </a:lnTo>
                  <a:lnTo>
                    <a:pt x="135281" y="120954"/>
                  </a:lnTo>
                  <a:lnTo>
                    <a:pt x="144614" y="128353"/>
                  </a:lnTo>
                  <a:lnTo>
                    <a:pt x="150836" y="138180"/>
                  </a:lnTo>
                  <a:lnTo>
                    <a:pt x="154985" y="149625"/>
                  </a:lnTo>
                  <a:lnTo>
                    <a:pt x="157750" y="162149"/>
                  </a:lnTo>
                  <a:lnTo>
                    <a:pt x="158370" y="174169"/>
                  </a:lnTo>
                  <a:lnTo>
                    <a:pt x="157560" y="185852"/>
                  </a:lnTo>
                  <a:lnTo>
                    <a:pt x="155797" y="197312"/>
                  </a:lnTo>
                  <a:lnTo>
                    <a:pt x="150951" y="211069"/>
                  </a:lnTo>
                  <a:lnTo>
                    <a:pt x="144049" y="226358"/>
                  </a:lnTo>
                  <a:lnTo>
                    <a:pt x="135778" y="242669"/>
                  </a:lnTo>
                  <a:lnTo>
                    <a:pt x="126593" y="257213"/>
                  </a:lnTo>
                  <a:lnTo>
                    <a:pt x="116799" y="270579"/>
                  </a:lnTo>
                  <a:lnTo>
                    <a:pt x="106599" y="283161"/>
                  </a:lnTo>
                  <a:lnTo>
                    <a:pt x="94906" y="293996"/>
                  </a:lnTo>
                  <a:lnTo>
                    <a:pt x="82216" y="303666"/>
                  </a:lnTo>
                  <a:lnTo>
                    <a:pt x="20131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947197" y="2180289"/>
              <a:ext cx="165174" cy="33035"/>
            </a:xfrm>
            <a:custGeom>
              <a:avLst/>
              <a:gdLst/>
              <a:ahLst/>
              <a:cxnLst/>
              <a:rect l="0" t="0" r="0" b="0"/>
              <a:pathLst>
                <a:path w="165174" h="33035">
                  <a:moveTo>
                    <a:pt x="0" y="33034"/>
                  </a:moveTo>
                  <a:lnTo>
                    <a:pt x="45979" y="17708"/>
                  </a:lnTo>
                  <a:lnTo>
                    <a:pt x="58794" y="14252"/>
                  </a:lnTo>
                  <a:lnTo>
                    <a:pt x="73454" y="10725"/>
                  </a:lnTo>
                  <a:lnTo>
                    <a:pt x="89345" y="7149"/>
                  </a:lnTo>
                  <a:lnTo>
                    <a:pt x="104833" y="4766"/>
                  </a:lnTo>
                  <a:lnTo>
                    <a:pt x="120052" y="3177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222486" y="2455578"/>
              <a:ext cx="55058" cy="165174"/>
            </a:xfrm>
            <a:custGeom>
              <a:avLst/>
              <a:gdLst/>
              <a:ahLst/>
              <a:cxnLst/>
              <a:rect l="0" t="0" r="0" b="0"/>
              <a:pathLst>
                <a:path w="55058" h="165174">
                  <a:moveTo>
                    <a:pt x="55057" y="0"/>
                  </a:moveTo>
                  <a:lnTo>
                    <a:pt x="39731" y="45979"/>
                  </a:lnTo>
                  <a:lnTo>
                    <a:pt x="29485" y="73454"/>
                  </a:lnTo>
                  <a:lnTo>
                    <a:pt x="23327" y="89345"/>
                  </a:lnTo>
                  <a:lnTo>
                    <a:pt x="17998" y="104833"/>
                  </a:lnTo>
                  <a:lnTo>
                    <a:pt x="13222" y="120052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382976" y="2205373"/>
              <a:ext cx="169858" cy="292886"/>
            </a:xfrm>
            <a:custGeom>
              <a:avLst/>
              <a:gdLst/>
              <a:ahLst/>
              <a:cxnLst/>
              <a:rect l="0" t="0" r="0" b="0"/>
              <a:pathLst>
                <a:path w="169858" h="292886">
                  <a:moveTo>
                    <a:pt x="26707" y="18962"/>
                  </a:moveTo>
                  <a:lnTo>
                    <a:pt x="44244" y="7271"/>
                  </a:lnTo>
                  <a:lnTo>
                    <a:pt x="54303" y="3827"/>
                  </a:lnTo>
                  <a:lnTo>
                    <a:pt x="65904" y="1531"/>
                  </a:lnTo>
                  <a:lnTo>
                    <a:pt x="78531" y="0"/>
                  </a:lnTo>
                  <a:lnTo>
                    <a:pt x="90621" y="1427"/>
                  </a:lnTo>
                  <a:lnTo>
                    <a:pt x="102350" y="4825"/>
                  </a:lnTo>
                  <a:lnTo>
                    <a:pt x="113841" y="9537"/>
                  </a:lnTo>
                  <a:lnTo>
                    <a:pt x="123948" y="17573"/>
                  </a:lnTo>
                  <a:lnTo>
                    <a:pt x="133134" y="27824"/>
                  </a:lnTo>
                  <a:lnTo>
                    <a:pt x="141704" y="39552"/>
                  </a:lnTo>
                  <a:lnTo>
                    <a:pt x="146194" y="54712"/>
                  </a:lnTo>
                  <a:lnTo>
                    <a:pt x="147964" y="72159"/>
                  </a:lnTo>
                  <a:lnTo>
                    <a:pt x="147920" y="91132"/>
                  </a:lnTo>
                  <a:lnTo>
                    <a:pt x="146668" y="108674"/>
                  </a:lnTo>
                  <a:lnTo>
                    <a:pt x="144610" y="125264"/>
                  </a:lnTo>
                  <a:lnTo>
                    <a:pt x="142014" y="141217"/>
                  </a:lnTo>
                  <a:lnTo>
                    <a:pt x="139060" y="155523"/>
                  </a:lnTo>
                  <a:lnTo>
                    <a:pt x="135867" y="168731"/>
                  </a:lnTo>
                  <a:lnTo>
                    <a:pt x="132515" y="181207"/>
                  </a:lnTo>
                  <a:lnTo>
                    <a:pt x="127833" y="193194"/>
                  </a:lnTo>
                  <a:lnTo>
                    <a:pt x="122265" y="204857"/>
                  </a:lnTo>
                  <a:lnTo>
                    <a:pt x="116105" y="216302"/>
                  </a:lnTo>
                  <a:lnTo>
                    <a:pt x="109552" y="226379"/>
                  </a:lnTo>
                  <a:lnTo>
                    <a:pt x="102737" y="235545"/>
                  </a:lnTo>
                  <a:lnTo>
                    <a:pt x="95746" y="244102"/>
                  </a:lnTo>
                  <a:lnTo>
                    <a:pt x="88638" y="252254"/>
                  </a:lnTo>
                  <a:lnTo>
                    <a:pt x="81453" y="260135"/>
                  </a:lnTo>
                  <a:lnTo>
                    <a:pt x="74216" y="267837"/>
                  </a:lnTo>
                  <a:lnTo>
                    <a:pt x="65721" y="275418"/>
                  </a:lnTo>
                  <a:lnTo>
                    <a:pt x="56387" y="282919"/>
                  </a:lnTo>
                  <a:lnTo>
                    <a:pt x="46493" y="290367"/>
                  </a:lnTo>
                  <a:lnTo>
                    <a:pt x="36227" y="292885"/>
                  </a:lnTo>
                  <a:lnTo>
                    <a:pt x="25712" y="292117"/>
                  </a:lnTo>
                  <a:lnTo>
                    <a:pt x="15032" y="289158"/>
                  </a:lnTo>
                  <a:lnTo>
                    <a:pt x="7912" y="282291"/>
                  </a:lnTo>
                  <a:lnTo>
                    <a:pt x="3165" y="272819"/>
                  </a:lnTo>
                  <a:lnTo>
                    <a:pt x="0" y="261610"/>
                  </a:lnTo>
                  <a:lnTo>
                    <a:pt x="338" y="249244"/>
                  </a:lnTo>
                  <a:lnTo>
                    <a:pt x="3010" y="236106"/>
                  </a:lnTo>
                  <a:lnTo>
                    <a:pt x="7238" y="222453"/>
                  </a:lnTo>
                  <a:lnTo>
                    <a:pt x="13728" y="209680"/>
                  </a:lnTo>
                  <a:lnTo>
                    <a:pt x="21725" y="197495"/>
                  </a:lnTo>
                  <a:lnTo>
                    <a:pt x="30726" y="185701"/>
                  </a:lnTo>
                  <a:lnTo>
                    <a:pt x="40398" y="176614"/>
                  </a:lnTo>
                  <a:lnTo>
                    <a:pt x="50516" y="169333"/>
                  </a:lnTo>
                  <a:lnTo>
                    <a:pt x="60932" y="163256"/>
                  </a:lnTo>
                  <a:lnTo>
                    <a:pt x="71547" y="161651"/>
                  </a:lnTo>
                  <a:lnTo>
                    <a:pt x="82294" y="163028"/>
                  </a:lnTo>
                  <a:lnTo>
                    <a:pt x="93129" y="166393"/>
                  </a:lnTo>
                  <a:lnTo>
                    <a:pt x="102799" y="171084"/>
                  </a:lnTo>
                  <a:lnTo>
                    <a:pt x="111693" y="176658"/>
                  </a:lnTo>
                  <a:lnTo>
                    <a:pt x="120069" y="182821"/>
                  </a:lnTo>
                  <a:lnTo>
                    <a:pt x="128100" y="190600"/>
                  </a:lnTo>
                  <a:lnTo>
                    <a:pt x="135902" y="199457"/>
                  </a:lnTo>
                  <a:lnTo>
                    <a:pt x="169857" y="2502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656575" y="2191300"/>
              <a:ext cx="85932" cy="344752"/>
            </a:xfrm>
            <a:custGeom>
              <a:avLst/>
              <a:gdLst/>
              <a:ahLst/>
              <a:cxnLst/>
              <a:rect l="0" t="0" r="0" b="0"/>
              <a:pathLst>
                <a:path w="85932" h="344752">
                  <a:moveTo>
                    <a:pt x="61431" y="0"/>
                  </a:moveTo>
                  <a:lnTo>
                    <a:pt x="24932" y="36499"/>
                  </a:lnTo>
                  <a:lnTo>
                    <a:pt x="18746" y="47579"/>
                  </a:lnTo>
                  <a:lnTo>
                    <a:pt x="14621" y="59860"/>
                  </a:lnTo>
                  <a:lnTo>
                    <a:pt x="11872" y="72942"/>
                  </a:lnTo>
                  <a:lnTo>
                    <a:pt x="11262" y="85333"/>
                  </a:lnTo>
                  <a:lnTo>
                    <a:pt x="12079" y="97264"/>
                  </a:lnTo>
                  <a:lnTo>
                    <a:pt x="13848" y="108889"/>
                  </a:lnTo>
                  <a:lnTo>
                    <a:pt x="18698" y="121533"/>
                  </a:lnTo>
                  <a:lnTo>
                    <a:pt x="25600" y="134856"/>
                  </a:lnTo>
                  <a:lnTo>
                    <a:pt x="33873" y="148633"/>
                  </a:lnTo>
                  <a:lnTo>
                    <a:pt x="41836" y="162711"/>
                  </a:lnTo>
                  <a:lnTo>
                    <a:pt x="57208" y="191404"/>
                  </a:lnTo>
                  <a:lnTo>
                    <a:pt x="63510" y="205907"/>
                  </a:lnTo>
                  <a:lnTo>
                    <a:pt x="68934" y="220470"/>
                  </a:lnTo>
                  <a:lnTo>
                    <a:pt x="73774" y="235073"/>
                  </a:lnTo>
                  <a:lnTo>
                    <a:pt x="77001" y="250925"/>
                  </a:lnTo>
                  <a:lnTo>
                    <a:pt x="79152" y="267611"/>
                  </a:lnTo>
                  <a:lnTo>
                    <a:pt x="80586" y="284852"/>
                  </a:lnTo>
                  <a:lnTo>
                    <a:pt x="79095" y="300017"/>
                  </a:lnTo>
                  <a:lnTo>
                    <a:pt x="75654" y="313798"/>
                  </a:lnTo>
                  <a:lnTo>
                    <a:pt x="70913" y="326655"/>
                  </a:lnTo>
                  <a:lnTo>
                    <a:pt x="62859" y="335227"/>
                  </a:lnTo>
                  <a:lnTo>
                    <a:pt x="52594" y="340941"/>
                  </a:lnTo>
                  <a:lnTo>
                    <a:pt x="40858" y="344751"/>
                  </a:lnTo>
                  <a:lnTo>
                    <a:pt x="30586" y="343620"/>
                  </a:lnTo>
                  <a:lnTo>
                    <a:pt x="21292" y="339196"/>
                  </a:lnTo>
                  <a:lnTo>
                    <a:pt x="12648" y="332576"/>
                  </a:lnTo>
                  <a:lnTo>
                    <a:pt x="6886" y="322045"/>
                  </a:lnTo>
                  <a:lnTo>
                    <a:pt x="3045" y="308906"/>
                  </a:lnTo>
                  <a:lnTo>
                    <a:pt x="484" y="294030"/>
                  </a:lnTo>
                  <a:lnTo>
                    <a:pt x="0" y="280442"/>
                  </a:lnTo>
                  <a:lnTo>
                    <a:pt x="900" y="267713"/>
                  </a:lnTo>
                  <a:lnTo>
                    <a:pt x="2725" y="255556"/>
                  </a:lnTo>
                  <a:lnTo>
                    <a:pt x="5164" y="243781"/>
                  </a:lnTo>
                  <a:lnTo>
                    <a:pt x="8014" y="232261"/>
                  </a:lnTo>
                  <a:lnTo>
                    <a:pt x="11138" y="220910"/>
                  </a:lnTo>
                  <a:lnTo>
                    <a:pt x="16891" y="208449"/>
                  </a:lnTo>
                  <a:lnTo>
                    <a:pt x="24397" y="195247"/>
                  </a:lnTo>
                  <a:lnTo>
                    <a:pt x="33070" y="181552"/>
                  </a:lnTo>
                  <a:lnTo>
                    <a:pt x="40077" y="168752"/>
                  </a:lnTo>
                  <a:lnTo>
                    <a:pt x="45971" y="156547"/>
                  </a:lnTo>
                  <a:lnTo>
                    <a:pt x="51124" y="144741"/>
                  </a:lnTo>
                  <a:lnTo>
                    <a:pt x="57007" y="133199"/>
                  </a:lnTo>
                  <a:lnTo>
                    <a:pt x="63376" y="121834"/>
                  </a:lnTo>
                  <a:lnTo>
                    <a:pt x="70069" y="110587"/>
                  </a:lnTo>
                  <a:lnTo>
                    <a:pt x="75754" y="99418"/>
                  </a:lnTo>
                  <a:lnTo>
                    <a:pt x="80768" y="88302"/>
                  </a:lnTo>
                  <a:lnTo>
                    <a:pt x="85334" y="77221"/>
                  </a:lnTo>
                  <a:lnTo>
                    <a:pt x="85931" y="67386"/>
                  </a:lnTo>
                  <a:lnTo>
                    <a:pt x="83882" y="58383"/>
                  </a:lnTo>
                  <a:lnTo>
                    <a:pt x="80068" y="49933"/>
                  </a:lnTo>
                  <a:lnTo>
                    <a:pt x="72632" y="43077"/>
                  </a:lnTo>
                  <a:lnTo>
                    <a:pt x="62782" y="37283"/>
                  </a:lnTo>
                  <a:lnTo>
                    <a:pt x="1738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784075" y="2268381"/>
              <a:ext cx="124936" cy="293346"/>
            </a:xfrm>
            <a:custGeom>
              <a:avLst/>
              <a:gdLst/>
              <a:ahLst/>
              <a:cxnLst/>
              <a:rect l="0" t="0" r="0" b="0"/>
              <a:pathLst>
                <a:path w="124936" h="293346">
                  <a:moveTo>
                    <a:pt x="77082" y="0"/>
                  </a:moveTo>
                  <a:lnTo>
                    <a:pt x="46428" y="61306"/>
                  </a:lnTo>
                  <a:lnTo>
                    <a:pt x="40740" y="76353"/>
                  </a:lnTo>
                  <a:lnTo>
                    <a:pt x="35725" y="92501"/>
                  </a:lnTo>
                  <a:lnTo>
                    <a:pt x="18884" y="156528"/>
                  </a:lnTo>
                  <a:lnTo>
                    <a:pt x="7499" y="201492"/>
                  </a:lnTo>
                  <a:lnTo>
                    <a:pt x="6223" y="218750"/>
                  </a:lnTo>
                  <a:lnTo>
                    <a:pt x="6595" y="237597"/>
                  </a:lnTo>
                  <a:lnTo>
                    <a:pt x="8068" y="257502"/>
                  </a:lnTo>
                  <a:lnTo>
                    <a:pt x="12720" y="271995"/>
                  </a:lnTo>
                  <a:lnTo>
                    <a:pt x="19491" y="282881"/>
                  </a:lnTo>
                  <a:lnTo>
                    <a:pt x="27676" y="291362"/>
                  </a:lnTo>
                  <a:lnTo>
                    <a:pt x="36804" y="293345"/>
                  </a:lnTo>
                  <a:lnTo>
                    <a:pt x="46560" y="290997"/>
                  </a:lnTo>
                  <a:lnTo>
                    <a:pt x="56733" y="285761"/>
                  </a:lnTo>
                  <a:lnTo>
                    <a:pt x="64740" y="278600"/>
                  </a:lnTo>
                  <a:lnTo>
                    <a:pt x="71301" y="270155"/>
                  </a:lnTo>
                  <a:lnTo>
                    <a:pt x="76898" y="260855"/>
                  </a:lnTo>
                  <a:lnTo>
                    <a:pt x="81853" y="250984"/>
                  </a:lnTo>
                  <a:lnTo>
                    <a:pt x="86380" y="240733"/>
                  </a:lnTo>
                  <a:lnTo>
                    <a:pt x="90621" y="230229"/>
                  </a:lnTo>
                  <a:lnTo>
                    <a:pt x="95896" y="219555"/>
                  </a:lnTo>
                  <a:lnTo>
                    <a:pt x="101859" y="208769"/>
                  </a:lnTo>
                  <a:lnTo>
                    <a:pt x="108282" y="197908"/>
                  </a:lnTo>
                  <a:lnTo>
                    <a:pt x="113787" y="182102"/>
                  </a:lnTo>
                  <a:lnTo>
                    <a:pt x="118681" y="163001"/>
                  </a:lnTo>
                  <a:lnTo>
                    <a:pt x="123167" y="141702"/>
                  </a:lnTo>
                  <a:lnTo>
                    <a:pt x="124935" y="121385"/>
                  </a:lnTo>
                  <a:lnTo>
                    <a:pt x="124889" y="101723"/>
                  </a:lnTo>
                  <a:lnTo>
                    <a:pt x="123635" y="82497"/>
                  </a:lnTo>
                  <a:lnTo>
                    <a:pt x="120353" y="66010"/>
                  </a:lnTo>
                  <a:lnTo>
                    <a:pt x="115717" y="51347"/>
                  </a:lnTo>
                  <a:lnTo>
                    <a:pt x="110180" y="37902"/>
                  </a:lnTo>
                  <a:lnTo>
                    <a:pt x="101593" y="28939"/>
                  </a:lnTo>
                  <a:lnTo>
                    <a:pt x="90975" y="22963"/>
                  </a:lnTo>
                  <a:lnTo>
                    <a:pt x="79003" y="18979"/>
                  </a:lnTo>
                  <a:lnTo>
                    <a:pt x="67351" y="19994"/>
                  </a:lnTo>
                  <a:lnTo>
                    <a:pt x="55912" y="24341"/>
                  </a:lnTo>
                  <a:lnTo>
                    <a:pt x="44616" y="30909"/>
                  </a:lnTo>
                  <a:lnTo>
                    <a:pt x="34638" y="37735"/>
                  </a:lnTo>
                  <a:lnTo>
                    <a:pt x="25540" y="44733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081387" y="2180289"/>
              <a:ext cx="77083" cy="429451"/>
            </a:xfrm>
            <a:custGeom>
              <a:avLst/>
              <a:gdLst/>
              <a:ahLst/>
              <a:cxnLst/>
              <a:rect l="0" t="0" r="0" b="0"/>
              <a:pathLst>
                <a:path w="77083" h="429451">
                  <a:moveTo>
                    <a:pt x="77082" y="0"/>
                  </a:moveTo>
                  <a:lnTo>
                    <a:pt x="53699" y="11691"/>
                  </a:lnTo>
                  <a:lnTo>
                    <a:pt x="45588" y="20029"/>
                  </a:lnTo>
                  <a:lnTo>
                    <a:pt x="38956" y="30482"/>
                  </a:lnTo>
                  <a:lnTo>
                    <a:pt x="33312" y="42344"/>
                  </a:lnTo>
                  <a:lnTo>
                    <a:pt x="29550" y="55146"/>
                  </a:lnTo>
                  <a:lnTo>
                    <a:pt x="27041" y="68575"/>
                  </a:lnTo>
                  <a:lnTo>
                    <a:pt x="25369" y="82422"/>
                  </a:lnTo>
                  <a:lnTo>
                    <a:pt x="23030" y="95324"/>
                  </a:lnTo>
                  <a:lnTo>
                    <a:pt x="20247" y="107595"/>
                  </a:lnTo>
                  <a:lnTo>
                    <a:pt x="17169" y="119447"/>
                  </a:lnTo>
                  <a:lnTo>
                    <a:pt x="15117" y="132242"/>
                  </a:lnTo>
                  <a:lnTo>
                    <a:pt x="13748" y="145666"/>
                  </a:lnTo>
                  <a:lnTo>
                    <a:pt x="12837" y="159509"/>
                  </a:lnTo>
                  <a:lnTo>
                    <a:pt x="13452" y="172409"/>
                  </a:lnTo>
                  <a:lnTo>
                    <a:pt x="15086" y="184679"/>
                  </a:lnTo>
                  <a:lnTo>
                    <a:pt x="17399" y="196530"/>
                  </a:lnTo>
                  <a:lnTo>
                    <a:pt x="18940" y="209324"/>
                  </a:lnTo>
                  <a:lnTo>
                    <a:pt x="19968" y="222748"/>
                  </a:lnTo>
                  <a:lnTo>
                    <a:pt x="20653" y="236591"/>
                  </a:lnTo>
                  <a:lnTo>
                    <a:pt x="21415" y="265023"/>
                  </a:lnTo>
                  <a:lnTo>
                    <a:pt x="21618" y="279456"/>
                  </a:lnTo>
                  <a:lnTo>
                    <a:pt x="20529" y="292749"/>
                  </a:lnTo>
                  <a:lnTo>
                    <a:pt x="18581" y="305282"/>
                  </a:lnTo>
                  <a:lnTo>
                    <a:pt x="16058" y="317307"/>
                  </a:lnTo>
                  <a:lnTo>
                    <a:pt x="14376" y="330218"/>
                  </a:lnTo>
                  <a:lnTo>
                    <a:pt x="13255" y="343719"/>
                  </a:lnTo>
                  <a:lnTo>
                    <a:pt x="12507" y="357614"/>
                  </a:lnTo>
                  <a:lnTo>
                    <a:pt x="10785" y="370548"/>
                  </a:lnTo>
                  <a:lnTo>
                    <a:pt x="0" y="4294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037341" y="2400520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258026" y="2301416"/>
              <a:ext cx="10559" cy="242255"/>
            </a:xfrm>
            <a:custGeom>
              <a:avLst/>
              <a:gdLst/>
              <a:ahLst/>
              <a:cxnLst/>
              <a:rect l="0" t="0" r="0" b="0"/>
              <a:pathLst>
                <a:path w="10559" h="242255">
                  <a:moveTo>
                    <a:pt x="10558" y="0"/>
                  </a:moveTo>
                  <a:lnTo>
                    <a:pt x="10558" y="23382"/>
                  </a:lnTo>
                  <a:lnTo>
                    <a:pt x="9335" y="33941"/>
                  </a:lnTo>
                  <a:lnTo>
                    <a:pt x="7295" y="44650"/>
                  </a:lnTo>
                  <a:lnTo>
                    <a:pt x="4712" y="55460"/>
                  </a:lnTo>
                  <a:lnTo>
                    <a:pt x="2991" y="70008"/>
                  </a:lnTo>
                  <a:lnTo>
                    <a:pt x="1843" y="87048"/>
                  </a:lnTo>
                  <a:lnTo>
                    <a:pt x="1077" y="105749"/>
                  </a:lnTo>
                  <a:lnTo>
                    <a:pt x="227" y="146103"/>
                  </a:lnTo>
                  <a:lnTo>
                    <a:pt x="0" y="167142"/>
                  </a:lnTo>
                  <a:lnTo>
                    <a:pt x="1072" y="184838"/>
                  </a:lnTo>
                  <a:lnTo>
                    <a:pt x="3011" y="200306"/>
                  </a:lnTo>
                  <a:lnTo>
                    <a:pt x="10558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169480" y="2433554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11012"/>
                  </a:moveTo>
                  <a:lnTo>
                    <a:pt x="67151" y="11012"/>
                  </a:lnTo>
                  <a:lnTo>
                    <a:pt x="82697" y="9789"/>
                  </a:lnTo>
                  <a:lnTo>
                    <a:pt x="97954" y="7749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554885" y="2180289"/>
              <a:ext cx="143151" cy="374394"/>
            </a:xfrm>
            <a:custGeom>
              <a:avLst/>
              <a:gdLst/>
              <a:ahLst/>
              <a:cxnLst/>
              <a:rect l="0" t="0" r="0" b="0"/>
              <a:pathLst>
                <a:path w="143151" h="374394">
                  <a:moveTo>
                    <a:pt x="143150" y="0"/>
                  </a:moveTo>
                  <a:lnTo>
                    <a:pt x="137305" y="23382"/>
                  </a:lnTo>
                  <a:lnTo>
                    <a:pt x="131912" y="35164"/>
                  </a:lnTo>
                  <a:lnTo>
                    <a:pt x="124647" y="47913"/>
                  </a:lnTo>
                  <a:lnTo>
                    <a:pt x="116132" y="61306"/>
                  </a:lnTo>
                  <a:lnTo>
                    <a:pt x="108009" y="76352"/>
                  </a:lnTo>
                  <a:lnTo>
                    <a:pt x="100146" y="92500"/>
                  </a:lnTo>
                  <a:lnTo>
                    <a:pt x="92458" y="109384"/>
                  </a:lnTo>
                  <a:lnTo>
                    <a:pt x="86109" y="125533"/>
                  </a:lnTo>
                  <a:lnTo>
                    <a:pt x="80652" y="141193"/>
                  </a:lnTo>
                  <a:lnTo>
                    <a:pt x="75791" y="156528"/>
                  </a:lnTo>
                  <a:lnTo>
                    <a:pt x="70103" y="171644"/>
                  </a:lnTo>
                  <a:lnTo>
                    <a:pt x="63865" y="186616"/>
                  </a:lnTo>
                  <a:lnTo>
                    <a:pt x="57258" y="201492"/>
                  </a:lnTo>
                  <a:lnTo>
                    <a:pt x="51631" y="216303"/>
                  </a:lnTo>
                  <a:lnTo>
                    <a:pt x="46656" y="231070"/>
                  </a:lnTo>
                  <a:lnTo>
                    <a:pt x="42115" y="245810"/>
                  </a:lnTo>
                  <a:lnTo>
                    <a:pt x="36641" y="260530"/>
                  </a:lnTo>
                  <a:lnTo>
                    <a:pt x="30545" y="275238"/>
                  </a:lnTo>
                  <a:lnTo>
                    <a:pt x="24034" y="289937"/>
                  </a:lnTo>
                  <a:lnTo>
                    <a:pt x="18469" y="304630"/>
                  </a:lnTo>
                  <a:lnTo>
                    <a:pt x="13536" y="319320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973335" y="2213323"/>
              <a:ext cx="11001" cy="363383"/>
            </a:xfrm>
            <a:custGeom>
              <a:avLst/>
              <a:gdLst/>
              <a:ahLst/>
              <a:cxnLst/>
              <a:rect l="0" t="0" r="0" b="0"/>
              <a:pathLst>
                <a:path w="11001" h="363383">
                  <a:moveTo>
                    <a:pt x="11000" y="0"/>
                  </a:moveTo>
                  <a:lnTo>
                    <a:pt x="5155" y="17537"/>
                  </a:lnTo>
                  <a:lnTo>
                    <a:pt x="3433" y="28821"/>
                  </a:lnTo>
                  <a:lnTo>
                    <a:pt x="2285" y="42461"/>
                  </a:lnTo>
                  <a:lnTo>
                    <a:pt x="1520" y="57671"/>
                  </a:lnTo>
                  <a:lnTo>
                    <a:pt x="668" y="94148"/>
                  </a:lnTo>
                  <a:lnTo>
                    <a:pt x="0" y="281467"/>
                  </a:lnTo>
                  <a:lnTo>
                    <a:pt x="1220" y="297761"/>
                  </a:lnTo>
                  <a:lnTo>
                    <a:pt x="1100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237601" y="2356473"/>
              <a:ext cx="220233" cy="220706"/>
            </a:xfrm>
            <a:custGeom>
              <a:avLst/>
              <a:gdLst/>
              <a:ahLst/>
              <a:cxnLst/>
              <a:rect l="0" t="0" r="0" b="0"/>
              <a:pathLst>
                <a:path w="220233" h="220706">
                  <a:moveTo>
                    <a:pt x="0" y="0"/>
                  </a:moveTo>
                  <a:lnTo>
                    <a:pt x="0" y="35074"/>
                  </a:lnTo>
                  <a:lnTo>
                    <a:pt x="1224" y="49077"/>
                  </a:lnTo>
                  <a:lnTo>
                    <a:pt x="3263" y="62082"/>
                  </a:lnTo>
                  <a:lnTo>
                    <a:pt x="5846" y="74423"/>
                  </a:lnTo>
                  <a:lnTo>
                    <a:pt x="15327" y="126865"/>
                  </a:lnTo>
                  <a:lnTo>
                    <a:pt x="17560" y="144529"/>
                  </a:lnTo>
                  <a:lnTo>
                    <a:pt x="19047" y="161199"/>
                  </a:lnTo>
                  <a:lnTo>
                    <a:pt x="20039" y="177206"/>
                  </a:lnTo>
                  <a:lnTo>
                    <a:pt x="21925" y="191548"/>
                  </a:lnTo>
                  <a:lnTo>
                    <a:pt x="24404" y="204780"/>
                  </a:lnTo>
                  <a:lnTo>
                    <a:pt x="27282" y="217271"/>
                  </a:lnTo>
                  <a:lnTo>
                    <a:pt x="29199" y="220705"/>
                  </a:lnTo>
                  <a:lnTo>
                    <a:pt x="30478" y="218100"/>
                  </a:lnTo>
                  <a:lnTo>
                    <a:pt x="31330" y="211470"/>
                  </a:lnTo>
                  <a:lnTo>
                    <a:pt x="31898" y="199708"/>
                  </a:lnTo>
                  <a:lnTo>
                    <a:pt x="32530" y="167064"/>
                  </a:lnTo>
                  <a:lnTo>
                    <a:pt x="33922" y="151752"/>
                  </a:lnTo>
                  <a:lnTo>
                    <a:pt x="36073" y="137873"/>
                  </a:lnTo>
                  <a:lnTo>
                    <a:pt x="38731" y="124950"/>
                  </a:lnTo>
                  <a:lnTo>
                    <a:pt x="41726" y="112665"/>
                  </a:lnTo>
                  <a:lnTo>
                    <a:pt x="44947" y="100804"/>
                  </a:lnTo>
                  <a:lnTo>
                    <a:pt x="48318" y="89226"/>
                  </a:lnTo>
                  <a:lnTo>
                    <a:pt x="53011" y="83954"/>
                  </a:lnTo>
                  <a:lnTo>
                    <a:pt x="58587" y="82887"/>
                  </a:lnTo>
                  <a:lnTo>
                    <a:pt x="64752" y="84622"/>
                  </a:lnTo>
                  <a:lnTo>
                    <a:pt x="70085" y="89450"/>
                  </a:lnTo>
                  <a:lnTo>
                    <a:pt x="74864" y="96339"/>
                  </a:lnTo>
                  <a:lnTo>
                    <a:pt x="79274" y="104602"/>
                  </a:lnTo>
                  <a:lnTo>
                    <a:pt x="82213" y="115004"/>
                  </a:lnTo>
                  <a:lnTo>
                    <a:pt x="84173" y="126833"/>
                  </a:lnTo>
                  <a:lnTo>
                    <a:pt x="85480" y="139614"/>
                  </a:lnTo>
                  <a:lnTo>
                    <a:pt x="87574" y="151804"/>
                  </a:lnTo>
                  <a:lnTo>
                    <a:pt x="90194" y="163602"/>
                  </a:lnTo>
                  <a:lnTo>
                    <a:pt x="93164" y="175137"/>
                  </a:lnTo>
                  <a:lnTo>
                    <a:pt x="97591" y="179157"/>
                  </a:lnTo>
                  <a:lnTo>
                    <a:pt x="102990" y="178167"/>
                  </a:lnTo>
                  <a:lnTo>
                    <a:pt x="109036" y="173836"/>
                  </a:lnTo>
                  <a:lnTo>
                    <a:pt x="114289" y="164831"/>
                  </a:lnTo>
                  <a:lnTo>
                    <a:pt x="119016" y="152710"/>
                  </a:lnTo>
                  <a:lnTo>
                    <a:pt x="131513" y="112949"/>
                  </a:lnTo>
                  <a:lnTo>
                    <a:pt x="135392" y="100993"/>
                  </a:lnTo>
                  <a:lnTo>
                    <a:pt x="140425" y="90575"/>
                  </a:lnTo>
                  <a:lnTo>
                    <a:pt x="146228" y="81183"/>
                  </a:lnTo>
                  <a:lnTo>
                    <a:pt x="152543" y="72475"/>
                  </a:lnTo>
                  <a:lnTo>
                    <a:pt x="159201" y="69116"/>
                  </a:lnTo>
                  <a:lnTo>
                    <a:pt x="166086" y="69325"/>
                  </a:lnTo>
                  <a:lnTo>
                    <a:pt x="173122" y="71910"/>
                  </a:lnTo>
                  <a:lnTo>
                    <a:pt x="179037" y="78528"/>
                  </a:lnTo>
                  <a:lnTo>
                    <a:pt x="184205" y="87834"/>
                  </a:lnTo>
                  <a:lnTo>
                    <a:pt x="188873" y="98932"/>
                  </a:lnTo>
                  <a:lnTo>
                    <a:pt x="193208" y="110001"/>
                  </a:lnTo>
                  <a:lnTo>
                    <a:pt x="201287" y="132088"/>
                  </a:lnTo>
                  <a:lnTo>
                    <a:pt x="208957" y="154140"/>
                  </a:lnTo>
                  <a:lnTo>
                    <a:pt x="220232" y="198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536444" y="2422543"/>
              <a:ext cx="31506" cy="154163"/>
            </a:xfrm>
            <a:custGeom>
              <a:avLst/>
              <a:gdLst/>
              <a:ahLst/>
              <a:cxnLst/>
              <a:rect l="0" t="0" r="0" b="0"/>
              <a:pathLst>
                <a:path w="31506" h="154163">
                  <a:moveTo>
                    <a:pt x="9481" y="0"/>
                  </a:moveTo>
                  <a:lnTo>
                    <a:pt x="3636" y="17537"/>
                  </a:lnTo>
                  <a:lnTo>
                    <a:pt x="1913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713" y="72705"/>
                  </a:lnTo>
                  <a:lnTo>
                    <a:pt x="2413" y="87622"/>
                  </a:lnTo>
                  <a:lnTo>
                    <a:pt x="4769" y="102461"/>
                  </a:lnTo>
                  <a:lnTo>
                    <a:pt x="8787" y="114800"/>
                  </a:lnTo>
                  <a:lnTo>
                    <a:pt x="13913" y="125474"/>
                  </a:lnTo>
                  <a:lnTo>
                    <a:pt x="31505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661011" y="2191300"/>
              <a:ext cx="28065" cy="396417"/>
            </a:xfrm>
            <a:custGeom>
              <a:avLst/>
              <a:gdLst/>
              <a:ahLst/>
              <a:cxnLst/>
              <a:rect l="0" t="0" r="0" b="0"/>
              <a:pathLst>
                <a:path w="28065" h="396417">
                  <a:moveTo>
                    <a:pt x="17053" y="0"/>
                  </a:moveTo>
                  <a:lnTo>
                    <a:pt x="11207" y="29228"/>
                  </a:lnTo>
                  <a:lnTo>
                    <a:pt x="9486" y="45179"/>
                  </a:lnTo>
                  <a:lnTo>
                    <a:pt x="8338" y="63154"/>
                  </a:lnTo>
                  <a:lnTo>
                    <a:pt x="7573" y="82479"/>
                  </a:lnTo>
                  <a:lnTo>
                    <a:pt x="5839" y="101479"/>
                  </a:lnTo>
                  <a:lnTo>
                    <a:pt x="3460" y="120263"/>
                  </a:lnTo>
                  <a:lnTo>
                    <a:pt x="650" y="138904"/>
                  </a:lnTo>
                  <a:lnTo>
                    <a:pt x="0" y="156225"/>
                  </a:lnTo>
                  <a:lnTo>
                    <a:pt x="790" y="172666"/>
                  </a:lnTo>
                  <a:lnTo>
                    <a:pt x="2541" y="188521"/>
                  </a:lnTo>
                  <a:lnTo>
                    <a:pt x="3708" y="205209"/>
                  </a:lnTo>
                  <a:lnTo>
                    <a:pt x="4486" y="222451"/>
                  </a:lnTo>
                  <a:lnTo>
                    <a:pt x="5004" y="240064"/>
                  </a:lnTo>
                  <a:lnTo>
                    <a:pt x="6574" y="256700"/>
                  </a:lnTo>
                  <a:lnTo>
                    <a:pt x="8844" y="272684"/>
                  </a:lnTo>
                  <a:lnTo>
                    <a:pt x="11580" y="288235"/>
                  </a:lnTo>
                  <a:lnTo>
                    <a:pt x="28064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755145" y="2401615"/>
              <a:ext cx="154163" cy="164098"/>
            </a:xfrm>
            <a:custGeom>
              <a:avLst/>
              <a:gdLst/>
              <a:ahLst/>
              <a:cxnLst/>
              <a:rect l="0" t="0" r="0" b="0"/>
              <a:pathLst>
                <a:path w="154163" h="164098">
                  <a:moveTo>
                    <a:pt x="0" y="86997"/>
                  </a:moveTo>
                  <a:lnTo>
                    <a:pt x="23382" y="81152"/>
                  </a:lnTo>
                  <a:lnTo>
                    <a:pt x="32717" y="76983"/>
                  </a:lnTo>
                  <a:lnTo>
                    <a:pt x="41387" y="71756"/>
                  </a:lnTo>
                  <a:lnTo>
                    <a:pt x="49615" y="65825"/>
                  </a:lnTo>
                  <a:lnTo>
                    <a:pt x="57547" y="58200"/>
                  </a:lnTo>
                  <a:lnTo>
                    <a:pt x="65281" y="49447"/>
                  </a:lnTo>
                  <a:lnTo>
                    <a:pt x="72885" y="39941"/>
                  </a:lnTo>
                  <a:lnTo>
                    <a:pt x="79177" y="29932"/>
                  </a:lnTo>
                  <a:lnTo>
                    <a:pt x="84596" y="19590"/>
                  </a:lnTo>
                  <a:lnTo>
                    <a:pt x="89432" y="9024"/>
                  </a:lnTo>
                  <a:lnTo>
                    <a:pt x="88985" y="3204"/>
                  </a:lnTo>
                  <a:lnTo>
                    <a:pt x="85017" y="548"/>
                  </a:lnTo>
                  <a:lnTo>
                    <a:pt x="78701" y="0"/>
                  </a:lnTo>
                  <a:lnTo>
                    <a:pt x="72044" y="3306"/>
                  </a:lnTo>
                  <a:lnTo>
                    <a:pt x="65158" y="9180"/>
                  </a:lnTo>
                  <a:lnTo>
                    <a:pt x="58120" y="16766"/>
                  </a:lnTo>
                  <a:lnTo>
                    <a:pt x="52205" y="26718"/>
                  </a:lnTo>
                  <a:lnTo>
                    <a:pt x="47038" y="38247"/>
                  </a:lnTo>
                  <a:lnTo>
                    <a:pt x="42370" y="50826"/>
                  </a:lnTo>
                  <a:lnTo>
                    <a:pt x="39258" y="64107"/>
                  </a:lnTo>
                  <a:lnTo>
                    <a:pt x="37183" y="77854"/>
                  </a:lnTo>
                  <a:lnTo>
                    <a:pt x="35800" y="91914"/>
                  </a:lnTo>
                  <a:lnTo>
                    <a:pt x="37326" y="104957"/>
                  </a:lnTo>
                  <a:lnTo>
                    <a:pt x="40789" y="117323"/>
                  </a:lnTo>
                  <a:lnTo>
                    <a:pt x="45545" y="129237"/>
                  </a:lnTo>
                  <a:lnTo>
                    <a:pt x="51163" y="139627"/>
                  </a:lnTo>
                  <a:lnTo>
                    <a:pt x="57355" y="149001"/>
                  </a:lnTo>
                  <a:lnTo>
                    <a:pt x="63930" y="157697"/>
                  </a:lnTo>
                  <a:lnTo>
                    <a:pt x="73208" y="162271"/>
                  </a:lnTo>
                  <a:lnTo>
                    <a:pt x="84287" y="164097"/>
                  </a:lnTo>
                  <a:lnTo>
                    <a:pt x="96567" y="164091"/>
                  </a:lnTo>
                  <a:lnTo>
                    <a:pt x="108424" y="161640"/>
                  </a:lnTo>
                  <a:lnTo>
                    <a:pt x="120000" y="157559"/>
                  </a:lnTo>
                  <a:lnTo>
                    <a:pt x="154162" y="142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479856" y="2092196"/>
              <a:ext cx="22024" cy="11013"/>
            </a:xfrm>
            <a:custGeom>
              <a:avLst/>
              <a:gdLst/>
              <a:ahLst/>
              <a:cxnLst/>
              <a:rect l="0" t="0" r="0" b="0"/>
              <a:pathLst>
                <a:path w="22024" h="11013">
                  <a:moveTo>
                    <a:pt x="22023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78700" y="1993092"/>
              <a:ext cx="396417" cy="781822"/>
            </a:xfrm>
            <a:custGeom>
              <a:avLst/>
              <a:gdLst/>
              <a:ahLst/>
              <a:cxnLst/>
              <a:rect l="0" t="0" r="0" b="0"/>
              <a:pathLst>
                <a:path w="396417" h="781822">
                  <a:moveTo>
                    <a:pt x="396416" y="0"/>
                  </a:moveTo>
                  <a:lnTo>
                    <a:pt x="384725" y="11691"/>
                  </a:lnTo>
                  <a:lnTo>
                    <a:pt x="375722" y="30482"/>
                  </a:lnTo>
                  <a:lnTo>
                    <a:pt x="326683" y="176172"/>
                  </a:lnTo>
                  <a:lnTo>
                    <a:pt x="316076" y="198202"/>
                  </a:lnTo>
                  <a:lnTo>
                    <a:pt x="304427" y="220229"/>
                  </a:lnTo>
                  <a:lnTo>
                    <a:pt x="289768" y="254489"/>
                  </a:lnTo>
                  <a:lnTo>
                    <a:pt x="277238" y="281134"/>
                  </a:lnTo>
                  <a:lnTo>
                    <a:pt x="270471" y="293868"/>
                  </a:lnTo>
                  <a:lnTo>
                    <a:pt x="263512" y="306028"/>
                  </a:lnTo>
                  <a:lnTo>
                    <a:pt x="256426" y="317805"/>
                  </a:lnTo>
                  <a:lnTo>
                    <a:pt x="245290" y="340678"/>
                  </a:lnTo>
                  <a:lnTo>
                    <a:pt x="235039" y="363079"/>
                  </a:lnTo>
                  <a:lnTo>
                    <a:pt x="228879" y="374191"/>
                  </a:lnTo>
                  <a:lnTo>
                    <a:pt x="222326" y="385270"/>
                  </a:lnTo>
                  <a:lnTo>
                    <a:pt x="208519" y="407368"/>
                  </a:lnTo>
                  <a:lnTo>
                    <a:pt x="201412" y="418399"/>
                  </a:lnTo>
                  <a:lnTo>
                    <a:pt x="190251" y="440445"/>
                  </a:lnTo>
                  <a:lnTo>
                    <a:pt x="179990" y="462478"/>
                  </a:lnTo>
                  <a:lnTo>
                    <a:pt x="173828" y="473492"/>
                  </a:lnTo>
                  <a:lnTo>
                    <a:pt x="161678" y="495518"/>
                  </a:lnTo>
                  <a:lnTo>
                    <a:pt x="152200" y="517542"/>
                  </a:lnTo>
                  <a:lnTo>
                    <a:pt x="140647" y="539566"/>
                  </a:lnTo>
                  <a:lnTo>
                    <a:pt x="134140" y="550578"/>
                  </a:lnTo>
                  <a:lnTo>
                    <a:pt x="120386" y="572601"/>
                  </a:lnTo>
                  <a:lnTo>
                    <a:pt x="113292" y="583613"/>
                  </a:lnTo>
                  <a:lnTo>
                    <a:pt x="85771" y="628339"/>
                  </a:lnTo>
                  <a:lnTo>
                    <a:pt x="75533" y="644018"/>
                  </a:lnTo>
                  <a:lnTo>
                    <a:pt x="65037" y="659365"/>
                  </a:lnTo>
                  <a:lnTo>
                    <a:pt x="54370" y="674490"/>
                  </a:lnTo>
                  <a:lnTo>
                    <a:pt x="44811" y="689467"/>
                  </a:lnTo>
                  <a:lnTo>
                    <a:pt x="35992" y="704346"/>
                  </a:lnTo>
                  <a:lnTo>
                    <a:pt x="27665" y="719160"/>
                  </a:lnTo>
                  <a:lnTo>
                    <a:pt x="20890" y="732706"/>
                  </a:lnTo>
                  <a:lnTo>
                    <a:pt x="15151" y="745407"/>
                  </a:lnTo>
                  <a:lnTo>
                    <a:pt x="0" y="7818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257141" y="3598222"/>
            <a:ext cx="2763033" cy="2127790"/>
            <a:chOff x="1257141" y="3598222"/>
            <a:chExt cx="2763033" cy="2127790"/>
          </a:xfrm>
        </p:grpSpPr>
        <p:sp>
          <p:nvSpPr>
            <p:cNvPr id="62" name="Freeform 61"/>
            <p:cNvSpPr/>
            <p:nvPr/>
          </p:nvSpPr>
          <p:spPr>
            <a:xfrm>
              <a:off x="2352709" y="4195404"/>
              <a:ext cx="114835" cy="82922"/>
            </a:xfrm>
            <a:custGeom>
              <a:avLst/>
              <a:gdLst/>
              <a:ahLst/>
              <a:cxnLst/>
              <a:rect l="0" t="0" r="0" b="0"/>
              <a:pathLst>
                <a:path w="114835" h="82922">
                  <a:moveTo>
                    <a:pt x="37754" y="0"/>
                  </a:moveTo>
                  <a:lnTo>
                    <a:pt x="26062" y="11692"/>
                  </a:lnTo>
                  <a:lnTo>
                    <a:pt x="21395" y="20030"/>
                  </a:lnTo>
                  <a:lnTo>
                    <a:pt x="17060" y="30482"/>
                  </a:lnTo>
                  <a:lnTo>
                    <a:pt x="0" y="80416"/>
                  </a:lnTo>
                  <a:lnTo>
                    <a:pt x="349" y="79304"/>
                  </a:lnTo>
                  <a:lnTo>
                    <a:pt x="1806" y="74893"/>
                  </a:lnTo>
                  <a:lnTo>
                    <a:pt x="6447" y="73175"/>
                  </a:lnTo>
                  <a:lnTo>
                    <a:pt x="13212" y="73254"/>
                  </a:lnTo>
                  <a:lnTo>
                    <a:pt x="21393" y="74529"/>
                  </a:lnTo>
                  <a:lnTo>
                    <a:pt x="30517" y="76603"/>
                  </a:lnTo>
                  <a:lnTo>
                    <a:pt x="40270" y="79210"/>
                  </a:lnTo>
                  <a:lnTo>
                    <a:pt x="50443" y="82170"/>
                  </a:lnTo>
                  <a:lnTo>
                    <a:pt x="62119" y="82921"/>
                  </a:lnTo>
                  <a:lnTo>
                    <a:pt x="74797" y="82198"/>
                  </a:lnTo>
                  <a:lnTo>
                    <a:pt x="114834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34509" y="4129335"/>
              <a:ext cx="11012" cy="363382"/>
            </a:xfrm>
            <a:custGeom>
              <a:avLst/>
              <a:gdLst/>
              <a:ahLst/>
              <a:cxnLst/>
              <a:rect l="0" t="0" r="0" b="0"/>
              <a:pathLst>
                <a:path w="11012" h="363382">
                  <a:moveTo>
                    <a:pt x="0" y="0"/>
                  </a:moveTo>
                  <a:lnTo>
                    <a:pt x="0" y="122500"/>
                  </a:lnTo>
                  <a:lnTo>
                    <a:pt x="1223" y="137948"/>
                  </a:lnTo>
                  <a:lnTo>
                    <a:pt x="3262" y="153140"/>
                  </a:lnTo>
                  <a:lnTo>
                    <a:pt x="5845" y="168163"/>
                  </a:lnTo>
                  <a:lnTo>
                    <a:pt x="7567" y="185519"/>
                  </a:lnTo>
                  <a:lnTo>
                    <a:pt x="8715" y="204431"/>
                  </a:lnTo>
                  <a:lnTo>
                    <a:pt x="9991" y="242573"/>
                  </a:lnTo>
                  <a:lnTo>
                    <a:pt x="10709" y="292784"/>
                  </a:lnTo>
                  <a:lnTo>
                    <a:pt x="11011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522601" y="4127162"/>
              <a:ext cx="140179" cy="282917"/>
            </a:xfrm>
            <a:custGeom>
              <a:avLst/>
              <a:gdLst/>
              <a:ahLst/>
              <a:cxnLst/>
              <a:rect l="0" t="0" r="0" b="0"/>
              <a:pathLst>
                <a:path w="140179" h="282917">
                  <a:moveTo>
                    <a:pt x="0" y="57231"/>
                  </a:moveTo>
                  <a:lnTo>
                    <a:pt x="5846" y="39694"/>
                  </a:lnTo>
                  <a:lnTo>
                    <a:pt x="11238" y="32081"/>
                  </a:lnTo>
                  <a:lnTo>
                    <a:pt x="18504" y="24559"/>
                  </a:lnTo>
                  <a:lnTo>
                    <a:pt x="27018" y="17097"/>
                  </a:lnTo>
                  <a:lnTo>
                    <a:pt x="36365" y="10898"/>
                  </a:lnTo>
                  <a:lnTo>
                    <a:pt x="46267" y="5543"/>
                  </a:lnTo>
                  <a:lnTo>
                    <a:pt x="56538" y="749"/>
                  </a:lnTo>
                  <a:lnTo>
                    <a:pt x="67056" y="0"/>
                  </a:lnTo>
                  <a:lnTo>
                    <a:pt x="77739" y="1948"/>
                  </a:lnTo>
                  <a:lnTo>
                    <a:pt x="88531" y="5693"/>
                  </a:lnTo>
                  <a:lnTo>
                    <a:pt x="96950" y="13084"/>
                  </a:lnTo>
                  <a:lnTo>
                    <a:pt x="103785" y="22906"/>
                  </a:lnTo>
                  <a:lnTo>
                    <a:pt x="109566" y="34347"/>
                  </a:lnTo>
                  <a:lnTo>
                    <a:pt x="112196" y="46869"/>
                  </a:lnTo>
                  <a:lnTo>
                    <a:pt x="112726" y="60111"/>
                  </a:lnTo>
                  <a:lnTo>
                    <a:pt x="111856" y="73833"/>
                  </a:lnTo>
                  <a:lnTo>
                    <a:pt x="108829" y="86652"/>
                  </a:lnTo>
                  <a:lnTo>
                    <a:pt x="104364" y="98868"/>
                  </a:lnTo>
                  <a:lnTo>
                    <a:pt x="98940" y="110682"/>
                  </a:lnTo>
                  <a:lnTo>
                    <a:pt x="91654" y="119782"/>
                  </a:lnTo>
                  <a:lnTo>
                    <a:pt x="83126" y="127072"/>
                  </a:lnTo>
                  <a:lnTo>
                    <a:pt x="73770" y="133156"/>
                  </a:lnTo>
                  <a:lnTo>
                    <a:pt x="68756" y="133541"/>
                  </a:lnTo>
                  <a:lnTo>
                    <a:pt x="66637" y="130127"/>
                  </a:lnTo>
                  <a:lnTo>
                    <a:pt x="66448" y="124181"/>
                  </a:lnTo>
                  <a:lnTo>
                    <a:pt x="71216" y="121440"/>
                  </a:lnTo>
                  <a:lnTo>
                    <a:pt x="79289" y="120837"/>
                  </a:lnTo>
                  <a:lnTo>
                    <a:pt x="89564" y="121658"/>
                  </a:lnTo>
                  <a:lnTo>
                    <a:pt x="98862" y="124652"/>
                  </a:lnTo>
                  <a:lnTo>
                    <a:pt x="107507" y="129096"/>
                  </a:lnTo>
                  <a:lnTo>
                    <a:pt x="115718" y="134505"/>
                  </a:lnTo>
                  <a:lnTo>
                    <a:pt x="122415" y="141782"/>
                  </a:lnTo>
                  <a:lnTo>
                    <a:pt x="128103" y="150303"/>
                  </a:lnTo>
                  <a:lnTo>
                    <a:pt x="133119" y="159655"/>
                  </a:lnTo>
                  <a:lnTo>
                    <a:pt x="136463" y="170783"/>
                  </a:lnTo>
                  <a:lnTo>
                    <a:pt x="138692" y="183096"/>
                  </a:lnTo>
                  <a:lnTo>
                    <a:pt x="140178" y="196199"/>
                  </a:lnTo>
                  <a:lnTo>
                    <a:pt x="138722" y="209828"/>
                  </a:lnTo>
                  <a:lnTo>
                    <a:pt x="135304" y="223808"/>
                  </a:lnTo>
                  <a:lnTo>
                    <a:pt x="130579" y="238022"/>
                  </a:lnTo>
                  <a:lnTo>
                    <a:pt x="124981" y="249945"/>
                  </a:lnTo>
                  <a:lnTo>
                    <a:pt x="118803" y="260341"/>
                  </a:lnTo>
                  <a:lnTo>
                    <a:pt x="112237" y="269718"/>
                  </a:lnTo>
                  <a:lnTo>
                    <a:pt x="102965" y="275970"/>
                  </a:lnTo>
                  <a:lnTo>
                    <a:pt x="91890" y="280138"/>
                  </a:lnTo>
                  <a:lnTo>
                    <a:pt x="79613" y="282916"/>
                  </a:lnTo>
                  <a:lnTo>
                    <a:pt x="68981" y="282322"/>
                  </a:lnTo>
                  <a:lnTo>
                    <a:pt x="59446" y="279479"/>
                  </a:lnTo>
                  <a:lnTo>
                    <a:pt x="33035" y="255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753844" y="4360578"/>
              <a:ext cx="22024" cy="110116"/>
            </a:xfrm>
            <a:custGeom>
              <a:avLst/>
              <a:gdLst/>
              <a:ahLst/>
              <a:cxnLst/>
              <a:rect l="0" t="0" r="0" b="0"/>
              <a:pathLst>
                <a:path w="22024" h="110116">
                  <a:moveTo>
                    <a:pt x="22023" y="0"/>
                  </a:moveTo>
                  <a:lnTo>
                    <a:pt x="16178" y="17536"/>
                  </a:lnTo>
                  <a:lnTo>
                    <a:pt x="13232" y="28820"/>
                  </a:lnTo>
                  <a:lnTo>
                    <a:pt x="10045" y="42460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85983" y="4115167"/>
              <a:ext cx="143151" cy="290212"/>
            </a:xfrm>
            <a:custGeom>
              <a:avLst/>
              <a:gdLst/>
              <a:ahLst/>
              <a:cxnLst/>
              <a:rect l="0" t="0" r="0" b="0"/>
              <a:pathLst>
                <a:path w="143151" h="290212">
                  <a:moveTo>
                    <a:pt x="0" y="14168"/>
                  </a:moveTo>
                  <a:lnTo>
                    <a:pt x="17537" y="2477"/>
                  </a:lnTo>
                  <a:lnTo>
                    <a:pt x="26373" y="256"/>
                  </a:lnTo>
                  <a:lnTo>
                    <a:pt x="35935" y="0"/>
                  </a:lnTo>
                  <a:lnTo>
                    <a:pt x="45979" y="1052"/>
                  </a:lnTo>
                  <a:lnTo>
                    <a:pt x="56347" y="6647"/>
                  </a:lnTo>
                  <a:lnTo>
                    <a:pt x="66929" y="15271"/>
                  </a:lnTo>
                  <a:lnTo>
                    <a:pt x="77654" y="25915"/>
                  </a:lnTo>
                  <a:lnTo>
                    <a:pt x="86027" y="39129"/>
                  </a:lnTo>
                  <a:lnTo>
                    <a:pt x="92833" y="54055"/>
                  </a:lnTo>
                  <a:lnTo>
                    <a:pt x="98594" y="70124"/>
                  </a:lnTo>
                  <a:lnTo>
                    <a:pt x="102434" y="88177"/>
                  </a:lnTo>
                  <a:lnTo>
                    <a:pt x="104995" y="107553"/>
                  </a:lnTo>
                  <a:lnTo>
                    <a:pt x="106702" y="127812"/>
                  </a:lnTo>
                  <a:lnTo>
                    <a:pt x="106616" y="147435"/>
                  </a:lnTo>
                  <a:lnTo>
                    <a:pt x="105335" y="166635"/>
                  </a:lnTo>
                  <a:lnTo>
                    <a:pt x="103258" y="185553"/>
                  </a:lnTo>
                  <a:lnTo>
                    <a:pt x="100650" y="201835"/>
                  </a:lnTo>
                  <a:lnTo>
                    <a:pt x="97688" y="216360"/>
                  </a:lnTo>
                  <a:lnTo>
                    <a:pt x="94489" y="229714"/>
                  </a:lnTo>
                  <a:lnTo>
                    <a:pt x="89910" y="241064"/>
                  </a:lnTo>
                  <a:lnTo>
                    <a:pt x="84410" y="251077"/>
                  </a:lnTo>
                  <a:lnTo>
                    <a:pt x="78296" y="260200"/>
                  </a:lnTo>
                  <a:lnTo>
                    <a:pt x="71774" y="268729"/>
                  </a:lnTo>
                  <a:lnTo>
                    <a:pt x="64978" y="276862"/>
                  </a:lnTo>
                  <a:lnTo>
                    <a:pt x="58001" y="284731"/>
                  </a:lnTo>
                  <a:lnTo>
                    <a:pt x="49679" y="288753"/>
                  </a:lnTo>
                  <a:lnTo>
                    <a:pt x="40460" y="290211"/>
                  </a:lnTo>
                  <a:lnTo>
                    <a:pt x="30644" y="289960"/>
                  </a:lnTo>
                  <a:lnTo>
                    <a:pt x="22876" y="283674"/>
                  </a:lnTo>
                  <a:lnTo>
                    <a:pt x="16474" y="273367"/>
                  </a:lnTo>
                  <a:lnTo>
                    <a:pt x="10983" y="260378"/>
                  </a:lnTo>
                  <a:lnTo>
                    <a:pt x="8545" y="244377"/>
                  </a:lnTo>
                  <a:lnTo>
                    <a:pt x="8144" y="226369"/>
                  </a:lnTo>
                  <a:lnTo>
                    <a:pt x="9100" y="207023"/>
                  </a:lnTo>
                  <a:lnTo>
                    <a:pt x="12184" y="189231"/>
                  </a:lnTo>
                  <a:lnTo>
                    <a:pt x="16687" y="172476"/>
                  </a:lnTo>
                  <a:lnTo>
                    <a:pt x="22136" y="156412"/>
                  </a:lnTo>
                  <a:lnTo>
                    <a:pt x="29440" y="144479"/>
                  </a:lnTo>
                  <a:lnTo>
                    <a:pt x="37979" y="135300"/>
                  </a:lnTo>
                  <a:lnTo>
                    <a:pt x="47342" y="127957"/>
                  </a:lnTo>
                  <a:lnTo>
                    <a:pt x="57255" y="124286"/>
                  </a:lnTo>
                  <a:lnTo>
                    <a:pt x="67534" y="123061"/>
                  </a:lnTo>
                  <a:lnTo>
                    <a:pt x="78057" y="123469"/>
                  </a:lnTo>
                  <a:lnTo>
                    <a:pt x="87520" y="128634"/>
                  </a:lnTo>
                  <a:lnTo>
                    <a:pt x="96275" y="136972"/>
                  </a:lnTo>
                  <a:lnTo>
                    <a:pt x="104559" y="147425"/>
                  </a:lnTo>
                  <a:lnTo>
                    <a:pt x="111305" y="160510"/>
                  </a:lnTo>
                  <a:lnTo>
                    <a:pt x="117026" y="175352"/>
                  </a:lnTo>
                  <a:lnTo>
                    <a:pt x="122064" y="191363"/>
                  </a:lnTo>
                  <a:lnTo>
                    <a:pt x="130923" y="222205"/>
                  </a:lnTo>
                  <a:lnTo>
                    <a:pt x="143150" y="267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118756" y="4141394"/>
              <a:ext cx="116745" cy="217855"/>
            </a:xfrm>
            <a:custGeom>
              <a:avLst/>
              <a:gdLst/>
              <a:ahLst/>
              <a:cxnLst/>
              <a:rect l="0" t="0" r="0" b="0"/>
              <a:pathLst>
                <a:path w="116745" h="217855">
                  <a:moveTo>
                    <a:pt x="9481" y="9964"/>
                  </a:moveTo>
                  <a:lnTo>
                    <a:pt x="3635" y="33347"/>
                  </a:lnTo>
                  <a:lnTo>
                    <a:pt x="1913" y="46352"/>
                  </a:lnTo>
                  <a:lnTo>
                    <a:pt x="765" y="61140"/>
                  </a:lnTo>
                  <a:lnTo>
                    <a:pt x="0" y="77116"/>
                  </a:lnTo>
                  <a:lnTo>
                    <a:pt x="714" y="95108"/>
                  </a:lnTo>
                  <a:lnTo>
                    <a:pt x="2412" y="114443"/>
                  </a:lnTo>
                  <a:lnTo>
                    <a:pt x="4769" y="134675"/>
                  </a:lnTo>
                  <a:lnTo>
                    <a:pt x="8787" y="153056"/>
                  </a:lnTo>
                  <a:lnTo>
                    <a:pt x="13912" y="170204"/>
                  </a:lnTo>
                  <a:lnTo>
                    <a:pt x="19776" y="186531"/>
                  </a:lnTo>
                  <a:lnTo>
                    <a:pt x="27356" y="198639"/>
                  </a:lnTo>
                  <a:lnTo>
                    <a:pt x="36080" y="207934"/>
                  </a:lnTo>
                  <a:lnTo>
                    <a:pt x="45566" y="215354"/>
                  </a:lnTo>
                  <a:lnTo>
                    <a:pt x="54338" y="217854"/>
                  </a:lnTo>
                  <a:lnTo>
                    <a:pt x="62632" y="217074"/>
                  </a:lnTo>
                  <a:lnTo>
                    <a:pt x="70609" y="214107"/>
                  </a:lnTo>
                  <a:lnTo>
                    <a:pt x="78374" y="206011"/>
                  </a:lnTo>
                  <a:lnTo>
                    <a:pt x="85997" y="194496"/>
                  </a:lnTo>
                  <a:lnTo>
                    <a:pt x="93526" y="180702"/>
                  </a:lnTo>
                  <a:lnTo>
                    <a:pt x="99770" y="167836"/>
                  </a:lnTo>
                  <a:lnTo>
                    <a:pt x="105155" y="155588"/>
                  </a:lnTo>
                  <a:lnTo>
                    <a:pt x="109969" y="143752"/>
                  </a:lnTo>
                  <a:lnTo>
                    <a:pt x="113178" y="128520"/>
                  </a:lnTo>
                  <a:lnTo>
                    <a:pt x="115318" y="111024"/>
                  </a:lnTo>
                  <a:lnTo>
                    <a:pt x="116744" y="92020"/>
                  </a:lnTo>
                  <a:lnTo>
                    <a:pt x="116472" y="74456"/>
                  </a:lnTo>
                  <a:lnTo>
                    <a:pt x="115066" y="57853"/>
                  </a:lnTo>
                  <a:lnTo>
                    <a:pt x="112906" y="41890"/>
                  </a:lnTo>
                  <a:lnTo>
                    <a:pt x="109019" y="28801"/>
                  </a:lnTo>
                  <a:lnTo>
                    <a:pt x="103980" y="17628"/>
                  </a:lnTo>
                  <a:lnTo>
                    <a:pt x="98174" y="7732"/>
                  </a:lnTo>
                  <a:lnTo>
                    <a:pt x="88186" y="2359"/>
                  </a:lnTo>
                  <a:lnTo>
                    <a:pt x="75410" y="0"/>
                  </a:lnTo>
                  <a:lnTo>
                    <a:pt x="20493" y="99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271387" y="4087342"/>
              <a:ext cx="161651" cy="251400"/>
            </a:xfrm>
            <a:custGeom>
              <a:avLst/>
              <a:gdLst/>
              <a:ahLst/>
              <a:cxnLst/>
              <a:rect l="0" t="0" r="0" b="0"/>
              <a:pathLst>
                <a:path w="161651" h="251400">
                  <a:moveTo>
                    <a:pt x="33035" y="53004"/>
                  </a:moveTo>
                  <a:lnTo>
                    <a:pt x="27189" y="70541"/>
                  </a:lnTo>
                  <a:lnTo>
                    <a:pt x="26691" y="80602"/>
                  </a:lnTo>
                  <a:lnTo>
                    <a:pt x="27582" y="92202"/>
                  </a:lnTo>
                  <a:lnTo>
                    <a:pt x="29400" y="104830"/>
                  </a:lnTo>
                  <a:lnTo>
                    <a:pt x="30612" y="118143"/>
                  </a:lnTo>
                  <a:lnTo>
                    <a:pt x="31419" y="131912"/>
                  </a:lnTo>
                  <a:lnTo>
                    <a:pt x="31958" y="145985"/>
                  </a:lnTo>
                  <a:lnTo>
                    <a:pt x="33541" y="159037"/>
                  </a:lnTo>
                  <a:lnTo>
                    <a:pt x="35819" y="171410"/>
                  </a:lnTo>
                  <a:lnTo>
                    <a:pt x="38562" y="183329"/>
                  </a:lnTo>
                  <a:lnTo>
                    <a:pt x="41613" y="194945"/>
                  </a:lnTo>
                  <a:lnTo>
                    <a:pt x="44871" y="206360"/>
                  </a:lnTo>
                  <a:lnTo>
                    <a:pt x="48267" y="217640"/>
                  </a:lnTo>
                  <a:lnTo>
                    <a:pt x="52978" y="227608"/>
                  </a:lnTo>
                  <a:lnTo>
                    <a:pt x="58565" y="236699"/>
                  </a:lnTo>
                  <a:lnTo>
                    <a:pt x="64737" y="245208"/>
                  </a:lnTo>
                  <a:lnTo>
                    <a:pt x="73746" y="249656"/>
                  </a:lnTo>
                  <a:lnTo>
                    <a:pt x="84646" y="251399"/>
                  </a:lnTo>
                  <a:lnTo>
                    <a:pt x="96807" y="251336"/>
                  </a:lnTo>
                  <a:lnTo>
                    <a:pt x="108584" y="246401"/>
                  </a:lnTo>
                  <a:lnTo>
                    <a:pt x="120106" y="238217"/>
                  </a:lnTo>
                  <a:lnTo>
                    <a:pt x="131458" y="227867"/>
                  </a:lnTo>
                  <a:lnTo>
                    <a:pt x="140250" y="212402"/>
                  </a:lnTo>
                  <a:lnTo>
                    <a:pt x="147334" y="193528"/>
                  </a:lnTo>
                  <a:lnTo>
                    <a:pt x="153281" y="172380"/>
                  </a:lnTo>
                  <a:lnTo>
                    <a:pt x="157245" y="149717"/>
                  </a:lnTo>
                  <a:lnTo>
                    <a:pt x="159888" y="126045"/>
                  </a:lnTo>
                  <a:lnTo>
                    <a:pt x="161650" y="101698"/>
                  </a:lnTo>
                  <a:lnTo>
                    <a:pt x="161601" y="81796"/>
                  </a:lnTo>
                  <a:lnTo>
                    <a:pt x="160345" y="64858"/>
                  </a:lnTo>
                  <a:lnTo>
                    <a:pt x="158284" y="49895"/>
                  </a:lnTo>
                  <a:lnTo>
                    <a:pt x="154463" y="36250"/>
                  </a:lnTo>
                  <a:lnTo>
                    <a:pt x="149469" y="23482"/>
                  </a:lnTo>
                  <a:lnTo>
                    <a:pt x="143692" y="11300"/>
                  </a:lnTo>
                  <a:lnTo>
                    <a:pt x="134947" y="4402"/>
                  </a:lnTo>
                  <a:lnTo>
                    <a:pt x="124223" y="1027"/>
                  </a:lnTo>
                  <a:lnTo>
                    <a:pt x="112180" y="0"/>
                  </a:lnTo>
                  <a:lnTo>
                    <a:pt x="101704" y="1762"/>
                  </a:lnTo>
                  <a:lnTo>
                    <a:pt x="92273" y="5384"/>
                  </a:lnTo>
                  <a:lnTo>
                    <a:pt x="83538" y="10246"/>
                  </a:lnTo>
                  <a:lnTo>
                    <a:pt x="75269" y="15934"/>
                  </a:lnTo>
                  <a:lnTo>
                    <a:pt x="67308" y="22173"/>
                  </a:lnTo>
                  <a:lnTo>
                    <a:pt x="59555" y="28780"/>
                  </a:lnTo>
                  <a:lnTo>
                    <a:pt x="51938" y="36855"/>
                  </a:lnTo>
                  <a:lnTo>
                    <a:pt x="44414" y="45908"/>
                  </a:lnTo>
                  <a:lnTo>
                    <a:pt x="36950" y="55615"/>
                  </a:lnTo>
                  <a:lnTo>
                    <a:pt x="29528" y="66980"/>
                  </a:lnTo>
                  <a:lnTo>
                    <a:pt x="22132" y="79450"/>
                  </a:lnTo>
                  <a:lnTo>
                    <a:pt x="0" y="1190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170231" y="4151358"/>
              <a:ext cx="43994" cy="638671"/>
            </a:xfrm>
            <a:custGeom>
              <a:avLst/>
              <a:gdLst/>
              <a:ahLst/>
              <a:cxnLst/>
              <a:rect l="0" t="0" r="0" b="0"/>
              <a:pathLst>
                <a:path w="43994" h="638671">
                  <a:moveTo>
                    <a:pt x="0" y="0"/>
                  </a:moveTo>
                  <a:lnTo>
                    <a:pt x="5846" y="23383"/>
                  </a:lnTo>
                  <a:lnTo>
                    <a:pt x="11979" y="51176"/>
                  </a:lnTo>
                  <a:lnTo>
                    <a:pt x="15327" y="67152"/>
                  </a:lnTo>
                  <a:lnTo>
                    <a:pt x="17559" y="83920"/>
                  </a:lnTo>
                  <a:lnTo>
                    <a:pt x="19047" y="101217"/>
                  </a:lnTo>
                  <a:lnTo>
                    <a:pt x="20039" y="118865"/>
                  </a:lnTo>
                  <a:lnTo>
                    <a:pt x="21924" y="136748"/>
                  </a:lnTo>
                  <a:lnTo>
                    <a:pt x="24404" y="154788"/>
                  </a:lnTo>
                  <a:lnTo>
                    <a:pt x="37176" y="233541"/>
                  </a:lnTo>
                  <a:lnTo>
                    <a:pt x="39466" y="254799"/>
                  </a:lnTo>
                  <a:lnTo>
                    <a:pt x="40993" y="276311"/>
                  </a:lnTo>
                  <a:lnTo>
                    <a:pt x="42011" y="297993"/>
                  </a:lnTo>
                  <a:lnTo>
                    <a:pt x="43142" y="341661"/>
                  </a:lnTo>
                  <a:lnTo>
                    <a:pt x="43993" y="489692"/>
                  </a:lnTo>
                  <a:lnTo>
                    <a:pt x="42788" y="507541"/>
                  </a:lnTo>
                  <a:lnTo>
                    <a:pt x="40760" y="524333"/>
                  </a:lnTo>
                  <a:lnTo>
                    <a:pt x="38185" y="540423"/>
                  </a:lnTo>
                  <a:lnTo>
                    <a:pt x="36468" y="557266"/>
                  </a:lnTo>
                  <a:lnTo>
                    <a:pt x="35324" y="574613"/>
                  </a:lnTo>
                  <a:lnTo>
                    <a:pt x="33035" y="638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181243" y="3920115"/>
              <a:ext cx="1838931" cy="165175"/>
            </a:xfrm>
            <a:custGeom>
              <a:avLst/>
              <a:gdLst/>
              <a:ahLst/>
              <a:cxnLst/>
              <a:rect l="0" t="0" r="0" b="0"/>
              <a:pathLst>
                <a:path w="1838931" h="165175">
                  <a:moveTo>
                    <a:pt x="0" y="165174"/>
                  </a:moveTo>
                  <a:lnTo>
                    <a:pt x="17537" y="159328"/>
                  </a:lnTo>
                  <a:lnTo>
                    <a:pt x="26373" y="155159"/>
                  </a:lnTo>
                  <a:lnTo>
                    <a:pt x="35935" y="149933"/>
                  </a:lnTo>
                  <a:lnTo>
                    <a:pt x="45979" y="144002"/>
                  </a:lnTo>
                  <a:lnTo>
                    <a:pt x="61241" y="138824"/>
                  </a:lnTo>
                  <a:lnTo>
                    <a:pt x="79979" y="134149"/>
                  </a:lnTo>
                  <a:lnTo>
                    <a:pt x="119968" y="125691"/>
                  </a:lnTo>
                  <a:lnTo>
                    <a:pt x="188780" y="110292"/>
                  </a:lnTo>
                  <a:lnTo>
                    <a:pt x="315757" y="84432"/>
                  </a:lnTo>
                  <a:lnTo>
                    <a:pt x="376596" y="73414"/>
                  </a:lnTo>
                  <a:lnTo>
                    <a:pt x="464144" y="58729"/>
                  </a:lnTo>
                  <a:lnTo>
                    <a:pt x="512571" y="51388"/>
                  </a:lnTo>
                  <a:lnTo>
                    <a:pt x="559379" y="47309"/>
                  </a:lnTo>
                  <a:lnTo>
                    <a:pt x="605877" y="44273"/>
                  </a:lnTo>
                  <a:lnTo>
                    <a:pt x="655091" y="38846"/>
                  </a:lnTo>
                  <a:lnTo>
                    <a:pt x="705513" y="35617"/>
                  </a:lnTo>
                  <a:lnTo>
                    <a:pt x="756471" y="32959"/>
                  </a:lnTo>
                  <a:lnTo>
                    <a:pt x="782050" y="30538"/>
                  </a:lnTo>
                  <a:lnTo>
                    <a:pt x="834533" y="25807"/>
                  </a:lnTo>
                  <a:lnTo>
                    <a:pt x="890486" y="23705"/>
                  </a:lnTo>
                  <a:lnTo>
                    <a:pt x="977016" y="22522"/>
                  </a:lnTo>
                  <a:lnTo>
                    <a:pt x="1032116" y="18982"/>
                  </a:lnTo>
                  <a:lnTo>
                    <a:pt x="1086377" y="14554"/>
                  </a:lnTo>
                  <a:lnTo>
                    <a:pt x="1143120" y="12586"/>
                  </a:lnTo>
                  <a:lnTo>
                    <a:pt x="1251735" y="11322"/>
                  </a:lnTo>
                  <a:lnTo>
                    <a:pt x="1467710" y="11024"/>
                  </a:lnTo>
                  <a:lnTo>
                    <a:pt x="1516111" y="7754"/>
                  </a:lnTo>
                  <a:lnTo>
                    <a:pt x="1562093" y="3447"/>
                  </a:lnTo>
                  <a:lnTo>
                    <a:pt x="1607000" y="1532"/>
                  </a:lnTo>
                  <a:lnTo>
                    <a:pt x="1667708" y="454"/>
                  </a:lnTo>
                  <a:lnTo>
                    <a:pt x="18389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257141" y="4481705"/>
              <a:ext cx="178465" cy="275290"/>
            </a:xfrm>
            <a:custGeom>
              <a:avLst/>
              <a:gdLst/>
              <a:ahLst/>
              <a:cxnLst/>
              <a:rect l="0" t="0" r="0" b="0"/>
              <a:pathLst>
                <a:path w="178465" h="275290">
                  <a:moveTo>
                    <a:pt x="32165" y="0"/>
                  </a:moveTo>
                  <a:lnTo>
                    <a:pt x="26320" y="23382"/>
                  </a:lnTo>
                  <a:lnTo>
                    <a:pt x="23374" y="33941"/>
                  </a:lnTo>
                  <a:lnTo>
                    <a:pt x="16839" y="55460"/>
                  </a:lnTo>
                  <a:lnTo>
                    <a:pt x="12160" y="67561"/>
                  </a:lnTo>
                  <a:lnTo>
                    <a:pt x="6593" y="80523"/>
                  </a:lnTo>
                  <a:lnTo>
                    <a:pt x="435" y="94057"/>
                  </a:lnTo>
                  <a:lnTo>
                    <a:pt x="0" y="101857"/>
                  </a:lnTo>
                  <a:lnTo>
                    <a:pt x="3381" y="105833"/>
                  </a:lnTo>
                  <a:lnTo>
                    <a:pt x="9305" y="107261"/>
                  </a:lnTo>
                  <a:lnTo>
                    <a:pt x="19372" y="108212"/>
                  </a:lnTo>
                  <a:lnTo>
                    <a:pt x="32201" y="108847"/>
                  </a:lnTo>
                  <a:lnTo>
                    <a:pt x="61546" y="109551"/>
                  </a:lnTo>
                  <a:lnTo>
                    <a:pt x="90901" y="109865"/>
                  </a:lnTo>
                  <a:lnTo>
                    <a:pt x="104357" y="112395"/>
                  </a:lnTo>
                  <a:lnTo>
                    <a:pt x="116998" y="116530"/>
                  </a:lnTo>
                  <a:lnTo>
                    <a:pt x="129096" y="121733"/>
                  </a:lnTo>
                  <a:lnTo>
                    <a:pt x="139609" y="127648"/>
                  </a:lnTo>
                  <a:lnTo>
                    <a:pt x="149064" y="134039"/>
                  </a:lnTo>
                  <a:lnTo>
                    <a:pt x="157815" y="140746"/>
                  </a:lnTo>
                  <a:lnTo>
                    <a:pt x="164872" y="148889"/>
                  </a:lnTo>
                  <a:lnTo>
                    <a:pt x="170800" y="157987"/>
                  </a:lnTo>
                  <a:lnTo>
                    <a:pt x="175976" y="167723"/>
                  </a:lnTo>
                  <a:lnTo>
                    <a:pt x="178203" y="179108"/>
                  </a:lnTo>
                  <a:lnTo>
                    <a:pt x="178464" y="191592"/>
                  </a:lnTo>
                  <a:lnTo>
                    <a:pt x="177415" y="204809"/>
                  </a:lnTo>
                  <a:lnTo>
                    <a:pt x="174268" y="217291"/>
                  </a:lnTo>
                  <a:lnTo>
                    <a:pt x="169723" y="229283"/>
                  </a:lnTo>
                  <a:lnTo>
                    <a:pt x="164246" y="240947"/>
                  </a:lnTo>
                  <a:lnTo>
                    <a:pt x="156925" y="249948"/>
                  </a:lnTo>
                  <a:lnTo>
                    <a:pt x="148373" y="257171"/>
                  </a:lnTo>
                  <a:lnTo>
                    <a:pt x="87223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289306" y="4448670"/>
              <a:ext cx="165175" cy="1"/>
            </a:xfrm>
            <a:custGeom>
              <a:avLst/>
              <a:gdLst/>
              <a:ahLst/>
              <a:cxnLst/>
              <a:rect l="0" t="0" r="0" b="0"/>
              <a:pathLst>
                <a:path w="165175" h="1">
                  <a:moveTo>
                    <a:pt x="0" y="0"/>
                  </a:move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553584" y="4679913"/>
              <a:ext cx="55059" cy="110116"/>
            </a:xfrm>
            <a:custGeom>
              <a:avLst/>
              <a:gdLst/>
              <a:ahLst/>
              <a:cxnLst/>
              <a:rect l="0" t="0" r="0" b="0"/>
              <a:pathLst>
                <a:path w="55059" h="110116">
                  <a:moveTo>
                    <a:pt x="55058" y="0"/>
                  </a:moveTo>
                  <a:lnTo>
                    <a:pt x="49212" y="17537"/>
                  </a:lnTo>
                  <a:lnTo>
                    <a:pt x="45043" y="26373"/>
                  </a:lnTo>
                  <a:lnTo>
                    <a:pt x="39817" y="35935"/>
                  </a:lnTo>
                  <a:lnTo>
                    <a:pt x="33886" y="45979"/>
                  </a:lnTo>
                  <a:lnTo>
                    <a:pt x="28708" y="56347"/>
                  </a:lnTo>
                  <a:lnTo>
                    <a:pt x="24033" y="66929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696734" y="4357421"/>
              <a:ext cx="132140" cy="273960"/>
            </a:xfrm>
            <a:custGeom>
              <a:avLst/>
              <a:gdLst/>
              <a:ahLst/>
              <a:cxnLst/>
              <a:rect l="0" t="0" r="0" b="0"/>
              <a:pathLst>
                <a:path w="132140" h="273960">
                  <a:moveTo>
                    <a:pt x="0" y="14168"/>
                  </a:moveTo>
                  <a:lnTo>
                    <a:pt x="11692" y="2477"/>
                  </a:lnTo>
                  <a:lnTo>
                    <a:pt x="21253" y="257"/>
                  </a:lnTo>
                  <a:lnTo>
                    <a:pt x="33745" y="0"/>
                  </a:lnTo>
                  <a:lnTo>
                    <a:pt x="48190" y="1052"/>
                  </a:lnTo>
                  <a:lnTo>
                    <a:pt x="61491" y="6647"/>
                  </a:lnTo>
                  <a:lnTo>
                    <a:pt x="74029" y="15272"/>
                  </a:lnTo>
                  <a:lnTo>
                    <a:pt x="86058" y="25916"/>
                  </a:lnTo>
                  <a:lnTo>
                    <a:pt x="95301" y="37906"/>
                  </a:lnTo>
                  <a:lnTo>
                    <a:pt x="102686" y="50793"/>
                  </a:lnTo>
                  <a:lnTo>
                    <a:pt x="108833" y="64278"/>
                  </a:lnTo>
                  <a:lnTo>
                    <a:pt x="112931" y="80610"/>
                  </a:lnTo>
                  <a:lnTo>
                    <a:pt x="115663" y="98838"/>
                  </a:lnTo>
                  <a:lnTo>
                    <a:pt x="117485" y="118332"/>
                  </a:lnTo>
                  <a:lnTo>
                    <a:pt x="117475" y="138668"/>
                  </a:lnTo>
                  <a:lnTo>
                    <a:pt x="116246" y="159567"/>
                  </a:lnTo>
                  <a:lnTo>
                    <a:pt x="114202" y="180841"/>
                  </a:lnTo>
                  <a:lnTo>
                    <a:pt x="110393" y="199917"/>
                  </a:lnTo>
                  <a:lnTo>
                    <a:pt x="105407" y="217529"/>
                  </a:lnTo>
                  <a:lnTo>
                    <a:pt x="99636" y="234164"/>
                  </a:lnTo>
                  <a:lnTo>
                    <a:pt x="93341" y="247701"/>
                  </a:lnTo>
                  <a:lnTo>
                    <a:pt x="86698" y="259173"/>
                  </a:lnTo>
                  <a:lnTo>
                    <a:pt x="79822" y="269268"/>
                  </a:lnTo>
                  <a:lnTo>
                    <a:pt x="72790" y="273550"/>
                  </a:lnTo>
                  <a:lnTo>
                    <a:pt x="65656" y="273959"/>
                  </a:lnTo>
                  <a:lnTo>
                    <a:pt x="58453" y="271784"/>
                  </a:lnTo>
                  <a:lnTo>
                    <a:pt x="51204" y="265440"/>
                  </a:lnTo>
                  <a:lnTo>
                    <a:pt x="43924" y="256317"/>
                  </a:lnTo>
                  <a:lnTo>
                    <a:pt x="36624" y="245340"/>
                  </a:lnTo>
                  <a:lnTo>
                    <a:pt x="32980" y="231905"/>
                  </a:lnTo>
                  <a:lnTo>
                    <a:pt x="31775" y="216831"/>
                  </a:lnTo>
                  <a:lnTo>
                    <a:pt x="32195" y="200664"/>
                  </a:lnTo>
                  <a:lnTo>
                    <a:pt x="33698" y="186216"/>
                  </a:lnTo>
                  <a:lnTo>
                    <a:pt x="35924" y="172913"/>
                  </a:lnTo>
                  <a:lnTo>
                    <a:pt x="38632" y="160374"/>
                  </a:lnTo>
                  <a:lnTo>
                    <a:pt x="44107" y="150791"/>
                  </a:lnTo>
                  <a:lnTo>
                    <a:pt x="51428" y="143179"/>
                  </a:lnTo>
                  <a:lnTo>
                    <a:pt x="59979" y="136880"/>
                  </a:lnTo>
                  <a:lnTo>
                    <a:pt x="68127" y="137575"/>
                  </a:lnTo>
                  <a:lnTo>
                    <a:pt x="76006" y="142933"/>
                  </a:lnTo>
                  <a:lnTo>
                    <a:pt x="83705" y="151399"/>
                  </a:lnTo>
                  <a:lnTo>
                    <a:pt x="91285" y="161936"/>
                  </a:lnTo>
                  <a:lnTo>
                    <a:pt x="98786" y="173856"/>
                  </a:lnTo>
                  <a:lnTo>
                    <a:pt x="106233" y="186696"/>
                  </a:lnTo>
                  <a:lnTo>
                    <a:pt x="112421" y="198927"/>
                  </a:lnTo>
                  <a:lnTo>
                    <a:pt x="117770" y="210751"/>
                  </a:lnTo>
                  <a:lnTo>
                    <a:pt x="132139" y="256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882254" y="4305520"/>
              <a:ext cx="140309" cy="279196"/>
            </a:xfrm>
            <a:custGeom>
              <a:avLst/>
              <a:gdLst/>
              <a:ahLst/>
              <a:cxnLst/>
              <a:rect l="0" t="0" r="0" b="0"/>
              <a:pathLst>
                <a:path w="140309" h="279196">
                  <a:moveTo>
                    <a:pt x="12688" y="0"/>
                  </a:moveTo>
                  <a:lnTo>
                    <a:pt x="997" y="17537"/>
                  </a:lnTo>
                  <a:lnTo>
                    <a:pt x="0" y="26373"/>
                  </a:lnTo>
                  <a:lnTo>
                    <a:pt x="1783" y="35935"/>
                  </a:lnTo>
                  <a:lnTo>
                    <a:pt x="5418" y="45980"/>
                  </a:lnTo>
                  <a:lnTo>
                    <a:pt x="10288" y="55123"/>
                  </a:lnTo>
                  <a:lnTo>
                    <a:pt x="15982" y="63666"/>
                  </a:lnTo>
                  <a:lnTo>
                    <a:pt x="22225" y="71808"/>
                  </a:lnTo>
                  <a:lnTo>
                    <a:pt x="30058" y="78460"/>
                  </a:lnTo>
                  <a:lnTo>
                    <a:pt x="38950" y="84118"/>
                  </a:lnTo>
                  <a:lnTo>
                    <a:pt x="48549" y="89113"/>
                  </a:lnTo>
                  <a:lnTo>
                    <a:pt x="58618" y="96114"/>
                  </a:lnTo>
                  <a:lnTo>
                    <a:pt x="69002" y="104451"/>
                  </a:lnTo>
                  <a:lnTo>
                    <a:pt x="79595" y="113680"/>
                  </a:lnTo>
                  <a:lnTo>
                    <a:pt x="89104" y="123504"/>
                  </a:lnTo>
                  <a:lnTo>
                    <a:pt x="97890" y="133723"/>
                  </a:lnTo>
                  <a:lnTo>
                    <a:pt x="106195" y="144206"/>
                  </a:lnTo>
                  <a:lnTo>
                    <a:pt x="114178" y="156089"/>
                  </a:lnTo>
                  <a:lnTo>
                    <a:pt x="121948" y="168906"/>
                  </a:lnTo>
                  <a:lnTo>
                    <a:pt x="129574" y="182344"/>
                  </a:lnTo>
                  <a:lnTo>
                    <a:pt x="134658" y="196196"/>
                  </a:lnTo>
                  <a:lnTo>
                    <a:pt x="138048" y="210325"/>
                  </a:lnTo>
                  <a:lnTo>
                    <a:pt x="140308" y="224639"/>
                  </a:lnTo>
                  <a:lnTo>
                    <a:pt x="139367" y="237851"/>
                  </a:lnTo>
                  <a:lnTo>
                    <a:pt x="136293" y="250330"/>
                  </a:lnTo>
                  <a:lnTo>
                    <a:pt x="131797" y="262320"/>
                  </a:lnTo>
                  <a:lnTo>
                    <a:pt x="123905" y="270314"/>
                  </a:lnTo>
                  <a:lnTo>
                    <a:pt x="113750" y="275643"/>
                  </a:lnTo>
                  <a:lnTo>
                    <a:pt x="102086" y="279195"/>
                  </a:lnTo>
                  <a:lnTo>
                    <a:pt x="91863" y="277893"/>
                  </a:lnTo>
                  <a:lnTo>
                    <a:pt x="82600" y="273355"/>
                  </a:lnTo>
                  <a:lnTo>
                    <a:pt x="73978" y="266658"/>
                  </a:lnTo>
                  <a:lnTo>
                    <a:pt x="67007" y="257300"/>
                  </a:lnTo>
                  <a:lnTo>
                    <a:pt x="61136" y="246167"/>
                  </a:lnTo>
                  <a:lnTo>
                    <a:pt x="55998" y="233851"/>
                  </a:lnTo>
                  <a:lnTo>
                    <a:pt x="53797" y="219523"/>
                  </a:lnTo>
                  <a:lnTo>
                    <a:pt x="53552" y="203853"/>
                  </a:lnTo>
                  <a:lnTo>
                    <a:pt x="54613" y="187289"/>
                  </a:lnTo>
                  <a:lnTo>
                    <a:pt x="56544" y="172576"/>
                  </a:lnTo>
                  <a:lnTo>
                    <a:pt x="59054" y="159097"/>
                  </a:lnTo>
                  <a:lnTo>
                    <a:pt x="68433" y="119327"/>
                  </a:lnTo>
                  <a:lnTo>
                    <a:pt x="71875" y="105245"/>
                  </a:lnTo>
                  <a:lnTo>
                    <a:pt x="76616" y="92186"/>
                  </a:lnTo>
                  <a:lnTo>
                    <a:pt x="82224" y="79810"/>
                  </a:lnTo>
                  <a:lnTo>
                    <a:pt x="88410" y="67889"/>
                  </a:lnTo>
                  <a:lnTo>
                    <a:pt x="90086" y="57494"/>
                  </a:lnTo>
                  <a:lnTo>
                    <a:pt x="88757" y="48118"/>
                  </a:lnTo>
                  <a:lnTo>
                    <a:pt x="85424" y="39419"/>
                  </a:lnTo>
                  <a:lnTo>
                    <a:pt x="79531" y="32397"/>
                  </a:lnTo>
                  <a:lnTo>
                    <a:pt x="71932" y="26492"/>
                  </a:lnTo>
                  <a:lnTo>
                    <a:pt x="63196" y="21332"/>
                  </a:lnTo>
                  <a:lnTo>
                    <a:pt x="53701" y="16668"/>
                  </a:lnTo>
                  <a:lnTo>
                    <a:pt x="43701" y="12335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005058" y="4283649"/>
              <a:ext cx="151136" cy="249807"/>
            </a:xfrm>
            <a:custGeom>
              <a:avLst/>
              <a:gdLst/>
              <a:ahLst/>
              <a:cxnLst/>
              <a:rect l="0" t="0" r="0" b="0"/>
              <a:pathLst>
                <a:path w="151136" h="249807">
                  <a:moveTo>
                    <a:pt x="55058" y="131986"/>
                  </a:moveTo>
                  <a:lnTo>
                    <a:pt x="55058" y="155369"/>
                  </a:lnTo>
                  <a:lnTo>
                    <a:pt x="56281" y="167151"/>
                  </a:lnTo>
                  <a:lnTo>
                    <a:pt x="58320" y="179900"/>
                  </a:lnTo>
                  <a:lnTo>
                    <a:pt x="60903" y="193293"/>
                  </a:lnTo>
                  <a:lnTo>
                    <a:pt x="67036" y="221225"/>
                  </a:lnTo>
                  <a:lnTo>
                    <a:pt x="70384" y="235525"/>
                  </a:lnTo>
                  <a:lnTo>
                    <a:pt x="77511" y="243835"/>
                  </a:lnTo>
                  <a:lnTo>
                    <a:pt x="87155" y="248151"/>
                  </a:lnTo>
                  <a:lnTo>
                    <a:pt x="98479" y="249806"/>
                  </a:lnTo>
                  <a:lnTo>
                    <a:pt x="108475" y="246014"/>
                  </a:lnTo>
                  <a:lnTo>
                    <a:pt x="117587" y="238593"/>
                  </a:lnTo>
                  <a:lnTo>
                    <a:pt x="126108" y="228751"/>
                  </a:lnTo>
                  <a:lnTo>
                    <a:pt x="133012" y="216072"/>
                  </a:lnTo>
                  <a:lnTo>
                    <a:pt x="138839" y="201502"/>
                  </a:lnTo>
                  <a:lnTo>
                    <a:pt x="143946" y="185671"/>
                  </a:lnTo>
                  <a:lnTo>
                    <a:pt x="147351" y="167776"/>
                  </a:lnTo>
                  <a:lnTo>
                    <a:pt x="149622" y="148505"/>
                  </a:lnTo>
                  <a:lnTo>
                    <a:pt x="151135" y="128317"/>
                  </a:lnTo>
                  <a:lnTo>
                    <a:pt x="150920" y="108741"/>
                  </a:lnTo>
                  <a:lnTo>
                    <a:pt x="149554" y="89572"/>
                  </a:lnTo>
                  <a:lnTo>
                    <a:pt x="147419" y="70675"/>
                  </a:lnTo>
                  <a:lnTo>
                    <a:pt x="143549" y="54407"/>
                  </a:lnTo>
                  <a:lnTo>
                    <a:pt x="138522" y="39891"/>
                  </a:lnTo>
                  <a:lnTo>
                    <a:pt x="132724" y="26543"/>
                  </a:lnTo>
                  <a:lnTo>
                    <a:pt x="125188" y="16421"/>
                  </a:lnTo>
                  <a:lnTo>
                    <a:pt x="116493" y="8450"/>
                  </a:lnTo>
                  <a:lnTo>
                    <a:pt x="107026" y="1912"/>
                  </a:lnTo>
                  <a:lnTo>
                    <a:pt x="95821" y="0"/>
                  </a:lnTo>
                  <a:lnTo>
                    <a:pt x="83457" y="1173"/>
                  </a:lnTo>
                  <a:lnTo>
                    <a:pt x="70320" y="4402"/>
                  </a:lnTo>
                  <a:lnTo>
                    <a:pt x="57892" y="10225"/>
                  </a:lnTo>
                  <a:lnTo>
                    <a:pt x="45935" y="17777"/>
                  </a:lnTo>
                  <a:lnTo>
                    <a:pt x="34294" y="26483"/>
                  </a:lnTo>
                  <a:lnTo>
                    <a:pt x="25310" y="35957"/>
                  </a:lnTo>
                  <a:lnTo>
                    <a:pt x="18096" y="45944"/>
                  </a:lnTo>
                  <a:lnTo>
                    <a:pt x="0" y="76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381503" y="3598222"/>
              <a:ext cx="111579" cy="254991"/>
            </a:xfrm>
            <a:custGeom>
              <a:avLst/>
              <a:gdLst/>
              <a:ahLst/>
              <a:cxnLst/>
              <a:rect l="0" t="0" r="0" b="0"/>
              <a:pathLst>
                <a:path w="111579" h="254991">
                  <a:moveTo>
                    <a:pt x="33035" y="46604"/>
                  </a:moveTo>
                  <a:lnTo>
                    <a:pt x="9652" y="46604"/>
                  </a:lnTo>
                  <a:lnTo>
                    <a:pt x="5211" y="50275"/>
                  </a:lnTo>
                  <a:lnTo>
                    <a:pt x="4698" y="56392"/>
                  </a:lnTo>
                  <a:lnTo>
                    <a:pt x="6802" y="64141"/>
                  </a:lnTo>
                  <a:lnTo>
                    <a:pt x="11876" y="71754"/>
                  </a:lnTo>
                  <a:lnTo>
                    <a:pt x="18929" y="79276"/>
                  </a:lnTo>
                  <a:lnTo>
                    <a:pt x="27301" y="86738"/>
                  </a:lnTo>
                  <a:lnTo>
                    <a:pt x="46392" y="104817"/>
                  </a:lnTo>
                  <a:lnTo>
                    <a:pt x="56622" y="114777"/>
                  </a:lnTo>
                  <a:lnTo>
                    <a:pt x="65888" y="126311"/>
                  </a:lnTo>
                  <a:lnTo>
                    <a:pt x="74513" y="138894"/>
                  </a:lnTo>
                  <a:lnTo>
                    <a:pt x="82710" y="152177"/>
                  </a:lnTo>
                  <a:lnTo>
                    <a:pt x="88175" y="165927"/>
                  </a:lnTo>
                  <a:lnTo>
                    <a:pt x="91818" y="179987"/>
                  </a:lnTo>
                  <a:lnTo>
                    <a:pt x="94247" y="194255"/>
                  </a:lnTo>
                  <a:lnTo>
                    <a:pt x="94642" y="207437"/>
                  </a:lnTo>
                  <a:lnTo>
                    <a:pt x="93682" y="219895"/>
                  </a:lnTo>
                  <a:lnTo>
                    <a:pt x="91819" y="231871"/>
                  </a:lnTo>
                  <a:lnTo>
                    <a:pt x="86906" y="241079"/>
                  </a:lnTo>
                  <a:lnTo>
                    <a:pt x="79961" y="248441"/>
                  </a:lnTo>
                  <a:lnTo>
                    <a:pt x="71660" y="254572"/>
                  </a:lnTo>
                  <a:lnTo>
                    <a:pt x="63679" y="254990"/>
                  </a:lnTo>
                  <a:lnTo>
                    <a:pt x="55911" y="251597"/>
                  </a:lnTo>
                  <a:lnTo>
                    <a:pt x="48286" y="245665"/>
                  </a:lnTo>
                  <a:lnTo>
                    <a:pt x="43202" y="236816"/>
                  </a:lnTo>
                  <a:lnTo>
                    <a:pt x="39813" y="226023"/>
                  </a:lnTo>
                  <a:lnTo>
                    <a:pt x="37553" y="213934"/>
                  </a:lnTo>
                  <a:lnTo>
                    <a:pt x="37271" y="202203"/>
                  </a:lnTo>
                  <a:lnTo>
                    <a:pt x="38306" y="190713"/>
                  </a:lnTo>
                  <a:lnTo>
                    <a:pt x="40219" y="179381"/>
                  </a:lnTo>
                  <a:lnTo>
                    <a:pt x="43942" y="169380"/>
                  </a:lnTo>
                  <a:lnTo>
                    <a:pt x="48871" y="160266"/>
                  </a:lnTo>
                  <a:lnTo>
                    <a:pt x="54603" y="151743"/>
                  </a:lnTo>
                  <a:lnTo>
                    <a:pt x="59649" y="142391"/>
                  </a:lnTo>
                  <a:lnTo>
                    <a:pt x="64236" y="132485"/>
                  </a:lnTo>
                  <a:lnTo>
                    <a:pt x="68518" y="122210"/>
                  </a:lnTo>
                  <a:lnTo>
                    <a:pt x="73819" y="111691"/>
                  </a:lnTo>
                  <a:lnTo>
                    <a:pt x="79800" y="101007"/>
                  </a:lnTo>
                  <a:lnTo>
                    <a:pt x="86235" y="90214"/>
                  </a:lnTo>
                  <a:lnTo>
                    <a:pt x="99910" y="68433"/>
                  </a:lnTo>
                  <a:lnTo>
                    <a:pt x="106982" y="57486"/>
                  </a:lnTo>
                  <a:lnTo>
                    <a:pt x="110474" y="46518"/>
                  </a:lnTo>
                  <a:lnTo>
                    <a:pt x="111578" y="35535"/>
                  </a:lnTo>
                  <a:lnTo>
                    <a:pt x="111090" y="24543"/>
                  </a:lnTo>
                  <a:lnTo>
                    <a:pt x="107095" y="15991"/>
                  </a:lnTo>
                  <a:lnTo>
                    <a:pt x="100761" y="9066"/>
                  </a:lnTo>
                  <a:lnTo>
                    <a:pt x="92868" y="3226"/>
                  </a:lnTo>
                  <a:lnTo>
                    <a:pt x="83935" y="557"/>
                  </a:lnTo>
                  <a:lnTo>
                    <a:pt x="74309" y="0"/>
                  </a:lnTo>
                  <a:lnTo>
                    <a:pt x="64221" y="853"/>
                  </a:lnTo>
                  <a:lnTo>
                    <a:pt x="53826" y="2645"/>
                  </a:lnTo>
                  <a:lnTo>
                    <a:pt x="43225" y="5063"/>
                  </a:lnTo>
                  <a:lnTo>
                    <a:pt x="0" y="13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70491" y="4437658"/>
              <a:ext cx="129164" cy="270129"/>
            </a:xfrm>
            <a:custGeom>
              <a:avLst/>
              <a:gdLst/>
              <a:ahLst/>
              <a:cxnLst/>
              <a:rect l="0" t="0" r="0" b="0"/>
              <a:pathLst>
                <a:path w="129164" h="270129">
                  <a:moveTo>
                    <a:pt x="22024" y="0"/>
                  </a:moveTo>
                  <a:lnTo>
                    <a:pt x="16178" y="17537"/>
                  </a:lnTo>
                  <a:lnTo>
                    <a:pt x="13233" y="27598"/>
                  </a:lnTo>
                  <a:lnTo>
                    <a:pt x="6697" y="51826"/>
                  </a:lnTo>
                  <a:lnTo>
                    <a:pt x="5688" y="67585"/>
                  </a:lnTo>
                  <a:lnTo>
                    <a:pt x="6240" y="85433"/>
                  </a:lnTo>
                  <a:lnTo>
                    <a:pt x="7831" y="104672"/>
                  </a:lnTo>
                  <a:lnTo>
                    <a:pt x="10115" y="124839"/>
                  </a:lnTo>
                  <a:lnTo>
                    <a:pt x="15915" y="166824"/>
                  </a:lnTo>
                  <a:lnTo>
                    <a:pt x="22571" y="206691"/>
                  </a:lnTo>
                  <a:lnTo>
                    <a:pt x="26059" y="225887"/>
                  </a:lnTo>
                  <a:lnTo>
                    <a:pt x="32055" y="241131"/>
                  </a:lnTo>
                  <a:lnTo>
                    <a:pt x="39723" y="253740"/>
                  </a:lnTo>
                  <a:lnTo>
                    <a:pt x="48505" y="264594"/>
                  </a:lnTo>
                  <a:lnTo>
                    <a:pt x="58031" y="269383"/>
                  </a:lnTo>
                  <a:lnTo>
                    <a:pt x="68051" y="270128"/>
                  </a:lnTo>
                  <a:lnTo>
                    <a:pt x="78402" y="268178"/>
                  </a:lnTo>
                  <a:lnTo>
                    <a:pt x="87750" y="261984"/>
                  </a:lnTo>
                  <a:lnTo>
                    <a:pt x="96429" y="252961"/>
                  </a:lnTo>
                  <a:lnTo>
                    <a:pt x="104662" y="242051"/>
                  </a:lnTo>
                  <a:lnTo>
                    <a:pt x="111374" y="229884"/>
                  </a:lnTo>
                  <a:lnTo>
                    <a:pt x="117072" y="216878"/>
                  </a:lnTo>
                  <a:lnTo>
                    <a:pt x="122095" y="203314"/>
                  </a:lnTo>
                  <a:lnTo>
                    <a:pt x="125443" y="186930"/>
                  </a:lnTo>
                  <a:lnTo>
                    <a:pt x="127675" y="168667"/>
                  </a:lnTo>
                  <a:lnTo>
                    <a:pt x="129163" y="149150"/>
                  </a:lnTo>
                  <a:lnTo>
                    <a:pt x="128931" y="131245"/>
                  </a:lnTo>
                  <a:lnTo>
                    <a:pt x="127554" y="114414"/>
                  </a:lnTo>
                  <a:lnTo>
                    <a:pt x="125412" y="98299"/>
                  </a:lnTo>
                  <a:lnTo>
                    <a:pt x="121537" y="82662"/>
                  </a:lnTo>
                  <a:lnTo>
                    <a:pt x="116507" y="67343"/>
                  </a:lnTo>
                  <a:lnTo>
                    <a:pt x="110706" y="52237"/>
                  </a:lnTo>
                  <a:lnTo>
                    <a:pt x="103168" y="40942"/>
                  </a:lnTo>
                  <a:lnTo>
                    <a:pt x="94473" y="32189"/>
                  </a:lnTo>
                  <a:lnTo>
                    <a:pt x="85005" y="25130"/>
                  </a:lnTo>
                  <a:lnTo>
                    <a:pt x="73799" y="20424"/>
                  </a:lnTo>
                  <a:lnTo>
                    <a:pt x="61435" y="17287"/>
                  </a:lnTo>
                  <a:lnTo>
                    <a:pt x="0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121893" y="4569797"/>
              <a:ext cx="105449" cy="115489"/>
            </a:xfrm>
            <a:custGeom>
              <a:avLst/>
              <a:gdLst/>
              <a:ahLst/>
              <a:cxnLst/>
              <a:rect l="0" t="0" r="0" b="0"/>
              <a:pathLst>
                <a:path w="105449" h="115489">
                  <a:moveTo>
                    <a:pt x="6344" y="0"/>
                  </a:moveTo>
                  <a:lnTo>
                    <a:pt x="6344" y="29229"/>
                  </a:lnTo>
                  <a:lnTo>
                    <a:pt x="5121" y="41509"/>
                  </a:lnTo>
                  <a:lnTo>
                    <a:pt x="3081" y="53366"/>
                  </a:lnTo>
                  <a:lnTo>
                    <a:pt x="498" y="64942"/>
                  </a:lnTo>
                  <a:lnTo>
                    <a:pt x="0" y="76329"/>
                  </a:lnTo>
                  <a:lnTo>
                    <a:pt x="891" y="87591"/>
                  </a:lnTo>
                  <a:lnTo>
                    <a:pt x="2709" y="98770"/>
                  </a:lnTo>
                  <a:lnTo>
                    <a:pt x="8815" y="106223"/>
                  </a:lnTo>
                  <a:lnTo>
                    <a:pt x="17779" y="111191"/>
                  </a:lnTo>
                  <a:lnTo>
                    <a:pt x="28649" y="114503"/>
                  </a:lnTo>
                  <a:lnTo>
                    <a:pt x="39567" y="115488"/>
                  </a:lnTo>
                  <a:lnTo>
                    <a:pt x="50516" y="114920"/>
                  </a:lnTo>
                  <a:lnTo>
                    <a:pt x="105448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183470" y="4558786"/>
              <a:ext cx="21849" cy="319336"/>
            </a:xfrm>
            <a:custGeom>
              <a:avLst/>
              <a:gdLst/>
              <a:ahLst/>
              <a:cxnLst/>
              <a:rect l="0" t="0" r="0" b="0"/>
              <a:pathLst>
                <a:path w="21849" h="319336">
                  <a:moveTo>
                    <a:pt x="21848" y="0"/>
                  </a:moveTo>
                  <a:lnTo>
                    <a:pt x="16002" y="17536"/>
                  </a:lnTo>
                  <a:lnTo>
                    <a:pt x="13057" y="27597"/>
                  </a:lnTo>
                  <a:lnTo>
                    <a:pt x="6522" y="51825"/>
                  </a:lnTo>
                  <a:lnTo>
                    <a:pt x="4290" y="65137"/>
                  </a:lnTo>
                  <a:lnTo>
                    <a:pt x="2801" y="78907"/>
                  </a:lnTo>
                  <a:lnTo>
                    <a:pt x="1809" y="92980"/>
                  </a:lnTo>
                  <a:lnTo>
                    <a:pt x="1148" y="107257"/>
                  </a:lnTo>
                  <a:lnTo>
                    <a:pt x="413" y="136170"/>
                  </a:lnTo>
                  <a:lnTo>
                    <a:pt x="0" y="179962"/>
                  </a:lnTo>
                  <a:lnTo>
                    <a:pt x="1165" y="194609"/>
                  </a:lnTo>
                  <a:lnTo>
                    <a:pt x="3165" y="209267"/>
                  </a:lnTo>
                  <a:lnTo>
                    <a:pt x="8651" y="239828"/>
                  </a:lnTo>
                  <a:lnTo>
                    <a:pt x="11826" y="256542"/>
                  </a:lnTo>
                  <a:lnTo>
                    <a:pt x="21848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801526" y="4030231"/>
              <a:ext cx="140050" cy="241617"/>
            </a:xfrm>
            <a:custGeom>
              <a:avLst/>
              <a:gdLst/>
              <a:ahLst/>
              <a:cxnLst/>
              <a:rect l="0" t="0" r="0" b="0"/>
              <a:pathLst>
                <a:path w="140050" h="241617">
                  <a:moveTo>
                    <a:pt x="16335" y="0"/>
                  </a:moveTo>
                  <a:lnTo>
                    <a:pt x="10490" y="17537"/>
                  </a:lnTo>
                  <a:lnTo>
                    <a:pt x="7544" y="27597"/>
                  </a:lnTo>
                  <a:lnTo>
                    <a:pt x="1009" y="51825"/>
                  </a:lnTo>
                  <a:lnTo>
                    <a:pt x="0" y="66361"/>
                  </a:lnTo>
                  <a:lnTo>
                    <a:pt x="551" y="82169"/>
                  </a:lnTo>
                  <a:lnTo>
                    <a:pt x="2142" y="98826"/>
                  </a:lnTo>
                  <a:lnTo>
                    <a:pt x="4426" y="116048"/>
                  </a:lnTo>
                  <a:lnTo>
                    <a:pt x="7172" y="133646"/>
                  </a:lnTo>
                  <a:lnTo>
                    <a:pt x="10227" y="151496"/>
                  </a:lnTo>
                  <a:lnTo>
                    <a:pt x="14710" y="168291"/>
                  </a:lnTo>
                  <a:lnTo>
                    <a:pt x="20146" y="184381"/>
                  </a:lnTo>
                  <a:lnTo>
                    <a:pt x="26217" y="200001"/>
                  </a:lnTo>
                  <a:lnTo>
                    <a:pt x="33935" y="212862"/>
                  </a:lnTo>
                  <a:lnTo>
                    <a:pt x="42750" y="223882"/>
                  </a:lnTo>
                  <a:lnTo>
                    <a:pt x="52298" y="233677"/>
                  </a:lnTo>
                  <a:lnTo>
                    <a:pt x="62334" y="238983"/>
                  </a:lnTo>
                  <a:lnTo>
                    <a:pt x="72695" y="241297"/>
                  </a:lnTo>
                  <a:lnTo>
                    <a:pt x="83272" y="241616"/>
                  </a:lnTo>
                  <a:lnTo>
                    <a:pt x="93995" y="239382"/>
                  </a:lnTo>
                  <a:lnTo>
                    <a:pt x="104814" y="235445"/>
                  </a:lnTo>
                  <a:lnTo>
                    <a:pt x="115696" y="230374"/>
                  </a:lnTo>
                  <a:lnTo>
                    <a:pt x="124175" y="223322"/>
                  </a:lnTo>
                  <a:lnTo>
                    <a:pt x="131051" y="214951"/>
                  </a:lnTo>
                  <a:lnTo>
                    <a:pt x="136859" y="205699"/>
                  </a:lnTo>
                  <a:lnTo>
                    <a:pt x="139507" y="194638"/>
                  </a:lnTo>
                  <a:lnTo>
                    <a:pt x="140049" y="182369"/>
                  </a:lnTo>
                  <a:lnTo>
                    <a:pt x="139187" y="169296"/>
                  </a:lnTo>
                  <a:lnTo>
                    <a:pt x="134942" y="159357"/>
                  </a:lnTo>
                  <a:lnTo>
                    <a:pt x="128441" y="151508"/>
                  </a:lnTo>
                  <a:lnTo>
                    <a:pt x="120437" y="145052"/>
                  </a:lnTo>
                  <a:lnTo>
                    <a:pt x="111430" y="144418"/>
                  </a:lnTo>
                  <a:lnTo>
                    <a:pt x="101755" y="147666"/>
                  </a:lnTo>
                  <a:lnTo>
                    <a:pt x="91634" y="153502"/>
                  </a:lnTo>
                  <a:lnTo>
                    <a:pt x="83664" y="161063"/>
                  </a:lnTo>
                  <a:lnTo>
                    <a:pt x="77127" y="169774"/>
                  </a:lnTo>
                  <a:lnTo>
                    <a:pt x="71545" y="179252"/>
                  </a:lnTo>
                  <a:lnTo>
                    <a:pt x="66600" y="189241"/>
                  </a:lnTo>
                  <a:lnTo>
                    <a:pt x="62080" y="199571"/>
                  </a:lnTo>
                  <a:lnTo>
                    <a:pt x="4937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926125" y="4538530"/>
              <a:ext cx="114021" cy="322304"/>
            </a:xfrm>
            <a:custGeom>
              <a:avLst/>
              <a:gdLst/>
              <a:ahLst/>
              <a:cxnLst/>
              <a:rect l="0" t="0" r="0" b="0"/>
              <a:pathLst>
                <a:path w="114021" h="322304">
                  <a:moveTo>
                    <a:pt x="3904" y="20256"/>
                  </a:moveTo>
                  <a:lnTo>
                    <a:pt x="9750" y="2719"/>
                  </a:lnTo>
                  <a:lnTo>
                    <a:pt x="15142" y="0"/>
                  </a:lnTo>
                  <a:lnTo>
                    <a:pt x="22408" y="634"/>
                  </a:lnTo>
                  <a:lnTo>
                    <a:pt x="30922" y="3504"/>
                  </a:lnTo>
                  <a:lnTo>
                    <a:pt x="39045" y="9088"/>
                  </a:lnTo>
                  <a:lnTo>
                    <a:pt x="46908" y="16481"/>
                  </a:lnTo>
                  <a:lnTo>
                    <a:pt x="54596" y="25080"/>
                  </a:lnTo>
                  <a:lnTo>
                    <a:pt x="60945" y="35707"/>
                  </a:lnTo>
                  <a:lnTo>
                    <a:pt x="66402" y="47686"/>
                  </a:lnTo>
                  <a:lnTo>
                    <a:pt x="71263" y="60566"/>
                  </a:lnTo>
                  <a:lnTo>
                    <a:pt x="75727" y="75270"/>
                  </a:lnTo>
                  <a:lnTo>
                    <a:pt x="79927" y="91190"/>
                  </a:lnTo>
                  <a:lnTo>
                    <a:pt x="87856" y="125193"/>
                  </a:lnTo>
                  <a:lnTo>
                    <a:pt x="95458" y="160696"/>
                  </a:lnTo>
                  <a:lnTo>
                    <a:pt x="96751" y="178729"/>
                  </a:lnTo>
                  <a:lnTo>
                    <a:pt x="96390" y="196868"/>
                  </a:lnTo>
                  <a:lnTo>
                    <a:pt x="94925" y="215078"/>
                  </a:lnTo>
                  <a:lnTo>
                    <a:pt x="92726" y="233336"/>
                  </a:lnTo>
                  <a:lnTo>
                    <a:pt x="90036" y="251625"/>
                  </a:lnTo>
                  <a:lnTo>
                    <a:pt x="87019" y="269935"/>
                  </a:lnTo>
                  <a:lnTo>
                    <a:pt x="82560" y="284589"/>
                  </a:lnTo>
                  <a:lnTo>
                    <a:pt x="77141" y="296806"/>
                  </a:lnTo>
                  <a:lnTo>
                    <a:pt x="71081" y="307397"/>
                  </a:lnTo>
                  <a:lnTo>
                    <a:pt x="62148" y="314458"/>
                  </a:lnTo>
                  <a:lnTo>
                    <a:pt x="51298" y="319165"/>
                  </a:lnTo>
                  <a:lnTo>
                    <a:pt x="39170" y="322303"/>
                  </a:lnTo>
                  <a:lnTo>
                    <a:pt x="29862" y="320725"/>
                  </a:lnTo>
                  <a:lnTo>
                    <a:pt x="22433" y="316002"/>
                  </a:lnTo>
                  <a:lnTo>
                    <a:pt x="16257" y="309183"/>
                  </a:lnTo>
                  <a:lnTo>
                    <a:pt x="10916" y="300966"/>
                  </a:lnTo>
                  <a:lnTo>
                    <a:pt x="6131" y="291818"/>
                  </a:lnTo>
                  <a:lnTo>
                    <a:pt x="1718" y="282049"/>
                  </a:lnTo>
                  <a:lnTo>
                    <a:pt x="0" y="271865"/>
                  </a:lnTo>
                  <a:lnTo>
                    <a:pt x="78" y="261406"/>
                  </a:lnTo>
                  <a:lnTo>
                    <a:pt x="1353" y="250762"/>
                  </a:lnTo>
                  <a:lnTo>
                    <a:pt x="4651" y="241220"/>
                  </a:lnTo>
                  <a:lnTo>
                    <a:pt x="9296" y="232411"/>
                  </a:lnTo>
                  <a:lnTo>
                    <a:pt x="14840" y="224092"/>
                  </a:lnTo>
                  <a:lnTo>
                    <a:pt x="23429" y="219769"/>
                  </a:lnTo>
                  <a:lnTo>
                    <a:pt x="34050" y="218110"/>
                  </a:lnTo>
                  <a:lnTo>
                    <a:pt x="46024" y="218228"/>
                  </a:lnTo>
                  <a:lnTo>
                    <a:pt x="56454" y="221977"/>
                  </a:lnTo>
                  <a:lnTo>
                    <a:pt x="65855" y="228147"/>
                  </a:lnTo>
                  <a:lnTo>
                    <a:pt x="74569" y="235931"/>
                  </a:lnTo>
                  <a:lnTo>
                    <a:pt x="82825" y="244791"/>
                  </a:lnTo>
                  <a:lnTo>
                    <a:pt x="90776" y="254368"/>
                  </a:lnTo>
                  <a:lnTo>
                    <a:pt x="114020" y="3065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410434" y="4085289"/>
              <a:ext cx="22024" cy="121128"/>
            </a:xfrm>
            <a:custGeom>
              <a:avLst/>
              <a:gdLst/>
              <a:ahLst/>
              <a:cxnLst/>
              <a:rect l="0" t="0" r="0" b="0"/>
              <a:pathLst>
                <a:path w="22024" h="121128">
                  <a:moveTo>
                    <a:pt x="22023" y="0"/>
                  </a:moveTo>
                  <a:lnTo>
                    <a:pt x="16177" y="17536"/>
                  </a:lnTo>
                  <a:lnTo>
                    <a:pt x="13232" y="27596"/>
                  </a:lnTo>
                  <a:lnTo>
                    <a:pt x="6696" y="51825"/>
                  </a:lnTo>
                  <a:lnTo>
                    <a:pt x="4464" y="65137"/>
                  </a:lnTo>
                  <a:lnTo>
                    <a:pt x="2976" y="78906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381435" y="4768005"/>
              <a:ext cx="130156" cy="101330"/>
            </a:xfrm>
            <a:custGeom>
              <a:avLst/>
              <a:gdLst/>
              <a:ahLst/>
              <a:cxnLst/>
              <a:rect l="0" t="0" r="0" b="0"/>
              <a:pathLst>
                <a:path w="130156" h="101330">
                  <a:moveTo>
                    <a:pt x="20039" y="0"/>
                  </a:moveTo>
                  <a:lnTo>
                    <a:pt x="20039" y="29229"/>
                  </a:lnTo>
                  <a:lnTo>
                    <a:pt x="18816" y="41509"/>
                  </a:lnTo>
                  <a:lnTo>
                    <a:pt x="16776" y="53366"/>
                  </a:lnTo>
                  <a:lnTo>
                    <a:pt x="14193" y="64942"/>
                  </a:lnTo>
                  <a:lnTo>
                    <a:pt x="11248" y="76329"/>
                  </a:lnTo>
                  <a:lnTo>
                    <a:pt x="8061" y="87592"/>
                  </a:lnTo>
                  <a:lnTo>
                    <a:pt x="4713" y="98770"/>
                  </a:lnTo>
                  <a:lnTo>
                    <a:pt x="2480" y="101329"/>
                  </a:lnTo>
                  <a:lnTo>
                    <a:pt x="992" y="98140"/>
                  </a:lnTo>
                  <a:lnTo>
                    <a:pt x="0" y="91121"/>
                  </a:lnTo>
                  <a:lnTo>
                    <a:pt x="4233" y="85217"/>
                  </a:lnTo>
                  <a:lnTo>
                    <a:pt x="11949" y="80058"/>
                  </a:lnTo>
                  <a:lnTo>
                    <a:pt x="21987" y="75395"/>
                  </a:lnTo>
                  <a:lnTo>
                    <a:pt x="33573" y="71063"/>
                  </a:lnTo>
                  <a:lnTo>
                    <a:pt x="46191" y="66952"/>
                  </a:lnTo>
                  <a:lnTo>
                    <a:pt x="59497" y="62987"/>
                  </a:lnTo>
                  <a:lnTo>
                    <a:pt x="73261" y="60344"/>
                  </a:lnTo>
                  <a:lnTo>
                    <a:pt x="87332" y="58582"/>
                  </a:lnTo>
                  <a:lnTo>
                    <a:pt x="130155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549292" y="4701936"/>
              <a:ext cx="39380" cy="330348"/>
            </a:xfrm>
            <a:custGeom>
              <a:avLst/>
              <a:gdLst/>
              <a:ahLst/>
              <a:cxnLst/>
              <a:rect l="0" t="0" r="0" b="0"/>
              <a:pathLst>
                <a:path w="39380" h="330348">
                  <a:moveTo>
                    <a:pt x="6344" y="0"/>
                  </a:moveTo>
                  <a:lnTo>
                    <a:pt x="498" y="17537"/>
                  </a:lnTo>
                  <a:lnTo>
                    <a:pt x="0" y="28820"/>
                  </a:lnTo>
                  <a:lnTo>
                    <a:pt x="891" y="42460"/>
                  </a:lnTo>
                  <a:lnTo>
                    <a:pt x="2709" y="57671"/>
                  </a:lnTo>
                  <a:lnTo>
                    <a:pt x="3920" y="72705"/>
                  </a:lnTo>
                  <a:lnTo>
                    <a:pt x="4728" y="87623"/>
                  </a:lnTo>
                  <a:lnTo>
                    <a:pt x="5267" y="102461"/>
                  </a:lnTo>
                  <a:lnTo>
                    <a:pt x="6025" y="164265"/>
                  </a:lnTo>
                  <a:lnTo>
                    <a:pt x="7355" y="182920"/>
                  </a:lnTo>
                  <a:lnTo>
                    <a:pt x="9465" y="199028"/>
                  </a:lnTo>
                  <a:lnTo>
                    <a:pt x="21642" y="262944"/>
                  </a:lnTo>
                  <a:lnTo>
                    <a:pt x="25108" y="278070"/>
                  </a:lnTo>
                  <a:lnTo>
                    <a:pt x="28641" y="291825"/>
                  </a:lnTo>
                  <a:lnTo>
                    <a:pt x="39379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703454" y="4768005"/>
              <a:ext cx="28368" cy="187198"/>
            </a:xfrm>
            <a:custGeom>
              <a:avLst/>
              <a:gdLst/>
              <a:ahLst/>
              <a:cxnLst/>
              <a:rect l="0" t="0" r="0" b="0"/>
              <a:pathLst>
                <a:path w="28368" h="187198">
                  <a:moveTo>
                    <a:pt x="6344" y="0"/>
                  </a:moveTo>
                  <a:lnTo>
                    <a:pt x="498" y="23383"/>
                  </a:lnTo>
                  <a:lnTo>
                    <a:pt x="0" y="35165"/>
                  </a:lnTo>
                  <a:lnTo>
                    <a:pt x="891" y="47913"/>
                  </a:lnTo>
                  <a:lnTo>
                    <a:pt x="5144" y="77576"/>
                  </a:lnTo>
                  <a:lnTo>
                    <a:pt x="11112" y="115230"/>
                  </a:lnTo>
                  <a:lnTo>
                    <a:pt x="14417" y="131878"/>
                  </a:lnTo>
                  <a:lnTo>
                    <a:pt x="17844" y="146647"/>
                  </a:lnTo>
                  <a:lnTo>
                    <a:pt x="28367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258324" y="4922167"/>
              <a:ext cx="22024" cy="33036"/>
            </a:xfrm>
            <a:custGeom>
              <a:avLst/>
              <a:gdLst/>
              <a:ahLst/>
              <a:cxnLst/>
              <a:rect l="0" t="0" r="0" b="0"/>
              <a:pathLst>
                <a:path w="22024" h="33036">
                  <a:moveTo>
                    <a:pt x="0" y="33035"/>
                  </a:moveTo>
                  <a:lnTo>
                    <a:pt x="220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181243" y="5076329"/>
              <a:ext cx="1585666" cy="176186"/>
            </a:xfrm>
            <a:custGeom>
              <a:avLst/>
              <a:gdLst/>
              <a:ahLst/>
              <a:cxnLst/>
              <a:rect l="0" t="0" r="0" b="0"/>
              <a:pathLst>
                <a:path w="1585666" h="176186">
                  <a:moveTo>
                    <a:pt x="0" y="176185"/>
                  </a:moveTo>
                  <a:lnTo>
                    <a:pt x="91959" y="160859"/>
                  </a:lnTo>
                  <a:lnTo>
                    <a:pt x="127332" y="157138"/>
                  </a:lnTo>
                  <a:lnTo>
                    <a:pt x="174761" y="151781"/>
                  </a:lnTo>
                  <a:lnTo>
                    <a:pt x="403806" y="106433"/>
                  </a:lnTo>
                  <a:lnTo>
                    <a:pt x="423366" y="101543"/>
                  </a:lnTo>
                  <a:lnTo>
                    <a:pt x="443747" y="95836"/>
                  </a:lnTo>
                  <a:lnTo>
                    <a:pt x="464675" y="89584"/>
                  </a:lnTo>
                  <a:lnTo>
                    <a:pt x="485969" y="85417"/>
                  </a:lnTo>
                  <a:lnTo>
                    <a:pt x="529204" y="80786"/>
                  </a:lnTo>
                  <a:lnTo>
                    <a:pt x="572889" y="75465"/>
                  </a:lnTo>
                  <a:lnTo>
                    <a:pt x="638756" y="65591"/>
                  </a:lnTo>
                  <a:lnTo>
                    <a:pt x="726780" y="51293"/>
                  </a:lnTo>
                  <a:lnTo>
                    <a:pt x="786992" y="40348"/>
                  </a:lnTo>
                  <a:lnTo>
                    <a:pt x="828165" y="36285"/>
                  </a:lnTo>
                  <a:lnTo>
                    <a:pt x="870935" y="33256"/>
                  </a:lnTo>
                  <a:lnTo>
                    <a:pt x="914413" y="27831"/>
                  </a:lnTo>
                  <a:lnTo>
                    <a:pt x="958208" y="24604"/>
                  </a:lnTo>
                  <a:lnTo>
                    <a:pt x="1000918" y="21947"/>
                  </a:lnTo>
                  <a:lnTo>
                    <a:pt x="1040292" y="16687"/>
                  </a:lnTo>
                  <a:lnTo>
                    <a:pt x="1081446" y="13534"/>
                  </a:lnTo>
                  <a:lnTo>
                    <a:pt x="1122984" y="12133"/>
                  </a:lnTo>
                  <a:lnTo>
                    <a:pt x="1199497" y="11233"/>
                  </a:lnTo>
                  <a:lnTo>
                    <a:pt x="1236626" y="9887"/>
                  </a:lnTo>
                  <a:lnTo>
                    <a:pt x="1290699" y="3473"/>
                  </a:lnTo>
                  <a:lnTo>
                    <a:pt x="1339483" y="1029"/>
                  </a:lnTo>
                  <a:lnTo>
                    <a:pt x="1406891" y="203"/>
                  </a:lnTo>
                  <a:lnTo>
                    <a:pt x="15856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491619" y="5280267"/>
              <a:ext cx="154731" cy="181341"/>
            </a:xfrm>
            <a:custGeom>
              <a:avLst/>
              <a:gdLst/>
              <a:ahLst/>
              <a:cxnLst/>
              <a:rect l="0" t="0" r="0" b="0"/>
              <a:pathLst>
                <a:path w="154731" h="181341">
                  <a:moveTo>
                    <a:pt x="0" y="27305"/>
                  </a:moveTo>
                  <a:lnTo>
                    <a:pt x="0" y="56533"/>
                  </a:lnTo>
                  <a:lnTo>
                    <a:pt x="1223" y="71260"/>
                  </a:lnTo>
                  <a:lnTo>
                    <a:pt x="3263" y="87196"/>
                  </a:lnTo>
                  <a:lnTo>
                    <a:pt x="5845" y="103938"/>
                  </a:lnTo>
                  <a:lnTo>
                    <a:pt x="10014" y="118769"/>
                  </a:lnTo>
                  <a:lnTo>
                    <a:pt x="15241" y="132327"/>
                  </a:lnTo>
                  <a:lnTo>
                    <a:pt x="21172" y="145037"/>
                  </a:lnTo>
                  <a:lnTo>
                    <a:pt x="28797" y="155956"/>
                  </a:lnTo>
                  <a:lnTo>
                    <a:pt x="37550" y="165683"/>
                  </a:lnTo>
                  <a:lnTo>
                    <a:pt x="47056" y="174615"/>
                  </a:lnTo>
                  <a:lnTo>
                    <a:pt x="59511" y="179346"/>
                  </a:lnTo>
                  <a:lnTo>
                    <a:pt x="73932" y="181276"/>
                  </a:lnTo>
                  <a:lnTo>
                    <a:pt x="89664" y="181340"/>
                  </a:lnTo>
                  <a:lnTo>
                    <a:pt x="102598" y="178935"/>
                  </a:lnTo>
                  <a:lnTo>
                    <a:pt x="113669" y="174885"/>
                  </a:lnTo>
                  <a:lnTo>
                    <a:pt x="123496" y="169738"/>
                  </a:lnTo>
                  <a:lnTo>
                    <a:pt x="132494" y="161412"/>
                  </a:lnTo>
                  <a:lnTo>
                    <a:pt x="140940" y="150968"/>
                  </a:lnTo>
                  <a:lnTo>
                    <a:pt x="149018" y="139111"/>
                  </a:lnTo>
                  <a:lnTo>
                    <a:pt x="153179" y="125089"/>
                  </a:lnTo>
                  <a:lnTo>
                    <a:pt x="154730" y="109623"/>
                  </a:lnTo>
                  <a:lnTo>
                    <a:pt x="154541" y="93195"/>
                  </a:lnTo>
                  <a:lnTo>
                    <a:pt x="153191" y="77349"/>
                  </a:lnTo>
                  <a:lnTo>
                    <a:pt x="151067" y="61892"/>
                  </a:lnTo>
                  <a:lnTo>
                    <a:pt x="148428" y="46692"/>
                  </a:lnTo>
                  <a:lnTo>
                    <a:pt x="144222" y="34112"/>
                  </a:lnTo>
                  <a:lnTo>
                    <a:pt x="138971" y="23279"/>
                  </a:lnTo>
                  <a:lnTo>
                    <a:pt x="133023" y="13609"/>
                  </a:lnTo>
                  <a:lnTo>
                    <a:pt x="124163" y="7163"/>
                  </a:lnTo>
                  <a:lnTo>
                    <a:pt x="113363" y="2865"/>
                  </a:lnTo>
                  <a:lnTo>
                    <a:pt x="101269" y="0"/>
                  </a:lnTo>
                  <a:lnTo>
                    <a:pt x="89536" y="537"/>
                  </a:lnTo>
                  <a:lnTo>
                    <a:pt x="78043" y="3342"/>
                  </a:lnTo>
                  <a:lnTo>
                    <a:pt x="66711" y="7659"/>
                  </a:lnTo>
                  <a:lnTo>
                    <a:pt x="55485" y="14208"/>
                  </a:lnTo>
                  <a:lnTo>
                    <a:pt x="44331" y="22244"/>
                  </a:lnTo>
                  <a:lnTo>
                    <a:pt x="0" y="603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797890" y="4030231"/>
              <a:ext cx="187198" cy="352371"/>
            </a:xfrm>
            <a:custGeom>
              <a:avLst/>
              <a:gdLst/>
              <a:ahLst/>
              <a:cxnLst/>
              <a:rect l="0" t="0" r="0" b="0"/>
              <a:pathLst>
                <a:path w="187198" h="352371">
                  <a:moveTo>
                    <a:pt x="187197" y="0"/>
                  </a:moveTo>
                  <a:lnTo>
                    <a:pt x="175506" y="11691"/>
                  </a:lnTo>
                  <a:lnTo>
                    <a:pt x="169615" y="18805"/>
                  </a:lnTo>
                  <a:lnTo>
                    <a:pt x="163240" y="27219"/>
                  </a:lnTo>
                  <a:lnTo>
                    <a:pt x="156544" y="36499"/>
                  </a:lnTo>
                  <a:lnTo>
                    <a:pt x="150856" y="46355"/>
                  </a:lnTo>
                  <a:lnTo>
                    <a:pt x="145841" y="56597"/>
                  </a:lnTo>
                  <a:lnTo>
                    <a:pt x="141274" y="67096"/>
                  </a:lnTo>
                  <a:lnTo>
                    <a:pt x="137005" y="78988"/>
                  </a:lnTo>
                  <a:lnTo>
                    <a:pt x="132936" y="91811"/>
                  </a:lnTo>
                  <a:lnTo>
                    <a:pt x="129000" y="105254"/>
                  </a:lnTo>
                  <a:lnTo>
                    <a:pt x="123929" y="119109"/>
                  </a:lnTo>
                  <a:lnTo>
                    <a:pt x="118101" y="133240"/>
                  </a:lnTo>
                  <a:lnTo>
                    <a:pt x="111769" y="147555"/>
                  </a:lnTo>
                  <a:lnTo>
                    <a:pt x="98208" y="176511"/>
                  </a:lnTo>
                  <a:lnTo>
                    <a:pt x="91166" y="191084"/>
                  </a:lnTo>
                  <a:lnTo>
                    <a:pt x="85247" y="204470"/>
                  </a:lnTo>
                  <a:lnTo>
                    <a:pt x="80078" y="217065"/>
                  </a:lnTo>
                  <a:lnTo>
                    <a:pt x="75409" y="229132"/>
                  </a:lnTo>
                  <a:lnTo>
                    <a:pt x="69849" y="240847"/>
                  </a:lnTo>
                  <a:lnTo>
                    <a:pt x="63695" y="252327"/>
                  </a:lnTo>
                  <a:lnTo>
                    <a:pt x="57146" y="263652"/>
                  </a:lnTo>
                  <a:lnTo>
                    <a:pt x="51556" y="274872"/>
                  </a:lnTo>
                  <a:lnTo>
                    <a:pt x="46606" y="286022"/>
                  </a:lnTo>
                  <a:lnTo>
                    <a:pt x="42082" y="297126"/>
                  </a:lnTo>
                  <a:lnTo>
                    <a:pt x="36619" y="306977"/>
                  </a:lnTo>
                  <a:lnTo>
                    <a:pt x="30530" y="315990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69523" y="4019219"/>
              <a:ext cx="6345" cy="99105"/>
            </a:xfrm>
            <a:custGeom>
              <a:avLst/>
              <a:gdLst/>
              <a:ahLst/>
              <a:cxnLst/>
              <a:rect l="0" t="0" r="0" b="0"/>
              <a:pathLst>
                <a:path w="6345" h="99105">
                  <a:moveTo>
                    <a:pt x="6344" y="0"/>
                  </a:moveTo>
                  <a:lnTo>
                    <a:pt x="499" y="23383"/>
                  </a:lnTo>
                  <a:lnTo>
                    <a:pt x="0" y="35165"/>
                  </a:lnTo>
                  <a:lnTo>
                    <a:pt x="891" y="47914"/>
                  </a:lnTo>
                  <a:lnTo>
                    <a:pt x="6344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029133" y="3997196"/>
              <a:ext cx="154163" cy="440463"/>
            </a:xfrm>
            <a:custGeom>
              <a:avLst/>
              <a:gdLst/>
              <a:ahLst/>
              <a:cxnLst/>
              <a:rect l="0" t="0" r="0" b="0"/>
              <a:pathLst>
                <a:path w="154163" h="440463">
                  <a:moveTo>
                    <a:pt x="154162" y="0"/>
                  </a:moveTo>
                  <a:lnTo>
                    <a:pt x="138835" y="45980"/>
                  </a:lnTo>
                  <a:lnTo>
                    <a:pt x="135380" y="57570"/>
                  </a:lnTo>
                  <a:lnTo>
                    <a:pt x="128277" y="83499"/>
                  </a:lnTo>
                  <a:lnTo>
                    <a:pt x="117400" y="125612"/>
                  </a:lnTo>
                  <a:lnTo>
                    <a:pt x="112525" y="140023"/>
                  </a:lnTo>
                  <a:lnTo>
                    <a:pt x="106828" y="154524"/>
                  </a:lnTo>
                  <a:lnTo>
                    <a:pt x="100583" y="169085"/>
                  </a:lnTo>
                  <a:lnTo>
                    <a:pt x="95196" y="183687"/>
                  </a:lnTo>
                  <a:lnTo>
                    <a:pt x="90381" y="198316"/>
                  </a:lnTo>
                  <a:lnTo>
                    <a:pt x="85948" y="212962"/>
                  </a:lnTo>
                  <a:lnTo>
                    <a:pt x="80545" y="227620"/>
                  </a:lnTo>
                  <a:lnTo>
                    <a:pt x="74496" y="242286"/>
                  </a:lnTo>
                  <a:lnTo>
                    <a:pt x="68017" y="256957"/>
                  </a:lnTo>
                  <a:lnTo>
                    <a:pt x="62474" y="271632"/>
                  </a:lnTo>
                  <a:lnTo>
                    <a:pt x="57555" y="286310"/>
                  </a:lnTo>
                  <a:lnTo>
                    <a:pt x="44786" y="327087"/>
                  </a:lnTo>
                  <a:lnTo>
                    <a:pt x="29510" y="373749"/>
                  </a:lnTo>
                  <a:lnTo>
                    <a:pt x="24568" y="386199"/>
                  </a:lnTo>
                  <a:lnTo>
                    <a:pt x="18825" y="399393"/>
                  </a:lnTo>
                  <a:lnTo>
                    <a:pt x="0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040145" y="3964161"/>
              <a:ext cx="11012" cy="77082"/>
            </a:xfrm>
            <a:custGeom>
              <a:avLst/>
              <a:gdLst/>
              <a:ahLst/>
              <a:cxnLst/>
              <a:rect l="0" t="0" r="0" b="0"/>
              <a:pathLst>
                <a:path w="11012" h="77082">
                  <a:moveTo>
                    <a:pt x="11011" y="0"/>
                  </a:moveTo>
                  <a:lnTo>
                    <a:pt x="7748" y="16314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062168" y="3982984"/>
              <a:ext cx="79949" cy="102306"/>
            </a:xfrm>
            <a:custGeom>
              <a:avLst/>
              <a:gdLst/>
              <a:ahLst/>
              <a:cxnLst/>
              <a:rect l="0" t="0" r="0" b="0"/>
              <a:pathLst>
                <a:path w="79949" h="102306">
                  <a:moveTo>
                    <a:pt x="22023" y="47247"/>
                  </a:moveTo>
                  <a:lnTo>
                    <a:pt x="16177" y="64784"/>
                  </a:lnTo>
                  <a:lnTo>
                    <a:pt x="18126" y="71173"/>
                  </a:lnTo>
                  <a:lnTo>
                    <a:pt x="23095" y="76656"/>
                  </a:lnTo>
                  <a:lnTo>
                    <a:pt x="30079" y="81535"/>
                  </a:lnTo>
                  <a:lnTo>
                    <a:pt x="38405" y="81117"/>
                  </a:lnTo>
                  <a:lnTo>
                    <a:pt x="47627" y="77168"/>
                  </a:lnTo>
                  <a:lnTo>
                    <a:pt x="57445" y="70865"/>
                  </a:lnTo>
                  <a:lnTo>
                    <a:pt x="65213" y="61769"/>
                  </a:lnTo>
                  <a:lnTo>
                    <a:pt x="71616" y="50811"/>
                  </a:lnTo>
                  <a:lnTo>
                    <a:pt x="77108" y="38611"/>
                  </a:lnTo>
                  <a:lnTo>
                    <a:pt x="79546" y="26808"/>
                  </a:lnTo>
                  <a:lnTo>
                    <a:pt x="79948" y="15268"/>
                  </a:lnTo>
                  <a:lnTo>
                    <a:pt x="78992" y="3905"/>
                  </a:lnTo>
                  <a:lnTo>
                    <a:pt x="74684" y="0"/>
                  </a:lnTo>
                  <a:lnTo>
                    <a:pt x="68142" y="1067"/>
                  </a:lnTo>
                  <a:lnTo>
                    <a:pt x="60110" y="5448"/>
                  </a:lnTo>
                  <a:lnTo>
                    <a:pt x="52308" y="14487"/>
                  </a:lnTo>
                  <a:lnTo>
                    <a:pt x="44660" y="26631"/>
                  </a:lnTo>
                  <a:lnTo>
                    <a:pt x="37114" y="40844"/>
                  </a:lnTo>
                  <a:lnTo>
                    <a:pt x="29637" y="53990"/>
                  </a:lnTo>
                  <a:lnTo>
                    <a:pt x="22205" y="66424"/>
                  </a:lnTo>
                  <a:lnTo>
                    <a:pt x="0" y="1023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220997" y="5340606"/>
              <a:ext cx="178953" cy="275290"/>
            </a:xfrm>
            <a:custGeom>
              <a:avLst/>
              <a:gdLst/>
              <a:ahLst/>
              <a:cxnLst/>
              <a:rect l="0" t="0" r="0" b="0"/>
              <a:pathLst>
                <a:path w="178953" h="275290">
                  <a:moveTo>
                    <a:pt x="6344" y="0"/>
                  </a:moveTo>
                  <a:lnTo>
                    <a:pt x="498" y="17537"/>
                  </a:lnTo>
                  <a:lnTo>
                    <a:pt x="0" y="30044"/>
                  </a:lnTo>
                  <a:lnTo>
                    <a:pt x="891" y="45724"/>
                  </a:lnTo>
                  <a:lnTo>
                    <a:pt x="2709" y="63517"/>
                  </a:lnTo>
                  <a:lnTo>
                    <a:pt x="6368" y="82721"/>
                  </a:lnTo>
                  <a:lnTo>
                    <a:pt x="11254" y="102864"/>
                  </a:lnTo>
                  <a:lnTo>
                    <a:pt x="21985" y="141152"/>
                  </a:lnTo>
                  <a:lnTo>
                    <a:pt x="30833" y="170403"/>
                  </a:lnTo>
                  <a:lnTo>
                    <a:pt x="36128" y="182118"/>
                  </a:lnTo>
                  <a:lnTo>
                    <a:pt x="42106" y="192376"/>
                  </a:lnTo>
                  <a:lnTo>
                    <a:pt x="48538" y="201661"/>
                  </a:lnTo>
                  <a:lnTo>
                    <a:pt x="75127" y="238112"/>
                  </a:lnTo>
                  <a:lnTo>
                    <a:pt x="86458" y="245611"/>
                  </a:lnTo>
                  <a:lnTo>
                    <a:pt x="98906" y="249386"/>
                  </a:lnTo>
                  <a:lnTo>
                    <a:pt x="112098" y="250680"/>
                  </a:lnTo>
                  <a:lnTo>
                    <a:pt x="124564" y="249095"/>
                  </a:lnTo>
                  <a:lnTo>
                    <a:pt x="136544" y="245591"/>
                  </a:lnTo>
                  <a:lnTo>
                    <a:pt x="148202" y="240809"/>
                  </a:lnTo>
                  <a:lnTo>
                    <a:pt x="157197" y="233950"/>
                  </a:lnTo>
                  <a:lnTo>
                    <a:pt x="164418" y="225706"/>
                  </a:lnTo>
                  <a:lnTo>
                    <a:pt x="170455" y="216541"/>
                  </a:lnTo>
                  <a:lnTo>
                    <a:pt x="174480" y="205536"/>
                  </a:lnTo>
                  <a:lnTo>
                    <a:pt x="177163" y="193305"/>
                  </a:lnTo>
                  <a:lnTo>
                    <a:pt x="178952" y="180258"/>
                  </a:lnTo>
                  <a:lnTo>
                    <a:pt x="176473" y="170336"/>
                  </a:lnTo>
                  <a:lnTo>
                    <a:pt x="171151" y="162498"/>
                  </a:lnTo>
                  <a:lnTo>
                    <a:pt x="163932" y="156049"/>
                  </a:lnTo>
                  <a:lnTo>
                    <a:pt x="154226" y="152973"/>
                  </a:lnTo>
                  <a:lnTo>
                    <a:pt x="142861" y="152146"/>
                  </a:lnTo>
                  <a:lnTo>
                    <a:pt x="130390" y="152818"/>
                  </a:lnTo>
                  <a:lnTo>
                    <a:pt x="119629" y="156937"/>
                  </a:lnTo>
                  <a:lnTo>
                    <a:pt x="110008" y="163353"/>
                  </a:lnTo>
                  <a:lnTo>
                    <a:pt x="101147" y="171301"/>
                  </a:lnTo>
                  <a:lnTo>
                    <a:pt x="92793" y="181494"/>
                  </a:lnTo>
                  <a:lnTo>
                    <a:pt x="84776" y="193183"/>
                  </a:lnTo>
                  <a:lnTo>
                    <a:pt x="76985" y="205870"/>
                  </a:lnTo>
                  <a:lnTo>
                    <a:pt x="71791" y="219222"/>
                  </a:lnTo>
                  <a:lnTo>
                    <a:pt x="68328" y="233017"/>
                  </a:lnTo>
                  <a:lnTo>
                    <a:pt x="61402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522601" y="4085289"/>
              <a:ext cx="132140" cy="341359"/>
            </a:xfrm>
            <a:custGeom>
              <a:avLst/>
              <a:gdLst/>
              <a:ahLst/>
              <a:cxnLst/>
              <a:rect l="0" t="0" r="0" b="0"/>
              <a:pathLst>
                <a:path w="132140" h="341359">
                  <a:moveTo>
                    <a:pt x="132139" y="0"/>
                  </a:moveTo>
                  <a:lnTo>
                    <a:pt x="120448" y="17536"/>
                  </a:lnTo>
                  <a:lnTo>
                    <a:pt x="114557" y="30043"/>
                  </a:lnTo>
                  <a:lnTo>
                    <a:pt x="108182" y="45722"/>
                  </a:lnTo>
                  <a:lnTo>
                    <a:pt x="95798" y="79049"/>
                  </a:lnTo>
                  <a:lnTo>
                    <a:pt x="86216" y="106096"/>
                  </a:lnTo>
                  <a:lnTo>
                    <a:pt x="81947" y="119671"/>
                  </a:lnTo>
                  <a:lnTo>
                    <a:pt x="73942" y="147804"/>
                  </a:lnTo>
                  <a:lnTo>
                    <a:pt x="58834" y="204520"/>
                  </a:lnTo>
                  <a:lnTo>
                    <a:pt x="51434" y="229154"/>
                  </a:lnTo>
                  <a:lnTo>
                    <a:pt x="40390" y="263658"/>
                  </a:lnTo>
                  <a:lnTo>
                    <a:pt x="35491" y="276100"/>
                  </a:lnTo>
                  <a:lnTo>
                    <a:pt x="29778" y="289288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511590" y="3907427"/>
              <a:ext cx="46522" cy="139375"/>
            </a:xfrm>
            <a:custGeom>
              <a:avLst/>
              <a:gdLst/>
              <a:ahLst/>
              <a:cxnLst/>
              <a:rect l="0" t="0" r="0" b="0"/>
              <a:pathLst>
                <a:path w="46522" h="139375">
                  <a:moveTo>
                    <a:pt x="0" y="12688"/>
                  </a:moveTo>
                  <a:lnTo>
                    <a:pt x="11691" y="997"/>
                  </a:lnTo>
                  <a:lnTo>
                    <a:pt x="17582" y="0"/>
                  </a:lnTo>
                  <a:lnTo>
                    <a:pt x="23956" y="1782"/>
                  </a:lnTo>
                  <a:lnTo>
                    <a:pt x="30653" y="5417"/>
                  </a:lnTo>
                  <a:lnTo>
                    <a:pt x="36341" y="11512"/>
                  </a:lnTo>
                  <a:lnTo>
                    <a:pt x="41356" y="19245"/>
                  </a:lnTo>
                  <a:lnTo>
                    <a:pt x="45923" y="28071"/>
                  </a:lnTo>
                  <a:lnTo>
                    <a:pt x="46521" y="38849"/>
                  </a:lnTo>
                  <a:lnTo>
                    <a:pt x="44472" y="50928"/>
                  </a:lnTo>
                  <a:lnTo>
                    <a:pt x="40660" y="63875"/>
                  </a:lnTo>
                  <a:lnTo>
                    <a:pt x="35671" y="76177"/>
                  </a:lnTo>
                  <a:lnTo>
                    <a:pt x="29898" y="88049"/>
                  </a:lnTo>
                  <a:lnTo>
                    <a:pt x="23603" y="99634"/>
                  </a:lnTo>
                  <a:lnTo>
                    <a:pt x="18182" y="111028"/>
                  </a:lnTo>
                  <a:lnTo>
                    <a:pt x="13345" y="122294"/>
                  </a:lnTo>
                  <a:lnTo>
                    <a:pt x="8897" y="133475"/>
                  </a:lnTo>
                  <a:lnTo>
                    <a:pt x="9601" y="138483"/>
                  </a:lnTo>
                  <a:lnTo>
                    <a:pt x="13742" y="139374"/>
                  </a:lnTo>
                  <a:lnTo>
                    <a:pt x="33034" y="133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687775" y="3986184"/>
              <a:ext cx="33035" cy="165175"/>
            </a:xfrm>
            <a:custGeom>
              <a:avLst/>
              <a:gdLst/>
              <a:ahLst/>
              <a:cxnLst/>
              <a:rect l="0" t="0" r="0" b="0"/>
              <a:pathLst>
                <a:path w="33035" h="165175">
                  <a:moveTo>
                    <a:pt x="0" y="0"/>
                  </a:moveTo>
                  <a:lnTo>
                    <a:pt x="5845" y="23383"/>
                  </a:lnTo>
                  <a:lnTo>
                    <a:pt x="11978" y="51176"/>
                  </a:lnTo>
                  <a:lnTo>
                    <a:pt x="22309" y="101217"/>
                  </a:lnTo>
                  <a:lnTo>
                    <a:pt x="33034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882586" y="5411344"/>
              <a:ext cx="124525" cy="292645"/>
            </a:xfrm>
            <a:custGeom>
              <a:avLst/>
              <a:gdLst/>
              <a:ahLst/>
              <a:cxnLst/>
              <a:rect l="0" t="0" r="0" b="0"/>
              <a:pathLst>
                <a:path w="124525" h="292645">
                  <a:moveTo>
                    <a:pt x="124524" y="6343"/>
                  </a:moveTo>
                  <a:lnTo>
                    <a:pt x="106987" y="498"/>
                  </a:lnTo>
                  <a:lnTo>
                    <a:pt x="96927" y="0"/>
                  </a:lnTo>
                  <a:lnTo>
                    <a:pt x="85326" y="891"/>
                  </a:lnTo>
                  <a:lnTo>
                    <a:pt x="72699" y="2708"/>
                  </a:lnTo>
                  <a:lnTo>
                    <a:pt x="61833" y="6367"/>
                  </a:lnTo>
                  <a:lnTo>
                    <a:pt x="52143" y="11253"/>
                  </a:lnTo>
                  <a:lnTo>
                    <a:pt x="43235" y="16958"/>
                  </a:lnTo>
                  <a:lnTo>
                    <a:pt x="34850" y="24431"/>
                  </a:lnTo>
                  <a:lnTo>
                    <a:pt x="26812" y="33084"/>
                  </a:lnTo>
                  <a:lnTo>
                    <a:pt x="19007" y="42523"/>
                  </a:lnTo>
                  <a:lnTo>
                    <a:pt x="12580" y="52486"/>
                  </a:lnTo>
                  <a:lnTo>
                    <a:pt x="7072" y="62799"/>
                  </a:lnTo>
                  <a:lnTo>
                    <a:pt x="2177" y="73345"/>
                  </a:lnTo>
                  <a:lnTo>
                    <a:pt x="136" y="84046"/>
                  </a:lnTo>
                  <a:lnTo>
                    <a:pt x="0" y="94850"/>
                  </a:lnTo>
                  <a:lnTo>
                    <a:pt x="1132" y="105723"/>
                  </a:lnTo>
                  <a:lnTo>
                    <a:pt x="6781" y="112973"/>
                  </a:lnTo>
                  <a:lnTo>
                    <a:pt x="15441" y="117805"/>
                  </a:lnTo>
                  <a:lnTo>
                    <a:pt x="26108" y="121027"/>
                  </a:lnTo>
                  <a:lnTo>
                    <a:pt x="35667" y="119504"/>
                  </a:lnTo>
                  <a:lnTo>
                    <a:pt x="44486" y="114819"/>
                  </a:lnTo>
                  <a:lnTo>
                    <a:pt x="52813" y="108024"/>
                  </a:lnTo>
                  <a:lnTo>
                    <a:pt x="60811" y="99825"/>
                  </a:lnTo>
                  <a:lnTo>
                    <a:pt x="68590" y="90687"/>
                  </a:lnTo>
                  <a:lnTo>
                    <a:pt x="76223" y="80925"/>
                  </a:lnTo>
                  <a:lnTo>
                    <a:pt x="82535" y="70747"/>
                  </a:lnTo>
                  <a:lnTo>
                    <a:pt x="87967" y="60291"/>
                  </a:lnTo>
                  <a:lnTo>
                    <a:pt x="92812" y="49649"/>
                  </a:lnTo>
                  <a:lnTo>
                    <a:pt x="97265" y="38884"/>
                  </a:lnTo>
                  <a:lnTo>
                    <a:pt x="101457" y="28037"/>
                  </a:lnTo>
                  <a:lnTo>
                    <a:pt x="105476" y="17136"/>
                  </a:lnTo>
                  <a:lnTo>
                    <a:pt x="109378" y="14762"/>
                  </a:lnTo>
                  <a:lnTo>
                    <a:pt x="113204" y="18073"/>
                  </a:lnTo>
                  <a:lnTo>
                    <a:pt x="116977" y="25175"/>
                  </a:lnTo>
                  <a:lnTo>
                    <a:pt x="119493" y="37250"/>
                  </a:lnTo>
                  <a:lnTo>
                    <a:pt x="121170" y="52642"/>
                  </a:lnTo>
                  <a:lnTo>
                    <a:pt x="122288" y="70244"/>
                  </a:lnTo>
                  <a:lnTo>
                    <a:pt x="123033" y="89319"/>
                  </a:lnTo>
                  <a:lnTo>
                    <a:pt x="123861" y="130091"/>
                  </a:lnTo>
                  <a:lnTo>
                    <a:pt x="124524" y="292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698786" y="5384653"/>
              <a:ext cx="66071" cy="341359"/>
            </a:xfrm>
            <a:custGeom>
              <a:avLst/>
              <a:gdLst/>
              <a:ahLst/>
              <a:cxnLst/>
              <a:rect l="0" t="0" r="0" b="0"/>
              <a:pathLst>
                <a:path w="66071" h="341359">
                  <a:moveTo>
                    <a:pt x="0" y="0"/>
                  </a:moveTo>
                  <a:lnTo>
                    <a:pt x="5846" y="35074"/>
                  </a:lnTo>
                  <a:lnTo>
                    <a:pt x="7568" y="52747"/>
                  </a:lnTo>
                  <a:lnTo>
                    <a:pt x="8716" y="71870"/>
                  </a:lnTo>
                  <a:lnTo>
                    <a:pt x="9481" y="91959"/>
                  </a:lnTo>
                  <a:lnTo>
                    <a:pt x="11215" y="110246"/>
                  </a:lnTo>
                  <a:lnTo>
                    <a:pt x="13594" y="127332"/>
                  </a:lnTo>
                  <a:lnTo>
                    <a:pt x="16404" y="143616"/>
                  </a:lnTo>
                  <a:lnTo>
                    <a:pt x="19501" y="158143"/>
                  </a:lnTo>
                  <a:lnTo>
                    <a:pt x="22789" y="171498"/>
                  </a:lnTo>
                  <a:lnTo>
                    <a:pt x="33261" y="211093"/>
                  </a:lnTo>
                  <a:lnTo>
                    <a:pt x="47762" y="268318"/>
                  </a:lnTo>
                  <a:lnTo>
                    <a:pt x="51417" y="281653"/>
                  </a:lnTo>
                  <a:lnTo>
                    <a:pt x="55078" y="294214"/>
                  </a:lnTo>
                  <a:lnTo>
                    <a:pt x="6607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/>
          <p:nvPr/>
        </p:nvSpPr>
        <p:spPr>
          <a:xfrm>
            <a:off x="2908006" y="1585665"/>
            <a:ext cx="1996265" cy="495520"/>
          </a:xfrm>
          <a:custGeom>
            <a:avLst/>
            <a:gdLst/>
            <a:ahLst/>
            <a:cxnLst/>
            <a:rect l="0" t="0" r="0" b="0"/>
            <a:pathLst>
              <a:path w="1996265" h="495520">
                <a:moveTo>
                  <a:pt x="0" y="330346"/>
                </a:moveTo>
                <a:lnTo>
                  <a:pt x="45980" y="345673"/>
                </a:lnTo>
                <a:lnTo>
                  <a:pt x="98489" y="359838"/>
                </a:lnTo>
                <a:lnTo>
                  <a:pt x="148814" y="370759"/>
                </a:lnTo>
                <a:lnTo>
                  <a:pt x="203693" y="381744"/>
                </a:lnTo>
                <a:lnTo>
                  <a:pt x="262232" y="392748"/>
                </a:lnTo>
                <a:lnTo>
                  <a:pt x="320019" y="404165"/>
                </a:lnTo>
                <a:lnTo>
                  <a:pt x="378199" y="412628"/>
                </a:lnTo>
                <a:lnTo>
                  <a:pt x="436819" y="417291"/>
                </a:lnTo>
                <a:lnTo>
                  <a:pt x="495525" y="421475"/>
                </a:lnTo>
                <a:lnTo>
                  <a:pt x="542831" y="427087"/>
                </a:lnTo>
                <a:lnTo>
                  <a:pt x="592329" y="428750"/>
                </a:lnTo>
                <a:lnTo>
                  <a:pt x="658745" y="429312"/>
                </a:lnTo>
                <a:lnTo>
                  <a:pt x="712591" y="435255"/>
                </a:lnTo>
                <a:lnTo>
                  <a:pt x="761444" y="438919"/>
                </a:lnTo>
                <a:lnTo>
                  <a:pt x="812761" y="440005"/>
                </a:lnTo>
                <a:lnTo>
                  <a:pt x="976399" y="440450"/>
                </a:lnTo>
                <a:lnTo>
                  <a:pt x="1031428" y="446304"/>
                </a:lnTo>
                <a:lnTo>
                  <a:pt x="1086478" y="449942"/>
                </a:lnTo>
                <a:lnTo>
                  <a:pt x="1135687" y="451019"/>
                </a:lnTo>
                <a:lnTo>
                  <a:pt x="1341310" y="451470"/>
                </a:lnTo>
                <a:lnTo>
                  <a:pt x="1389418" y="445627"/>
                </a:lnTo>
                <a:lnTo>
                  <a:pt x="1450741" y="441482"/>
                </a:lnTo>
                <a:lnTo>
                  <a:pt x="1501369" y="439541"/>
                </a:lnTo>
                <a:lnTo>
                  <a:pt x="1551580" y="432984"/>
                </a:lnTo>
                <a:lnTo>
                  <a:pt x="1595394" y="431021"/>
                </a:lnTo>
                <a:lnTo>
                  <a:pt x="1650674" y="424070"/>
                </a:lnTo>
                <a:lnTo>
                  <a:pt x="1754773" y="403606"/>
                </a:lnTo>
                <a:lnTo>
                  <a:pt x="1813334" y="389045"/>
                </a:lnTo>
                <a:lnTo>
                  <a:pt x="1860248" y="374386"/>
                </a:lnTo>
                <a:lnTo>
                  <a:pt x="1910706" y="359709"/>
                </a:lnTo>
                <a:lnTo>
                  <a:pt x="1935677" y="349106"/>
                </a:lnTo>
                <a:lnTo>
                  <a:pt x="1957786" y="336237"/>
                </a:lnTo>
                <a:lnTo>
                  <a:pt x="1975769" y="322360"/>
                </a:lnTo>
                <a:lnTo>
                  <a:pt x="1982767" y="314011"/>
                </a:lnTo>
                <a:lnTo>
                  <a:pt x="1988656" y="304774"/>
                </a:lnTo>
                <a:lnTo>
                  <a:pt x="1993806" y="294945"/>
                </a:lnTo>
                <a:lnTo>
                  <a:pt x="1996015" y="283499"/>
                </a:lnTo>
                <a:lnTo>
                  <a:pt x="1996264" y="270974"/>
                </a:lnTo>
                <a:lnTo>
                  <a:pt x="1995207" y="257730"/>
                </a:lnTo>
                <a:lnTo>
                  <a:pt x="1993279" y="245230"/>
                </a:lnTo>
                <a:lnTo>
                  <a:pt x="1990770" y="233226"/>
                </a:lnTo>
                <a:lnTo>
                  <a:pt x="1987874" y="221553"/>
                </a:lnTo>
                <a:lnTo>
                  <a:pt x="1982272" y="210101"/>
                </a:lnTo>
                <a:lnTo>
                  <a:pt x="1974868" y="198795"/>
                </a:lnTo>
                <a:lnTo>
                  <a:pt x="1966260" y="187588"/>
                </a:lnTo>
                <a:lnTo>
                  <a:pt x="1956852" y="176446"/>
                </a:lnTo>
                <a:lnTo>
                  <a:pt x="1946909" y="165347"/>
                </a:lnTo>
                <a:lnTo>
                  <a:pt x="1936610" y="154277"/>
                </a:lnTo>
                <a:lnTo>
                  <a:pt x="1926073" y="145674"/>
                </a:lnTo>
                <a:lnTo>
                  <a:pt x="1904578" y="132852"/>
                </a:lnTo>
                <a:lnTo>
                  <a:pt x="1876264" y="119813"/>
                </a:lnTo>
                <a:lnTo>
                  <a:pt x="1843288" y="107084"/>
                </a:lnTo>
                <a:lnTo>
                  <a:pt x="1752253" y="81129"/>
                </a:lnTo>
                <a:lnTo>
                  <a:pt x="1698598" y="66143"/>
                </a:lnTo>
                <a:lnTo>
                  <a:pt x="1650529" y="55079"/>
                </a:lnTo>
                <a:lnTo>
                  <a:pt x="1595096" y="44052"/>
                </a:lnTo>
                <a:lnTo>
                  <a:pt x="1552162" y="36299"/>
                </a:lnTo>
                <a:lnTo>
                  <a:pt x="1493809" y="27833"/>
                </a:lnTo>
                <a:lnTo>
                  <a:pt x="1432291" y="23744"/>
                </a:lnTo>
                <a:lnTo>
                  <a:pt x="1377358" y="22533"/>
                </a:lnTo>
                <a:lnTo>
                  <a:pt x="1330086" y="16328"/>
                </a:lnTo>
                <a:lnTo>
                  <a:pt x="1270268" y="12061"/>
                </a:lnTo>
                <a:lnTo>
                  <a:pt x="1211325" y="11218"/>
                </a:lnTo>
                <a:lnTo>
                  <a:pt x="1152554" y="11052"/>
                </a:lnTo>
                <a:lnTo>
                  <a:pt x="1079135" y="2301"/>
                </a:lnTo>
                <a:lnTo>
                  <a:pt x="1020404" y="454"/>
                </a:lnTo>
                <a:lnTo>
                  <a:pt x="800173" y="0"/>
                </a:lnTo>
                <a:lnTo>
                  <a:pt x="726763" y="8715"/>
                </a:lnTo>
                <a:lnTo>
                  <a:pt x="668035" y="10557"/>
                </a:lnTo>
                <a:lnTo>
                  <a:pt x="606451" y="16722"/>
                </a:lnTo>
                <a:lnTo>
                  <a:pt x="533962" y="26298"/>
                </a:lnTo>
                <a:lnTo>
                  <a:pt x="486912" y="30040"/>
                </a:lnTo>
                <a:lnTo>
                  <a:pt x="428939" y="35410"/>
                </a:lnTo>
                <a:lnTo>
                  <a:pt x="376467" y="48185"/>
                </a:lnTo>
                <a:lnTo>
                  <a:pt x="327086" y="62491"/>
                </a:lnTo>
                <a:lnTo>
                  <a:pt x="274730" y="74661"/>
                </a:lnTo>
                <a:lnTo>
                  <a:pt x="246900" y="86609"/>
                </a:lnTo>
                <a:lnTo>
                  <a:pt x="215770" y="100076"/>
                </a:lnTo>
                <a:lnTo>
                  <a:pt x="181543" y="115441"/>
                </a:lnTo>
                <a:lnTo>
                  <a:pt x="163852" y="124677"/>
                </a:lnTo>
                <a:lnTo>
                  <a:pt x="145940" y="134505"/>
                </a:lnTo>
                <a:lnTo>
                  <a:pt x="131551" y="143504"/>
                </a:lnTo>
                <a:lnTo>
                  <a:pt x="119512" y="151951"/>
                </a:lnTo>
                <a:lnTo>
                  <a:pt x="109039" y="160029"/>
                </a:lnTo>
                <a:lnTo>
                  <a:pt x="99610" y="167861"/>
                </a:lnTo>
                <a:lnTo>
                  <a:pt x="82607" y="183089"/>
                </a:lnTo>
                <a:lnTo>
                  <a:pt x="72201" y="191799"/>
                </a:lnTo>
                <a:lnTo>
                  <a:pt x="47587" y="211265"/>
                </a:lnTo>
                <a:lnTo>
                  <a:pt x="36619" y="222818"/>
                </a:lnTo>
                <a:lnTo>
                  <a:pt x="26859" y="235414"/>
                </a:lnTo>
                <a:lnTo>
                  <a:pt x="17906" y="248705"/>
                </a:lnTo>
                <a:lnTo>
                  <a:pt x="11938" y="262460"/>
                </a:lnTo>
                <a:lnTo>
                  <a:pt x="7958" y="276524"/>
                </a:lnTo>
                <a:lnTo>
                  <a:pt x="5305" y="290794"/>
                </a:lnTo>
                <a:lnTo>
                  <a:pt x="3537" y="305202"/>
                </a:lnTo>
                <a:lnTo>
                  <a:pt x="2358" y="319701"/>
                </a:lnTo>
                <a:lnTo>
                  <a:pt x="1572" y="334261"/>
                </a:lnTo>
                <a:lnTo>
                  <a:pt x="3495" y="347638"/>
                </a:lnTo>
                <a:lnTo>
                  <a:pt x="7224" y="360227"/>
                </a:lnTo>
                <a:lnTo>
                  <a:pt x="12157" y="372290"/>
                </a:lnTo>
                <a:lnTo>
                  <a:pt x="17893" y="382778"/>
                </a:lnTo>
                <a:lnTo>
                  <a:pt x="24164" y="392218"/>
                </a:lnTo>
                <a:lnTo>
                  <a:pt x="30791" y="400958"/>
                </a:lnTo>
                <a:lnTo>
                  <a:pt x="38880" y="409232"/>
                </a:lnTo>
                <a:lnTo>
                  <a:pt x="47943" y="417195"/>
                </a:lnTo>
                <a:lnTo>
                  <a:pt x="70248" y="432568"/>
                </a:lnTo>
                <a:lnTo>
                  <a:pt x="100553" y="447557"/>
                </a:lnTo>
                <a:lnTo>
                  <a:pt x="127889" y="459113"/>
                </a:lnTo>
                <a:lnTo>
                  <a:pt x="157167" y="468327"/>
                </a:lnTo>
                <a:lnTo>
                  <a:pt x="219354" y="480393"/>
                </a:lnTo>
                <a:lnTo>
                  <a:pt x="239223" y="484212"/>
                </a:lnTo>
                <a:lnTo>
                  <a:pt x="319335" y="4955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5407630" y="3479653"/>
            <a:ext cx="2312429" cy="530418"/>
            <a:chOff x="5407630" y="3479653"/>
            <a:chExt cx="2312429" cy="530418"/>
          </a:xfrm>
        </p:grpSpPr>
        <p:sp>
          <p:nvSpPr>
            <p:cNvPr id="103" name="Freeform 102"/>
            <p:cNvSpPr/>
            <p:nvPr/>
          </p:nvSpPr>
          <p:spPr>
            <a:xfrm>
              <a:off x="5407630" y="3721907"/>
              <a:ext cx="178482" cy="257649"/>
            </a:xfrm>
            <a:custGeom>
              <a:avLst/>
              <a:gdLst/>
              <a:ahLst/>
              <a:cxnLst/>
              <a:rect l="0" t="0" r="0" b="0"/>
              <a:pathLst>
                <a:path w="178482" h="257649">
                  <a:moveTo>
                    <a:pt x="11012" y="0"/>
                  </a:moveTo>
                  <a:lnTo>
                    <a:pt x="11012" y="61306"/>
                  </a:lnTo>
                  <a:lnTo>
                    <a:pt x="15906" y="69011"/>
                  </a:lnTo>
                  <a:lnTo>
                    <a:pt x="24063" y="72925"/>
                  </a:lnTo>
                  <a:lnTo>
                    <a:pt x="34395" y="74310"/>
                  </a:lnTo>
                  <a:lnTo>
                    <a:pt x="46177" y="76458"/>
                  </a:lnTo>
                  <a:lnTo>
                    <a:pt x="58925" y="79112"/>
                  </a:lnTo>
                  <a:lnTo>
                    <a:pt x="72318" y="82106"/>
                  </a:lnTo>
                  <a:lnTo>
                    <a:pt x="86141" y="86548"/>
                  </a:lnTo>
                  <a:lnTo>
                    <a:pt x="100250" y="91957"/>
                  </a:lnTo>
                  <a:lnTo>
                    <a:pt x="114550" y="98010"/>
                  </a:lnTo>
                  <a:lnTo>
                    <a:pt x="127754" y="103269"/>
                  </a:lnTo>
                  <a:lnTo>
                    <a:pt x="152213" y="112374"/>
                  </a:lnTo>
                  <a:lnTo>
                    <a:pt x="161427" y="118962"/>
                  </a:lnTo>
                  <a:lnTo>
                    <a:pt x="168793" y="127025"/>
                  </a:lnTo>
                  <a:lnTo>
                    <a:pt x="174928" y="136071"/>
                  </a:lnTo>
                  <a:lnTo>
                    <a:pt x="177794" y="146995"/>
                  </a:lnTo>
                  <a:lnTo>
                    <a:pt x="178481" y="159172"/>
                  </a:lnTo>
                  <a:lnTo>
                    <a:pt x="177716" y="172184"/>
                  </a:lnTo>
                  <a:lnTo>
                    <a:pt x="174759" y="184530"/>
                  </a:lnTo>
                  <a:lnTo>
                    <a:pt x="170340" y="196430"/>
                  </a:lnTo>
                  <a:lnTo>
                    <a:pt x="164948" y="208034"/>
                  </a:lnTo>
                  <a:lnTo>
                    <a:pt x="157682" y="219441"/>
                  </a:lnTo>
                  <a:lnTo>
                    <a:pt x="149168" y="230716"/>
                  </a:lnTo>
                  <a:lnTo>
                    <a:pt x="139821" y="241903"/>
                  </a:lnTo>
                  <a:lnTo>
                    <a:pt x="128696" y="249361"/>
                  </a:lnTo>
                  <a:lnTo>
                    <a:pt x="116385" y="254333"/>
                  </a:lnTo>
                  <a:lnTo>
                    <a:pt x="103284" y="257648"/>
                  </a:lnTo>
                  <a:lnTo>
                    <a:pt x="89656" y="257411"/>
                  </a:lnTo>
                  <a:lnTo>
                    <a:pt x="75676" y="254806"/>
                  </a:lnTo>
                  <a:lnTo>
                    <a:pt x="61462" y="250622"/>
                  </a:lnTo>
                  <a:lnTo>
                    <a:pt x="49540" y="242938"/>
                  </a:lnTo>
                  <a:lnTo>
                    <a:pt x="39144" y="232922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407630" y="3622803"/>
              <a:ext cx="176186" cy="17357"/>
            </a:xfrm>
            <a:custGeom>
              <a:avLst/>
              <a:gdLst/>
              <a:ahLst/>
              <a:cxnLst/>
              <a:rect l="0" t="0" r="0" b="0"/>
              <a:pathLst>
                <a:path w="176186" h="17357">
                  <a:moveTo>
                    <a:pt x="0" y="11012"/>
                  </a:moveTo>
                  <a:lnTo>
                    <a:pt x="17537" y="16857"/>
                  </a:lnTo>
                  <a:lnTo>
                    <a:pt x="26374" y="17356"/>
                  </a:lnTo>
                  <a:lnTo>
                    <a:pt x="35935" y="16464"/>
                  </a:lnTo>
                  <a:lnTo>
                    <a:pt x="45980" y="14647"/>
                  </a:lnTo>
                  <a:lnTo>
                    <a:pt x="58794" y="13435"/>
                  </a:lnTo>
                  <a:lnTo>
                    <a:pt x="73454" y="12627"/>
                  </a:lnTo>
                  <a:lnTo>
                    <a:pt x="89345" y="12089"/>
                  </a:lnTo>
                  <a:lnTo>
                    <a:pt x="106057" y="10506"/>
                  </a:lnTo>
                  <a:lnTo>
                    <a:pt x="123315" y="8228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737977" y="3953150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11012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892139" y="3709635"/>
              <a:ext cx="180625" cy="243355"/>
            </a:xfrm>
            <a:custGeom>
              <a:avLst/>
              <a:gdLst/>
              <a:ahLst/>
              <a:cxnLst/>
              <a:rect l="0" t="0" r="0" b="0"/>
              <a:pathLst>
                <a:path w="180625" h="243355">
                  <a:moveTo>
                    <a:pt x="44046" y="23284"/>
                  </a:moveTo>
                  <a:lnTo>
                    <a:pt x="38200" y="46666"/>
                  </a:lnTo>
                  <a:lnTo>
                    <a:pt x="36478" y="58448"/>
                  </a:lnTo>
                  <a:lnTo>
                    <a:pt x="35330" y="71197"/>
                  </a:lnTo>
                  <a:lnTo>
                    <a:pt x="34565" y="84590"/>
                  </a:lnTo>
                  <a:lnTo>
                    <a:pt x="35279" y="97190"/>
                  </a:lnTo>
                  <a:lnTo>
                    <a:pt x="36977" y="109259"/>
                  </a:lnTo>
                  <a:lnTo>
                    <a:pt x="39334" y="120976"/>
                  </a:lnTo>
                  <a:lnTo>
                    <a:pt x="43351" y="136129"/>
                  </a:lnTo>
                  <a:lnTo>
                    <a:pt x="54341" y="172541"/>
                  </a:lnTo>
                  <a:lnTo>
                    <a:pt x="60698" y="188858"/>
                  </a:lnTo>
                  <a:lnTo>
                    <a:pt x="67382" y="203407"/>
                  </a:lnTo>
                  <a:lnTo>
                    <a:pt x="74285" y="216776"/>
                  </a:lnTo>
                  <a:lnTo>
                    <a:pt x="82558" y="226913"/>
                  </a:lnTo>
                  <a:lnTo>
                    <a:pt x="91744" y="234894"/>
                  </a:lnTo>
                  <a:lnTo>
                    <a:pt x="101538" y="241438"/>
                  </a:lnTo>
                  <a:lnTo>
                    <a:pt x="110515" y="243354"/>
                  </a:lnTo>
                  <a:lnTo>
                    <a:pt x="118946" y="242184"/>
                  </a:lnTo>
                  <a:lnTo>
                    <a:pt x="127014" y="238957"/>
                  </a:lnTo>
                  <a:lnTo>
                    <a:pt x="134840" y="234359"/>
                  </a:lnTo>
                  <a:lnTo>
                    <a:pt x="142504" y="228846"/>
                  </a:lnTo>
                  <a:lnTo>
                    <a:pt x="150061" y="222724"/>
                  </a:lnTo>
                  <a:lnTo>
                    <a:pt x="156322" y="214972"/>
                  </a:lnTo>
                  <a:lnTo>
                    <a:pt x="161719" y="206134"/>
                  </a:lnTo>
                  <a:lnTo>
                    <a:pt x="166541" y="196571"/>
                  </a:lnTo>
                  <a:lnTo>
                    <a:pt x="170980" y="184078"/>
                  </a:lnTo>
                  <a:lnTo>
                    <a:pt x="175161" y="169632"/>
                  </a:lnTo>
                  <a:lnTo>
                    <a:pt x="179173" y="153884"/>
                  </a:lnTo>
                  <a:lnTo>
                    <a:pt x="180624" y="137268"/>
                  </a:lnTo>
                  <a:lnTo>
                    <a:pt x="180368" y="120073"/>
                  </a:lnTo>
                  <a:lnTo>
                    <a:pt x="178974" y="102492"/>
                  </a:lnTo>
                  <a:lnTo>
                    <a:pt x="174374" y="85877"/>
                  </a:lnTo>
                  <a:lnTo>
                    <a:pt x="167637" y="69907"/>
                  </a:lnTo>
                  <a:lnTo>
                    <a:pt x="159474" y="54366"/>
                  </a:lnTo>
                  <a:lnTo>
                    <a:pt x="151586" y="41558"/>
                  </a:lnTo>
                  <a:lnTo>
                    <a:pt x="143880" y="30572"/>
                  </a:lnTo>
                  <a:lnTo>
                    <a:pt x="136296" y="20802"/>
                  </a:lnTo>
                  <a:lnTo>
                    <a:pt x="126345" y="13064"/>
                  </a:lnTo>
                  <a:lnTo>
                    <a:pt x="114818" y="6683"/>
                  </a:lnTo>
                  <a:lnTo>
                    <a:pt x="102239" y="1205"/>
                  </a:lnTo>
                  <a:lnTo>
                    <a:pt x="90183" y="0"/>
                  </a:lnTo>
                  <a:lnTo>
                    <a:pt x="78474" y="1644"/>
                  </a:lnTo>
                  <a:lnTo>
                    <a:pt x="66998" y="5187"/>
                  </a:lnTo>
                  <a:lnTo>
                    <a:pt x="56900" y="11219"/>
                  </a:lnTo>
                  <a:lnTo>
                    <a:pt x="47722" y="18911"/>
                  </a:lnTo>
                  <a:lnTo>
                    <a:pt x="39155" y="27710"/>
                  </a:lnTo>
                  <a:lnTo>
                    <a:pt x="32221" y="37246"/>
                  </a:lnTo>
                  <a:lnTo>
                    <a:pt x="26375" y="47274"/>
                  </a:lnTo>
                  <a:lnTo>
                    <a:pt x="0" y="893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178439" y="3705219"/>
              <a:ext cx="146841" cy="212532"/>
            </a:xfrm>
            <a:custGeom>
              <a:avLst/>
              <a:gdLst/>
              <a:ahLst/>
              <a:cxnLst/>
              <a:rect l="0" t="0" r="0" b="0"/>
              <a:pathLst>
                <a:path w="146841" h="212532">
                  <a:moveTo>
                    <a:pt x="0" y="82757"/>
                  </a:moveTo>
                  <a:lnTo>
                    <a:pt x="0" y="111986"/>
                  </a:lnTo>
                  <a:lnTo>
                    <a:pt x="1224" y="126713"/>
                  </a:lnTo>
                  <a:lnTo>
                    <a:pt x="3263" y="142649"/>
                  </a:lnTo>
                  <a:lnTo>
                    <a:pt x="5846" y="159390"/>
                  </a:lnTo>
                  <a:lnTo>
                    <a:pt x="11239" y="174222"/>
                  </a:lnTo>
                  <a:lnTo>
                    <a:pt x="18504" y="187780"/>
                  </a:lnTo>
                  <a:lnTo>
                    <a:pt x="27018" y="200489"/>
                  </a:lnTo>
                  <a:lnTo>
                    <a:pt x="37588" y="207739"/>
                  </a:lnTo>
                  <a:lnTo>
                    <a:pt x="49529" y="211348"/>
                  </a:lnTo>
                  <a:lnTo>
                    <a:pt x="62383" y="212531"/>
                  </a:lnTo>
                  <a:lnTo>
                    <a:pt x="73400" y="210872"/>
                  </a:lnTo>
                  <a:lnTo>
                    <a:pt x="83192" y="207320"/>
                  </a:lnTo>
                  <a:lnTo>
                    <a:pt x="92167" y="202504"/>
                  </a:lnTo>
                  <a:lnTo>
                    <a:pt x="99373" y="195623"/>
                  </a:lnTo>
                  <a:lnTo>
                    <a:pt x="105402" y="187366"/>
                  </a:lnTo>
                  <a:lnTo>
                    <a:pt x="110644" y="178190"/>
                  </a:lnTo>
                  <a:lnTo>
                    <a:pt x="116585" y="165955"/>
                  </a:lnTo>
                  <a:lnTo>
                    <a:pt x="122994" y="151681"/>
                  </a:lnTo>
                  <a:lnTo>
                    <a:pt x="129713" y="136048"/>
                  </a:lnTo>
                  <a:lnTo>
                    <a:pt x="135415" y="119508"/>
                  </a:lnTo>
                  <a:lnTo>
                    <a:pt x="140441" y="102364"/>
                  </a:lnTo>
                  <a:lnTo>
                    <a:pt x="145015" y="84817"/>
                  </a:lnTo>
                  <a:lnTo>
                    <a:pt x="146840" y="69448"/>
                  </a:lnTo>
                  <a:lnTo>
                    <a:pt x="146834" y="55532"/>
                  </a:lnTo>
                  <a:lnTo>
                    <a:pt x="145606" y="42584"/>
                  </a:lnTo>
                  <a:lnTo>
                    <a:pt x="141117" y="31505"/>
                  </a:lnTo>
                  <a:lnTo>
                    <a:pt x="134454" y="21672"/>
                  </a:lnTo>
                  <a:lnTo>
                    <a:pt x="126342" y="12670"/>
                  </a:lnTo>
                  <a:lnTo>
                    <a:pt x="116039" y="6668"/>
                  </a:lnTo>
                  <a:lnTo>
                    <a:pt x="104277" y="2667"/>
                  </a:lnTo>
                  <a:lnTo>
                    <a:pt x="91541" y="0"/>
                  </a:lnTo>
                  <a:lnTo>
                    <a:pt x="79380" y="669"/>
                  </a:lnTo>
                  <a:lnTo>
                    <a:pt x="67603" y="3561"/>
                  </a:lnTo>
                  <a:lnTo>
                    <a:pt x="56080" y="7937"/>
                  </a:lnTo>
                  <a:lnTo>
                    <a:pt x="44728" y="13301"/>
                  </a:lnTo>
                  <a:lnTo>
                    <a:pt x="33489" y="19324"/>
                  </a:lnTo>
                  <a:lnTo>
                    <a:pt x="0" y="497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376647" y="3738148"/>
              <a:ext cx="204888" cy="170710"/>
            </a:xfrm>
            <a:custGeom>
              <a:avLst/>
              <a:gdLst/>
              <a:ahLst/>
              <a:cxnLst/>
              <a:rect l="0" t="0" r="0" b="0"/>
              <a:pathLst>
                <a:path w="204888" h="170710">
                  <a:moveTo>
                    <a:pt x="44047" y="71852"/>
                  </a:moveTo>
                  <a:lnTo>
                    <a:pt x="49892" y="95234"/>
                  </a:lnTo>
                  <a:lnTo>
                    <a:pt x="55285" y="107016"/>
                  </a:lnTo>
                  <a:lnTo>
                    <a:pt x="62550" y="119765"/>
                  </a:lnTo>
                  <a:lnTo>
                    <a:pt x="71064" y="133158"/>
                  </a:lnTo>
                  <a:lnTo>
                    <a:pt x="80411" y="144534"/>
                  </a:lnTo>
                  <a:lnTo>
                    <a:pt x="90313" y="154564"/>
                  </a:lnTo>
                  <a:lnTo>
                    <a:pt x="100585" y="163699"/>
                  </a:lnTo>
                  <a:lnTo>
                    <a:pt x="112326" y="168565"/>
                  </a:lnTo>
                  <a:lnTo>
                    <a:pt x="125048" y="170585"/>
                  </a:lnTo>
                  <a:lnTo>
                    <a:pt x="138424" y="170709"/>
                  </a:lnTo>
                  <a:lnTo>
                    <a:pt x="149787" y="168344"/>
                  </a:lnTo>
                  <a:lnTo>
                    <a:pt x="159810" y="164320"/>
                  </a:lnTo>
                  <a:lnTo>
                    <a:pt x="168939" y="159191"/>
                  </a:lnTo>
                  <a:lnTo>
                    <a:pt x="177472" y="152101"/>
                  </a:lnTo>
                  <a:lnTo>
                    <a:pt x="185608" y="143704"/>
                  </a:lnTo>
                  <a:lnTo>
                    <a:pt x="193479" y="134435"/>
                  </a:lnTo>
                  <a:lnTo>
                    <a:pt x="198726" y="123362"/>
                  </a:lnTo>
                  <a:lnTo>
                    <a:pt x="202224" y="111086"/>
                  </a:lnTo>
                  <a:lnTo>
                    <a:pt x="204556" y="98008"/>
                  </a:lnTo>
                  <a:lnTo>
                    <a:pt x="204887" y="83171"/>
                  </a:lnTo>
                  <a:lnTo>
                    <a:pt x="203884" y="67163"/>
                  </a:lnTo>
                  <a:lnTo>
                    <a:pt x="201993" y="50373"/>
                  </a:lnTo>
                  <a:lnTo>
                    <a:pt x="197061" y="36733"/>
                  </a:lnTo>
                  <a:lnTo>
                    <a:pt x="190102" y="25192"/>
                  </a:lnTo>
                  <a:lnTo>
                    <a:pt x="181792" y="15052"/>
                  </a:lnTo>
                  <a:lnTo>
                    <a:pt x="171359" y="8291"/>
                  </a:lnTo>
                  <a:lnTo>
                    <a:pt x="159509" y="3784"/>
                  </a:lnTo>
                  <a:lnTo>
                    <a:pt x="146716" y="780"/>
                  </a:lnTo>
                  <a:lnTo>
                    <a:pt x="132069" y="0"/>
                  </a:lnTo>
                  <a:lnTo>
                    <a:pt x="116187" y="704"/>
                  </a:lnTo>
                  <a:lnTo>
                    <a:pt x="99481" y="2397"/>
                  </a:lnTo>
                  <a:lnTo>
                    <a:pt x="85897" y="5972"/>
                  </a:lnTo>
                  <a:lnTo>
                    <a:pt x="74394" y="10803"/>
                  </a:lnTo>
                  <a:lnTo>
                    <a:pt x="64278" y="16470"/>
                  </a:lnTo>
                  <a:lnTo>
                    <a:pt x="53864" y="25143"/>
                  </a:lnTo>
                  <a:lnTo>
                    <a:pt x="43251" y="35818"/>
                  </a:lnTo>
                  <a:lnTo>
                    <a:pt x="32505" y="47829"/>
                  </a:lnTo>
                  <a:lnTo>
                    <a:pt x="24117" y="60731"/>
                  </a:lnTo>
                  <a:lnTo>
                    <a:pt x="17302" y="74226"/>
                  </a:lnTo>
                  <a:lnTo>
                    <a:pt x="0" y="115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773064" y="3633815"/>
              <a:ext cx="22024" cy="297313"/>
            </a:xfrm>
            <a:custGeom>
              <a:avLst/>
              <a:gdLst/>
              <a:ahLst/>
              <a:cxnLst/>
              <a:rect l="0" t="0" r="0" b="0"/>
              <a:pathLst>
                <a:path w="22024" h="297313">
                  <a:moveTo>
                    <a:pt x="0" y="0"/>
                  </a:moveTo>
                  <a:lnTo>
                    <a:pt x="0" y="35073"/>
                  </a:lnTo>
                  <a:lnTo>
                    <a:pt x="1223" y="51523"/>
                  </a:lnTo>
                  <a:lnTo>
                    <a:pt x="3262" y="68607"/>
                  </a:lnTo>
                  <a:lnTo>
                    <a:pt x="5845" y="86113"/>
                  </a:lnTo>
                  <a:lnTo>
                    <a:pt x="7567" y="102679"/>
                  </a:lnTo>
                  <a:lnTo>
                    <a:pt x="8715" y="118616"/>
                  </a:lnTo>
                  <a:lnTo>
                    <a:pt x="9480" y="134135"/>
                  </a:lnTo>
                  <a:lnTo>
                    <a:pt x="10332" y="167692"/>
                  </a:lnTo>
                  <a:lnTo>
                    <a:pt x="10877" y="233235"/>
                  </a:lnTo>
                  <a:lnTo>
                    <a:pt x="12145" y="247253"/>
                  </a:lnTo>
                  <a:lnTo>
                    <a:pt x="14214" y="260269"/>
                  </a:lnTo>
                  <a:lnTo>
                    <a:pt x="22023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147457" y="3710895"/>
              <a:ext cx="187197" cy="150308"/>
            </a:xfrm>
            <a:custGeom>
              <a:avLst/>
              <a:gdLst/>
              <a:ahLst/>
              <a:cxnLst/>
              <a:rect l="0" t="0" r="0" b="0"/>
              <a:pathLst>
                <a:path w="187197" h="150308">
                  <a:moveTo>
                    <a:pt x="0" y="0"/>
                  </a:moveTo>
                  <a:lnTo>
                    <a:pt x="0" y="35074"/>
                  </a:lnTo>
                  <a:lnTo>
                    <a:pt x="1224" y="51524"/>
                  </a:lnTo>
                  <a:lnTo>
                    <a:pt x="3263" y="68608"/>
                  </a:lnTo>
                  <a:lnTo>
                    <a:pt x="5845" y="86114"/>
                  </a:lnTo>
                  <a:lnTo>
                    <a:pt x="7568" y="103903"/>
                  </a:lnTo>
                  <a:lnTo>
                    <a:pt x="8717" y="121880"/>
                  </a:lnTo>
                  <a:lnTo>
                    <a:pt x="9482" y="139981"/>
                  </a:lnTo>
                  <a:lnTo>
                    <a:pt x="8768" y="148379"/>
                  </a:lnTo>
                  <a:lnTo>
                    <a:pt x="7069" y="150307"/>
                  </a:lnTo>
                  <a:lnTo>
                    <a:pt x="4713" y="147922"/>
                  </a:lnTo>
                  <a:lnTo>
                    <a:pt x="3142" y="138990"/>
                  </a:lnTo>
                  <a:lnTo>
                    <a:pt x="2094" y="125695"/>
                  </a:lnTo>
                  <a:lnTo>
                    <a:pt x="1397" y="109491"/>
                  </a:lnTo>
                  <a:lnTo>
                    <a:pt x="2155" y="95017"/>
                  </a:lnTo>
                  <a:lnTo>
                    <a:pt x="3884" y="81697"/>
                  </a:lnTo>
                  <a:lnTo>
                    <a:pt x="6259" y="69147"/>
                  </a:lnTo>
                  <a:lnTo>
                    <a:pt x="11514" y="59557"/>
                  </a:lnTo>
                  <a:lnTo>
                    <a:pt x="18688" y="51940"/>
                  </a:lnTo>
                  <a:lnTo>
                    <a:pt x="27140" y="45638"/>
                  </a:lnTo>
                  <a:lnTo>
                    <a:pt x="35223" y="46331"/>
                  </a:lnTo>
                  <a:lnTo>
                    <a:pt x="43059" y="51687"/>
                  </a:lnTo>
                  <a:lnTo>
                    <a:pt x="50729" y="60152"/>
                  </a:lnTo>
                  <a:lnTo>
                    <a:pt x="57066" y="69466"/>
                  </a:lnTo>
                  <a:lnTo>
                    <a:pt x="62514" y="79346"/>
                  </a:lnTo>
                  <a:lnTo>
                    <a:pt x="67370" y="89602"/>
                  </a:lnTo>
                  <a:lnTo>
                    <a:pt x="73054" y="93994"/>
                  </a:lnTo>
                  <a:lnTo>
                    <a:pt x="79291" y="94474"/>
                  </a:lnTo>
                  <a:lnTo>
                    <a:pt x="85895" y="92347"/>
                  </a:lnTo>
                  <a:lnTo>
                    <a:pt x="91522" y="87258"/>
                  </a:lnTo>
                  <a:lnTo>
                    <a:pt x="96496" y="80196"/>
                  </a:lnTo>
                  <a:lnTo>
                    <a:pt x="101036" y="71817"/>
                  </a:lnTo>
                  <a:lnTo>
                    <a:pt x="106509" y="63783"/>
                  </a:lnTo>
                  <a:lnTo>
                    <a:pt x="112605" y="55981"/>
                  </a:lnTo>
                  <a:lnTo>
                    <a:pt x="119116" y="48332"/>
                  </a:lnTo>
                  <a:lnTo>
                    <a:pt x="125904" y="45680"/>
                  </a:lnTo>
                  <a:lnTo>
                    <a:pt x="132876" y="46359"/>
                  </a:lnTo>
                  <a:lnTo>
                    <a:pt x="139971" y="49259"/>
                  </a:lnTo>
                  <a:lnTo>
                    <a:pt x="145925" y="54863"/>
                  </a:lnTo>
                  <a:lnTo>
                    <a:pt x="151118" y="62269"/>
                  </a:lnTo>
                  <a:lnTo>
                    <a:pt x="155803" y="70877"/>
                  </a:lnTo>
                  <a:lnTo>
                    <a:pt x="161374" y="79063"/>
                  </a:lnTo>
                  <a:lnTo>
                    <a:pt x="167535" y="86967"/>
                  </a:lnTo>
                  <a:lnTo>
                    <a:pt x="187196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400723" y="3754942"/>
              <a:ext cx="42011" cy="255129"/>
            </a:xfrm>
            <a:custGeom>
              <a:avLst/>
              <a:gdLst/>
              <a:ahLst/>
              <a:cxnLst/>
              <a:rect l="0" t="0" r="0" b="0"/>
              <a:pathLst>
                <a:path w="42011" h="255129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17559" y="67585"/>
                  </a:lnTo>
                  <a:lnTo>
                    <a:pt x="19047" y="85432"/>
                  </a:lnTo>
                  <a:lnTo>
                    <a:pt x="20039" y="104672"/>
                  </a:lnTo>
                  <a:lnTo>
                    <a:pt x="21923" y="121168"/>
                  </a:lnTo>
                  <a:lnTo>
                    <a:pt x="24404" y="135837"/>
                  </a:lnTo>
                  <a:lnTo>
                    <a:pt x="37175" y="197443"/>
                  </a:lnTo>
                  <a:lnTo>
                    <a:pt x="39466" y="213603"/>
                  </a:lnTo>
                  <a:lnTo>
                    <a:pt x="40992" y="229271"/>
                  </a:lnTo>
                  <a:lnTo>
                    <a:pt x="42010" y="244610"/>
                  </a:lnTo>
                  <a:lnTo>
                    <a:pt x="40242" y="252389"/>
                  </a:lnTo>
                  <a:lnTo>
                    <a:pt x="36616" y="255128"/>
                  </a:lnTo>
                  <a:lnTo>
                    <a:pt x="22023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422746" y="3721046"/>
              <a:ext cx="87981" cy="121989"/>
            </a:xfrm>
            <a:custGeom>
              <a:avLst/>
              <a:gdLst/>
              <a:ahLst/>
              <a:cxnLst/>
              <a:rect l="0" t="0" r="0" b="0"/>
              <a:pathLst>
                <a:path w="87981" h="121989">
                  <a:moveTo>
                    <a:pt x="0" y="22884"/>
                  </a:moveTo>
                  <a:lnTo>
                    <a:pt x="17537" y="5347"/>
                  </a:lnTo>
                  <a:lnTo>
                    <a:pt x="27597" y="1405"/>
                  </a:lnTo>
                  <a:lnTo>
                    <a:pt x="39197" y="0"/>
                  </a:lnTo>
                  <a:lnTo>
                    <a:pt x="51825" y="287"/>
                  </a:lnTo>
                  <a:lnTo>
                    <a:pt x="62690" y="4149"/>
                  </a:lnTo>
                  <a:lnTo>
                    <a:pt x="72381" y="10394"/>
                  </a:lnTo>
                  <a:lnTo>
                    <a:pt x="81288" y="18228"/>
                  </a:lnTo>
                  <a:lnTo>
                    <a:pt x="86004" y="27121"/>
                  </a:lnTo>
                  <a:lnTo>
                    <a:pt x="87924" y="36720"/>
                  </a:lnTo>
                  <a:lnTo>
                    <a:pt x="87980" y="46790"/>
                  </a:lnTo>
                  <a:lnTo>
                    <a:pt x="86794" y="57174"/>
                  </a:lnTo>
                  <a:lnTo>
                    <a:pt x="84780" y="67768"/>
                  </a:lnTo>
                  <a:lnTo>
                    <a:pt x="82214" y="78500"/>
                  </a:lnTo>
                  <a:lnTo>
                    <a:pt x="76832" y="88102"/>
                  </a:lnTo>
                  <a:lnTo>
                    <a:pt x="69574" y="96951"/>
                  </a:lnTo>
                  <a:lnTo>
                    <a:pt x="11011" y="1219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32861" y="3479653"/>
              <a:ext cx="187198" cy="319336"/>
            </a:xfrm>
            <a:custGeom>
              <a:avLst/>
              <a:gdLst/>
              <a:ahLst/>
              <a:cxnLst/>
              <a:rect l="0" t="0" r="0" b="0"/>
              <a:pathLst>
                <a:path w="187198" h="319336">
                  <a:moveTo>
                    <a:pt x="0" y="0"/>
                  </a:moveTo>
                  <a:lnTo>
                    <a:pt x="11692" y="11691"/>
                  </a:lnTo>
                  <a:lnTo>
                    <a:pt x="17583" y="21253"/>
                  </a:lnTo>
                  <a:lnTo>
                    <a:pt x="23958" y="33744"/>
                  </a:lnTo>
                  <a:lnTo>
                    <a:pt x="30654" y="48190"/>
                  </a:lnTo>
                  <a:lnTo>
                    <a:pt x="36342" y="61491"/>
                  </a:lnTo>
                  <a:lnTo>
                    <a:pt x="41358" y="74028"/>
                  </a:lnTo>
                  <a:lnTo>
                    <a:pt x="45925" y="86057"/>
                  </a:lnTo>
                  <a:lnTo>
                    <a:pt x="50193" y="98971"/>
                  </a:lnTo>
                  <a:lnTo>
                    <a:pt x="54261" y="112473"/>
                  </a:lnTo>
                  <a:lnTo>
                    <a:pt x="62045" y="140527"/>
                  </a:lnTo>
                  <a:lnTo>
                    <a:pt x="69583" y="169309"/>
                  </a:lnTo>
                  <a:lnTo>
                    <a:pt x="72082" y="183836"/>
                  </a:lnTo>
                  <a:lnTo>
                    <a:pt x="73749" y="198415"/>
                  </a:lnTo>
                  <a:lnTo>
                    <a:pt x="74859" y="213028"/>
                  </a:lnTo>
                  <a:lnTo>
                    <a:pt x="76824" y="226440"/>
                  </a:lnTo>
                  <a:lnTo>
                    <a:pt x="79357" y="239053"/>
                  </a:lnTo>
                  <a:lnTo>
                    <a:pt x="82269" y="251132"/>
                  </a:lnTo>
                  <a:lnTo>
                    <a:pt x="84210" y="265301"/>
                  </a:lnTo>
                  <a:lnTo>
                    <a:pt x="85504" y="280866"/>
                  </a:lnTo>
                  <a:lnTo>
                    <a:pt x="86367" y="297359"/>
                  </a:lnTo>
                  <a:lnTo>
                    <a:pt x="88166" y="302237"/>
                  </a:lnTo>
                  <a:lnTo>
                    <a:pt x="90589" y="299372"/>
                  </a:lnTo>
                  <a:lnTo>
                    <a:pt x="103268" y="262509"/>
                  </a:lnTo>
                  <a:lnTo>
                    <a:pt x="107998" y="253310"/>
                  </a:lnTo>
                  <a:lnTo>
                    <a:pt x="113598" y="244731"/>
                  </a:lnTo>
                  <a:lnTo>
                    <a:pt x="119778" y="236565"/>
                  </a:lnTo>
                  <a:lnTo>
                    <a:pt x="127569" y="232344"/>
                  </a:lnTo>
                  <a:lnTo>
                    <a:pt x="136434" y="230753"/>
                  </a:lnTo>
                  <a:lnTo>
                    <a:pt x="146014" y="230916"/>
                  </a:lnTo>
                  <a:lnTo>
                    <a:pt x="153624" y="234695"/>
                  </a:lnTo>
                  <a:lnTo>
                    <a:pt x="159921" y="240886"/>
                  </a:lnTo>
                  <a:lnTo>
                    <a:pt x="165342" y="248683"/>
                  </a:lnTo>
                  <a:lnTo>
                    <a:pt x="170181" y="258775"/>
                  </a:lnTo>
                  <a:lnTo>
                    <a:pt x="174629" y="270397"/>
                  </a:lnTo>
                  <a:lnTo>
                    <a:pt x="187197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941041" y="1927023"/>
            <a:ext cx="536657" cy="70234"/>
            <a:chOff x="2941041" y="1927023"/>
            <a:chExt cx="536657" cy="70234"/>
          </a:xfrm>
        </p:grpSpPr>
        <p:sp>
          <p:nvSpPr>
            <p:cNvPr id="115" name="Freeform 114"/>
            <p:cNvSpPr/>
            <p:nvPr/>
          </p:nvSpPr>
          <p:spPr>
            <a:xfrm>
              <a:off x="2941041" y="1927023"/>
              <a:ext cx="536657" cy="70234"/>
            </a:xfrm>
            <a:custGeom>
              <a:avLst/>
              <a:gdLst/>
              <a:ahLst/>
              <a:cxnLst/>
              <a:rect l="0" t="0" r="0" b="0"/>
              <a:pathLst>
                <a:path w="536657" h="70234">
                  <a:moveTo>
                    <a:pt x="0" y="0"/>
                  </a:moveTo>
                  <a:lnTo>
                    <a:pt x="23382" y="0"/>
                  </a:lnTo>
                  <a:lnTo>
                    <a:pt x="33941" y="1223"/>
                  </a:lnTo>
                  <a:lnTo>
                    <a:pt x="44650" y="3262"/>
                  </a:lnTo>
                  <a:lnTo>
                    <a:pt x="55460" y="5845"/>
                  </a:lnTo>
                  <a:lnTo>
                    <a:pt x="99903" y="15326"/>
                  </a:lnTo>
                  <a:lnTo>
                    <a:pt x="151815" y="25884"/>
                  </a:lnTo>
                  <a:lnTo>
                    <a:pt x="167279" y="29491"/>
                  </a:lnTo>
                  <a:lnTo>
                    <a:pt x="181259" y="33119"/>
                  </a:lnTo>
                  <a:lnTo>
                    <a:pt x="194250" y="36761"/>
                  </a:lnTo>
                  <a:lnTo>
                    <a:pt x="210251" y="39190"/>
                  </a:lnTo>
                  <a:lnTo>
                    <a:pt x="228260" y="40808"/>
                  </a:lnTo>
                  <a:lnTo>
                    <a:pt x="247607" y="41888"/>
                  </a:lnTo>
                  <a:lnTo>
                    <a:pt x="267845" y="43830"/>
                  </a:lnTo>
                  <a:lnTo>
                    <a:pt x="288679" y="46349"/>
                  </a:lnTo>
                  <a:lnTo>
                    <a:pt x="309909" y="49252"/>
                  </a:lnTo>
                  <a:lnTo>
                    <a:pt x="328957" y="51187"/>
                  </a:lnTo>
                  <a:lnTo>
                    <a:pt x="346549" y="52477"/>
                  </a:lnTo>
                  <a:lnTo>
                    <a:pt x="363171" y="53337"/>
                  </a:lnTo>
                  <a:lnTo>
                    <a:pt x="379147" y="55134"/>
                  </a:lnTo>
                  <a:lnTo>
                    <a:pt x="394691" y="57556"/>
                  </a:lnTo>
                  <a:lnTo>
                    <a:pt x="409948" y="60393"/>
                  </a:lnTo>
                  <a:lnTo>
                    <a:pt x="423790" y="63509"/>
                  </a:lnTo>
                  <a:lnTo>
                    <a:pt x="436689" y="66809"/>
                  </a:lnTo>
                  <a:lnTo>
                    <a:pt x="448958" y="70233"/>
                  </a:lnTo>
                  <a:lnTo>
                    <a:pt x="454690" y="70069"/>
                  </a:lnTo>
                  <a:lnTo>
                    <a:pt x="456065" y="67512"/>
                  </a:lnTo>
                  <a:lnTo>
                    <a:pt x="454535" y="63360"/>
                  </a:lnTo>
                  <a:lnTo>
                    <a:pt x="449844" y="59369"/>
                  </a:lnTo>
                  <a:lnTo>
                    <a:pt x="443046" y="55485"/>
                  </a:lnTo>
                  <a:lnTo>
                    <a:pt x="434844" y="51672"/>
                  </a:lnTo>
                  <a:lnTo>
                    <a:pt x="423258" y="47906"/>
                  </a:lnTo>
                  <a:lnTo>
                    <a:pt x="409416" y="44172"/>
                  </a:lnTo>
                  <a:lnTo>
                    <a:pt x="394071" y="40460"/>
                  </a:lnTo>
                  <a:lnTo>
                    <a:pt x="376500" y="37985"/>
                  </a:lnTo>
                  <a:lnTo>
                    <a:pt x="357445" y="36335"/>
                  </a:lnTo>
                  <a:lnTo>
                    <a:pt x="337401" y="35234"/>
                  </a:lnTo>
                  <a:lnTo>
                    <a:pt x="320367" y="33278"/>
                  </a:lnTo>
                  <a:lnTo>
                    <a:pt x="305341" y="30749"/>
                  </a:lnTo>
                  <a:lnTo>
                    <a:pt x="291653" y="27841"/>
                  </a:lnTo>
                  <a:lnTo>
                    <a:pt x="276410" y="25901"/>
                  </a:lnTo>
                  <a:lnTo>
                    <a:pt x="260131" y="24609"/>
                  </a:lnTo>
                  <a:lnTo>
                    <a:pt x="243160" y="23747"/>
                  </a:lnTo>
                  <a:lnTo>
                    <a:pt x="224505" y="21949"/>
                  </a:lnTo>
                  <a:lnTo>
                    <a:pt x="204728" y="19526"/>
                  </a:lnTo>
                  <a:lnTo>
                    <a:pt x="184202" y="16688"/>
                  </a:lnTo>
                  <a:lnTo>
                    <a:pt x="165624" y="14796"/>
                  </a:lnTo>
                  <a:lnTo>
                    <a:pt x="148344" y="13534"/>
                  </a:lnTo>
                  <a:lnTo>
                    <a:pt x="131931" y="12693"/>
                  </a:lnTo>
                  <a:lnTo>
                    <a:pt x="114871" y="10909"/>
                  </a:lnTo>
                  <a:lnTo>
                    <a:pt x="97380" y="8496"/>
                  </a:lnTo>
                  <a:lnTo>
                    <a:pt x="79602" y="5664"/>
                  </a:lnTo>
                  <a:lnTo>
                    <a:pt x="71421" y="4999"/>
                  </a:lnTo>
                  <a:lnTo>
                    <a:pt x="69637" y="5780"/>
                  </a:lnTo>
                  <a:lnTo>
                    <a:pt x="72118" y="7524"/>
                  </a:lnTo>
                  <a:lnTo>
                    <a:pt x="87926" y="9461"/>
                  </a:lnTo>
                  <a:lnTo>
                    <a:pt x="98993" y="9978"/>
                  </a:lnTo>
                  <a:lnTo>
                    <a:pt x="112488" y="9099"/>
                  </a:lnTo>
                  <a:lnTo>
                    <a:pt x="127603" y="7289"/>
                  </a:lnTo>
                  <a:lnTo>
                    <a:pt x="143797" y="4859"/>
                  </a:lnTo>
                  <a:lnTo>
                    <a:pt x="160710" y="4463"/>
                  </a:lnTo>
                  <a:lnTo>
                    <a:pt x="178104" y="5422"/>
                  </a:lnTo>
                  <a:lnTo>
                    <a:pt x="195816" y="7285"/>
                  </a:lnTo>
                  <a:lnTo>
                    <a:pt x="214966" y="8527"/>
                  </a:lnTo>
                  <a:lnTo>
                    <a:pt x="235074" y="9355"/>
                  </a:lnTo>
                  <a:lnTo>
                    <a:pt x="255820" y="9907"/>
                  </a:lnTo>
                  <a:lnTo>
                    <a:pt x="276991" y="11499"/>
                  </a:lnTo>
                  <a:lnTo>
                    <a:pt x="298447" y="13783"/>
                  </a:lnTo>
                  <a:lnTo>
                    <a:pt x="320092" y="16530"/>
                  </a:lnTo>
                  <a:lnTo>
                    <a:pt x="340639" y="18361"/>
                  </a:lnTo>
                  <a:lnTo>
                    <a:pt x="360455" y="19582"/>
                  </a:lnTo>
                  <a:lnTo>
                    <a:pt x="398786" y="20938"/>
                  </a:lnTo>
                  <a:lnTo>
                    <a:pt x="469977" y="21809"/>
                  </a:lnTo>
                  <a:lnTo>
                    <a:pt x="536656" y="21995"/>
                  </a:lnTo>
                  <a:lnTo>
                    <a:pt x="451424" y="22022"/>
                  </a:lnTo>
                  <a:lnTo>
                    <a:pt x="434311" y="23246"/>
                  </a:lnTo>
                  <a:lnTo>
                    <a:pt x="416785" y="25285"/>
                  </a:lnTo>
                  <a:lnTo>
                    <a:pt x="398984" y="27868"/>
                  </a:lnTo>
                  <a:lnTo>
                    <a:pt x="379775" y="29590"/>
                  </a:lnTo>
                  <a:lnTo>
                    <a:pt x="359628" y="30738"/>
                  </a:lnTo>
                  <a:lnTo>
                    <a:pt x="317667" y="32014"/>
                  </a:lnTo>
                  <a:lnTo>
                    <a:pt x="180316" y="32974"/>
                  </a:lnTo>
                  <a:lnTo>
                    <a:pt x="164257" y="32994"/>
                  </a:lnTo>
                  <a:lnTo>
                    <a:pt x="148657" y="31784"/>
                  </a:lnTo>
                  <a:lnTo>
                    <a:pt x="133362" y="29754"/>
                  </a:lnTo>
                  <a:lnTo>
                    <a:pt x="118272" y="27177"/>
                  </a:lnTo>
                  <a:lnTo>
                    <a:pt x="103318" y="25459"/>
                  </a:lnTo>
                  <a:lnTo>
                    <a:pt x="88455" y="24314"/>
                  </a:lnTo>
                  <a:lnTo>
                    <a:pt x="73652" y="23550"/>
                  </a:lnTo>
                  <a:lnTo>
                    <a:pt x="69901" y="23041"/>
                  </a:lnTo>
                  <a:lnTo>
                    <a:pt x="82046" y="22475"/>
                  </a:lnTo>
                  <a:lnTo>
                    <a:pt x="92626" y="23548"/>
                  </a:lnTo>
                  <a:lnTo>
                    <a:pt x="104573" y="25487"/>
                  </a:lnTo>
                  <a:lnTo>
                    <a:pt x="117432" y="28003"/>
                  </a:lnTo>
                  <a:lnTo>
                    <a:pt x="132122" y="28456"/>
                  </a:lnTo>
                  <a:lnTo>
                    <a:pt x="148033" y="27535"/>
                  </a:lnTo>
                  <a:lnTo>
                    <a:pt x="164758" y="25698"/>
                  </a:lnTo>
                  <a:lnTo>
                    <a:pt x="183249" y="24473"/>
                  </a:lnTo>
                  <a:lnTo>
                    <a:pt x="202918" y="23656"/>
                  </a:lnTo>
                  <a:lnTo>
                    <a:pt x="259147" y="22507"/>
                  </a:lnTo>
                  <a:lnTo>
                    <a:pt x="506531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458584" y="19490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912110" y="4250462"/>
            <a:ext cx="3303470" cy="1898459"/>
            <a:chOff x="4912110" y="4250462"/>
            <a:chExt cx="3303470" cy="1898459"/>
          </a:xfrm>
        </p:grpSpPr>
        <p:sp>
          <p:nvSpPr>
            <p:cNvPr id="118" name="Freeform 117"/>
            <p:cNvSpPr/>
            <p:nvPr/>
          </p:nvSpPr>
          <p:spPr>
            <a:xfrm>
              <a:off x="5342733" y="4569797"/>
              <a:ext cx="175014" cy="322522"/>
            </a:xfrm>
            <a:custGeom>
              <a:avLst/>
              <a:gdLst/>
              <a:ahLst/>
              <a:cxnLst/>
              <a:rect l="0" t="0" r="0" b="0"/>
              <a:pathLst>
                <a:path w="175014" h="322522">
                  <a:moveTo>
                    <a:pt x="175013" y="0"/>
                  </a:moveTo>
                  <a:lnTo>
                    <a:pt x="151630" y="5846"/>
                  </a:lnTo>
                  <a:lnTo>
                    <a:pt x="139849" y="7568"/>
                  </a:lnTo>
                  <a:lnTo>
                    <a:pt x="127100" y="8716"/>
                  </a:lnTo>
                  <a:lnTo>
                    <a:pt x="113707" y="9482"/>
                  </a:lnTo>
                  <a:lnTo>
                    <a:pt x="101107" y="11215"/>
                  </a:lnTo>
                  <a:lnTo>
                    <a:pt x="89037" y="13594"/>
                  </a:lnTo>
                  <a:lnTo>
                    <a:pt x="77320" y="16404"/>
                  </a:lnTo>
                  <a:lnTo>
                    <a:pt x="64614" y="18277"/>
                  </a:lnTo>
                  <a:lnTo>
                    <a:pt x="51250" y="19526"/>
                  </a:lnTo>
                  <a:lnTo>
                    <a:pt x="37447" y="20359"/>
                  </a:lnTo>
                  <a:lnTo>
                    <a:pt x="27021" y="25808"/>
                  </a:lnTo>
                  <a:lnTo>
                    <a:pt x="18847" y="34334"/>
                  </a:lnTo>
                  <a:lnTo>
                    <a:pt x="12174" y="44913"/>
                  </a:lnTo>
                  <a:lnTo>
                    <a:pt x="7725" y="56859"/>
                  </a:lnTo>
                  <a:lnTo>
                    <a:pt x="4759" y="69717"/>
                  </a:lnTo>
                  <a:lnTo>
                    <a:pt x="2782" y="83183"/>
                  </a:lnTo>
                  <a:lnTo>
                    <a:pt x="1464" y="97055"/>
                  </a:lnTo>
                  <a:lnTo>
                    <a:pt x="585" y="111197"/>
                  </a:lnTo>
                  <a:lnTo>
                    <a:pt x="0" y="125519"/>
                  </a:lnTo>
                  <a:lnTo>
                    <a:pt x="833" y="138737"/>
                  </a:lnTo>
                  <a:lnTo>
                    <a:pt x="2612" y="151220"/>
                  </a:lnTo>
                  <a:lnTo>
                    <a:pt x="5021" y="163212"/>
                  </a:lnTo>
                  <a:lnTo>
                    <a:pt x="9074" y="168760"/>
                  </a:lnTo>
                  <a:lnTo>
                    <a:pt x="14223" y="170011"/>
                  </a:lnTo>
                  <a:lnTo>
                    <a:pt x="20103" y="168399"/>
                  </a:lnTo>
                  <a:lnTo>
                    <a:pt x="28917" y="167324"/>
                  </a:lnTo>
                  <a:lnTo>
                    <a:pt x="39687" y="166607"/>
                  </a:lnTo>
                  <a:lnTo>
                    <a:pt x="51761" y="166129"/>
                  </a:lnTo>
                  <a:lnTo>
                    <a:pt x="78227" y="165598"/>
                  </a:lnTo>
                  <a:lnTo>
                    <a:pt x="92137" y="165456"/>
                  </a:lnTo>
                  <a:lnTo>
                    <a:pt x="103857" y="167809"/>
                  </a:lnTo>
                  <a:lnTo>
                    <a:pt x="114117" y="171825"/>
                  </a:lnTo>
                  <a:lnTo>
                    <a:pt x="123404" y="176949"/>
                  </a:lnTo>
                  <a:lnTo>
                    <a:pt x="132042" y="184036"/>
                  </a:lnTo>
                  <a:lnTo>
                    <a:pt x="140248" y="192430"/>
                  </a:lnTo>
                  <a:lnTo>
                    <a:pt x="148166" y="201697"/>
                  </a:lnTo>
                  <a:lnTo>
                    <a:pt x="153444" y="212769"/>
                  </a:lnTo>
                  <a:lnTo>
                    <a:pt x="156963" y="225045"/>
                  </a:lnTo>
                  <a:lnTo>
                    <a:pt x="159309" y="238122"/>
                  </a:lnTo>
                  <a:lnTo>
                    <a:pt x="158426" y="250511"/>
                  </a:lnTo>
                  <a:lnTo>
                    <a:pt x="155391" y="262441"/>
                  </a:lnTo>
                  <a:lnTo>
                    <a:pt x="150920" y="274065"/>
                  </a:lnTo>
                  <a:lnTo>
                    <a:pt x="145492" y="284261"/>
                  </a:lnTo>
                  <a:lnTo>
                    <a:pt x="139427" y="293506"/>
                  </a:lnTo>
                  <a:lnTo>
                    <a:pt x="132937" y="302116"/>
                  </a:lnTo>
                  <a:lnTo>
                    <a:pt x="123715" y="309079"/>
                  </a:lnTo>
                  <a:lnTo>
                    <a:pt x="112674" y="314945"/>
                  </a:lnTo>
                  <a:lnTo>
                    <a:pt x="100419" y="320079"/>
                  </a:lnTo>
                  <a:lnTo>
                    <a:pt x="88578" y="322278"/>
                  </a:lnTo>
                  <a:lnTo>
                    <a:pt x="77014" y="322521"/>
                  </a:lnTo>
                  <a:lnTo>
                    <a:pt x="42874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572804" y="4878121"/>
              <a:ext cx="22024" cy="77082"/>
            </a:xfrm>
            <a:custGeom>
              <a:avLst/>
              <a:gdLst/>
              <a:ahLst/>
              <a:cxnLst/>
              <a:rect l="0" t="0" r="0" b="0"/>
              <a:pathLst>
                <a:path w="22024" h="77082">
                  <a:moveTo>
                    <a:pt x="22023" y="0"/>
                  </a:moveTo>
                  <a:lnTo>
                    <a:pt x="16177" y="23382"/>
                  </a:lnTo>
                  <a:lnTo>
                    <a:pt x="13232" y="33941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726965" y="4544617"/>
              <a:ext cx="143152" cy="277626"/>
            </a:xfrm>
            <a:custGeom>
              <a:avLst/>
              <a:gdLst/>
              <a:ahLst/>
              <a:cxnLst/>
              <a:rect l="0" t="0" r="0" b="0"/>
              <a:pathLst>
                <a:path w="143152" h="277626">
                  <a:moveTo>
                    <a:pt x="0" y="14169"/>
                  </a:moveTo>
                  <a:lnTo>
                    <a:pt x="17537" y="2477"/>
                  </a:lnTo>
                  <a:lnTo>
                    <a:pt x="26374" y="257"/>
                  </a:lnTo>
                  <a:lnTo>
                    <a:pt x="35935" y="0"/>
                  </a:lnTo>
                  <a:lnTo>
                    <a:pt x="45980" y="1053"/>
                  </a:lnTo>
                  <a:lnTo>
                    <a:pt x="56347" y="2978"/>
                  </a:lnTo>
                  <a:lnTo>
                    <a:pt x="66929" y="5485"/>
                  </a:lnTo>
                  <a:lnTo>
                    <a:pt x="77654" y="8379"/>
                  </a:lnTo>
                  <a:lnTo>
                    <a:pt x="87251" y="12756"/>
                  </a:lnTo>
                  <a:lnTo>
                    <a:pt x="96096" y="18121"/>
                  </a:lnTo>
                  <a:lnTo>
                    <a:pt x="104440" y="24145"/>
                  </a:lnTo>
                  <a:lnTo>
                    <a:pt x="112449" y="34278"/>
                  </a:lnTo>
                  <a:lnTo>
                    <a:pt x="120237" y="47151"/>
                  </a:lnTo>
                  <a:lnTo>
                    <a:pt x="127875" y="61850"/>
                  </a:lnTo>
                  <a:lnTo>
                    <a:pt x="132967" y="78991"/>
                  </a:lnTo>
                  <a:lnTo>
                    <a:pt x="136362" y="97759"/>
                  </a:lnTo>
                  <a:lnTo>
                    <a:pt x="138625" y="117613"/>
                  </a:lnTo>
                  <a:lnTo>
                    <a:pt x="138910" y="138189"/>
                  </a:lnTo>
                  <a:lnTo>
                    <a:pt x="137877" y="159248"/>
                  </a:lnTo>
                  <a:lnTo>
                    <a:pt x="135964" y="180628"/>
                  </a:lnTo>
                  <a:lnTo>
                    <a:pt x="132242" y="199775"/>
                  </a:lnTo>
                  <a:lnTo>
                    <a:pt x="127314" y="217434"/>
                  </a:lnTo>
                  <a:lnTo>
                    <a:pt x="121581" y="234101"/>
                  </a:lnTo>
                  <a:lnTo>
                    <a:pt x="115313" y="247659"/>
                  </a:lnTo>
                  <a:lnTo>
                    <a:pt x="108686" y="259145"/>
                  </a:lnTo>
                  <a:lnTo>
                    <a:pt x="101822" y="269249"/>
                  </a:lnTo>
                  <a:lnTo>
                    <a:pt x="92352" y="274762"/>
                  </a:lnTo>
                  <a:lnTo>
                    <a:pt x="81144" y="277214"/>
                  </a:lnTo>
                  <a:lnTo>
                    <a:pt x="68778" y="277625"/>
                  </a:lnTo>
                  <a:lnTo>
                    <a:pt x="59311" y="274228"/>
                  </a:lnTo>
                  <a:lnTo>
                    <a:pt x="51776" y="268293"/>
                  </a:lnTo>
                  <a:lnTo>
                    <a:pt x="45529" y="260666"/>
                  </a:lnTo>
                  <a:lnTo>
                    <a:pt x="41365" y="249464"/>
                  </a:lnTo>
                  <a:lnTo>
                    <a:pt x="38588" y="235878"/>
                  </a:lnTo>
                  <a:lnTo>
                    <a:pt x="36737" y="220703"/>
                  </a:lnTo>
                  <a:lnTo>
                    <a:pt x="39174" y="209363"/>
                  </a:lnTo>
                  <a:lnTo>
                    <a:pt x="44469" y="200580"/>
                  </a:lnTo>
                  <a:lnTo>
                    <a:pt x="51669" y="193500"/>
                  </a:lnTo>
                  <a:lnTo>
                    <a:pt x="60140" y="191228"/>
                  </a:lnTo>
                  <a:lnTo>
                    <a:pt x="69457" y="192160"/>
                  </a:lnTo>
                  <a:lnTo>
                    <a:pt x="79340" y="195228"/>
                  </a:lnTo>
                  <a:lnTo>
                    <a:pt x="88375" y="200945"/>
                  </a:lnTo>
                  <a:lnTo>
                    <a:pt x="96845" y="208426"/>
                  </a:lnTo>
                  <a:lnTo>
                    <a:pt x="143151" y="2454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972281" y="4525751"/>
              <a:ext cx="109959" cy="304878"/>
            </a:xfrm>
            <a:custGeom>
              <a:avLst/>
              <a:gdLst/>
              <a:ahLst/>
              <a:cxnLst/>
              <a:rect l="0" t="0" r="0" b="0"/>
              <a:pathLst>
                <a:path w="109959" h="304878">
                  <a:moveTo>
                    <a:pt x="18962" y="11012"/>
                  </a:moveTo>
                  <a:lnTo>
                    <a:pt x="7271" y="22703"/>
                  </a:lnTo>
                  <a:lnTo>
                    <a:pt x="3827" y="32264"/>
                  </a:lnTo>
                  <a:lnTo>
                    <a:pt x="1531" y="44756"/>
                  </a:lnTo>
                  <a:lnTo>
                    <a:pt x="0" y="59202"/>
                  </a:lnTo>
                  <a:lnTo>
                    <a:pt x="1427" y="72502"/>
                  </a:lnTo>
                  <a:lnTo>
                    <a:pt x="4825" y="85040"/>
                  </a:lnTo>
                  <a:lnTo>
                    <a:pt x="9537" y="97069"/>
                  </a:lnTo>
                  <a:lnTo>
                    <a:pt x="15126" y="109983"/>
                  </a:lnTo>
                  <a:lnTo>
                    <a:pt x="27861" y="137381"/>
                  </a:lnTo>
                  <a:lnTo>
                    <a:pt x="35906" y="147869"/>
                  </a:lnTo>
                  <a:lnTo>
                    <a:pt x="44940" y="156084"/>
                  </a:lnTo>
                  <a:lnTo>
                    <a:pt x="54634" y="162784"/>
                  </a:lnTo>
                  <a:lnTo>
                    <a:pt x="63543" y="169698"/>
                  </a:lnTo>
                  <a:lnTo>
                    <a:pt x="71929" y="176754"/>
                  </a:lnTo>
                  <a:lnTo>
                    <a:pt x="79967" y="183906"/>
                  </a:lnTo>
                  <a:lnTo>
                    <a:pt x="86549" y="192344"/>
                  </a:lnTo>
                  <a:lnTo>
                    <a:pt x="92161" y="201639"/>
                  </a:lnTo>
                  <a:lnTo>
                    <a:pt x="97125" y="211507"/>
                  </a:lnTo>
                  <a:lnTo>
                    <a:pt x="101659" y="221756"/>
                  </a:lnTo>
                  <a:lnTo>
                    <a:pt x="105904" y="232260"/>
                  </a:lnTo>
                  <a:lnTo>
                    <a:pt x="109958" y="242932"/>
                  </a:lnTo>
                  <a:lnTo>
                    <a:pt x="108990" y="253718"/>
                  </a:lnTo>
                  <a:lnTo>
                    <a:pt x="104674" y="264579"/>
                  </a:lnTo>
                  <a:lnTo>
                    <a:pt x="98127" y="275490"/>
                  </a:lnTo>
                  <a:lnTo>
                    <a:pt x="90091" y="283987"/>
                  </a:lnTo>
                  <a:lnTo>
                    <a:pt x="81063" y="290876"/>
                  </a:lnTo>
                  <a:lnTo>
                    <a:pt x="71374" y="296692"/>
                  </a:lnTo>
                  <a:lnTo>
                    <a:pt x="60021" y="300569"/>
                  </a:lnTo>
                  <a:lnTo>
                    <a:pt x="47558" y="303154"/>
                  </a:lnTo>
                  <a:lnTo>
                    <a:pt x="34356" y="304877"/>
                  </a:lnTo>
                  <a:lnTo>
                    <a:pt x="24330" y="302355"/>
                  </a:lnTo>
                  <a:lnTo>
                    <a:pt x="16423" y="297004"/>
                  </a:lnTo>
                  <a:lnTo>
                    <a:pt x="9929" y="289766"/>
                  </a:lnTo>
                  <a:lnTo>
                    <a:pt x="6822" y="280046"/>
                  </a:lnTo>
                  <a:lnTo>
                    <a:pt x="5975" y="268673"/>
                  </a:lnTo>
                  <a:lnTo>
                    <a:pt x="6633" y="256196"/>
                  </a:lnTo>
                  <a:lnTo>
                    <a:pt x="9519" y="241761"/>
                  </a:lnTo>
                  <a:lnTo>
                    <a:pt x="13890" y="226020"/>
                  </a:lnTo>
                  <a:lnTo>
                    <a:pt x="44359" y="133122"/>
                  </a:lnTo>
                  <a:lnTo>
                    <a:pt x="48128" y="120559"/>
                  </a:lnTo>
                  <a:lnTo>
                    <a:pt x="55579" y="93550"/>
                  </a:lnTo>
                  <a:lnTo>
                    <a:pt x="58056" y="79496"/>
                  </a:lnTo>
                  <a:lnTo>
                    <a:pt x="59707" y="65232"/>
                  </a:lnTo>
                  <a:lnTo>
                    <a:pt x="60807" y="50829"/>
                  </a:lnTo>
                  <a:lnTo>
                    <a:pt x="59094" y="38780"/>
                  </a:lnTo>
                  <a:lnTo>
                    <a:pt x="55505" y="28301"/>
                  </a:lnTo>
                  <a:lnTo>
                    <a:pt x="409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112370" y="4535666"/>
              <a:ext cx="173945" cy="265324"/>
            </a:xfrm>
            <a:custGeom>
              <a:avLst/>
              <a:gdLst/>
              <a:ahLst/>
              <a:cxnLst/>
              <a:rect l="0" t="0" r="0" b="0"/>
              <a:pathLst>
                <a:path w="173945" h="265324">
                  <a:moveTo>
                    <a:pt x="33035" y="67166"/>
                  </a:moveTo>
                  <a:lnTo>
                    <a:pt x="48361" y="143799"/>
                  </a:lnTo>
                  <a:lnTo>
                    <a:pt x="50594" y="159853"/>
                  </a:lnTo>
                  <a:lnTo>
                    <a:pt x="52082" y="175451"/>
                  </a:lnTo>
                  <a:lnTo>
                    <a:pt x="53074" y="190743"/>
                  </a:lnTo>
                  <a:lnTo>
                    <a:pt x="54958" y="204609"/>
                  </a:lnTo>
                  <a:lnTo>
                    <a:pt x="57439" y="217523"/>
                  </a:lnTo>
                  <a:lnTo>
                    <a:pt x="60316" y="229803"/>
                  </a:lnTo>
                  <a:lnTo>
                    <a:pt x="64680" y="240436"/>
                  </a:lnTo>
                  <a:lnTo>
                    <a:pt x="70037" y="249972"/>
                  </a:lnTo>
                  <a:lnTo>
                    <a:pt x="76056" y="258777"/>
                  </a:lnTo>
                  <a:lnTo>
                    <a:pt x="83739" y="263423"/>
                  </a:lnTo>
                  <a:lnTo>
                    <a:pt x="92531" y="265297"/>
                  </a:lnTo>
                  <a:lnTo>
                    <a:pt x="102063" y="265323"/>
                  </a:lnTo>
                  <a:lnTo>
                    <a:pt x="110865" y="260446"/>
                  </a:lnTo>
                  <a:lnTo>
                    <a:pt x="119179" y="252301"/>
                  </a:lnTo>
                  <a:lnTo>
                    <a:pt x="127170" y="241976"/>
                  </a:lnTo>
                  <a:lnTo>
                    <a:pt x="133720" y="231423"/>
                  </a:lnTo>
                  <a:lnTo>
                    <a:pt x="139311" y="220717"/>
                  </a:lnTo>
                  <a:lnTo>
                    <a:pt x="144261" y="209909"/>
                  </a:lnTo>
                  <a:lnTo>
                    <a:pt x="148785" y="199033"/>
                  </a:lnTo>
                  <a:lnTo>
                    <a:pt x="153024" y="188112"/>
                  </a:lnTo>
                  <a:lnTo>
                    <a:pt x="160997" y="166190"/>
                  </a:lnTo>
                  <a:lnTo>
                    <a:pt x="168620" y="144211"/>
                  </a:lnTo>
                  <a:lnTo>
                    <a:pt x="171142" y="131988"/>
                  </a:lnTo>
                  <a:lnTo>
                    <a:pt x="172823" y="118945"/>
                  </a:lnTo>
                  <a:lnTo>
                    <a:pt x="173944" y="105356"/>
                  </a:lnTo>
                  <a:lnTo>
                    <a:pt x="173468" y="90179"/>
                  </a:lnTo>
                  <a:lnTo>
                    <a:pt x="171927" y="73943"/>
                  </a:lnTo>
                  <a:lnTo>
                    <a:pt x="169676" y="57002"/>
                  </a:lnTo>
                  <a:lnTo>
                    <a:pt x="165728" y="43261"/>
                  </a:lnTo>
                  <a:lnTo>
                    <a:pt x="160649" y="31653"/>
                  </a:lnTo>
                  <a:lnTo>
                    <a:pt x="154816" y="21467"/>
                  </a:lnTo>
                  <a:lnTo>
                    <a:pt x="146034" y="13454"/>
                  </a:lnTo>
                  <a:lnTo>
                    <a:pt x="135285" y="6888"/>
                  </a:lnTo>
                  <a:lnTo>
                    <a:pt x="123224" y="1287"/>
                  </a:lnTo>
                  <a:lnTo>
                    <a:pt x="110290" y="0"/>
                  </a:lnTo>
                  <a:lnTo>
                    <a:pt x="96773" y="1589"/>
                  </a:lnTo>
                  <a:lnTo>
                    <a:pt x="82868" y="5095"/>
                  </a:lnTo>
                  <a:lnTo>
                    <a:pt x="71151" y="12327"/>
                  </a:lnTo>
                  <a:lnTo>
                    <a:pt x="60893" y="22042"/>
                  </a:lnTo>
                  <a:lnTo>
                    <a:pt x="51607" y="33413"/>
                  </a:lnTo>
                  <a:lnTo>
                    <a:pt x="44192" y="44664"/>
                  </a:lnTo>
                  <a:lnTo>
                    <a:pt x="38026" y="55835"/>
                  </a:lnTo>
                  <a:lnTo>
                    <a:pt x="32692" y="66953"/>
                  </a:lnTo>
                  <a:lnTo>
                    <a:pt x="26688" y="78036"/>
                  </a:lnTo>
                  <a:lnTo>
                    <a:pt x="20239" y="89095"/>
                  </a:lnTo>
                  <a:lnTo>
                    <a:pt x="0" y="1222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157946" y="4988236"/>
              <a:ext cx="114254" cy="319337"/>
            </a:xfrm>
            <a:custGeom>
              <a:avLst/>
              <a:gdLst/>
              <a:ahLst/>
              <a:cxnLst/>
              <a:rect l="0" t="0" r="0" b="0"/>
              <a:pathLst>
                <a:path w="114254" h="319337">
                  <a:moveTo>
                    <a:pt x="9482" y="0"/>
                  </a:moveTo>
                  <a:lnTo>
                    <a:pt x="3636" y="17538"/>
                  </a:lnTo>
                  <a:lnTo>
                    <a:pt x="1914" y="31268"/>
                  </a:lnTo>
                  <a:lnTo>
                    <a:pt x="766" y="48986"/>
                  </a:lnTo>
                  <a:lnTo>
                    <a:pt x="0" y="69363"/>
                  </a:lnTo>
                  <a:lnTo>
                    <a:pt x="714" y="87841"/>
                  </a:lnTo>
                  <a:lnTo>
                    <a:pt x="2414" y="105054"/>
                  </a:lnTo>
                  <a:lnTo>
                    <a:pt x="4770" y="121424"/>
                  </a:lnTo>
                  <a:lnTo>
                    <a:pt x="10650" y="155925"/>
                  </a:lnTo>
                  <a:lnTo>
                    <a:pt x="13931" y="173690"/>
                  </a:lnTo>
                  <a:lnTo>
                    <a:pt x="18566" y="180639"/>
                  </a:lnTo>
                  <a:lnTo>
                    <a:pt x="24103" y="180378"/>
                  </a:lnTo>
                  <a:lnTo>
                    <a:pt x="30241" y="175310"/>
                  </a:lnTo>
                  <a:lnTo>
                    <a:pt x="35556" y="168261"/>
                  </a:lnTo>
                  <a:lnTo>
                    <a:pt x="40323" y="159891"/>
                  </a:lnTo>
                  <a:lnTo>
                    <a:pt x="44725" y="150641"/>
                  </a:lnTo>
                  <a:lnTo>
                    <a:pt x="51330" y="143250"/>
                  </a:lnTo>
                  <a:lnTo>
                    <a:pt x="59403" y="137099"/>
                  </a:lnTo>
                  <a:lnTo>
                    <a:pt x="68457" y="131775"/>
                  </a:lnTo>
                  <a:lnTo>
                    <a:pt x="78163" y="131897"/>
                  </a:lnTo>
                  <a:lnTo>
                    <a:pt x="88304" y="135648"/>
                  </a:lnTo>
                  <a:lnTo>
                    <a:pt x="98735" y="141819"/>
                  </a:lnTo>
                  <a:lnTo>
                    <a:pt x="105689" y="150828"/>
                  </a:lnTo>
                  <a:lnTo>
                    <a:pt x="110326" y="161727"/>
                  </a:lnTo>
                  <a:lnTo>
                    <a:pt x="113416" y="173888"/>
                  </a:lnTo>
                  <a:lnTo>
                    <a:pt x="114253" y="188112"/>
                  </a:lnTo>
                  <a:lnTo>
                    <a:pt x="113587" y="203713"/>
                  </a:lnTo>
                  <a:lnTo>
                    <a:pt x="111920" y="220231"/>
                  </a:lnTo>
                  <a:lnTo>
                    <a:pt x="109585" y="236137"/>
                  </a:lnTo>
                  <a:lnTo>
                    <a:pt x="106805" y="251634"/>
                  </a:lnTo>
                  <a:lnTo>
                    <a:pt x="86563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145405" y="4952045"/>
              <a:ext cx="88093" cy="14169"/>
            </a:xfrm>
            <a:custGeom>
              <a:avLst/>
              <a:gdLst/>
              <a:ahLst/>
              <a:cxnLst/>
              <a:rect l="0" t="0" r="0" b="0"/>
              <a:pathLst>
                <a:path w="88093" h="14169">
                  <a:moveTo>
                    <a:pt x="0" y="14168"/>
                  </a:moveTo>
                  <a:lnTo>
                    <a:pt x="17537" y="2477"/>
                  </a:lnTo>
                  <a:lnTo>
                    <a:pt x="27597" y="257"/>
                  </a:lnTo>
                  <a:lnTo>
                    <a:pt x="39198" y="0"/>
                  </a:lnTo>
                  <a:lnTo>
                    <a:pt x="88092" y="31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143353" y="5076329"/>
              <a:ext cx="77082" cy="154163"/>
            </a:xfrm>
            <a:custGeom>
              <a:avLst/>
              <a:gdLst/>
              <a:ahLst/>
              <a:cxnLst/>
              <a:rect l="0" t="0" r="0" b="0"/>
              <a:pathLst>
                <a:path w="77082" h="154163">
                  <a:moveTo>
                    <a:pt x="0" y="0"/>
                  </a:moveTo>
                  <a:lnTo>
                    <a:pt x="30653" y="61306"/>
                  </a:lnTo>
                  <a:lnTo>
                    <a:pt x="37564" y="73905"/>
                  </a:lnTo>
                  <a:lnTo>
                    <a:pt x="44619" y="85976"/>
                  </a:lnTo>
                  <a:lnTo>
                    <a:pt x="51769" y="97693"/>
                  </a:lnTo>
                  <a:lnTo>
                    <a:pt x="57759" y="109175"/>
                  </a:lnTo>
                  <a:lnTo>
                    <a:pt x="62976" y="120500"/>
                  </a:lnTo>
                  <a:lnTo>
                    <a:pt x="77081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121330" y="5032283"/>
              <a:ext cx="132139" cy="253267"/>
            </a:xfrm>
            <a:custGeom>
              <a:avLst/>
              <a:gdLst/>
              <a:ahLst/>
              <a:cxnLst/>
              <a:rect l="0" t="0" r="0" b="0"/>
              <a:pathLst>
                <a:path w="132139" h="253267">
                  <a:moveTo>
                    <a:pt x="132138" y="0"/>
                  </a:moveTo>
                  <a:lnTo>
                    <a:pt x="101485" y="61306"/>
                  </a:lnTo>
                  <a:lnTo>
                    <a:pt x="94574" y="73905"/>
                  </a:lnTo>
                  <a:lnTo>
                    <a:pt x="87519" y="85975"/>
                  </a:lnTo>
                  <a:lnTo>
                    <a:pt x="80369" y="97693"/>
                  </a:lnTo>
                  <a:lnTo>
                    <a:pt x="73156" y="110398"/>
                  </a:lnTo>
                  <a:lnTo>
                    <a:pt x="58615" y="137566"/>
                  </a:lnTo>
                  <a:lnTo>
                    <a:pt x="52535" y="150439"/>
                  </a:lnTo>
                  <a:lnTo>
                    <a:pt x="47258" y="162691"/>
                  </a:lnTo>
                  <a:lnTo>
                    <a:pt x="42517" y="174530"/>
                  </a:lnTo>
                  <a:lnTo>
                    <a:pt x="36909" y="184870"/>
                  </a:lnTo>
                  <a:lnTo>
                    <a:pt x="30723" y="194210"/>
                  </a:lnTo>
                  <a:lnTo>
                    <a:pt x="24153" y="202884"/>
                  </a:lnTo>
                  <a:lnTo>
                    <a:pt x="18549" y="212337"/>
                  </a:lnTo>
                  <a:lnTo>
                    <a:pt x="13589" y="222309"/>
                  </a:lnTo>
                  <a:lnTo>
                    <a:pt x="0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912110" y="5318583"/>
              <a:ext cx="1695782" cy="132140"/>
            </a:xfrm>
            <a:custGeom>
              <a:avLst/>
              <a:gdLst/>
              <a:ahLst/>
              <a:cxnLst/>
              <a:rect l="0" t="0" r="0" b="0"/>
              <a:pathLst>
                <a:path w="1695782" h="132140">
                  <a:moveTo>
                    <a:pt x="0" y="132139"/>
                  </a:moveTo>
                  <a:lnTo>
                    <a:pt x="103538" y="106255"/>
                  </a:lnTo>
                  <a:lnTo>
                    <a:pt x="132478" y="102282"/>
                  </a:lnTo>
                  <a:lnTo>
                    <a:pt x="162877" y="99293"/>
                  </a:lnTo>
                  <a:lnTo>
                    <a:pt x="179548" y="96784"/>
                  </a:lnTo>
                  <a:lnTo>
                    <a:pt x="214385" y="90732"/>
                  </a:lnTo>
                  <a:lnTo>
                    <a:pt x="304850" y="73275"/>
                  </a:lnTo>
                  <a:lnTo>
                    <a:pt x="341446" y="69272"/>
                  </a:lnTo>
                  <a:lnTo>
                    <a:pt x="378103" y="66270"/>
                  </a:lnTo>
                  <a:lnTo>
                    <a:pt x="396442" y="63756"/>
                  </a:lnTo>
                  <a:lnTo>
                    <a:pt x="414786" y="60857"/>
                  </a:lnTo>
                  <a:lnTo>
                    <a:pt x="454744" y="57636"/>
                  </a:lnTo>
                  <a:lnTo>
                    <a:pt x="498197" y="54980"/>
                  </a:lnTo>
                  <a:lnTo>
                    <a:pt x="546058" y="49722"/>
                  </a:lnTo>
                  <a:lnTo>
                    <a:pt x="592616" y="46569"/>
                  </a:lnTo>
                  <a:lnTo>
                    <a:pt x="637777" y="45167"/>
                  </a:lnTo>
                  <a:lnTo>
                    <a:pt x="748669" y="44194"/>
                  </a:lnTo>
                  <a:lnTo>
                    <a:pt x="946991" y="44050"/>
                  </a:lnTo>
                  <a:lnTo>
                    <a:pt x="991039" y="40786"/>
                  </a:lnTo>
                  <a:lnTo>
                    <a:pt x="1013063" y="38202"/>
                  </a:lnTo>
                  <a:lnTo>
                    <a:pt x="1057109" y="35332"/>
                  </a:lnTo>
                  <a:lnTo>
                    <a:pt x="1101156" y="32832"/>
                  </a:lnTo>
                  <a:lnTo>
                    <a:pt x="1123179" y="30453"/>
                  </a:lnTo>
                  <a:lnTo>
                    <a:pt x="1145202" y="27643"/>
                  </a:lnTo>
                  <a:lnTo>
                    <a:pt x="1166002" y="24547"/>
                  </a:lnTo>
                  <a:lnTo>
                    <a:pt x="1205426" y="17843"/>
                  </a:lnTo>
                  <a:lnTo>
                    <a:pt x="1246603" y="14048"/>
                  </a:lnTo>
                  <a:lnTo>
                    <a:pt x="1286926" y="11138"/>
                  </a:lnTo>
                  <a:lnTo>
                    <a:pt x="1304531" y="8649"/>
                  </a:lnTo>
                  <a:lnTo>
                    <a:pt x="1321161" y="5766"/>
                  </a:lnTo>
                  <a:lnTo>
                    <a:pt x="1373795" y="1709"/>
                  </a:lnTo>
                  <a:lnTo>
                    <a:pt x="1409933" y="760"/>
                  </a:lnTo>
                  <a:lnTo>
                    <a:pt x="16957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207171" y="5483757"/>
              <a:ext cx="155332" cy="263085"/>
            </a:xfrm>
            <a:custGeom>
              <a:avLst/>
              <a:gdLst/>
              <a:ahLst/>
              <a:cxnLst/>
              <a:rect l="0" t="0" r="0" b="0"/>
              <a:pathLst>
                <a:path w="155332" h="263085">
                  <a:moveTo>
                    <a:pt x="26326" y="0"/>
                  </a:moveTo>
                  <a:lnTo>
                    <a:pt x="14635" y="17537"/>
                  </a:lnTo>
                  <a:lnTo>
                    <a:pt x="9968" y="30044"/>
                  </a:lnTo>
                  <a:lnTo>
                    <a:pt x="5632" y="45723"/>
                  </a:lnTo>
                  <a:lnTo>
                    <a:pt x="1519" y="63517"/>
                  </a:lnTo>
                  <a:lnTo>
                    <a:pt x="0" y="82720"/>
                  </a:lnTo>
                  <a:lnTo>
                    <a:pt x="210" y="102864"/>
                  </a:lnTo>
                  <a:lnTo>
                    <a:pt x="1575" y="123633"/>
                  </a:lnTo>
                  <a:lnTo>
                    <a:pt x="3708" y="143597"/>
                  </a:lnTo>
                  <a:lnTo>
                    <a:pt x="6353" y="163025"/>
                  </a:lnTo>
                  <a:lnTo>
                    <a:pt x="9341" y="182094"/>
                  </a:lnTo>
                  <a:lnTo>
                    <a:pt x="15003" y="199700"/>
                  </a:lnTo>
                  <a:lnTo>
                    <a:pt x="22448" y="216332"/>
                  </a:lnTo>
                  <a:lnTo>
                    <a:pt x="31082" y="232314"/>
                  </a:lnTo>
                  <a:lnTo>
                    <a:pt x="40508" y="244192"/>
                  </a:lnTo>
                  <a:lnTo>
                    <a:pt x="50464" y="253334"/>
                  </a:lnTo>
                  <a:lnTo>
                    <a:pt x="60770" y="260652"/>
                  </a:lnTo>
                  <a:lnTo>
                    <a:pt x="72536" y="263084"/>
                  </a:lnTo>
                  <a:lnTo>
                    <a:pt x="85273" y="262258"/>
                  </a:lnTo>
                  <a:lnTo>
                    <a:pt x="98659" y="259261"/>
                  </a:lnTo>
                  <a:lnTo>
                    <a:pt x="110030" y="252368"/>
                  </a:lnTo>
                  <a:lnTo>
                    <a:pt x="120057" y="242879"/>
                  </a:lnTo>
                  <a:lnTo>
                    <a:pt x="129189" y="231660"/>
                  </a:lnTo>
                  <a:lnTo>
                    <a:pt x="136501" y="218062"/>
                  </a:lnTo>
                  <a:lnTo>
                    <a:pt x="142599" y="202880"/>
                  </a:lnTo>
                  <a:lnTo>
                    <a:pt x="147888" y="186640"/>
                  </a:lnTo>
                  <a:lnTo>
                    <a:pt x="151414" y="168473"/>
                  </a:lnTo>
                  <a:lnTo>
                    <a:pt x="153764" y="149020"/>
                  </a:lnTo>
                  <a:lnTo>
                    <a:pt x="155331" y="128711"/>
                  </a:lnTo>
                  <a:lnTo>
                    <a:pt x="155152" y="111501"/>
                  </a:lnTo>
                  <a:lnTo>
                    <a:pt x="153809" y="96357"/>
                  </a:lnTo>
                  <a:lnTo>
                    <a:pt x="151691" y="82591"/>
                  </a:lnTo>
                  <a:lnTo>
                    <a:pt x="146608" y="69742"/>
                  </a:lnTo>
                  <a:lnTo>
                    <a:pt x="139549" y="57506"/>
                  </a:lnTo>
                  <a:lnTo>
                    <a:pt x="131172" y="45679"/>
                  </a:lnTo>
                  <a:lnTo>
                    <a:pt x="123141" y="35346"/>
                  </a:lnTo>
                  <a:lnTo>
                    <a:pt x="115339" y="26011"/>
                  </a:lnTo>
                  <a:lnTo>
                    <a:pt x="107691" y="17341"/>
                  </a:lnTo>
                  <a:lnTo>
                    <a:pt x="97699" y="12784"/>
                  </a:lnTo>
                  <a:lnTo>
                    <a:pt x="86143" y="10970"/>
                  </a:lnTo>
                  <a:lnTo>
                    <a:pt x="3733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936185" y="5589925"/>
              <a:ext cx="180172" cy="285096"/>
            </a:xfrm>
            <a:custGeom>
              <a:avLst/>
              <a:gdLst/>
              <a:ahLst/>
              <a:cxnLst/>
              <a:rect l="0" t="0" r="0" b="0"/>
              <a:pathLst>
                <a:path w="180172" h="285096">
                  <a:moveTo>
                    <a:pt x="0" y="47994"/>
                  </a:moveTo>
                  <a:lnTo>
                    <a:pt x="0" y="71376"/>
                  </a:lnTo>
                  <a:lnTo>
                    <a:pt x="1223" y="81935"/>
                  </a:lnTo>
                  <a:lnTo>
                    <a:pt x="3262" y="92644"/>
                  </a:lnTo>
                  <a:lnTo>
                    <a:pt x="5846" y="103454"/>
                  </a:lnTo>
                  <a:lnTo>
                    <a:pt x="21172" y="159588"/>
                  </a:lnTo>
                  <a:lnTo>
                    <a:pt x="31025" y="193025"/>
                  </a:lnTo>
                  <a:lnTo>
                    <a:pt x="35366" y="207080"/>
                  </a:lnTo>
                  <a:lnTo>
                    <a:pt x="40706" y="220121"/>
                  </a:lnTo>
                  <a:lnTo>
                    <a:pt x="46713" y="232485"/>
                  </a:lnTo>
                  <a:lnTo>
                    <a:pt x="53165" y="244398"/>
                  </a:lnTo>
                  <a:lnTo>
                    <a:pt x="59914" y="254788"/>
                  </a:lnTo>
                  <a:lnTo>
                    <a:pt x="66860" y="264161"/>
                  </a:lnTo>
                  <a:lnTo>
                    <a:pt x="73937" y="272857"/>
                  </a:lnTo>
                  <a:lnTo>
                    <a:pt x="83550" y="278654"/>
                  </a:lnTo>
                  <a:lnTo>
                    <a:pt x="94853" y="282519"/>
                  </a:lnTo>
                  <a:lnTo>
                    <a:pt x="107281" y="285095"/>
                  </a:lnTo>
                  <a:lnTo>
                    <a:pt x="119238" y="283142"/>
                  </a:lnTo>
                  <a:lnTo>
                    <a:pt x="130879" y="278170"/>
                  </a:lnTo>
                  <a:lnTo>
                    <a:pt x="142311" y="271184"/>
                  </a:lnTo>
                  <a:lnTo>
                    <a:pt x="151155" y="262857"/>
                  </a:lnTo>
                  <a:lnTo>
                    <a:pt x="158275" y="253634"/>
                  </a:lnTo>
                  <a:lnTo>
                    <a:pt x="164245" y="243816"/>
                  </a:lnTo>
                  <a:lnTo>
                    <a:pt x="169448" y="228706"/>
                  </a:lnTo>
                  <a:lnTo>
                    <a:pt x="174141" y="210068"/>
                  </a:lnTo>
                  <a:lnTo>
                    <a:pt x="178493" y="189078"/>
                  </a:lnTo>
                  <a:lnTo>
                    <a:pt x="180171" y="170190"/>
                  </a:lnTo>
                  <a:lnTo>
                    <a:pt x="180066" y="152705"/>
                  </a:lnTo>
                  <a:lnTo>
                    <a:pt x="178772" y="136154"/>
                  </a:lnTo>
                  <a:lnTo>
                    <a:pt x="176686" y="121449"/>
                  </a:lnTo>
                  <a:lnTo>
                    <a:pt x="174073" y="107976"/>
                  </a:lnTo>
                  <a:lnTo>
                    <a:pt x="171106" y="95323"/>
                  </a:lnTo>
                  <a:lnTo>
                    <a:pt x="166682" y="81993"/>
                  </a:lnTo>
                  <a:lnTo>
                    <a:pt x="161285" y="68213"/>
                  </a:lnTo>
                  <a:lnTo>
                    <a:pt x="155240" y="54132"/>
                  </a:lnTo>
                  <a:lnTo>
                    <a:pt x="147540" y="41075"/>
                  </a:lnTo>
                  <a:lnTo>
                    <a:pt x="138736" y="28699"/>
                  </a:lnTo>
                  <a:lnTo>
                    <a:pt x="129196" y="16778"/>
                  </a:lnTo>
                  <a:lnTo>
                    <a:pt x="117942" y="8831"/>
                  </a:lnTo>
                  <a:lnTo>
                    <a:pt x="105545" y="3533"/>
                  </a:lnTo>
                  <a:lnTo>
                    <a:pt x="92386" y="0"/>
                  </a:lnTo>
                  <a:lnTo>
                    <a:pt x="79944" y="93"/>
                  </a:lnTo>
                  <a:lnTo>
                    <a:pt x="67978" y="2601"/>
                  </a:lnTo>
                  <a:lnTo>
                    <a:pt x="56330" y="6720"/>
                  </a:lnTo>
                  <a:lnTo>
                    <a:pt x="46118" y="11914"/>
                  </a:lnTo>
                  <a:lnTo>
                    <a:pt x="36863" y="1782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673438" y="4316531"/>
              <a:ext cx="130609" cy="65384"/>
            </a:xfrm>
            <a:custGeom>
              <a:avLst/>
              <a:gdLst/>
              <a:ahLst/>
              <a:cxnLst/>
              <a:rect l="0" t="0" r="0" b="0"/>
              <a:pathLst>
                <a:path w="130609" h="65384">
                  <a:moveTo>
                    <a:pt x="9481" y="0"/>
                  </a:moveTo>
                  <a:lnTo>
                    <a:pt x="3636" y="17537"/>
                  </a:lnTo>
                  <a:lnTo>
                    <a:pt x="1914" y="27597"/>
                  </a:lnTo>
                  <a:lnTo>
                    <a:pt x="766" y="39198"/>
                  </a:lnTo>
                  <a:lnTo>
                    <a:pt x="0" y="51826"/>
                  </a:lnTo>
                  <a:lnTo>
                    <a:pt x="3161" y="59021"/>
                  </a:lnTo>
                  <a:lnTo>
                    <a:pt x="8938" y="62594"/>
                  </a:lnTo>
                  <a:lnTo>
                    <a:pt x="16460" y="63753"/>
                  </a:lnTo>
                  <a:lnTo>
                    <a:pt x="27592" y="64525"/>
                  </a:lnTo>
                  <a:lnTo>
                    <a:pt x="41132" y="65040"/>
                  </a:lnTo>
                  <a:lnTo>
                    <a:pt x="56275" y="65383"/>
                  </a:lnTo>
                  <a:lnTo>
                    <a:pt x="70042" y="64388"/>
                  </a:lnTo>
                  <a:lnTo>
                    <a:pt x="130608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742645" y="4261473"/>
              <a:ext cx="28368" cy="220233"/>
            </a:xfrm>
            <a:custGeom>
              <a:avLst/>
              <a:gdLst/>
              <a:ahLst/>
              <a:cxnLst/>
              <a:rect l="0" t="0" r="0" b="0"/>
              <a:pathLst>
                <a:path w="28368" h="220233">
                  <a:moveTo>
                    <a:pt x="6344" y="0"/>
                  </a:moveTo>
                  <a:lnTo>
                    <a:pt x="498" y="23383"/>
                  </a:lnTo>
                  <a:lnTo>
                    <a:pt x="0" y="35165"/>
                  </a:lnTo>
                  <a:lnTo>
                    <a:pt x="891" y="47914"/>
                  </a:lnTo>
                  <a:lnTo>
                    <a:pt x="2708" y="61307"/>
                  </a:lnTo>
                  <a:lnTo>
                    <a:pt x="7991" y="92501"/>
                  </a:lnTo>
                  <a:lnTo>
                    <a:pt x="17843" y="144457"/>
                  </a:lnTo>
                  <a:lnTo>
                    <a:pt x="28367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595092" y="5582861"/>
              <a:ext cx="120863" cy="150231"/>
            </a:xfrm>
            <a:custGeom>
              <a:avLst/>
              <a:gdLst/>
              <a:ahLst/>
              <a:cxnLst/>
              <a:rect l="0" t="0" r="0" b="0"/>
              <a:pathLst>
                <a:path w="120863" h="150231">
                  <a:moveTo>
                    <a:pt x="10746" y="0"/>
                  </a:moveTo>
                  <a:lnTo>
                    <a:pt x="10746" y="29228"/>
                  </a:lnTo>
                  <a:lnTo>
                    <a:pt x="11970" y="42732"/>
                  </a:lnTo>
                  <a:lnTo>
                    <a:pt x="14009" y="56628"/>
                  </a:lnTo>
                  <a:lnTo>
                    <a:pt x="16592" y="70787"/>
                  </a:lnTo>
                  <a:lnTo>
                    <a:pt x="17091" y="85120"/>
                  </a:lnTo>
                  <a:lnTo>
                    <a:pt x="16199" y="99570"/>
                  </a:lnTo>
                  <a:lnTo>
                    <a:pt x="14382" y="114097"/>
                  </a:lnTo>
                  <a:lnTo>
                    <a:pt x="10723" y="126228"/>
                  </a:lnTo>
                  <a:lnTo>
                    <a:pt x="5837" y="136763"/>
                  </a:lnTo>
                  <a:lnTo>
                    <a:pt x="132" y="146233"/>
                  </a:lnTo>
                  <a:lnTo>
                    <a:pt x="0" y="150099"/>
                  </a:lnTo>
                  <a:lnTo>
                    <a:pt x="3582" y="150230"/>
                  </a:lnTo>
                  <a:lnTo>
                    <a:pt x="9641" y="147870"/>
                  </a:lnTo>
                  <a:lnTo>
                    <a:pt x="18574" y="146297"/>
                  </a:lnTo>
                  <a:lnTo>
                    <a:pt x="29423" y="145248"/>
                  </a:lnTo>
                  <a:lnTo>
                    <a:pt x="41550" y="144549"/>
                  </a:lnTo>
                  <a:lnTo>
                    <a:pt x="53305" y="142859"/>
                  </a:lnTo>
                  <a:lnTo>
                    <a:pt x="64813" y="140509"/>
                  </a:lnTo>
                  <a:lnTo>
                    <a:pt x="12086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731633" y="5615895"/>
              <a:ext cx="61403" cy="264279"/>
            </a:xfrm>
            <a:custGeom>
              <a:avLst/>
              <a:gdLst/>
              <a:ahLst/>
              <a:cxnLst/>
              <a:rect l="0" t="0" r="0" b="0"/>
              <a:pathLst>
                <a:path w="61403" h="264279">
                  <a:moveTo>
                    <a:pt x="6344" y="0"/>
                  </a:moveTo>
                  <a:lnTo>
                    <a:pt x="498" y="17537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11112" y="95191"/>
                  </a:lnTo>
                  <a:lnTo>
                    <a:pt x="14417" y="111178"/>
                  </a:lnTo>
                  <a:lnTo>
                    <a:pt x="17843" y="125506"/>
                  </a:lnTo>
                  <a:lnTo>
                    <a:pt x="21351" y="138728"/>
                  </a:lnTo>
                  <a:lnTo>
                    <a:pt x="28512" y="169734"/>
                  </a:lnTo>
                  <a:lnTo>
                    <a:pt x="32134" y="186567"/>
                  </a:lnTo>
                  <a:lnTo>
                    <a:pt x="35773" y="201459"/>
                  </a:lnTo>
                  <a:lnTo>
                    <a:pt x="39422" y="215057"/>
                  </a:lnTo>
                  <a:lnTo>
                    <a:pt x="61402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429653" y="4250462"/>
              <a:ext cx="11013" cy="121128"/>
            </a:xfrm>
            <a:custGeom>
              <a:avLst/>
              <a:gdLst/>
              <a:ahLst/>
              <a:cxnLst/>
              <a:rect l="0" t="0" r="0" b="0"/>
              <a:pathLst>
                <a:path w="11013" h="121128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1531" y="51825"/>
                  </a:lnTo>
                  <a:lnTo>
                    <a:pt x="681" y="78907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140273" y="5853360"/>
              <a:ext cx="168254" cy="295561"/>
            </a:xfrm>
            <a:custGeom>
              <a:avLst/>
              <a:gdLst/>
              <a:ahLst/>
              <a:cxnLst/>
              <a:rect l="0" t="0" r="0" b="0"/>
              <a:pathLst>
                <a:path w="168254" h="295561">
                  <a:moveTo>
                    <a:pt x="25103" y="81871"/>
                  </a:moveTo>
                  <a:lnTo>
                    <a:pt x="13412" y="70179"/>
                  </a:lnTo>
                  <a:lnTo>
                    <a:pt x="8744" y="63065"/>
                  </a:lnTo>
                  <a:lnTo>
                    <a:pt x="4409" y="54652"/>
                  </a:lnTo>
                  <a:lnTo>
                    <a:pt x="296" y="45372"/>
                  </a:lnTo>
                  <a:lnTo>
                    <a:pt x="0" y="35515"/>
                  </a:lnTo>
                  <a:lnTo>
                    <a:pt x="2250" y="25273"/>
                  </a:lnTo>
                  <a:lnTo>
                    <a:pt x="6197" y="14775"/>
                  </a:lnTo>
                  <a:lnTo>
                    <a:pt x="13723" y="7776"/>
                  </a:lnTo>
                  <a:lnTo>
                    <a:pt x="23633" y="3110"/>
                  </a:lnTo>
                  <a:lnTo>
                    <a:pt x="35135" y="0"/>
                  </a:lnTo>
                  <a:lnTo>
                    <a:pt x="45250" y="1596"/>
                  </a:lnTo>
                  <a:lnTo>
                    <a:pt x="54440" y="6331"/>
                  </a:lnTo>
                  <a:lnTo>
                    <a:pt x="63013" y="13159"/>
                  </a:lnTo>
                  <a:lnTo>
                    <a:pt x="71176" y="22604"/>
                  </a:lnTo>
                  <a:lnTo>
                    <a:pt x="79065" y="33795"/>
                  </a:lnTo>
                  <a:lnTo>
                    <a:pt x="86771" y="46150"/>
                  </a:lnTo>
                  <a:lnTo>
                    <a:pt x="93133" y="60504"/>
                  </a:lnTo>
                  <a:lnTo>
                    <a:pt x="98597" y="76190"/>
                  </a:lnTo>
                  <a:lnTo>
                    <a:pt x="103463" y="92766"/>
                  </a:lnTo>
                  <a:lnTo>
                    <a:pt x="106707" y="109934"/>
                  </a:lnTo>
                  <a:lnTo>
                    <a:pt x="108870" y="127497"/>
                  </a:lnTo>
                  <a:lnTo>
                    <a:pt x="110311" y="145323"/>
                  </a:lnTo>
                  <a:lnTo>
                    <a:pt x="110049" y="163325"/>
                  </a:lnTo>
                  <a:lnTo>
                    <a:pt x="108651" y="181443"/>
                  </a:lnTo>
                  <a:lnTo>
                    <a:pt x="106495" y="199639"/>
                  </a:lnTo>
                  <a:lnTo>
                    <a:pt x="102611" y="216665"/>
                  </a:lnTo>
                  <a:lnTo>
                    <a:pt x="97575" y="232908"/>
                  </a:lnTo>
                  <a:lnTo>
                    <a:pt x="91770" y="248632"/>
                  </a:lnTo>
                  <a:lnTo>
                    <a:pt x="85453" y="262785"/>
                  </a:lnTo>
                  <a:lnTo>
                    <a:pt x="78795" y="275891"/>
                  </a:lnTo>
                  <a:lnTo>
                    <a:pt x="71909" y="288298"/>
                  </a:lnTo>
                  <a:lnTo>
                    <a:pt x="63648" y="294123"/>
                  </a:lnTo>
                  <a:lnTo>
                    <a:pt x="54470" y="295560"/>
                  </a:lnTo>
                  <a:lnTo>
                    <a:pt x="44681" y="294070"/>
                  </a:lnTo>
                  <a:lnTo>
                    <a:pt x="36932" y="289406"/>
                  </a:lnTo>
                  <a:lnTo>
                    <a:pt x="30541" y="282627"/>
                  </a:lnTo>
                  <a:lnTo>
                    <a:pt x="25058" y="274436"/>
                  </a:lnTo>
                  <a:lnTo>
                    <a:pt x="21403" y="264082"/>
                  </a:lnTo>
                  <a:lnTo>
                    <a:pt x="18965" y="252286"/>
                  </a:lnTo>
                  <a:lnTo>
                    <a:pt x="17341" y="239527"/>
                  </a:lnTo>
                  <a:lnTo>
                    <a:pt x="17481" y="227351"/>
                  </a:lnTo>
                  <a:lnTo>
                    <a:pt x="18798" y="215562"/>
                  </a:lnTo>
                  <a:lnTo>
                    <a:pt x="20900" y="204033"/>
                  </a:lnTo>
                  <a:lnTo>
                    <a:pt x="24748" y="193900"/>
                  </a:lnTo>
                  <a:lnTo>
                    <a:pt x="29760" y="184698"/>
                  </a:lnTo>
                  <a:lnTo>
                    <a:pt x="35549" y="176116"/>
                  </a:lnTo>
                  <a:lnTo>
                    <a:pt x="43078" y="172841"/>
                  </a:lnTo>
                  <a:lnTo>
                    <a:pt x="51768" y="173106"/>
                  </a:lnTo>
                  <a:lnTo>
                    <a:pt x="61233" y="175729"/>
                  </a:lnTo>
                  <a:lnTo>
                    <a:pt x="71213" y="179925"/>
                  </a:lnTo>
                  <a:lnTo>
                    <a:pt x="81536" y="185169"/>
                  </a:lnTo>
                  <a:lnTo>
                    <a:pt x="92089" y="191112"/>
                  </a:lnTo>
                  <a:lnTo>
                    <a:pt x="102795" y="197521"/>
                  </a:lnTo>
                  <a:lnTo>
                    <a:pt x="113603" y="204241"/>
                  </a:lnTo>
                  <a:lnTo>
                    <a:pt x="168253" y="225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346229" y="5748034"/>
              <a:ext cx="160856" cy="243392"/>
            </a:xfrm>
            <a:custGeom>
              <a:avLst/>
              <a:gdLst/>
              <a:ahLst/>
              <a:cxnLst/>
              <a:rect l="0" t="0" r="0" b="0"/>
              <a:pathLst>
                <a:path w="160856" h="243392">
                  <a:moveTo>
                    <a:pt x="6343" y="0"/>
                  </a:moveTo>
                  <a:lnTo>
                    <a:pt x="498" y="17537"/>
                  </a:lnTo>
                  <a:lnTo>
                    <a:pt x="0" y="28821"/>
                  </a:lnTo>
                  <a:lnTo>
                    <a:pt x="891" y="42461"/>
                  </a:lnTo>
                  <a:lnTo>
                    <a:pt x="2708" y="57672"/>
                  </a:lnTo>
                  <a:lnTo>
                    <a:pt x="5143" y="71482"/>
                  </a:lnTo>
                  <a:lnTo>
                    <a:pt x="7991" y="84361"/>
                  </a:lnTo>
                  <a:lnTo>
                    <a:pt x="11112" y="96616"/>
                  </a:lnTo>
                  <a:lnTo>
                    <a:pt x="14417" y="108457"/>
                  </a:lnTo>
                  <a:lnTo>
                    <a:pt x="21351" y="131402"/>
                  </a:lnTo>
                  <a:lnTo>
                    <a:pt x="32133" y="164955"/>
                  </a:lnTo>
                  <a:lnTo>
                    <a:pt x="36995" y="174816"/>
                  </a:lnTo>
                  <a:lnTo>
                    <a:pt x="42683" y="183837"/>
                  </a:lnTo>
                  <a:lnTo>
                    <a:pt x="48923" y="192298"/>
                  </a:lnTo>
                  <a:lnTo>
                    <a:pt x="55529" y="200386"/>
                  </a:lnTo>
                  <a:lnTo>
                    <a:pt x="62381" y="208224"/>
                  </a:lnTo>
                  <a:lnTo>
                    <a:pt x="69395" y="215897"/>
                  </a:lnTo>
                  <a:lnTo>
                    <a:pt x="77742" y="223460"/>
                  </a:lnTo>
                  <a:lnTo>
                    <a:pt x="86977" y="230948"/>
                  </a:lnTo>
                  <a:lnTo>
                    <a:pt x="96805" y="238387"/>
                  </a:lnTo>
                  <a:lnTo>
                    <a:pt x="107027" y="242124"/>
                  </a:lnTo>
                  <a:lnTo>
                    <a:pt x="117512" y="243391"/>
                  </a:lnTo>
                  <a:lnTo>
                    <a:pt x="128172" y="243012"/>
                  </a:lnTo>
                  <a:lnTo>
                    <a:pt x="137726" y="239089"/>
                  </a:lnTo>
                  <a:lnTo>
                    <a:pt x="146543" y="232804"/>
                  </a:lnTo>
                  <a:lnTo>
                    <a:pt x="154868" y="224942"/>
                  </a:lnTo>
                  <a:lnTo>
                    <a:pt x="159194" y="214807"/>
                  </a:lnTo>
                  <a:lnTo>
                    <a:pt x="160855" y="203157"/>
                  </a:lnTo>
                  <a:lnTo>
                    <a:pt x="160738" y="190496"/>
                  </a:lnTo>
                  <a:lnTo>
                    <a:pt x="155766" y="183279"/>
                  </a:lnTo>
                  <a:lnTo>
                    <a:pt x="147558" y="179691"/>
                  </a:lnTo>
                  <a:lnTo>
                    <a:pt x="137192" y="178522"/>
                  </a:lnTo>
                  <a:lnTo>
                    <a:pt x="127834" y="181414"/>
                  </a:lnTo>
                  <a:lnTo>
                    <a:pt x="119149" y="187012"/>
                  </a:lnTo>
                  <a:lnTo>
                    <a:pt x="110911" y="194415"/>
                  </a:lnTo>
                  <a:lnTo>
                    <a:pt x="104196" y="203020"/>
                  </a:lnTo>
                  <a:lnTo>
                    <a:pt x="98496" y="212428"/>
                  </a:lnTo>
                  <a:lnTo>
                    <a:pt x="83424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583815" y="5913208"/>
              <a:ext cx="44047" cy="187197"/>
            </a:xfrm>
            <a:custGeom>
              <a:avLst/>
              <a:gdLst/>
              <a:ahLst/>
              <a:cxnLst/>
              <a:rect l="0" t="0" r="0" b="0"/>
              <a:pathLst>
                <a:path w="44047" h="187197">
                  <a:moveTo>
                    <a:pt x="0" y="0"/>
                  </a:moveTo>
                  <a:lnTo>
                    <a:pt x="5846" y="17537"/>
                  </a:lnTo>
                  <a:lnTo>
                    <a:pt x="8792" y="28820"/>
                  </a:lnTo>
                  <a:lnTo>
                    <a:pt x="15327" y="57670"/>
                  </a:lnTo>
                  <a:lnTo>
                    <a:pt x="18782" y="71482"/>
                  </a:lnTo>
                  <a:lnTo>
                    <a:pt x="22310" y="84360"/>
                  </a:lnTo>
                  <a:lnTo>
                    <a:pt x="25885" y="96615"/>
                  </a:lnTo>
                  <a:lnTo>
                    <a:pt x="28268" y="109680"/>
                  </a:lnTo>
                  <a:lnTo>
                    <a:pt x="29857" y="123284"/>
                  </a:lnTo>
                  <a:lnTo>
                    <a:pt x="44046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758563" y="5230491"/>
              <a:ext cx="190687" cy="451475"/>
            </a:xfrm>
            <a:custGeom>
              <a:avLst/>
              <a:gdLst/>
              <a:ahLst/>
              <a:cxnLst/>
              <a:rect l="0" t="0" r="0" b="0"/>
              <a:pathLst>
                <a:path w="190687" h="451475">
                  <a:moveTo>
                    <a:pt x="190686" y="0"/>
                  </a:moveTo>
                  <a:lnTo>
                    <a:pt x="129380" y="0"/>
                  </a:lnTo>
                  <a:lnTo>
                    <a:pt x="116780" y="2447"/>
                  </a:lnTo>
                  <a:lnTo>
                    <a:pt x="104711" y="6525"/>
                  </a:lnTo>
                  <a:lnTo>
                    <a:pt x="92993" y="11691"/>
                  </a:lnTo>
                  <a:lnTo>
                    <a:pt x="82734" y="18806"/>
                  </a:lnTo>
                  <a:lnTo>
                    <a:pt x="73449" y="27219"/>
                  </a:lnTo>
                  <a:lnTo>
                    <a:pt x="64811" y="36499"/>
                  </a:lnTo>
                  <a:lnTo>
                    <a:pt x="56606" y="47579"/>
                  </a:lnTo>
                  <a:lnTo>
                    <a:pt x="48688" y="59860"/>
                  </a:lnTo>
                  <a:lnTo>
                    <a:pt x="40963" y="72941"/>
                  </a:lnTo>
                  <a:lnTo>
                    <a:pt x="33366" y="86556"/>
                  </a:lnTo>
                  <a:lnTo>
                    <a:pt x="18400" y="114735"/>
                  </a:lnTo>
                  <a:lnTo>
                    <a:pt x="12206" y="127877"/>
                  </a:lnTo>
                  <a:lnTo>
                    <a:pt x="6854" y="140309"/>
                  </a:lnTo>
                  <a:lnTo>
                    <a:pt x="2062" y="152268"/>
                  </a:lnTo>
                  <a:lnTo>
                    <a:pt x="91" y="163911"/>
                  </a:lnTo>
                  <a:lnTo>
                    <a:pt x="0" y="175343"/>
                  </a:lnTo>
                  <a:lnTo>
                    <a:pt x="1163" y="186635"/>
                  </a:lnTo>
                  <a:lnTo>
                    <a:pt x="4386" y="199057"/>
                  </a:lnTo>
                  <a:lnTo>
                    <a:pt x="8981" y="212233"/>
                  </a:lnTo>
                  <a:lnTo>
                    <a:pt x="14491" y="225911"/>
                  </a:lnTo>
                  <a:lnTo>
                    <a:pt x="20612" y="239923"/>
                  </a:lnTo>
                  <a:lnTo>
                    <a:pt x="33938" y="268543"/>
                  </a:lnTo>
                  <a:lnTo>
                    <a:pt x="39694" y="284251"/>
                  </a:lnTo>
                  <a:lnTo>
                    <a:pt x="44755" y="300839"/>
                  </a:lnTo>
                  <a:lnTo>
                    <a:pt x="61668" y="365574"/>
                  </a:lnTo>
                  <a:lnTo>
                    <a:pt x="64298" y="380749"/>
                  </a:lnTo>
                  <a:lnTo>
                    <a:pt x="66052" y="395759"/>
                  </a:lnTo>
                  <a:lnTo>
                    <a:pt x="47536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729017" y="5439710"/>
              <a:ext cx="187198" cy="44048"/>
            </a:xfrm>
            <a:custGeom>
              <a:avLst/>
              <a:gdLst/>
              <a:ahLst/>
              <a:cxnLst/>
              <a:rect l="0" t="0" r="0" b="0"/>
              <a:pathLst>
                <a:path w="187198" h="44048">
                  <a:moveTo>
                    <a:pt x="0" y="44047"/>
                  </a:moveTo>
                  <a:lnTo>
                    <a:pt x="23383" y="38201"/>
                  </a:lnTo>
                  <a:lnTo>
                    <a:pt x="33941" y="35256"/>
                  </a:lnTo>
                  <a:lnTo>
                    <a:pt x="55461" y="28720"/>
                  </a:lnTo>
                  <a:lnTo>
                    <a:pt x="68785" y="26488"/>
                  </a:lnTo>
                  <a:lnTo>
                    <a:pt x="83785" y="25000"/>
                  </a:lnTo>
                  <a:lnTo>
                    <a:pt x="99904" y="24008"/>
                  </a:lnTo>
                  <a:lnTo>
                    <a:pt x="114319" y="22123"/>
                  </a:lnTo>
                  <a:lnTo>
                    <a:pt x="127600" y="19643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103411" y="5285549"/>
              <a:ext cx="33035" cy="319336"/>
            </a:xfrm>
            <a:custGeom>
              <a:avLst/>
              <a:gdLst/>
              <a:ahLst/>
              <a:cxnLst/>
              <a:rect l="0" t="0" r="0" b="0"/>
              <a:pathLst>
                <a:path w="33035" h="319336">
                  <a:moveTo>
                    <a:pt x="0" y="0"/>
                  </a:moveTo>
                  <a:lnTo>
                    <a:pt x="0" y="35073"/>
                  </a:lnTo>
                  <a:lnTo>
                    <a:pt x="1223" y="49076"/>
                  </a:lnTo>
                  <a:lnTo>
                    <a:pt x="3262" y="62081"/>
                  </a:lnTo>
                  <a:lnTo>
                    <a:pt x="5845" y="74422"/>
                  </a:lnTo>
                  <a:lnTo>
                    <a:pt x="7567" y="87543"/>
                  </a:lnTo>
                  <a:lnTo>
                    <a:pt x="8716" y="101185"/>
                  </a:lnTo>
                  <a:lnTo>
                    <a:pt x="9481" y="115173"/>
                  </a:lnTo>
                  <a:lnTo>
                    <a:pt x="11214" y="133064"/>
                  </a:lnTo>
                  <a:lnTo>
                    <a:pt x="16403" y="175780"/>
                  </a:lnTo>
                  <a:lnTo>
                    <a:pt x="19499" y="194268"/>
                  </a:lnTo>
                  <a:lnTo>
                    <a:pt x="22788" y="210263"/>
                  </a:lnTo>
                  <a:lnTo>
                    <a:pt x="26203" y="224598"/>
                  </a:lnTo>
                  <a:lnTo>
                    <a:pt x="28480" y="240271"/>
                  </a:lnTo>
                  <a:lnTo>
                    <a:pt x="29998" y="256837"/>
                  </a:lnTo>
                  <a:lnTo>
                    <a:pt x="33034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070376" y="5472745"/>
              <a:ext cx="187198" cy="44047"/>
            </a:xfrm>
            <a:custGeom>
              <a:avLst/>
              <a:gdLst/>
              <a:ahLst/>
              <a:cxnLst/>
              <a:rect l="0" t="0" r="0" b="0"/>
              <a:pathLst>
                <a:path w="187198" h="44047">
                  <a:moveTo>
                    <a:pt x="0" y="44046"/>
                  </a:moveTo>
                  <a:lnTo>
                    <a:pt x="17537" y="38201"/>
                  </a:lnTo>
                  <a:lnTo>
                    <a:pt x="27597" y="34032"/>
                  </a:lnTo>
                  <a:lnTo>
                    <a:pt x="39197" y="28806"/>
                  </a:lnTo>
                  <a:lnTo>
                    <a:pt x="51825" y="22874"/>
                  </a:lnTo>
                  <a:lnTo>
                    <a:pt x="66362" y="18920"/>
                  </a:lnTo>
                  <a:lnTo>
                    <a:pt x="82170" y="16284"/>
                  </a:lnTo>
                  <a:lnTo>
                    <a:pt x="98826" y="14527"/>
                  </a:lnTo>
                  <a:lnTo>
                    <a:pt x="114824" y="12132"/>
                  </a:lnTo>
                  <a:lnTo>
                    <a:pt x="130384" y="9311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433757" y="5087341"/>
              <a:ext cx="220233" cy="616648"/>
            </a:xfrm>
            <a:custGeom>
              <a:avLst/>
              <a:gdLst/>
              <a:ahLst/>
              <a:cxnLst/>
              <a:rect l="0" t="0" r="0" b="0"/>
              <a:pathLst>
                <a:path w="220233" h="616648">
                  <a:moveTo>
                    <a:pt x="220232" y="0"/>
                  </a:moveTo>
                  <a:lnTo>
                    <a:pt x="208540" y="17537"/>
                  </a:lnTo>
                  <a:lnTo>
                    <a:pt x="203873" y="28820"/>
                  </a:lnTo>
                  <a:lnTo>
                    <a:pt x="199538" y="42460"/>
                  </a:lnTo>
                  <a:lnTo>
                    <a:pt x="183789" y="102461"/>
                  </a:lnTo>
                  <a:lnTo>
                    <a:pt x="178807" y="118471"/>
                  </a:lnTo>
                  <a:lnTo>
                    <a:pt x="173039" y="135262"/>
                  </a:lnTo>
                  <a:lnTo>
                    <a:pt x="160105" y="170232"/>
                  </a:lnTo>
                  <a:lnTo>
                    <a:pt x="146200" y="206166"/>
                  </a:lnTo>
                  <a:lnTo>
                    <a:pt x="140289" y="225537"/>
                  </a:lnTo>
                  <a:lnTo>
                    <a:pt x="135126" y="245791"/>
                  </a:lnTo>
                  <a:lnTo>
                    <a:pt x="130460" y="266635"/>
                  </a:lnTo>
                  <a:lnTo>
                    <a:pt x="124902" y="286649"/>
                  </a:lnTo>
                  <a:lnTo>
                    <a:pt x="118750" y="306109"/>
                  </a:lnTo>
                  <a:lnTo>
                    <a:pt x="112201" y="325199"/>
                  </a:lnTo>
                  <a:lnTo>
                    <a:pt x="98400" y="362725"/>
                  </a:lnTo>
                  <a:lnTo>
                    <a:pt x="69602" y="436662"/>
                  </a:lnTo>
                  <a:lnTo>
                    <a:pt x="63530" y="453834"/>
                  </a:lnTo>
                  <a:lnTo>
                    <a:pt x="58260" y="470177"/>
                  </a:lnTo>
                  <a:lnTo>
                    <a:pt x="49140" y="500162"/>
                  </a:lnTo>
                  <a:lnTo>
                    <a:pt x="41008" y="525724"/>
                  </a:lnTo>
                  <a:lnTo>
                    <a:pt x="35904" y="538902"/>
                  </a:lnTo>
                  <a:lnTo>
                    <a:pt x="30054" y="552582"/>
                  </a:lnTo>
                  <a:lnTo>
                    <a:pt x="0" y="6166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786127" y="5076329"/>
              <a:ext cx="209221" cy="419402"/>
            </a:xfrm>
            <a:custGeom>
              <a:avLst/>
              <a:gdLst/>
              <a:ahLst/>
              <a:cxnLst/>
              <a:rect l="0" t="0" r="0" b="0"/>
              <a:pathLst>
                <a:path w="209221" h="419402">
                  <a:moveTo>
                    <a:pt x="0" y="0"/>
                  </a:moveTo>
                  <a:lnTo>
                    <a:pt x="0" y="23382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80023"/>
                  </a:lnTo>
                  <a:lnTo>
                    <a:pt x="8717" y="102289"/>
                  </a:lnTo>
                  <a:lnTo>
                    <a:pt x="9482" y="126921"/>
                  </a:lnTo>
                  <a:lnTo>
                    <a:pt x="11215" y="148236"/>
                  </a:lnTo>
                  <a:lnTo>
                    <a:pt x="13595" y="167341"/>
                  </a:lnTo>
                  <a:lnTo>
                    <a:pt x="19501" y="202842"/>
                  </a:lnTo>
                  <a:lnTo>
                    <a:pt x="26204" y="239012"/>
                  </a:lnTo>
                  <a:lnTo>
                    <a:pt x="33262" y="272217"/>
                  </a:lnTo>
                  <a:lnTo>
                    <a:pt x="36856" y="287923"/>
                  </a:lnTo>
                  <a:lnTo>
                    <a:pt x="39253" y="303288"/>
                  </a:lnTo>
                  <a:lnTo>
                    <a:pt x="40851" y="318425"/>
                  </a:lnTo>
                  <a:lnTo>
                    <a:pt x="41916" y="333410"/>
                  </a:lnTo>
                  <a:lnTo>
                    <a:pt x="45074" y="348295"/>
                  </a:lnTo>
                  <a:lnTo>
                    <a:pt x="49625" y="363112"/>
                  </a:lnTo>
                  <a:lnTo>
                    <a:pt x="59984" y="391402"/>
                  </a:lnTo>
                  <a:lnTo>
                    <a:pt x="68667" y="416211"/>
                  </a:lnTo>
                  <a:lnTo>
                    <a:pt x="71472" y="419401"/>
                  </a:lnTo>
                  <a:lnTo>
                    <a:pt x="73342" y="416633"/>
                  </a:lnTo>
                  <a:lnTo>
                    <a:pt x="74589" y="409894"/>
                  </a:lnTo>
                  <a:lnTo>
                    <a:pt x="74196" y="399284"/>
                  </a:lnTo>
                  <a:lnTo>
                    <a:pt x="72711" y="386093"/>
                  </a:lnTo>
                  <a:lnTo>
                    <a:pt x="70497" y="371181"/>
                  </a:lnTo>
                  <a:lnTo>
                    <a:pt x="70245" y="353900"/>
                  </a:lnTo>
                  <a:lnTo>
                    <a:pt x="71300" y="335037"/>
                  </a:lnTo>
                  <a:lnTo>
                    <a:pt x="73228" y="315121"/>
                  </a:lnTo>
                  <a:lnTo>
                    <a:pt x="75736" y="296950"/>
                  </a:lnTo>
                  <a:lnTo>
                    <a:pt x="78631" y="279942"/>
                  </a:lnTo>
                  <a:lnTo>
                    <a:pt x="81785" y="263709"/>
                  </a:lnTo>
                  <a:lnTo>
                    <a:pt x="86335" y="249216"/>
                  </a:lnTo>
                  <a:lnTo>
                    <a:pt x="91815" y="235884"/>
                  </a:lnTo>
                  <a:lnTo>
                    <a:pt x="97915" y="223325"/>
                  </a:lnTo>
                  <a:lnTo>
                    <a:pt x="105653" y="218624"/>
                  </a:lnTo>
                  <a:lnTo>
                    <a:pt x="114482" y="219160"/>
                  </a:lnTo>
                  <a:lnTo>
                    <a:pt x="124038" y="223187"/>
                  </a:lnTo>
                  <a:lnTo>
                    <a:pt x="131633" y="229543"/>
                  </a:lnTo>
                  <a:lnTo>
                    <a:pt x="137919" y="237451"/>
                  </a:lnTo>
                  <a:lnTo>
                    <a:pt x="143333" y="246393"/>
                  </a:lnTo>
                  <a:lnTo>
                    <a:pt x="148166" y="257249"/>
                  </a:lnTo>
                  <a:lnTo>
                    <a:pt x="152612" y="269380"/>
                  </a:lnTo>
                  <a:lnTo>
                    <a:pt x="156799" y="282361"/>
                  </a:lnTo>
                  <a:lnTo>
                    <a:pt x="162038" y="295910"/>
                  </a:lnTo>
                  <a:lnTo>
                    <a:pt x="167977" y="309836"/>
                  </a:lnTo>
                  <a:lnTo>
                    <a:pt x="174383" y="324014"/>
                  </a:lnTo>
                  <a:lnTo>
                    <a:pt x="179879" y="337137"/>
                  </a:lnTo>
                  <a:lnTo>
                    <a:pt x="184765" y="349555"/>
                  </a:lnTo>
                  <a:lnTo>
                    <a:pt x="20922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083439" y="5285549"/>
              <a:ext cx="132141" cy="209348"/>
            </a:xfrm>
            <a:custGeom>
              <a:avLst/>
              <a:gdLst/>
              <a:ahLst/>
              <a:cxnLst/>
              <a:rect l="0" t="0" r="0" b="0"/>
              <a:pathLst>
                <a:path w="132141" h="209348">
                  <a:moveTo>
                    <a:pt x="0" y="55057"/>
                  </a:moveTo>
                  <a:lnTo>
                    <a:pt x="5846" y="78440"/>
                  </a:lnTo>
                  <a:lnTo>
                    <a:pt x="10015" y="90222"/>
                  </a:lnTo>
                  <a:lnTo>
                    <a:pt x="15241" y="102971"/>
                  </a:lnTo>
                  <a:lnTo>
                    <a:pt x="21173" y="116364"/>
                  </a:lnTo>
                  <a:lnTo>
                    <a:pt x="26351" y="131410"/>
                  </a:lnTo>
                  <a:lnTo>
                    <a:pt x="31026" y="147559"/>
                  </a:lnTo>
                  <a:lnTo>
                    <a:pt x="35366" y="164442"/>
                  </a:lnTo>
                  <a:lnTo>
                    <a:pt x="39483" y="179368"/>
                  </a:lnTo>
                  <a:lnTo>
                    <a:pt x="47320" y="205740"/>
                  </a:lnTo>
                  <a:lnTo>
                    <a:pt x="49900" y="209347"/>
                  </a:lnTo>
                  <a:lnTo>
                    <a:pt x="51620" y="206857"/>
                  </a:lnTo>
                  <a:lnTo>
                    <a:pt x="52765" y="200304"/>
                  </a:lnTo>
                  <a:lnTo>
                    <a:pt x="52307" y="191041"/>
                  </a:lnTo>
                  <a:lnTo>
                    <a:pt x="50777" y="179971"/>
                  </a:lnTo>
                  <a:lnTo>
                    <a:pt x="48533" y="167697"/>
                  </a:lnTo>
                  <a:lnTo>
                    <a:pt x="48261" y="155844"/>
                  </a:lnTo>
                  <a:lnTo>
                    <a:pt x="49304" y="144272"/>
                  </a:lnTo>
                  <a:lnTo>
                    <a:pt x="51222" y="132886"/>
                  </a:lnTo>
                  <a:lnTo>
                    <a:pt x="53724" y="121625"/>
                  </a:lnTo>
                  <a:lnTo>
                    <a:pt x="56616" y="110448"/>
                  </a:lnTo>
                  <a:lnTo>
                    <a:pt x="59767" y="99325"/>
                  </a:lnTo>
                  <a:lnTo>
                    <a:pt x="64315" y="88240"/>
                  </a:lnTo>
                  <a:lnTo>
                    <a:pt x="69795" y="77179"/>
                  </a:lnTo>
                  <a:lnTo>
                    <a:pt x="75894" y="66135"/>
                  </a:lnTo>
                  <a:lnTo>
                    <a:pt x="83631" y="56325"/>
                  </a:lnTo>
                  <a:lnTo>
                    <a:pt x="92459" y="47338"/>
                  </a:lnTo>
                  <a:lnTo>
                    <a:pt x="13214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Freeform 145"/>
          <p:cNvSpPr/>
          <p:nvPr/>
        </p:nvSpPr>
        <p:spPr>
          <a:xfrm>
            <a:off x="749740" y="1574653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457200"/>
            <a:ext cx="46736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Homework: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Worksheet - Given in class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Custom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- 48</vt:lpstr>
      <vt:lpstr>Calibri</vt:lpstr>
      <vt:lpstr>Arial - 36</vt:lpstr>
      <vt:lpstr>Arial - 18</vt:lpstr>
      <vt:lpstr>Arial - 28</vt:lpstr>
      <vt:lpstr>Times New Roman - 12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2011-08-25T16:52:47Z</dcterms:created>
  <dcterms:modified xsi:type="dcterms:W3CDTF">2011-08-25T16:53:02Z</dcterms:modified>
</cp:coreProperties>
</file>