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0160000" cy="10160000"/>
  <p:notesSz cx="6858000" cy="9144000"/>
  <p:embeddedFontLst>
    <p:embeddedFont>
      <p:font typeface="Calibri"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56187"/>
            <a:ext cx="8636000" cy="217781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757334"/>
            <a:ext cx="7112000" cy="2596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E7FBE7-0383-43C0-A5E8-62FEA31C5A33}" type="datetimeFigureOut">
              <a:rPr lang="en-US" smtClean="0"/>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18980-7C9F-4F1F-90A1-0065E3FD751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7FBE7-0383-43C0-A5E8-62FEA31C5A33}" type="datetimeFigureOut">
              <a:rPr lang="en-US" smtClean="0"/>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18980-7C9F-4F1F-90A1-0065E3FD75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406873"/>
            <a:ext cx="2286000" cy="86689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406873"/>
            <a:ext cx="6688667" cy="86689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7FBE7-0383-43C0-A5E8-62FEA31C5A33}" type="datetimeFigureOut">
              <a:rPr lang="en-US" smtClean="0"/>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18980-7C9F-4F1F-90A1-0065E3FD75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7FBE7-0383-43C0-A5E8-62FEA31C5A33}" type="datetimeFigureOut">
              <a:rPr lang="en-US" smtClean="0"/>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18980-7C9F-4F1F-90A1-0065E3FD75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6528743"/>
            <a:ext cx="8636000" cy="20178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4306242"/>
            <a:ext cx="8636000" cy="22224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E7FBE7-0383-43C0-A5E8-62FEA31C5A33}" type="datetimeFigureOut">
              <a:rPr lang="en-US" smtClean="0"/>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18980-7C9F-4F1F-90A1-0065E3FD75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370669"/>
            <a:ext cx="4487333"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370669"/>
            <a:ext cx="4487333"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E7FBE7-0383-43C0-A5E8-62FEA31C5A33}" type="datetimeFigureOut">
              <a:rPr lang="en-US" smtClean="0"/>
              <a:t>8/26/2011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18980-7C9F-4F1F-90A1-0065E3FD751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274241"/>
            <a:ext cx="4489098"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3222037"/>
            <a:ext cx="4489098"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2274241"/>
            <a:ext cx="4490861"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3222037"/>
            <a:ext cx="4490861"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E7FBE7-0383-43C0-A5E8-62FEA31C5A33}" type="datetimeFigureOut">
              <a:rPr lang="en-US" smtClean="0"/>
              <a:t>8/26/2011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18980-7C9F-4F1F-90A1-0065E3FD75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E7FBE7-0383-43C0-A5E8-62FEA31C5A33}" type="datetimeFigureOut">
              <a:rPr lang="en-US" smtClean="0"/>
              <a:t>8/26/2011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18980-7C9F-4F1F-90A1-0065E3FD75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7FBE7-0383-43C0-A5E8-62FEA31C5A33}" type="datetimeFigureOut">
              <a:rPr lang="en-US" smtClean="0"/>
              <a:t>8/26/2011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18980-7C9F-4F1F-90A1-0065E3FD75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04518"/>
            <a:ext cx="3342570" cy="17215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404521"/>
            <a:ext cx="5679722" cy="8671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2126076"/>
            <a:ext cx="3342570"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7FBE7-0383-43C0-A5E8-62FEA31C5A33}" type="datetimeFigureOut">
              <a:rPr lang="en-US" smtClean="0"/>
              <a:t>8/26/2011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18980-7C9F-4F1F-90A1-0065E3FD751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7112000"/>
            <a:ext cx="6096000" cy="839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907815"/>
            <a:ext cx="609600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951612"/>
            <a:ext cx="609600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7FBE7-0383-43C0-A5E8-62FEA31C5A33}" type="datetimeFigureOut">
              <a:rPr lang="en-US" smtClean="0"/>
              <a:t>8/26/2011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18980-7C9F-4F1F-90A1-0065E3FD75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406871"/>
            <a:ext cx="9144000" cy="169333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370669"/>
            <a:ext cx="9144000" cy="6705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9416817"/>
            <a:ext cx="2370667" cy="540926"/>
          </a:xfrm>
          <a:prstGeom prst="rect">
            <a:avLst/>
          </a:prstGeom>
        </p:spPr>
        <p:txBody>
          <a:bodyPr vert="horz" lIns="91440" tIns="45720" rIns="91440" bIns="45720" rtlCol="0" anchor="ctr"/>
          <a:lstStyle>
            <a:lvl1pPr algn="l">
              <a:defRPr sz="1200">
                <a:solidFill>
                  <a:schemeClr val="tx1">
                    <a:tint val="75000"/>
                  </a:schemeClr>
                </a:solidFill>
              </a:defRPr>
            </a:lvl1pPr>
          </a:lstStyle>
          <a:p>
            <a:fld id="{38E7FBE7-0383-43C0-A5E8-62FEA31C5A33}" type="datetimeFigureOut">
              <a:rPr lang="en-US" smtClean="0"/>
              <a:t>8/26/2011</a:t>
            </a:fld>
            <a:endParaRPr lang="en-US"/>
          </a:p>
        </p:txBody>
      </p:sp>
      <p:sp>
        <p:nvSpPr>
          <p:cNvPr id="5" name="Footer Placeholder 4"/>
          <p:cNvSpPr>
            <a:spLocks noGrp="1"/>
          </p:cNvSpPr>
          <p:nvPr>
            <p:ph type="ftr" sz="quarter" idx="3"/>
          </p:nvPr>
        </p:nvSpPr>
        <p:spPr>
          <a:xfrm>
            <a:off x="3471335" y="9416817"/>
            <a:ext cx="3217333" cy="5409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9416817"/>
            <a:ext cx="2370667" cy="540926"/>
          </a:xfrm>
          <a:prstGeom prst="rect">
            <a:avLst/>
          </a:prstGeom>
        </p:spPr>
        <p:txBody>
          <a:bodyPr vert="horz" lIns="91440" tIns="45720" rIns="91440" bIns="45720" rtlCol="0" anchor="ctr"/>
          <a:lstStyle>
            <a:lvl1pPr algn="r">
              <a:defRPr sz="1200">
                <a:solidFill>
                  <a:schemeClr val="tx1">
                    <a:tint val="75000"/>
                  </a:schemeClr>
                </a:solidFill>
              </a:defRPr>
            </a:lvl1pPr>
          </a:lstStyle>
          <a:p>
            <a:fld id="{7F718980-7C9F-4F1F-90A1-0065E3FD75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schooltube.com/video/12282e5df7434006aace/Unit-conversions-with-dimensional-analysis"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1" descr="Hurricane Fran.jpg"/>
          <p:cNvPicPr>
            <a:picLocks/>
          </p:cNvPicPr>
          <p:nvPr/>
        </p:nvPicPr>
        <p:blipFill>
          <a:blip r:embed="rId3" cstate="print"/>
          <a:stretch>
            <a:fillRect/>
          </a:stretch>
        </p:blipFill>
        <p:spPr>
          <a:xfrm>
            <a:off x="2247900" y="2387600"/>
            <a:ext cx="5446648" cy="4284090"/>
          </a:xfrm>
          <a:prstGeom prst="rect">
            <a:avLst/>
          </a:prstGeom>
          <a:solidFill>
            <a:scrgbClr r="0" g="0" b="0">
              <a:alpha val="0"/>
            </a:scrgbClr>
          </a:solidFill>
        </p:spPr>
      </p:pic>
      <p:sp>
        <p:nvSpPr>
          <p:cNvPr id="3" name="TextBox 2"/>
          <p:cNvSpPr txBox="1"/>
          <p:nvPr/>
        </p:nvSpPr>
        <p:spPr>
          <a:xfrm>
            <a:off x="1206500" y="355600"/>
            <a:ext cx="7721600" cy="1338828"/>
          </a:xfrm>
          <a:prstGeom prst="rect">
            <a:avLst/>
          </a:prstGeom>
          <a:noFill/>
        </p:spPr>
        <p:txBody>
          <a:bodyPr vert="horz" rtlCol="0">
            <a:spAutoFit/>
          </a:bodyPr>
          <a:lstStyle/>
          <a:p>
            <a:pPr algn="ctr"/>
            <a:r>
              <a:rPr lang="en-US" sz="2700" smtClean="0">
                <a:solidFill>
                  <a:srgbClr val="000000"/>
                </a:solidFill>
                <a:latin typeface="Arial - 36"/>
              </a:rPr>
              <a:t>Algebra Comprehensive Honors</a:t>
            </a:r>
          </a:p>
          <a:p>
            <a:endParaRPr lang="en-US" sz="2700" smtClean="0">
              <a:solidFill>
                <a:srgbClr val="000000"/>
              </a:solidFill>
              <a:latin typeface="Arial - 36"/>
            </a:endParaRPr>
          </a:p>
          <a:p>
            <a:pPr algn="ctr"/>
            <a:r>
              <a:rPr lang="en-US" sz="2700" smtClean="0">
                <a:solidFill>
                  <a:srgbClr val="000000"/>
                </a:solidFill>
                <a:latin typeface="Arial - 36"/>
              </a:rPr>
              <a:t>August 26, 2011</a:t>
            </a:r>
            <a:endParaRPr lang="en-US" sz="2700">
              <a:solidFill>
                <a:srgbClr val="000000"/>
              </a:solidFill>
              <a:latin typeface="Arial - 36"/>
            </a:endParaRPr>
          </a:p>
        </p:txBody>
      </p:sp>
      <p:sp>
        <p:nvSpPr>
          <p:cNvPr id="4" name="TextBox 3"/>
          <p:cNvSpPr txBox="1"/>
          <p:nvPr/>
        </p:nvSpPr>
        <p:spPr>
          <a:xfrm>
            <a:off x="368300" y="2476500"/>
            <a:ext cx="1574800" cy="246221"/>
          </a:xfrm>
          <a:prstGeom prst="rect">
            <a:avLst/>
          </a:prstGeom>
          <a:noFill/>
        </p:spPr>
        <p:txBody>
          <a:bodyPr vert="horz" rtlCol="0">
            <a:spAutoFit/>
          </a:bodyPr>
          <a:lstStyle/>
          <a:p>
            <a:r>
              <a:rPr lang="en-US" sz="1000" smtClean="0">
                <a:solidFill>
                  <a:srgbClr val="000000"/>
                </a:solidFill>
                <a:latin typeface="Arial - 13"/>
              </a:rPr>
              <a:t>BE PREPARED!</a:t>
            </a:r>
            <a:endParaRPr lang="en-US" sz="1000">
              <a:solidFill>
                <a:srgbClr val="000000"/>
              </a:solidFill>
              <a:latin typeface="Arial - 13"/>
            </a:endParaRPr>
          </a:p>
        </p:txBody>
      </p:sp>
      <p:sp>
        <p:nvSpPr>
          <p:cNvPr id="5" name="TextBox 4"/>
          <p:cNvSpPr txBox="1"/>
          <p:nvPr/>
        </p:nvSpPr>
        <p:spPr>
          <a:xfrm>
            <a:off x="749300" y="3048000"/>
            <a:ext cx="635000" cy="400110"/>
          </a:xfrm>
          <a:prstGeom prst="rect">
            <a:avLst/>
          </a:prstGeom>
          <a:noFill/>
        </p:spPr>
        <p:txBody>
          <a:bodyPr vert="horz" rtlCol="0">
            <a:spAutoFit/>
          </a:bodyPr>
          <a:lstStyle/>
          <a:p>
            <a:r>
              <a:rPr lang="en-US" sz="1000" smtClean="0">
                <a:solidFill>
                  <a:srgbClr val="000000"/>
                </a:solidFill>
                <a:latin typeface="Arial - 13"/>
              </a:rPr>
              <a:t>FOR</a:t>
            </a:r>
          </a:p>
          <a:p>
            <a:endParaRPr lang="en-US" sz="1000">
              <a:solidFill>
                <a:srgbClr val="000000"/>
              </a:solidFill>
              <a:latin typeface="Arial - 13"/>
            </a:endParaRPr>
          </a:p>
        </p:txBody>
      </p:sp>
      <p:sp>
        <p:nvSpPr>
          <p:cNvPr id="6" name="TextBox 5"/>
          <p:cNvSpPr txBox="1"/>
          <p:nvPr/>
        </p:nvSpPr>
        <p:spPr>
          <a:xfrm>
            <a:off x="190500" y="3644900"/>
            <a:ext cx="1854200" cy="246221"/>
          </a:xfrm>
          <a:prstGeom prst="rect">
            <a:avLst/>
          </a:prstGeom>
          <a:noFill/>
        </p:spPr>
        <p:txBody>
          <a:bodyPr vert="horz" rtlCol="0">
            <a:spAutoFit/>
          </a:bodyPr>
          <a:lstStyle/>
          <a:p>
            <a:r>
              <a:rPr lang="en-US" sz="1000" smtClean="0">
                <a:solidFill>
                  <a:srgbClr val="000000"/>
                </a:solidFill>
                <a:latin typeface="Arial - 13"/>
              </a:rPr>
              <a:t>HURRICANE IRENE!</a:t>
            </a:r>
            <a:endParaRPr lang="en-US" sz="1000">
              <a:solidFill>
                <a:srgbClr val="000000"/>
              </a:solidFill>
              <a:latin typeface="Arial - 13"/>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1" descr="clipboard(1).png"/>
          <p:cNvPicPr>
            <a:picLocks/>
          </p:cNvPicPr>
          <p:nvPr/>
        </p:nvPicPr>
        <p:blipFill>
          <a:blip r:embed="rId3" cstate="print"/>
          <a:stretch>
            <a:fillRect/>
          </a:stretch>
        </p:blipFill>
        <p:spPr>
          <a:xfrm>
            <a:off x="1270000" y="2387600"/>
            <a:ext cx="7556500" cy="2286000"/>
          </a:xfrm>
          <a:prstGeom prst="rect">
            <a:avLst/>
          </a:prstGeom>
          <a:solidFill>
            <a:scrgbClr r="0" g="0" b="0">
              <a:alpha val="0"/>
            </a:scrgbClr>
          </a:solidFill>
        </p:spPr>
      </p:pic>
      <p:sp>
        <p:nvSpPr>
          <p:cNvPr id="3" name="TextBox 2"/>
          <p:cNvSpPr txBox="1"/>
          <p:nvPr/>
        </p:nvSpPr>
        <p:spPr>
          <a:xfrm>
            <a:off x="838200" y="736600"/>
            <a:ext cx="9067800" cy="646331"/>
          </a:xfrm>
          <a:prstGeom prst="rect">
            <a:avLst/>
          </a:prstGeom>
          <a:noFill/>
        </p:spPr>
        <p:txBody>
          <a:bodyPr vert="horz" rtlCol="0">
            <a:spAutoFit/>
          </a:bodyPr>
          <a:lstStyle/>
          <a:p>
            <a:r>
              <a:rPr lang="en-US" smtClean="0">
                <a:solidFill>
                  <a:srgbClr val="000000"/>
                </a:solidFill>
                <a:latin typeface="Arial - 24"/>
              </a:rPr>
              <a:t>Discuss with a partner why the first analysis works, but the second doesn't.  Be able to explain.</a:t>
            </a:r>
            <a:endParaRPr lang="en-US">
              <a:solidFill>
                <a:srgbClr val="000000"/>
              </a:solidFill>
              <a:latin typeface="Arial - 2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9100" y="419100"/>
            <a:ext cx="8128000" cy="4816703"/>
          </a:xfrm>
          <a:prstGeom prst="rect">
            <a:avLst/>
          </a:prstGeom>
          <a:noFill/>
        </p:spPr>
        <p:txBody>
          <a:bodyPr vert="horz" rtlCol="0">
            <a:spAutoFit/>
          </a:bodyPr>
          <a:lstStyle/>
          <a:p>
            <a:r>
              <a:rPr lang="en-US" sz="1300" b="1" smtClean="0">
                <a:solidFill>
                  <a:srgbClr val="000000"/>
                </a:solidFill>
                <a:latin typeface="TimesNewRomanPS-BoldMT - 18"/>
              </a:rPr>
              <a:t>AN EXAMPLE OF WHY THE FOREGOING IS IMPORTANT</a:t>
            </a:r>
          </a:p>
          <a:p>
            <a:endParaRPr lang="en-US" sz="1300" b="1" smtClean="0">
              <a:solidFill>
                <a:srgbClr val="000000"/>
              </a:solidFill>
              <a:latin typeface="TimesNewRomanPS-BoldMT - 18"/>
            </a:endParaRPr>
          </a:p>
          <a:p>
            <a:r>
              <a:rPr lang="en-US" sz="1300" b="1" smtClean="0">
                <a:solidFill>
                  <a:srgbClr val="000000"/>
                </a:solidFill>
                <a:latin typeface="TimesNewRomanPS-BoldMT - 18"/>
              </a:rPr>
              <a:t>Fr</a:t>
            </a:r>
            <a:r>
              <a:rPr lang="en-US" sz="1200" smtClean="0">
                <a:solidFill>
                  <a:srgbClr val="000000"/>
                </a:solidFill>
                <a:latin typeface="ArialMT - 16"/>
              </a:rPr>
              <a:t>iday, October 1, 1999 LA Times</a:t>
            </a:r>
          </a:p>
          <a:p>
            <a:endParaRPr lang="en-US" sz="1200" smtClean="0">
              <a:solidFill>
                <a:srgbClr val="000000"/>
              </a:solidFill>
              <a:latin typeface="ArialMT - 16"/>
            </a:endParaRPr>
          </a:p>
          <a:p>
            <a:r>
              <a:rPr lang="en-US" sz="1200" smtClean="0">
                <a:solidFill>
                  <a:srgbClr val="000000"/>
                </a:solidFill>
                <a:latin typeface="ArialMT - 16"/>
              </a:rPr>
              <a:t>Ma</a:t>
            </a:r>
            <a:r>
              <a:rPr lang="en-US" sz="1200" b="1" smtClean="0">
                <a:solidFill>
                  <a:srgbClr val="000000"/>
                </a:solidFill>
                <a:latin typeface="Arial-BoldMT - 16"/>
              </a:rPr>
              <a:t>rs Probe Lost Due to Simple Math Error</a:t>
            </a:r>
          </a:p>
          <a:p>
            <a:endParaRPr lang="en-US" sz="1200" b="1" smtClean="0">
              <a:solidFill>
                <a:srgbClr val="000000"/>
              </a:solidFill>
              <a:latin typeface="Arial-BoldMT - 16"/>
            </a:endParaRPr>
          </a:p>
          <a:p>
            <a:r>
              <a:rPr lang="en-US" sz="1200" b="1" smtClean="0">
                <a:solidFill>
                  <a:srgbClr val="000000"/>
                </a:solidFill>
                <a:latin typeface="Arial-BoldMT - 16"/>
              </a:rPr>
              <a:t>By</a:t>
            </a:r>
            <a:r>
              <a:rPr lang="en-US" sz="1200" smtClean="0">
                <a:solidFill>
                  <a:srgbClr val="000000"/>
                </a:solidFill>
                <a:latin typeface="ArialMT - 16"/>
              </a:rPr>
              <a:t> ROBERT LEE HOTZ, Times Science Writer</a:t>
            </a:r>
          </a:p>
          <a:p>
            <a:endParaRPr lang="en-US" sz="1200" smtClean="0">
              <a:solidFill>
                <a:srgbClr val="000000"/>
              </a:solidFill>
              <a:latin typeface="ArialMT - 16"/>
            </a:endParaRPr>
          </a:p>
          <a:p>
            <a:r>
              <a:rPr lang="en-US" sz="1200" smtClean="0">
                <a:solidFill>
                  <a:srgbClr val="000000"/>
                </a:solidFill>
                <a:latin typeface="ArialMT - 16"/>
              </a:rPr>
              <a:t>Wh</a:t>
            </a:r>
            <a:r>
              <a:rPr lang="en-US" sz="1200" i="1" smtClean="0">
                <a:solidFill>
                  <a:srgbClr val="000000"/>
                </a:solidFill>
                <a:latin typeface="Arial-ItalicMT - 16"/>
              </a:rPr>
              <a:t>y it is so crucial to always double check your data entries and data manipulations.</a:t>
            </a:r>
          </a:p>
          <a:p>
            <a:endParaRPr lang="en-US" sz="1200" i="1" smtClean="0">
              <a:solidFill>
                <a:srgbClr val="000000"/>
              </a:solidFill>
              <a:latin typeface="Arial-ItalicMT - 16"/>
            </a:endParaRPr>
          </a:p>
          <a:p>
            <a:r>
              <a:rPr lang="en-US" sz="1200" i="1" smtClean="0">
                <a:solidFill>
                  <a:srgbClr val="000000"/>
                </a:solidFill>
                <a:latin typeface="Arial-ItalicMT - 16"/>
              </a:rPr>
              <a:t>	</a:t>
            </a:r>
            <a:r>
              <a:rPr lang="en-US" sz="1200" smtClean="0">
                <a:solidFill>
                  <a:srgbClr val="000000"/>
                </a:solidFill>
                <a:latin typeface="ArialMT - 16"/>
              </a:rPr>
              <a:t>NASA lost its $125-million Mars Climate Orbiter because spacecraft engineers failed to convert from English to metric measurements when exchanging vital data before the craft was launched, space agency officials said Thursday.</a:t>
            </a:r>
          </a:p>
          <a:p>
            <a:endParaRPr lang="en-US" sz="1200" smtClean="0">
              <a:solidFill>
                <a:srgbClr val="000000"/>
              </a:solidFill>
              <a:latin typeface="ArialMT - 16"/>
            </a:endParaRPr>
          </a:p>
          <a:p>
            <a:r>
              <a:rPr lang="en-US" sz="1200" smtClean="0">
                <a:solidFill>
                  <a:srgbClr val="000000"/>
                </a:solidFill>
                <a:latin typeface="ArialMT - 16"/>
              </a:rPr>
              <a:t>	A navigation team at the Jet Propulsion Laboratory used the metric system of newtons and meters in its calculations, while Lockheed Martin Astronautics in Denver, which designed and built the spacecraft, provided crucial data in the English system of</a:t>
            </a:r>
          </a:p>
          <a:p>
            <a:r>
              <a:rPr lang="en-US" sz="1200" smtClean="0">
                <a:solidFill>
                  <a:srgbClr val="000000"/>
                </a:solidFill>
                <a:latin typeface="ArialMT - 16"/>
              </a:rPr>
              <a:t>inches, feet and pounds.</a:t>
            </a:r>
          </a:p>
          <a:p>
            <a:endParaRPr lang="en-US" sz="1200" smtClean="0">
              <a:solidFill>
                <a:srgbClr val="000000"/>
              </a:solidFill>
              <a:latin typeface="ArialMT - 16"/>
            </a:endParaRPr>
          </a:p>
          <a:p>
            <a:r>
              <a:rPr lang="en-US" sz="1200" smtClean="0">
                <a:solidFill>
                  <a:srgbClr val="000000"/>
                </a:solidFill>
                <a:latin typeface="ArialMT - 16"/>
              </a:rPr>
              <a:t>	As a result, JPL engineers mistook readings measured in English units of poundseconds for a metric measure of impulse called newton-seconds. In a sense, the</a:t>
            </a:r>
          </a:p>
          <a:p>
            <a:r>
              <a:rPr lang="en-US" sz="1200" smtClean="0">
                <a:solidFill>
                  <a:srgbClr val="000000"/>
                </a:solidFill>
                <a:latin typeface="ArialMT - 16"/>
              </a:rPr>
              <a:t>spacecraft was lost in translation.</a:t>
            </a:r>
          </a:p>
          <a:p>
            <a:endParaRPr lang="en-US" sz="1200" smtClean="0">
              <a:solidFill>
                <a:srgbClr val="000000"/>
              </a:solidFill>
              <a:latin typeface="ArialMT - 16"/>
            </a:endParaRPr>
          </a:p>
          <a:p>
            <a:r>
              <a:rPr lang="en-US" sz="1200" smtClean="0">
                <a:solidFill>
                  <a:srgbClr val="000000"/>
                </a:solidFill>
                <a:latin typeface="ArialMT - 16"/>
              </a:rPr>
              <a:t>	"That is so dumb," said John Logsdon, director of George Washington University's</a:t>
            </a:r>
          </a:p>
          <a:p>
            <a:r>
              <a:rPr lang="en-US" sz="1200" smtClean="0">
                <a:solidFill>
                  <a:srgbClr val="000000"/>
                </a:solidFill>
                <a:latin typeface="ArialMT - 16"/>
              </a:rPr>
              <a:t>space policy institute…</a:t>
            </a:r>
            <a:endParaRPr lang="en-US" sz="1200">
              <a:solidFill>
                <a:srgbClr val="000000"/>
              </a:solidFill>
              <a:latin typeface="ArialMT - 16"/>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a:hlinkClick r:id="rId3"/>
          </p:cNvPr>
          <p:cNvSpPr txBox="1"/>
          <p:nvPr/>
        </p:nvSpPr>
        <p:spPr>
          <a:xfrm>
            <a:off x="876300" y="2133600"/>
            <a:ext cx="7112000" cy="553998"/>
          </a:xfrm>
          <a:prstGeom prst="rect">
            <a:avLst/>
          </a:prstGeom>
          <a:noFill/>
        </p:spPr>
        <p:txBody>
          <a:bodyPr vert="horz" rtlCol="0">
            <a:spAutoFit/>
          </a:bodyPr>
          <a:lstStyle/>
          <a:p>
            <a:r>
              <a:rPr lang="en-US" sz="1500" b="1" smtClean="0">
                <a:solidFill>
                  <a:srgbClr val="000000"/>
                </a:solidFill>
                <a:latin typeface="Times New Roman - 20"/>
              </a:rPr>
              <a:t>http://www.schooltube.com/video/12282e5df7434006aace/Unit-conversions-with-dimensional-analysis</a:t>
            </a:r>
            <a:endParaRPr lang="en-US" sz="1500" b="1">
              <a:solidFill>
                <a:srgbClr val="000000"/>
              </a:solidFill>
              <a:latin typeface="Times New Roman - 20"/>
            </a:endParaRPr>
          </a:p>
        </p:txBody>
      </p:sp>
      <p:sp>
        <p:nvSpPr>
          <p:cNvPr id="3" name="TextBox 2"/>
          <p:cNvSpPr txBox="1"/>
          <p:nvPr/>
        </p:nvSpPr>
        <p:spPr>
          <a:xfrm>
            <a:off x="990600" y="901700"/>
            <a:ext cx="2489200" cy="246221"/>
          </a:xfrm>
          <a:prstGeom prst="rect">
            <a:avLst/>
          </a:prstGeom>
          <a:noFill/>
        </p:spPr>
        <p:txBody>
          <a:bodyPr vert="horz" rtlCol="0">
            <a:spAutoFit/>
          </a:bodyPr>
          <a:lstStyle/>
          <a:p>
            <a:r>
              <a:rPr lang="en-US" sz="1000" smtClean="0">
                <a:solidFill>
                  <a:srgbClr val="000000"/>
                </a:solidFill>
                <a:latin typeface="Arial - 13"/>
              </a:rPr>
              <a:t>Start Video at 4:43</a:t>
            </a:r>
            <a:endParaRPr lang="en-US" sz="1000">
              <a:solidFill>
                <a:srgbClr val="000000"/>
              </a:solidFill>
              <a:latin typeface="Arial - 13"/>
            </a:endParaRPr>
          </a:p>
        </p:txBody>
      </p:sp>
      <p:sp>
        <p:nvSpPr>
          <p:cNvPr id="4" name="Freeform 3"/>
          <p:cNvSpPr/>
          <p:nvPr/>
        </p:nvSpPr>
        <p:spPr>
          <a:xfrm>
            <a:off x="859856" y="2697832"/>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46100" y="673100"/>
            <a:ext cx="5892800" cy="2354491"/>
          </a:xfrm>
          <a:prstGeom prst="rect">
            <a:avLst/>
          </a:prstGeom>
          <a:noFill/>
        </p:spPr>
        <p:txBody>
          <a:bodyPr vert="horz" rtlCol="0">
            <a:spAutoFit/>
          </a:bodyPr>
          <a:lstStyle/>
          <a:p>
            <a:r>
              <a:rPr lang="en-US" sz="2100" smtClean="0">
                <a:solidFill>
                  <a:srgbClr val="000000"/>
                </a:solidFill>
                <a:latin typeface="Arial - 28"/>
              </a:rPr>
              <a:t>Homework:</a:t>
            </a:r>
          </a:p>
          <a:p>
            <a:endParaRPr lang="en-US" sz="2100" smtClean="0">
              <a:solidFill>
                <a:srgbClr val="000000"/>
              </a:solidFill>
              <a:latin typeface="Arial - 28"/>
            </a:endParaRPr>
          </a:p>
          <a:p>
            <a:r>
              <a:rPr lang="en-US" sz="2100" smtClean="0">
                <a:solidFill>
                  <a:srgbClr val="000000"/>
                </a:solidFill>
                <a:latin typeface="Arial - 28"/>
              </a:rPr>
              <a:t>Using dimensional analysis ONLY!</a:t>
            </a:r>
          </a:p>
          <a:p>
            <a:endParaRPr lang="en-US" sz="2100" smtClean="0">
              <a:solidFill>
                <a:srgbClr val="000000"/>
              </a:solidFill>
              <a:latin typeface="Arial - 28"/>
            </a:endParaRPr>
          </a:p>
          <a:p>
            <a:r>
              <a:rPr lang="en-US" sz="2100" smtClean="0">
                <a:solidFill>
                  <a:srgbClr val="000000"/>
                </a:solidFill>
                <a:latin typeface="Arial - 28"/>
              </a:rPr>
              <a:t>Page 929</a:t>
            </a:r>
          </a:p>
          <a:p>
            <a:endParaRPr lang="en-US" sz="2100" smtClean="0">
              <a:solidFill>
                <a:srgbClr val="000000"/>
              </a:solidFill>
              <a:latin typeface="Arial - 28"/>
            </a:endParaRPr>
          </a:p>
          <a:p>
            <a:r>
              <a:rPr lang="en-US" sz="2100" smtClean="0">
                <a:solidFill>
                  <a:srgbClr val="000000"/>
                </a:solidFill>
                <a:latin typeface="Arial - 28"/>
              </a:rPr>
              <a:t>16-21</a:t>
            </a:r>
            <a:endParaRPr lang="en-US" sz="2100">
              <a:solidFill>
                <a:srgbClr val="000000"/>
              </a:solidFill>
              <a:latin typeface="Arial - 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9100" y="381000"/>
            <a:ext cx="1828800" cy="1200329"/>
          </a:xfrm>
          <a:prstGeom prst="rect">
            <a:avLst/>
          </a:prstGeom>
          <a:noFill/>
        </p:spPr>
        <p:txBody>
          <a:bodyPr vert="horz" rtlCol="0">
            <a:spAutoFit/>
          </a:bodyPr>
          <a:lstStyle/>
          <a:p>
            <a:r>
              <a:rPr lang="en-US" smtClean="0">
                <a:solidFill>
                  <a:srgbClr val="000000"/>
                </a:solidFill>
                <a:latin typeface="Arial - 24"/>
              </a:rPr>
              <a:t>Warm-up:</a:t>
            </a:r>
          </a:p>
          <a:p>
            <a:endParaRPr lang="en-US" smtClean="0">
              <a:solidFill>
                <a:srgbClr val="000000"/>
              </a:solidFill>
              <a:latin typeface="Arial - 24"/>
            </a:endParaRPr>
          </a:p>
          <a:p>
            <a:r>
              <a:rPr lang="en-US" smtClean="0">
                <a:solidFill>
                  <a:srgbClr val="000000"/>
                </a:solidFill>
                <a:latin typeface="Arial - 24"/>
              </a:rPr>
              <a:t>Question:</a:t>
            </a:r>
          </a:p>
          <a:p>
            <a:endParaRPr lang="en-US">
              <a:solidFill>
                <a:srgbClr val="000000"/>
              </a:solidFill>
              <a:latin typeface="Arial - 24"/>
            </a:endParaRPr>
          </a:p>
        </p:txBody>
      </p:sp>
      <p:pic>
        <p:nvPicPr>
          <p:cNvPr id="3" name="Picture 2" descr="clipboard.png"/>
          <p:cNvPicPr>
            <a:picLocks/>
          </p:cNvPicPr>
          <p:nvPr/>
        </p:nvPicPr>
        <p:blipFill>
          <a:blip r:embed="rId3" cstate="print"/>
          <a:stretch>
            <a:fillRect/>
          </a:stretch>
        </p:blipFill>
        <p:spPr>
          <a:xfrm>
            <a:off x="330200" y="1600200"/>
            <a:ext cx="9785568" cy="3721096"/>
          </a:xfrm>
          <a:prstGeom prst="rect">
            <a:avLst/>
          </a:prstGeom>
          <a:solidFill>
            <a:scrgbClr r="0" g="0" b="0">
              <a:alpha val="0"/>
            </a:scrgbClr>
          </a:solidFill>
        </p:spPr>
      </p:pic>
      <p:grpSp>
        <p:nvGrpSpPr>
          <p:cNvPr id="26" name="Group 25"/>
          <p:cNvGrpSpPr/>
          <p:nvPr/>
        </p:nvGrpSpPr>
        <p:grpSpPr>
          <a:xfrm>
            <a:off x="2367571" y="268590"/>
            <a:ext cx="4066448" cy="574339"/>
            <a:chOff x="2367571" y="268590"/>
            <a:chExt cx="4066448" cy="574339"/>
          </a:xfrm>
        </p:grpSpPr>
        <p:sp>
          <p:nvSpPr>
            <p:cNvPr id="4" name="Freeform 3"/>
            <p:cNvSpPr/>
            <p:nvPr/>
          </p:nvSpPr>
          <p:spPr>
            <a:xfrm>
              <a:off x="2447154" y="318328"/>
              <a:ext cx="19896" cy="288487"/>
            </a:xfrm>
            <a:custGeom>
              <a:avLst/>
              <a:gdLst/>
              <a:ahLst/>
              <a:cxnLst/>
              <a:rect l="0" t="0" r="0" b="0"/>
              <a:pathLst>
                <a:path w="19896" h="288487">
                  <a:moveTo>
                    <a:pt x="0" y="0"/>
                  </a:moveTo>
                  <a:lnTo>
                    <a:pt x="0" y="60665"/>
                  </a:lnTo>
                  <a:lnTo>
                    <a:pt x="1105" y="73603"/>
                  </a:lnTo>
                  <a:lnTo>
                    <a:pt x="2947" y="85544"/>
                  </a:lnTo>
                  <a:lnTo>
                    <a:pt x="5280" y="96821"/>
                  </a:lnTo>
                  <a:lnTo>
                    <a:pt x="6836" y="110970"/>
                  </a:lnTo>
                  <a:lnTo>
                    <a:pt x="7873" y="127035"/>
                  </a:lnTo>
                  <a:lnTo>
                    <a:pt x="8565" y="144377"/>
                  </a:lnTo>
                  <a:lnTo>
                    <a:pt x="10131" y="163675"/>
                  </a:lnTo>
                  <a:lnTo>
                    <a:pt x="16511" y="224486"/>
                  </a:lnTo>
                  <a:lnTo>
                    <a:pt x="17639" y="241398"/>
                  </a:lnTo>
                  <a:lnTo>
                    <a:pt x="19895" y="2884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367571" y="318328"/>
              <a:ext cx="216709" cy="358122"/>
            </a:xfrm>
            <a:custGeom>
              <a:avLst/>
              <a:gdLst/>
              <a:ahLst/>
              <a:cxnLst/>
              <a:rect l="0" t="0" r="0" b="0"/>
              <a:pathLst>
                <a:path w="216709" h="358122">
                  <a:moveTo>
                    <a:pt x="0" y="0"/>
                  </a:moveTo>
                  <a:lnTo>
                    <a:pt x="41538" y="13846"/>
                  </a:lnTo>
                  <a:lnTo>
                    <a:pt x="66358" y="23102"/>
                  </a:lnTo>
                  <a:lnTo>
                    <a:pt x="80714" y="28665"/>
                  </a:lnTo>
                  <a:lnTo>
                    <a:pt x="93601" y="34585"/>
                  </a:lnTo>
                  <a:lnTo>
                    <a:pt x="105508" y="40742"/>
                  </a:lnTo>
                  <a:lnTo>
                    <a:pt x="116762" y="47057"/>
                  </a:lnTo>
                  <a:lnTo>
                    <a:pt x="126475" y="53478"/>
                  </a:lnTo>
                  <a:lnTo>
                    <a:pt x="135161" y="59969"/>
                  </a:lnTo>
                  <a:lnTo>
                    <a:pt x="143162" y="66507"/>
                  </a:lnTo>
                  <a:lnTo>
                    <a:pt x="150707" y="74181"/>
                  </a:lnTo>
                  <a:lnTo>
                    <a:pt x="157948" y="82614"/>
                  </a:lnTo>
                  <a:lnTo>
                    <a:pt x="164985" y="91551"/>
                  </a:lnTo>
                  <a:lnTo>
                    <a:pt x="171888" y="99720"/>
                  </a:lnTo>
                  <a:lnTo>
                    <a:pt x="178700" y="107377"/>
                  </a:lnTo>
                  <a:lnTo>
                    <a:pt x="185452" y="114692"/>
                  </a:lnTo>
                  <a:lnTo>
                    <a:pt x="191059" y="122884"/>
                  </a:lnTo>
                  <a:lnTo>
                    <a:pt x="195902" y="131662"/>
                  </a:lnTo>
                  <a:lnTo>
                    <a:pt x="200236" y="140830"/>
                  </a:lnTo>
                  <a:lnTo>
                    <a:pt x="204230" y="150257"/>
                  </a:lnTo>
                  <a:lnTo>
                    <a:pt x="207999" y="159858"/>
                  </a:lnTo>
                  <a:lnTo>
                    <a:pt x="211616" y="169575"/>
                  </a:lnTo>
                  <a:lnTo>
                    <a:pt x="214028" y="182685"/>
                  </a:lnTo>
                  <a:lnTo>
                    <a:pt x="215636" y="198056"/>
                  </a:lnTo>
                  <a:lnTo>
                    <a:pt x="216708" y="214936"/>
                  </a:lnTo>
                  <a:lnTo>
                    <a:pt x="215212" y="231715"/>
                  </a:lnTo>
                  <a:lnTo>
                    <a:pt x="212004" y="248428"/>
                  </a:lnTo>
                  <a:lnTo>
                    <a:pt x="207654" y="265097"/>
                  </a:lnTo>
                  <a:lnTo>
                    <a:pt x="201439" y="279525"/>
                  </a:lnTo>
                  <a:lnTo>
                    <a:pt x="193980" y="292460"/>
                  </a:lnTo>
                  <a:lnTo>
                    <a:pt x="185690" y="304399"/>
                  </a:lnTo>
                  <a:lnTo>
                    <a:pt x="176849" y="314569"/>
                  </a:lnTo>
                  <a:lnTo>
                    <a:pt x="167638" y="323560"/>
                  </a:lnTo>
                  <a:lnTo>
                    <a:pt x="158182" y="331764"/>
                  </a:lnTo>
                  <a:lnTo>
                    <a:pt x="147456" y="338339"/>
                  </a:lnTo>
                  <a:lnTo>
                    <a:pt x="135885" y="343828"/>
                  </a:lnTo>
                  <a:lnTo>
                    <a:pt x="79583" y="3581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715744" y="427754"/>
              <a:ext cx="19896" cy="169113"/>
            </a:xfrm>
            <a:custGeom>
              <a:avLst/>
              <a:gdLst/>
              <a:ahLst/>
              <a:cxnLst/>
              <a:rect l="0" t="0" r="0" b="0"/>
              <a:pathLst>
                <a:path w="19896" h="169113">
                  <a:moveTo>
                    <a:pt x="0" y="0"/>
                  </a:moveTo>
                  <a:lnTo>
                    <a:pt x="0" y="21124"/>
                  </a:lnTo>
                  <a:lnTo>
                    <a:pt x="1105" y="31767"/>
                  </a:lnTo>
                  <a:lnTo>
                    <a:pt x="2947" y="43285"/>
                  </a:lnTo>
                  <a:lnTo>
                    <a:pt x="5280" y="55384"/>
                  </a:lnTo>
                  <a:lnTo>
                    <a:pt x="5731" y="67871"/>
                  </a:lnTo>
                  <a:lnTo>
                    <a:pt x="4926" y="80617"/>
                  </a:lnTo>
                  <a:lnTo>
                    <a:pt x="3284" y="93536"/>
                  </a:lnTo>
                  <a:lnTo>
                    <a:pt x="3294" y="105464"/>
                  </a:lnTo>
                  <a:lnTo>
                    <a:pt x="4407" y="116733"/>
                  </a:lnTo>
                  <a:lnTo>
                    <a:pt x="19895" y="169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815221" y="437702"/>
              <a:ext cx="198957" cy="179061"/>
            </a:xfrm>
            <a:custGeom>
              <a:avLst/>
              <a:gdLst/>
              <a:ahLst/>
              <a:cxnLst/>
              <a:rect l="0" t="0" r="0" b="0"/>
              <a:pathLst>
                <a:path w="198957" h="179061">
                  <a:moveTo>
                    <a:pt x="0" y="0"/>
                  </a:moveTo>
                  <a:lnTo>
                    <a:pt x="5281" y="21124"/>
                  </a:lnTo>
                  <a:lnTo>
                    <a:pt x="10822" y="46232"/>
                  </a:lnTo>
                  <a:lnTo>
                    <a:pt x="13847" y="60665"/>
                  </a:lnTo>
                  <a:lnTo>
                    <a:pt x="15863" y="74708"/>
                  </a:lnTo>
                  <a:lnTo>
                    <a:pt x="17207" y="88491"/>
                  </a:lnTo>
                  <a:lnTo>
                    <a:pt x="18104" y="102101"/>
                  </a:lnTo>
                  <a:lnTo>
                    <a:pt x="18701" y="105648"/>
                  </a:lnTo>
                  <a:lnTo>
                    <a:pt x="19099" y="102486"/>
                  </a:lnTo>
                  <a:lnTo>
                    <a:pt x="19365" y="94851"/>
                  </a:lnTo>
                  <a:lnTo>
                    <a:pt x="19739" y="62983"/>
                  </a:lnTo>
                  <a:lnTo>
                    <a:pt x="20896" y="51936"/>
                  </a:lnTo>
                  <a:lnTo>
                    <a:pt x="22773" y="41256"/>
                  </a:lnTo>
                  <a:lnTo>
                    <a:pt x="25130" y="30820"/>
                  </a:lnTo>
                  <a:lnTo>
                    <a:pt x="30017" y="22757"/>
                  </a:lnTo>
                  <a:lnTo>
                    <a:pt x="36591" y="16277"/>
                  </a:lnTo>
                  <a:lnTo>
                    <a:pt x="44290" y="10851"/>
                  </a:lnTo>
                  <a:lnTo>
                    <a:pt x="51633" y="9445"/>
                  </a:lnTo>
                  <a:lnTo>
                    <a:pt x="58739" y="10718"/>
                  </a:lnTo>
                  <a:lnTo>
                    <a:pt x="65687" y="13777"/>
                  </a:lnTo>
                  <a:lnTo>
                    <a:pt x="71424" y="20238"/>
                  </a:lnTo>
                  <a:lnTo>
                    <a:pt x="76354" y="28966"/>
                  </a:lnTo>
                  <a:lnTo>
                    <a:pt x="80746" y="39206"/>
                  </a:lnTo>
                  <a:lnTo>
                    <a:pt x="84780" y="50454"/>
                  </a:lnTo>
                  <a:lnTo>
                    <a:pt x="88574" y="62374"/>
                  </a:lnTo>
                  <a:lnTo>
                    <a:pt x="92209" y="74742"/>
                  </a:lnTo>
                  <a:lnTo>
                    <a:pt x="94632" y="87408"/>
                  </a:lnTo>
                  <a:lnTo>
                    <a:pt x="96248" y="100274"/>
                  </a:lnTo>
                  <a:lnTo>
                    <a:pt x="97325" y="113272"/>
                  </a:lnTo>
                  <a:lnTo>
                    <a:pt x="99148" y="125254"/>
                  </a:lnTo>
                  <a:lnTo>
                    <a:pt x="101469" y="136557"/>
                  </a:lnTo>
                  <a:lnTo>
                    <a:pt x="104121" y="147409"/>
                  </a:lnTo>
                  <a:lnTo>
                    <a:pt x="105890" y="150222"/>
                  </a:lnTo>
                  <a:lnTo>
                    <a:pt x="107068" y="147676"/>
                  </a:lnTo>
                  <a:lnTo>
                    <a:pt x="107854" y="141558"/>
                  </a:lnTo>
                  <a:lnTo>
                    <a:pt x="108378" y="131952"/>
                  </a:lnTo>
                  <a:lnTo>
                    <a:pt x="108960" y="106542"/>
                  </a:lnTo>
                  <a:lnTo>
                    <a:pt x="110221" y="93134"/>
                  </a:lnTo>
                  <a:lnTo>
                    <a:pt x="112167" y="79774"/>
                  </a:lnTo>
                  <a:lnTo>
                    <a:pt x="114569" y="66447"/>
                  </a:lnTo>
                  <a:lnTo>
                    <a:pt x="117276" y="53140"/>
                  </a:lnTo>
                  <a:lnTo>
                    <a:pt x="123231" y="26565"/>
                  </a:lnTo>
                  <a:lnTo>
                    <a:pt x="128577" y="18815"/>
                  </a:lnTo>
                  <a:lnTo>
                    <a:pt x="135457" y="14754"/>
                  </a:lnTo>
                  <a:lnTo>
                    <a:pt x="143360" y="13152"/>
                  </a:lnTo>
                  <a:lnTo>
                    <a:pt x="149734" y="16505"/>
                  </a:lnTo>
                  <a:lnTo>
                    <a:pt x="155088" y="23162"/>
                  </a:lnTo>
                  <a:lnTo>
                    <a:pt x="159763" y="32021"/>
                  </a:lnTo>
                  <a:lnTo>
                    <a:pt x="163985" y="42348"/>
                  </a:lnTo>
                  <a:lnTo>
                    <a:pt x="167905" y="53654"/>
                  </a:lnTo>
                  <a:lnTo>
                    <a:pt x="171624" y="65613"/>
                  </a:lnTo>
                  <a:lnTo>
                    <a:pt x="178703" y="90690"/>
                  </a:lnTo>
                  <a:lnTo>
                    <a:pt x="182138" y="103567"/>
                  </a:lnTo>
                  <a:lnTo>
                    <a:pt x="184428" y="116573"/>
                  </a:lnTo>
                  <a:lnTo>
                    <a:pt x="185955" y="129665"/>
                  </a:lnTo>
                  <a:lnTo>
                    <a:pt x="198956" y="1790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070937" y="452796"/>
              <a:ext cx="172040" cy="146948"/>
            </a:xfrm>
            <a:custGeom>
              <a:avLst/>
              <a:gdLst/>
              <a:ahLst/>
              <a:cxnLst/>
              <a:rect l="0" t="0" r="0" b="0"/>
              <a:pathLst>
                <a:path w="172040" h="146948">
                  <a:moveTo>
                    <a:pt x="22822" y="54540"/>
                  </a:moveTo>
                  <a:lnTo>
                    <a:pt x="43946" y="54540"/>
                  </a:lnTo>
                  <a:lnTo>
                    <a:pt x="54590" y="53435"/>
                  </a:lnTo>
                  <a:lnTo>
                    <a:pt x="66107" y="51593"/>
                  </a:lnTo>
                  <a:lnTo>
                    <a:pt x="78206" y="49259"/>
                  </a:lnTo>
                  <a:lnTo>
                    <a:pt x="89588" y="46598"/>
                  </a:lnTo>
                  <a:lnTo>
                    <a:pt x="100492" y="43719"/>
                  </a:lnTo>
                  <a:lnTo>
                    <a:pt x="111078" y="40694"/>
                  </a:lnTo>
                  <a:lnTo>
                    <a:pt x="117029" y="34257"/>
                  </a:lnTo>
                  <a:lnTo>
                    <a:pt x="119891" y="25543"/>
                  </a:lnTo>
                  <a:lnTo>
                    <a:pt x="120694" y="15314"/>
                  </a:lnTo>
                  <a:lnTo>
                    <a:pt x="116808" y="8494"/>
                  </a:lnTo>
                  <a:lnTo>
                    <a:pt x="109796" y="3947"/>
                  </a:lnTo>
                  <a:lnTo>
                    <a:pt x="100701" y="916"/>
                  </a:lnTo>
                  <a:lnTo>
                    <a:pt x="91321" y="0"/>
                  </a:lnTo>
                  <a:lnTo>
                    <a:pt x="81752" y="495"/>
                  </a:lnTo>
                  <a:lnTo>
                    <a:pt x="72057" y="1931"/>
                  </a:lnTo>
                  <a:lnTo>
                    <a:pt x="62277" y="5098"/>
                  </a:lnTo>
                  <a:lnTo>
                    <a:pt x="52441" y="9421"/>
                  </a:lnTo>
                  <a:lnTo>
                    <a:pt x="42568" y="14513"/>
                  </a:lnTo>
                  <a:lnTo>
                    <a:pt x="33776" y="21223"/>
                  </a:lnTo>
                  <a:lnTo>
                    <a:pt x="25704" y="29013"/>
                  </a:lnTo>
                  <a:lnTo>
                    <a:pt x="18111" y="37522"/>
                  </a:lnTo>
                  <a:lnTo>
                    <a:pt x="11944" y="47616"/>
                  </a:lnTo>
                  <a:lnTo>
                    <a:pt x="6728" y="58767"/>
                  </a:lnTo>
                  <a:lnTo>
                    <a:pt x="2145" y="70622"/>
                  </a:lnTo>
                  <a:lnTo>
                    <a:pt x="195" y="81841"/>
                  </a:lnTo>
                  <a:lnTo>
                    <a:pt x="0" y="92636"/>
                  </a:lnTo>
                  <a:lnTo>
                    <a:pt x="976" y="103149"/>
                  </a:lnTo>
                  <a:lnTo>
                    <a:pt x="3837" y="112368"/>
                  </a:lnTo>
                  <a:lnTo>
                    <a:pt x="7955" y="120725"/>
                  </a:lnTo>
                  <a:lnTo>
                    <a:pt x="12911" y="128507"/>
                  </a:lnTo>
                  <a:lnTo>
                    <a:pt x="19530" y="134800"/>
                  </a:lnTo>
                  <a:lnTo>
                    <a:pt x="27260" y="140101"/>
                  </a:lnTo>
                  <a:lnTo>
                    <a:pt x="35728" y="144740"/>
                  </a:lnTo>
                  <a:lnTo>
                    <a:pt x="45795" y="146727"/>
                  </a:lnTo>
                  <a:lnTo>
                    <a:pt x="56928" y="146947"/>
                  </a:lnTo>
                  <a:lnTo>
                    <a:pt x="68771" y="145988"/>
                  </a:lnTo>
                  <a:lnTo>
                    <a:pt x="79982" y="144244"/>
                  </a:lnTo>
                  <a:lnTo>
                    <a:pt x="90772" y="141975"/>
                  </a:lnTo>
                  <a:lnTo>
                    <a:pt x="101282" y="139358"/>
                  </a:lnTo>
                  <a:lnTo>
                    <a:pt x="110498" y="135402"/>
                  </a:lnTo>
                  <a:lnTo>
                    <a:pt x="118854" y="130554"/>
                  </a:lnTo>
                  <a:lnTo>
                    <a:pt x="126634" y="125112"/>
                  </a:lnTo>
                  <a:lnTo>
                    <a:pt x="135137" y="120378"/>
                  </a:lnTo>
                  <a:lnTo>
                    <a:pt x="144122" y="116117"/>
                  </a:lnTo>
                  <a:lnTo>
                    <a:pt x="172039" y="10427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262872" y="427754"/>
              <a:ext cx="139270" cy="159166"/>
            </a:xfrm>
            <a:custGeom>
              <a:avLst/>
              <a:gdLst/>
              <a:ahLst/>
              <a:cxnLst/>
              <a:rect l="0" t="0" r="0" b="0"/>
              <a:pathLst>
                <a:path w="139270" h="159166">
                  <a:moveTo>
                    <a:pt x="0" y="0"/>
                  </a:moveTo>
                  <a:lnTo>
                    <a:pt x="0" y="31686"/>
                  </a:lnTo>
                  <a:lnTo>
                    <a:pt x="1105" y="45441"/>
                  </a:lnTo>
                  <a:lnTo>
                    <a:pt x="2947" y="59032"/>
                  </a:lnTo>
                  <a:lnTo>
                    <a:pt x="5281" y="72514"/>
                  </a:lnTo>
                  <a:lnTo>
                    <a:pt x="7941" y="85923"/>
                  </a:lnTo>
                  <a:lnTo>
                    <a:pt x="13846" y="112612"/>
                  </a:lnTo>
                  <a:lnTo>
                    <a:pt x="16968" y="124814"/>
                  </a:lnTo>
                  <a:lnTo>
                    <a:pt x="20154" y="136264"/>
                  </a:lnTo>
                  <a:lnTo>
                    <a:pt x="23383" y="147213"/>
                  </a:lnTo>
                  <a:lnTo>
                    <a:pt x="25537" y="148987"/>
                  </a:lnTo>
                  <a:lnTo>
                    <a:pt x="26972" y="144642"/>
                  </a:lnTo>
                  <a:lnTo>
                    <a:pt x="27929" y="136219"/>
                  </a:lnTo>
                  <a:lnTo>
                    <a:pt x="27462" y="126183"/>
                  </a:lnTo>
                  <a:lnTo>
                    <a:pt x="26045" y="115070"/>
                  </a:lnTo>
                  <a:lnTo>
                    <a:pt x="23995" y="103241"/>
                  </a:lnTo>
                  <a:lnTo>
                    <a:pt x="22629" y="89828"/>
                  </a:lnTo>
                  <a:lnTo>
                    <a:pt x="21717" y="75360"/>
                  </a:lnTo>
                  <a:lnTo>
                    <a:pt x="21110" y="60188"/>
                  </a:lnTo>
                  <a:lnTo>
                    <a:pt x="21810" y="46757"/>
                  </a:lnTo>
                  <a:lnTo>
                    <a:pt x="23383" y="34487"/>
                  </a:lnTo>
                  <a:lnTo>
                    <a:pt x="25536" y="22992"/>
                  </a:lnTo>
                  <a:lnTo>
                    <a:pt x="32498" y="16433"/>
                  </a:lnTo>
                  <a:lnTo>
                    <a:pt x="42666" y="13166"/>
                  </a:lnTo>
                  <a:lnTo>
                    <a:pt x="54971" y="12093"/>
                  </a:lnTo>
                  <a:lnTo>
                    <a:pt x="65386" y="14694"/>
                  </a:lnTo>
                  <a:lnTo>
                    <a:pt x="74539" y="19744"/>
                  </a:lnTo>
                  <a:lnTo>
                    <a:pt x="82852" y="26426"/>
                  </a:lnTo>
                  <a:lnTo>
                    <a:pt x="90604" y="33092"/>
                  </a:lnTo>
                  <a:lnTo>
                    <a:pt x="97983" y="39746"/>
                  </a:lnTo>
                  <a:lnTo>
                    <a:pt x="105113" y="46393"/>
                  </a:lnTo>
                  <a:lnTo>
                    <a:pt x="110972" y="55246"/>
                  </a:lnTo>
                  <a:lnTo>
                    <a:pt x="115983" y="65568"/>
                  </a:lnTo>
                  <a:lnTo>
                    <a:pt x="120429" y="76872"/>
                  </a:lnTo>
                  <a:lnTo>
                    <a:pt x="124498" y="88828"/>
                  </a:lnTo>
                  <a:lnTo>
                    <a:pt x="128316" y="101221"/>
                  </a:lnTo>
                  <a:lnTo>
                    <a:pt x="139269" y="1591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456351" y="407859"/>
              <a:ext cx="114903" cy="189008"/>
            </a:xfrm>
            <a:custGeom>
              <a:avLst/>
              <a:gdLst/>
              <a:ahLst/>
              <a:cxnLst/>
              <a:rect l="0" t="0" r="0" b="0"/>
              <a:pathLst>
                <a:path w="114903" h="189008">
                  <a:moveTo>
                    <a:pt x="114902" y="0"/>
                  </a:moveTo>
                  <a:lnTo>
                    <a:pt x="99059" y="5280"/>
                  </a:lnTo>
                  <a:lnTo>
                    <a:pt x="76543" y="13768"/>
                  </a:lnTo>
                  <a:lnTo>
                    <a:pt x="62802" y="19126"/>
                  </a:lnTo>
                  <a:lnTo>
                    <a:pt x="51431" y="24909"/>
                  </a:lnTo>
                  <a:lnTo>
                    <a:pt x="41639" y="30975"/>
                  </a:lnTo>
                  <a:lnTo>
                    <a:pt x="32901" y="37229"/>
                  </a:lnTo>
                  <a:lnTo>
                    <a:pt x="23759" y="42504"/>
                  </a:lnTo>
                  <a:lnTo>
                    <a:pt x="14349" y="47126"/>
                  </a:lnTo>
                  <a:lnTo>
                    <a:pt x="4760" y="51313"/>
                  </a:lnTo>
                  <a:lnTo>
                    <a:pt x="577" y="56315"/>
                  </a:lnTo>
                  <a:lnTo>
                    <a:pt x="0" y="61860"/>
                  </a:lnTo>
                  <a:lnTo>
                    <a:pt x="1825" y="67767"/>
                  </a:lnTo>
                  <a:lnTo>
                    <a:pt x="7463" y="71705"/>
                  </a:lnTo>
                  <a:lnTo>
                    <a:pt x="15644" y="74331"/>
                  </a:lnTo>
                  <a:lnTo>
                    <a:pt x="25518" y="76081"/>
                  </a:lnTo>
                  <a:lnTo>
                    <a:pt x="36523" y="78353"/>
                  </a:lnTo>
                  <a:lnTo>
                    <a:pt x="60539" y="83825"/>
                  </a:lnTo>
                  <a:lnTo>
                    <a:pt x="69817" y="89043"/>
                  </a:lnTo>
                  <a:lnTo>
                    <a:pt x="77108" y="95837"/>
                  </a:lnTo>
                  <a:lnTo>
                    <a:pt x="83074" y="103682"/>
                  </a:lnTo>
                  <a:lnTo>
                    <a:pt x="85946" y="114439"/>
                  </a:lnTo>
                  <a:lnTo>
                    <a:pt x="86755" y="127137"/>
                  </a:lnTo>
                  <a:lnTo>
                    <a:pt x="86190" y="141128"/>
                  </a:lnTo>
                  <a:lnTo>
                    <a:pt x="82497" y="152667"/>
                  </a:lnTo>
                  <a:lnTo>
                    <a:pt x="76719" y="162570"/>
                  </a:lnTo>
                  <a:lnTo>
                    <a:pt x="69551" y="171382"/>
                  </a:lnTo>
                  <a:lnTo>
                    <a:pt x="60351" y="177257"/>
                  </a:lnTo>
                  <a:lnTo>
                    <a:pt x="49797" y="181174"/>
                  </a:lnTo>
                  <a:lnTo>
                    <a:pt x="15424" y="1890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640887" y="407859"/>
              <a:ext cx="29844" cy="198956"/>
            </a:xfrm>
            <a:custGeom>
              <a:avLst/>
              <a:gdLst/>
              <a:ahLst/>
              <a:cxnLst/>
              <a:rect l="0" t="0" r="0" b="0"/>
              <a:pathLst>
                <a:path w="29844" h="198956">
                  <a:moveTo>
                    <a:pt x="0" y="0"/>
                  </a:moveTo>
                  <a:lnTo>
                    <a:pt x="7942" y="46545"/>
                  </a:lnTo>
                  <a:lnTo>
                    <a:pt x="13846" y="77794"/>
                  </a:lnTo>
                  <a:lnTo>
                    <a:pt x="15863" y="92759"/>
                  </a:lnTo>
                  <a:lnTo>
                    <a:pt x="17207" y="107157"/>
                  </a:lnTo>
                  <a:lnTo>
                    <a:pt x="18104" y="121177"/>
                  </a:lnTo>
                  <a:lnTo>
                    <a:pt x="19806" y="133839"/>
                  </a:lnTo>
                  <a:lnTo>
                    <a:pt x="22047" y="145597"/>
                  </a:lnTo>
                  <a:lnTo>
                    <a:pt x="29843" y="1989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714738" y="458137"/>
              <a:ext cx="130079" cy="143559"/>
            </a:xfrm>
            <a:custGeom>
              <a:avLst/>
              <a:gdLst/>
              <a:ahLst/>
              <a:cxnLst/>
              <a:rect l="0" t="0" r="0" b="0"/>
              <a:pathLst>
                <a:path w="130079" h="143559">
                  <a:moveTo>
                    <a:pt x="5732" y="9408"/>
                  </a:moveTo>
                  <a:lnTo>
                    <a:pt x="451" y="25251"/>
                  </a:lnTo>
                  <a:lnTo>
                    <a:pt x="0" y="35444"/>
                  </a:lnTo>
                  <a:lnTo>
                    <a:pt x="806" y="47767"/>
                  </a:lnTo>
                  <a:lnTo>
                    <a:pt x="2448" y="61508"/>
                  </a:lnTo>
                  <a:lnTo>
                    <a:pt x="4648" y="75090"/>
                  </a:lnTo>
                  <a:lnTo>
                    <a:pt x="7220" y="88566"/>
                  </a:lnTo>
                  <a:lnTo>
                    <a:pt x="10040" y="101971"/>
                  </a:lnTo>
                  <a:lnTo>
                    <a:pt x="14130" y="113119"/>
                  </a:lnTo>
                  <a:lnTo>
                    <a:pt x="19068" y="122761"/>
                  </a:lnTo>
                  <a:lnTo>
                    <a:pt x="24570" y="131400"/>
                  </a:lnTo>
                  <a:lnTo>
                    <a:pt x="32660" y="137159"/>
                  </a:lnTo>
                  <a:lnTo>
                    <a:pt x="42474" y="140998"/>
                  </a:lnTo>
                  <a:lnTo>
                    <a:pt x="53438" y="143558"/>
                  </a:lnTo>
                  <a:lnTo>
                    <a:pt x="65168" y="141948"/>
                  </a:lnTo>
                  <a:lnTo>
                    <a:pt x="77410" y="137559"/>
                  </a:lnTo>
                  <a:lnTo>
                    <a:pt x="89992" y="131318"/>
                  </a:lnTo>
                  <a:lnTo>
                    <a:pt x="100591" y="123840"/>
                  </a:lnTo>
                  <a:lnTo>
                    <a:pt x="109868" y="115540"/>
                  </a:lnTo>
                  <a:lnTo>
                    <a:pt x="118263" y="106690"/>
                  </a:lnTo>
                  <a:lnTo>
                    <a:pt x="123860" y="96369"/>
                  </a:lnTo>
                  <a:lnTo>
                    <a:pt x="127591" y="85067"/>
                  </a:lnTo>
                  <a:lnTo>
                    <a:pt x="130078" y="73111"/>
                  </a:lnTo>
                  <a:lnTo>
                    <a:pt x="129526" y="60719"/>
                  </a:lnTo>
                  <a:lnTo>
                    <a:pt x="126947" y="48037"/>
                  </a:lnTo>
                  <a:lnTo>
                    <a:pt x="123017" y="35161"/>
                  </a:lnTo>
                  <a:lnTo>
                    <a:pt x="115976" y="24366"/>
                  </a:lnTo>
                  <a:lnTo>
                    <a:pt x="106860" y="14959"/>
                  </a:lnTo>
                  <a:lnTo>
                    <a:pt x="96362" y="6477"/>
                  </a:lnTo>
                  <a:lnTo>
                    <a:pt x="83837" y="1927"/>
                  </a:lnTo>
                  <a:lnTo>
                    <a:pt x="69960" y="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910860" y="456473"/>
              <a:ext cx="154454" cy="200081"/>
            </a:xfrm>
            <a:custGeom>
              <a:avLst/>
              <a:gdLst/>
              <a:ahLst/>
              <a:cxnLst/>
              <a:rect l="0" t="0" r="0" b="0"/>
              <a:pathLst>
                <a:path w="154454" h="200081">
                  <a:moveTo>
                    <a:pt x="8565" y="1124"/>
                  </a:moveTo>
                  <a:lnTo>
                    <a:pt x="8565" y="99941"/>
                  </a:lnTo>
                  <a:lnTo>
                    <a:pt x="7460" y="113425"/>
                  </a:lnTo>
                  <a:lnTo>
                    <a:pt x="5618" y="125731"/>
                  </a:lnTo>
                  <a:lnTo>
                    <a:pt x="3284" y="137250"/>
                  </a:lnTo>
                  <a:lnTo>
                    <a:pt x="1729" y="140508"/>
                  </a:lnTo>
                  <a:lnTo>
                    <a:pt x="691" y="138259"/>
                  </a:lnTo>
                  <a:lnTo>
                    <a:pt x="0" y="132339"/>
                  </a:lnTo>
                  <a:lnTo>
                    <a:pt x="645" y="122865"/>
                  </a:lnTo>
                  <a:lnTo>
                    <a:pt x="2180" y="111023"/>
                  </a:lnTo>
                  <a:lnTo>
                    <a:pt x="4308" y="97602"/>
                  </a:lnTo>
                  <a:lnTo>
                    <a:pt x="7938" y="85338"/>
                  </a:lnTo>
                  <a:lnTo>
                    <a:pt x="12568" y="73847"/>
                  </a:lnTo>
                  <a:lnTo>
                    <a:pt x="17866" y="62870"/>
                  </a:lnTo>
                  <a:lnTo>
                    <a:pt x="23608" y="53341"/>
                  </a:lnTo>
                  <a:lnTo>
                    <a:pt x="29647" y="44778"/>
                  </a:lnTo>
                  <a:lnTo>
                    <a:pt x="35883" y="36859"/>
                  </a:lnTo>
                  <a:lnTo>
                    <a:pt x="43357" y="29368"/>
                  </a:lnTo>
                  <a:lnTo>
                    <a:pt x="51655" y="22164"/>
                  </a:lnTo>
                  <a:lnTo>
                    <a:pt x="60503" y="15151"/>
                  </a:lnTo>
                  <a:lnTo>
                    <a:pt x="70823" y="9370"/>
                  </a:lnTo>
                  <a:lnTo>
                    <a:pt x="82124" y="4411"/>
                  </a:lnTo>
                  <a:lnTo>
                    <a:pt x="94080" y="0"/>
                  </a:lnTo>
                  <a:lnTo>
                    <a:pt x="104261" y="2585"/>
                  </a:lnTo>
                  <a:lnTo>
                    <a:pt x="113259" y="9835"/>
                  </a:lnTo>
                  <a:lnTo>
                    <a:pt x="121468" y="20195"/>
                  </a:lnTo>
                  <a:lnTo>
                    <a:pt x="128046" y="32629"/>
                  </a:lnTo>
                  <a:lnTo>
                    <a:pt x="133536" y="46444"/>
                  </a:lnTo>
                  <a:lnTo>
                    <a:pt x="138302" y="61181"/>
                  </a:lnTo>
                  <a:lnTo>
                    <a:pt x="142585" y="76532"/>
                  </a:lnTo>
                  <a:lnTo>
                    <a:pt x="146545" y="92293"/>
                  </a:lnTo>
                  <a:lnTo>
                    <a:pt x="150291" y="108326"/>
                  </a:lnTo>
                  <a:lnTo>
                    <a:pt x="152788" y="123436"/>
                  </a:lnTo>
                  <a:lnTo>
                    <a:pt x="154453" y="137931"/>
                  </a:lnTo>
                  <a:lnTo>
                    <a:pt x="147834" y="2000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137382" y="467545"/>
              <a:ext cx="170008" cy="139270"/>
            </a:xfrm>
            <a:custGeom>
              <a:avLst/>
              <a:gdLst/>
              <a:ahLst/>
              <a:cxnLst/>
              <a:rect l="0" t="0" r="0" b="0"/>
              <a:pathLst>
                <a:path w="170008" h="139270">
                  <a:moveTo>
                    <a:pt x="130216" y="0"/>
                  </a:moveTo>
                  <a:lnTo>
                    <a:pt x="109092" y="0"/>
                  </a:lnTo>
                  <a:lnTo>
                    <a:pt x="98448" y="3316"/>
                  </a:lnTo>
                  <a:lnTo>
                    <a:pt x="86931" y="8843"/>
                  </a:lnTo>
                  <a:lnTo>
                    <a:pt x="74832" y="15843"/>
                  </a:lnTo>
                  <a:lnTo>
                    <a:pt x="64555" y="22720"/>
                  </a:lnTo>
                  <a:lnTo>
                    <a:pt x="55493" y="29516"/>
                  </a:lnTo>
                  <a:lnTo>
                    <a:pt x="47242" y="36257"/>
                  </a:lnTo>
                  <a:lnTo>
                    <a:pt x="38424" y="45172"/>
                  </a:lnTo>
                  <a:lnTo>
                    <a:pt x="29230" y="55537"/>
                  </a:lnTo>
                  <a:lnTo>
                    <a:pt x="19785" y="66868"/>
                  </a:lnTo>
                  <a:lnTo>
                    <a:pt x="12383" y="77738"/>
                  </a:lnTo>
                  <a:lnTo>
                    <a:pt x="6343" y="88301"/>
                  </a:lnTo>
                  <a:lnTo>
                    <a:pt x="1211" y="98658"/>
                  </a:lnTo>
                  <a:lnTo>
                    <a:pt x="0" y="107774"/>
                  </a:lnTo>
                  <a:lnTo>
                    <a:pt x="1403" y="116062"/>
                  </a:lnTo>
                  <a:lnTo>
                    <a:pt x="4550" y="123798"/>
                  </a:lnTo>
                  <a:lnTo>
                    <a:pt x="9963" y="126744"/>
                  </a:lnTo>
                  <a:lnTo>
                    <a:pt x="16888" y="126498"/>
                  </a:lnTo>
                  <a:lnTo>
                    <a:pt x="24820" y="124123"/>
                  </a:lnTo>
                  <a:lnTo>
                    <a:pt x="32319" y="120329"/>
                  </a:lnTo>
                  <a:lnTo>
                    <a:pt x="39529" y="115590"/>
                  </a:lnTo>
                  <a:lnTo>
                    <a:pt x="46547" y="110219"/>
                  </a:lnTo>
                  <a:lnTo>
                    <a:pt x="53435" y="102217"/>
                  </a:lnTo>
                  <a:lnTo>
                    <a:pt x="60239" y="92462"/>
                  </a:lnTo>
                  <a:lnTo>
                    <a:pt x="66985" y="81537"/>
                  </a:lnTo>
                  <a:lnTo>
                    <a:pt x="72587" y="70938"/>
                  </a:lnTo>
                  <a:lnTo>
                    <a:pt x="77428" y="60556"/>
                  </a:lnTo>
                  <a:lnTo>
                    <a:pt x="81760" y="50318"/>
                  </a:lnTo>
                  <a:lnTo>
                    <a:pt x="85754" y="47915"/>
                  </a:lnTo>
                  <a:lnTo>
                    <a:pt x="89521" y="50733"/>
                  </a:lnTo>
                  <a:lnTo>
                    <a:pt x="93138" y="57034"/>
                  </a:lnTo>
                  <a:lnTo>
                    <a:pt x="96654" y="65655"/>
                  </a:lnTo>
                  <a:lnTo>
                    <a:pt x="100104" y="75824"/>
                  </a:lnTo>
                  <a:lnTo>
                    <a:pt x="103509" y="87025"/>
                  </a:lnTo>
                  <a:lnTo>
                    <a:pt x="109096" y="97808"/>
                  </a:lnTo>
                  <a:lnTo>
                    <a:pt x="116136" y="108312"/>
                  </a:lnTo>
                  <a:lnTo>
                    <a:pt x="170007" y="139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357127" y="338224"/>
              <a:ext cx="39793" cy="308382"/>
            </a:xfrm>
            <a:custGeom>
              <a:avLst/>
              <a:gdLst/>
              <a:ahLst/>
              <a:cxnLst/>
              <a:rect l="0" t="0" r="0" b="0"/>
              <a:pathLst>
                <a:path w="39793" h="308382">
                  <a:moveTo>
                    <a:pt x="0" y="0"/>
                  </a:moveTo>
                  <a:lnTo>
                    <a:pt x="0" y="136047"/>
                  </a:lnTo>
                  <a:lnTo>
                    <a:pt x="1106" y="157016"/>
                  </a:lnTo>
                  <a:lnTo>
                    <a:pt x="2948" y="177628"/>
                  </a:lnTo>
                  <a:lnTo>
                    <a:pt x="5281" y="198001"/>
                  </a:lnTo>
                  <a:lnTo>
                    <a:pt x="7942" y="217109"/>
                  </a:lnTo>
                  <a:lnTo>
                    <a:pt x="13846" y="253079"/>
                  </a:lnTo>
                  <a:lnTo>
                    <a:pt x="18074" y="267092"/>
                  </a:lnTo>
                  <a:lnTo>
                    <a:pt x="23102" y="278644"/>
                  </a:lnTo>
                  <a:lnTo>
                    <a:pt x="39792" y="3083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844569" y="295424"/>
              <a:ext cx="159165" cy="341234"/>
            </a:xfrm>
            <a:custGeom>
              <a:avLst/>
              <a:gdLst/>
              <a:ahLst/>
              <a:cxnLst/>
              <a:rect l="0" t="0" r="0" b="0"/>
              <a:pathLst>
                <a:path w="159165" h="341234">
                  <a:moveTo>
                    <a:pt x="0" y="341233"/>
                  </a:moveTo>
                  <a:lnTo>
                    <a:pt x="0" y="320110"/>
                  </a:lnTo>
                  <a:lnTo>
                    <a:pt x="2211" y="308361"/>
                  </a:lnTo>
                  <a:lnTo>
                    <a:pt x="5895" y="295002"/>
                  </a:lnTo>
                  <a:lnTo>
                    <a:pt x="41487" y="187005"/>
                  </a:lnTo>
                  <a:lnTo>
                    <a:pt x="45343" y="174306"/>
                  </a:lnTo>
                  <a:lnTo>
                    <a:pt x="52575" y="148407"/>
                  </a:lnTo>
                  <a:lnTo>
                    <a:pt x="66224" y="96861"/>
                  </a:lnTo>
                  <a:lnTo>
                    <a:pt x="72908" y="74564"/>
                  </a:lnTo>
                  <a:lnTo>
                    <a:pt x="77343" y="63976"/>
                  </a:lnTo>
                  <a:lnTo>
                    <a:pt x="82511" y="53602"/>
                  </a:lnTo>
                  <a:lnTo>
                    <a:pt x="88166" y="43369"/>
                  </a:lnTo>
                  <a:lnTo>
                    <a:pt x="100345" y="20210"/>
                  </a:lnTo>
                  <a:lnTo>
                    <a:pt x="106688" y="7844"/>
                  </a:lnTo>
                  <a:lnTo>
                    <a:pt x="113127" y="1811"/>
                  </a:lnTo>
                  <a:lnTo>
                    <a:pt x="119630" y="0"/>
                  </a:lnTo>
                  <a:lnTo>
                    <a:pt x="126176" y="1003"/>
                  </a:lnTo>
                  <a:lnTo>
                    <a:pt x="130540" y="9409"/>
                  </a:lnTo>
                  <a:lnTo>
                    <a:pt x="133450" y="22750"/>
                  </a:lnTo>
                  <a:lnTo>
                    <a:pt x="135389" y="39381"/>
                  </a:lnTo>
                  <a:lnTo>
                    <a:pt x="135577" y="53784"/>
                  </a:lnTo>
                  <a:lnTo>
                    <a:pt x="134597" y="66703"/>
                  </a:lnTo>
                  <a:lnTo>
                    <a:pt x="132838" y="78631"/>
                  </a:lnTo>
                  <a:lnTo>
                    <a:pt x="131666" y="91004"/>
                  </a:lnTo>
                  <a:lnTo>
                    <a:pt x="130884" y="103674"/>
                  </a:lnTo>
                  <a:lnTo>
                    <a:pt x="130363" y="116542"/>
                  </a:lnTo>
                  <a:lnTo>
                    <a:pt x="129630" y="171619"/>
                  </a:lnTo>
                  <a:lnTo>
                    <a:pt x="130632" y="190577"/>
                  </a:lnTo>
                  <a:lnTo>
                    <a:pt x="132406" y="208742"/>
                  </a:lnTo>
                  <a:lnTo>
                    <a:pt x="134693" y="226378"/>
                  </a:lnTo>
                  <a:lnTo>
                    <a:pt x="137324" y="241452"/>
                  </a:lnTo>
                  <a:lnTo>
                    <a:pt x="140182" y="254817"/>
                  </a:lnTo>
                  <a:lnTo>
                    <a:pt x="159164" y="3113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834621" y="487441"/>
              <a:ext cx="179061" cy="29844"/>
            </a:xfrm>
            <a:custGeom>
              <a:avLst/>
              <a:gdLst/>
              <a:ahLst/>
              <a:cxnLst/>
              <a:rect l="0" t="0" r="0" b="0"/>
              <a:pathLst>
                <a:path w="179061" h="29844">
                  <a:moveTo>
                    <a:pt x="0" y="29843"/>
                  </a:moveTo>
                  <a:lnTo>
                    <a:pt x="31686" y="24562"/>
                  </a:lnTo>
                  <a:lnTo>
                    <a:pt x="45441" y="21901"/>
                  </a:lnTo>
                  <a:lnTo>
                    <a:pt x="72514" y="15997"/>
                  </a:lnTo>
                  <a:lnTo>
                    <a:pt x="85923" y="13981"/>
                  </a:lnTo>
                  <a:lnTo>
                    <a:pt x="99284" y="12636"/>
                  </a:lnTo>
                  <a:lnTo>
                    <a:pt x="112612" y="11740"/>
                  </a:lnTo>
                  <a:lnTo>
                    <a:pt x="124814" y="10037"/>
                  </a:lnTo>
                  <a:lnTo>
                    <a:pt x="17906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143002" y="427754"/>
              <a:ext cx="139270" cy="159166"/>
            </a:xfrm>
            <a:custGeom>
              <a:avLst/>
              <a:gdLst/>
              <a:ahLst/>
              <a:cxnLst/>
              <a:rect l="0" t="0" r="0" b="0"/>
              <a:pathLst>
                <a:path w="139270" h="159166">
                  <a:moveTo>
                    <a:pt x="0" y="0"/>
                  </a:moveTo>
                  <a:lnTo>
                    <a:pt x="0" y="21124"/>
                  </a:lnTo>
                  <a:lnTo>
                    <a:pt x="1106" y="31767"/>
                  </a:lnTo>
                  <a:lnTo>
                    <a:pt x="2948" y="43285"/>
                  </a:lnTo>
                  <a:lnTo>
                    <a:pt x="5281" y="55384"/>
                  </a:lnTo>
                  <a:lnTo>
                    <a:pt x="7942" y="66766"/>
                  </a:lnTo>
                  <a:lnTo>
                    <a:pt x="10821" y="77670"/>
                  </a:lnTo>
                  <a:lnTo>
                    <a:pt x="13846" y="88255"/>
                  </a:lnTo>
                  <a:lnTo>
                    <a:pt x="15863" y="100839"/>
                  </a:lnTo>
                  <a:lnTo>
                    <a:pt x="17207" y="114754"/>
                  </a:lnTo>
                  <a:lnTo>
                    <a:pt x="18103" y="129558"/>
                  </a:lnTo>
                  <a:lnTo>
                    <a:pt x="19806" y="133900"/>
                  </a:lnTo>
                  <a:lnTo>
                    <a:pt x="22047" y="131268"/>
                  </a:lnTo>
                  <a:lnTo>
                    <a:pt x="24646" y="123988"/>
                  </a:lnTo>
                  <a:lnTo>
                    <a:pt x="26378" y="112502"/>
                  </a:lnTo>
                  <a:lnTo>
                    <a:pt x="27533" y="98213"/>
                  </a:lnTo>
                  <a:lnTo>
                    <a:pt x="28303" y="82055"/>
                  </a:lnTo>
                  <a:lnTo>
                    <a:pt x="29922" y="66862"/>
                  </a:lnTo>
                  <a:lnTo>
                    <a:pt x="32106" y="52312"/>
                  </a:lnTo>
                  <a:lnTo>
                    <a:pt x="34668" y="38190"/>
                  </a:lnTo>
                  <a:lnTo>
                    <a:pt x="38587" y="26566"/>
                  </a:lnTo>
                  <a:lnTo>
                    <a:pt x="43409" y="16605"/>
                  </a:lnTo>
                  <a:lnTo>
                    <a:pt x="48835" y="7754"/>
                  </a:lnTo>
                  <a:lnTo>
                    <a:pt x="54663" y="4064"/>
                  </a:lnTo>
                  <a:lnTo>
                    <a:pt x="60759" y="3815"/>
                  </a:lnTo>
                  <a:lnTo>
                    <a:pt x="67033" y="5859"/>
                  </a:lnTo>
                  <a:lnTo>
                    <a:pt x="73427" y="10538"/>
                  </a:lnTo>
                  <a:lnTo>
                    <a:pt x="79900" y="16973"/>
                  </a:lnTo>
                  <a:lnTo>
                    <a:pt x="86426" y="24579"/>
                  </a:lnTo>
                  <a:lnTo>
                    <a:pt x="91882" y="32966"/>
                  </a:lnTo>
                  <a:lnTo>
                    <a:pt x="96625" y="41873"/>
                  </a:lnTo>
                  <a:lnTo>
                    <a:pt x="100892" y="51127"/>
                  </a:lnTo>
                  <a:lnTo>
                    <a:pt x="104842" y="62823"/>
                  </a:lnTo>
                  <a:lnTo>
                    <a:pt x="108580" y="76146"/>
                  </a:lnTo>
                  <a:lnTo>
                    <a:pt x="112178" y="90555"/>
                  </a:lnTo>
                  <a:lnTo>
                    <a:pt x="116787" y="104583"/>
                  </a:lnTo>
                  <a:lnTo>
                    <a:pt x="122071" y="118355"/>
                  </a:lnTo>
                  <a:lnTo>
                    <a:pt x="139269" y="1591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360778" y="427754"/>
              <a:ext cx="170189" cy="165498"/>
            </a:xfrm>
            <a:custGeom>
              <a:avLst/>
              <a:gdLst/>
              <a:ahLst/>
              <a:cxnLst/>
              <a:rect l="0" t="0" r="0" b="0"/>
              <a:pathLst>
                <a:path w="170189" h="165498">
                  <a:moveTo>
                    <a:pt x="130396" y="0"/>
                  </a:moveTo>
                  <a:lnTo>
                    <a:pt x="109273" y="5281"/>
                  </a:lnTo>
                  <a:lnTo>
                    <a:pt x="100840" y="9047"/>
                  </a:lnTo>
                  <a:lnTo>
                    <a:pt x="93007" y="13769"/>
                  </a:lnTo>
                  <a:lnTo>
                    <a:pt x="85575" y="19127"/>
                  </a:lnTo>
                  <a:lnTo>
                    <a:pt x="78409" y="24910"/>
                  </a:lnTo>
                  <a:lnTo>
                    <a:pt x="71422" y="30975"/>
                  </a:lnTo>
                  <a:lnTo>
                    <a:pt x="64552" y="37230"/>
                  </a:lnTo>
                  <a:lnTo>
                    <a:pt x="51025" y="50074"/>
                  </a:lnTo>
                  <a:lnTo>
                    <a:pt x="44323" y="56594"/>
                  </a:lnTo>
                  <a:lnTo>
                    <a:pt x="36539" y="66468"/>
                  </a:lnTo>
                  <a:lnTo>
                    <a:pt x="28034" y="78576"/>
                  </a:lnTo>
                  <a:lnTo>
                    <a:pt x="19047" y="92175"/>
                  </a:lnTo>
                  <a:lnTo>
                    <a:pt x="11951" y="105663"/>
                  </a:lnTo>
                  <a:lnTo>
                    <a:pt x="6116" y="119075"/>
                  </a:lnTo>
                  <a:lnTo>
                    <a:pt x="1120" y="132438"/>
                  </a:lnTo>
                  <a:lnTo>
                    <a:pt x="0" y="143558"/>
                  </a:lnTo>
                  <a:lnTo>
                    <a:pt x="1463" y="153181"/>
                  </a:lnTo>
                  <a:lnTo>
                    <a:pt x="4650" y="161808"/>
                  </a:lnTo>
                  <a:lnTo>
                    <a:pt x="10090" y="165348"/>
                  </a:lnTo>
                  <a:lnTo>
                    <a:pt x="17033" y="165497"/>
                  </a:lnTo>
                  <a:lnTo>
                    <a:pt x="24978" y="163386"/>
                  </a:lnTo>
                  <a:lnTo>
                    <a:pt x="32485" y="158663"/>
                  </a:lnTo>
                  <a:lnTo>
                    <a:pt x="39700" y="152198"/>
                  </a:lnTo>
                  <a:lnTo>
                    <a:pt x="53612" y="137278"/>
                  </a:lnTo>
                  <a:lnTo>
                    <a:pt x="67163" y="123278"/>
                  </a:lnTo>
                  <a:lnTo>
                    <a:pt x="74977" y="114240"/>
                  </a:lnTo>
                  <a:lnTo>
                    <a:pt x="83502" y="103792"/>
                  </a:lnTo>
                  <a:lnTo>
                    <a:pt x="92502" y="92406"/>
                  </a:lnTo>
                  <a:lnTo>
                    <a:pt x="98501" y="80395"/>
                  </a:lnTo>
                  <a:lnTo>
                    <a:pt x="102502" y="67965"/>
                  </a:lnTo>
                  <a:lnTo>
                    <a:pt x="105168" y="55258"/>
                  </a:lnTo>
                  <a:lnTo>
                    <a:pt x="106946" y="51208"/>
                  </a:lnTo>
                  <a:lnTo>
                    <a:pt x="108131" y="52929"/>
                  </a:lnTo>
                  <a:lnTo>
                    <a:pt x="108921" y="58497"/>
                  </a:lnTo>
                  <a:lnTo>
                    <a:pt x="109448" y="67736"/>
                  </a:lnTo>
                  <a:lnTo>
                    <a:pt x="110033" y="92739"/>
                  </a:lnTo>
                  <a:lnTo>
                    <a:pt x="111294" y="104933"/>
                  </a:lnTo>
                  <a:lnTo>
                    <a:pt x="113240" y="116378"/>
                  </a:lnTo>
                  <a:lnTo>
                    <a:pt x="115643" y="127325"/>
                  </a:lnTo>
                  <a:lnTo>
                    <a:pt x="119456" y="136833"/>
                  </a:lnTo>
                  <a:lnTo>
                    <a:pt x="124208" y="145382"/>
                  </a:lnTo>
                  <a:lnTo>
                    <a:pt x="129587" y="153292"/>
                  </a:lnTo>
                  <a:lnTo>
                    <a:pt x="136489" y="157460"/>
                  </a:lnTo>
                  <a:lnTo>
                    <a:pt x="144406" y="159134"/>
                  </a:lnTo>
                  <a:lnTo>
                    <a:pt x="170188" y="1591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584921" y="298433"/>
              <a:ext cx="15680" cy="288487"/>
            </a:xfrm>
            <a:custGeom>
              <a:avLst/>
              <a:gdLst/>
              <a:ahLst/>
              <a:cxnLst/>
              <a:rect l="0" t="0" r="0" b="0"/>
              <a:pathLst>
                <a:path w="15680" h="288487">
                  <a:moveTo>
                    <a:pt x="5731" y="0"/>
                  </a:moveTo>
                  <a:lnTo>
                    <a:pt x="5731" y="120204"/>
                  </a:lnTo>
                  <a:lnTo>
                    <a:pt x="4626" y="133191"/>
                  </a:lnTo>
                  <a:lnTo>
                    <a:pt x="2784" y="145165"/>
                  </a:lnTo>
                  <a:lnTo>
                    <a:pt x="450" y="156463"/>
                  </a:lnTo>
                  <a:lnTo>
                    <a:pt x="0" y="170627"/>
                  </a:lnTo>
                  <a:lnTo>
                    <a:pt x="805" y="186702"/>
                  </a:lnTo>
                  <a:lnTo>
                    <a:pt x="2448" y="204050"/>
                  </a:lnTo>
                  <a:lnTo>
                    <a:pt x="4647" y="220037"/>
                  </a:lnTo>
                  <a:lnTo>
                    <a:pt x="15679" y="2884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712791" y="449251"/>
              <a:ext cx="164797" cy="393678"/>
            </a:xfrm>
            <a:custGeom>
              <a:avLst/>
              <a:gdLst/>
              <a:ahLst/>
              <a:cxnLst/>
              <a:rect l="0" t="0" r="0" b="0"/>
              <a:pathLst>
                <a:path w="164797" h="393678">
                  <a:moveTo>
                    <a:pt x="17130" y="18294"/>
                  </a:moveTo>
                  <a:lnTo>
                    <a:pt x="6569" y="39418"/>
                  </a:lnTo>
                  <a:lnTo>
                    <a:pt x="3457" y="51167"/>
                  </a:lnTo>
                  <a:lnTo>
                    <a:pt x="1383" y="64526"/>
                  </a:lnTo>
                  <a:lnTo>
                    <a:pt x="0" y="78959"/>
                  </a:lnTo>
                  <a:lnTo>
                    <a:pt x="2395" y="89686"/>
                  </a:lnTo>
                  <a:lnTo>
                    <a:pt x="7306" y="97943"/>
                  </a:lnTo>
                  <a:lnTo>
                    <a:pt x="13897" y="104552"/>
                  </a:lnTo>
                  <a:lnTo>
                    <a:pt x="22712" y="105643"/>
                  </a:lnTo>
                  <a:lnTo>
                    <a:pt x="33010" y="103054"/>
                  </a:lnTo>
                  <a:lnTo>
                    <a:pt x="44296" y="98012"/>
                  </a:lnTo>
                  <a:lnTo>
                    <a:pt x="54031" y="92440"/>
                  </a:lnTo>
                  <a:lnTo>
                    <a:pt x="62732" y="86515"/>
                  </a:lnTo>
                  <a:lnTo>
                    <a:pt x="70743" y="80355"/>
                  </a:lnTo>
                  <a:lnTo>
                    <a:pt x="78294" y="74037"/>
                  </a:lnTo>
                  <a:lnTo>
                    <a:pt x="85539" y="67614"/>
                  </a:lnTo>
                  <a:lnTo>
                    <a:pt x="92580" y="61122"/>
                  </a:lnTo>
                  <a:lnTo>
                    <a:pt x="98379" y="53478"/>
                  </a:lnTo>
                  <a:lnTo>
                    <a:pt x="103350" y="45066"/>
                  </a:lnTo>
                  <a:lnTo>
                    <a:pt x="124551" y="2459"/>
                  </a:lnTo>
                  <a:lnTo>
                    <a:pt x="127430" y="0"/>
                  </a:lnTo>
                  <a:lnTo>
                    <a:pt x="128244" y="3888"/>
                  </a:lnTo>
                  <a:lnTo>
                    <a:pt x="127681" y="12006"/>
                  </a:lnTo>
                  <a:lnTo>
                    <a:pt x="127306" y="21839"/>
                  </a:lnTo>
                  <a:lnTo>
                    <a:pt x="126778" y="56802"/>
                  </a:lnTo>
                  <a:lnTo>
                    <a:pt x="126654" y="82200"/>
                  </a:lnTo>
                  <a:lnTo>
                    <a:pt x="127727" y="95163"/>
                  </a:lnTo>
                  <a:lnTo>
                    <a:pt x="129548" y="108226"/>
                  </a:lnTo>
                  <a:lnTo>
                    <a:pt x="137390" y="150682"/>
                  </a:lnTo>
                  <a:lnTo>
                    <a:pt x="140411" y="166239"/>
                  </a:lnTo>
                  <a:lnTo>
                    <a:pt x="146714" y="195315"/>
                  </a:lnTo>
                  <a:lnTo>
                    <a:pt x="149942" y="209259"/>
                  </a:lnTo>
                  <a:lnTo>
                    <a:pt x="152095" y="222975"/>
                  </a:lnTo>
                  <a:lnTo>
                    <a:pt x="153529" y="236541"/>
                  </a:lnTo>
                  <a:lnTo>
                    <a:pt x="154486" y="250006"/>
                  </a:lnTo>
                  <a:lnTo>
                    <a:pt x="156229" y="263404"/>
                  </a:lnTo>
                  <a:lnTo>
                    <a:pt x="158497" y="276757"/>
                  </a:lnTo>
                  <a:lnTo>
                    <a:pt x="161113" y="290081"/>
                  </a:lnTo>
                  <a:lnTo>
                    <a:pt x="162858" y="305595"/>
                  </a:lnTo>
                  <a:lnTo>
                    <a:pt x="164020" y="322570"/>
                  </a:lnTo>
                  <a:lnTo>
                    <a:pt x="164796" y="340518"/>
                  </a:lnTo>
                  <a:lnTo>
                    <a:pt x="164208" y="355799"/>
                  </a:lnTo>
                  <a:lnTo>
                    <a:pt x="162710" y="369303"/>
                  </a:lnTo>
                  <a:lnTo>
                    <a:pt x="160607" y="381621"/>
                  </a:lnTo>
                  <a:lnTo>
                    <a:pt x="155888" y="388728"/>
                  </a:lnTo>
                  <a:lnTo>
                    <a:pt x="149426" y="392361"/>
                  </a:lnTo>
                  <a:lnTo>
                    <a:pt x="141803" y="393677"/>
                  </a:lnTo>
                  <a:lnTo>
                    <a:pt x="133404" y="391239"/>
                  </a:lnTo>
                  <a:lnTo>
                    <a:pt x="124489" y="386297"/>
                  </a:lnTo>
                  <a:lnTo>
                    <a:pt x="115230" y="379687"/>
                  </a:lnTo>
                  <a:lnTo>
                    <a:pt x="106847" y="371964"/>
                  </a:lnTo>
                  <a:lnTo>
                    <a:pt x="99048" y="363500"/>
                  </a:lnTo>
                  <a:lnTo>
                    <a:pt x="91637" y="354541"/>
                  </a:lnTo>
                  <a:lnTo>
                    <a:pt x="85592" y="345252"/>
                  </a:lnTo>
                  <a:lnTo>
                    <a:pt x="80456" y="335744"/>
                  </a:lnTo>
                  <a:lnTo>
                    <a:pt x="66869" y="3067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951948" y="407859"/>
              <a:ext cx="112623" cy="189008"/>
            </a:xfrm>
            <a:custGeom>
              <a:avLst/>
              <a:gdLst/>
              <a:ahLst/>
              <a:cxnLst/>
              <a:rect l="0" t="0" r="0" b="0"/>
              <a:pathLst>
                <a:path w="112623" h="189008">
                  <a:moveTo>
                    <a:pt x="66459" y="0"/>
                  </a:moveTo>
                  <a:lnTo>
                    <a:pt x="50617" y="5280"/>
                  </a:lnTo>
                  <a:lnTo>
                    <a:pt x="42634" y="9047"/>
                  </a:lnTo>
                  <a:lnTo>
                    <a:pt x="33996" y="13768"/>
                  </a:lnTo>
                  <a:lnTo>
                    <a:pt x="24921" y="19126"/>
                  </a:lnTo>
                  <a:lnTo>
                    <a:pt x="16661" y="24909"/>
                  </a:lnTo>
                  <a:lnTo>
                    <a:pt x="8943" y="30975"/>
                  </a:lnTo>
                  <a:lnTo>
                    <a:pt x="1588" y="37229"/>
                  </a:lnTo>
                  <a:lnTo>
                    <a:pt x="0" y="43610"/>
                  </a:lnTo>
                  <a:lnTo>
                    <a:pt x="2257" y="50074"/>
                  </a:lnTo>
                  <a:lnTo>
                    <a:pt x="7078" y="56594"/>
                  </a:lnTo>
                  <a:lnTo>
                    <a:pt x="15819" y="63151"/>
                  </a:lnTo>
                  <a:lnTo>
                    <a:pt x="27173" y="69733"/>
                  </a:lnTo>
                  <a:lnTo>
                    <a:pt x="40268" y="76332"/>
                  </a:lnTo>
                  <a:lnTo>
                    <a:pt x="53419" y="84047"/>
                  </a:lnTo>
                  <a:lnTo>
                    <a:pt x="66609" y="92506"/>
                  </a:lnTo>
                  <a:lnTo>
                    <a:pt x="79822" y="101462"/>
                  </a:lnTo>
                  <a:lnTo>
                    <a:pt x="90842" y="109643"/>
                  </a:lnTo>
                  <a:lnTo>
                    <a:pt x="100400" y="117307"/>
                  </a:lnTo>
                  <a:lnTo>
                    <a:pt x="108981" y="124628"/>
                  </a:lnTo>
                  <a:lnTo>
                    <a:pt x="112492" y="132824"/>
                  </a:lnTo>
                  <a:lnTo>
                    <a:pt x="112622" y="141604"/>
                  </a:lnTo>
                  <a:lnTo>
                    <a:pt x="110498" y="150773"/>
                  </a:lnTo>
                  <a:lnTo>
                    <a:pt x="104660" y="159097"/>
                  </a:lnTo>
                  <a:lnTo>
                    <a:pt x="96348" y="166856"/>
                  </a:lnTo>
                  <a:lnTo>
                    <a:pt x="86385" y="174240"/>
                  </a:lnTo>
                  <a:lnTo>
                    <a:pt x="73111" y="179162"/>
                  </a:lnTo>
                  <a:lnTo>
                    <a:pt x="57630" y="182444"/>
                  </a:lnTo>
                  <a:lnTo>
                    <a:pt x="6772" y="1890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6167624" y="378015"/>
              <a:ext cx="14758" cy="208905"/>
            </a:xfrm>
            <a:custGeom>
              <a:avLst/>
              <a:gdLst/>
              <a:ahLst/>
              <a:cxnLst/>
              <a:rect l="0" t="0" r="0" b="0"/>
              <a:pathLst>
                <a:path w="14758" h="208905">
                  <a:moveTo>
                    <a:pt x="0" y="0"/>
                  </a:moveTo>
                  <a:lnTo>
                    <a:pt x="5280" y="21124"/>
                  </a:lnTo>
                  <a:lnTo>
                    <a:pt x="7942" y="30662"/>
                  </a:lnTo>
                  <a:lnTo>
                    <a:pt x="13845" y="50103"/>
                  </a:lnTo>
                  <a:lnTo>
                    <a:pt x="14757" y="62140"/>
                  </a:lnTo>
                  <a:lnTo>
                    <a:pt x="14259" y="75691"/>
                  </a:lnTo>
                  <a:lnTo>
                    <a:pt x="12822" y="90252"/>
                  </a:lnTo>
                  <a:lnTo>
                    <a:pt x="11863" y="105486"/>
                  </a:lnTo>
                  <a:lnTo>
                    <a:pt x="10799" y="137150"/>
                  </a:lnTo>
                  <a:lnTo>
                    <a:pt x="9947" y="2089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6370593" y="427754"/>
              <a:ext cx="63426" cy="189009"/>
            </a:xfrm>
            <a:custGeom>
              <a:avLst/>
              <a:gdLst/>
              <a:ahLst/>
              <a:cxnLst/>
              <a:rect l="0" t="0" r="0" b="0"/>
              <a:pathLst>
                <a:path w="63426" h="189009">
                  <a:moveTo>
                    <a:pt x="45725" y="0"/>
                  </a:moveTo>
                  <a:lnTo>
                    <a:pt x="29882" y="15843"/>
                  </a:lnTo>
                  <a:lnTo>
                    <a:pt x="21900" y="22720"/>
                  </a:lnTo>
                  <a:lnTo>
                    <a:pt x="13262" y="29516"/>
                  </a:lnTo>
                  <a:lnTo>
                    <a:pt x="4188" y="36257"/>
                  </a:lnTo>
                  <a:lnTo>
                    <a:pt x="349" y="46277"/>
                  </a:lnTo>
                  <a:lnTo>
                    <a:pt x="0" y="58484"/>
                  </a:lnTo>
                  <a:lnTo>
                    <a:pt x="1978" y="72149"/>
                  </a:lnTo>
                  <a:lnTo>
                    <a:pt x="6613" y="83469"/>
                  </a:lnTo>
                  <a:lnTo>
                    <a:pt x="13018" y="93227"/>
                  </a:lnTo>
                  <a:lnTo>
                    <a:pt x="20604" y="101942"/>
                  </a:lnTo>
                  <a:lnTo>
                    <a:pt x="30083" y="109963"/>
                  </a:lnTo>
                  <a:lnTo>
                    <a:pt x="40824" y="117521"/>
                  </a:lnTo>
                  <a:lnTo>
                    <a:pt x="52405" y="124770"/>
                  </a:lnTo>
                  <a:lnTo>
                    <a:pt x="59021" y="134025"/>
                  </a:lnTo>
                  <a:lnTo>
                    <a:pt x="62327" y="144615"/>
                  </a:lnTo>
                  <a:lnTo>
                    <a:pt x="63425" y="156097"/>
                  </a:lnTo>
                  <a:lnTo>
                    <a:pt x="60841" y="164857"/>
                  </a:lnTo>
                  <a:lnTo>
                    <a:pt x="55802" y="171802"/>
                  </a:lnTo>
                  <a:lnTo>
                    <a:pt x="25830" y="1890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6177571" y="268590"/>
              <a:ext cx="9949" cy="1"/>
            </a:xfrm>
            <a:custGeom>
              <a:avLst/>
              <a:gdLst/>
              <a:ahLst/>
              <a:cxnLst/>
              <a:rect l="0" t="0" r="0" b="0"/>
              <a:pathLst>
                <a:path w="9949" h="1">
                  <a:moveTo>
                    <a:pt x="9948" y="0"/>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8297569" y="258642"/>
            <a:ext cx="1192614" cy="339117"/>
            <a:chOff x="8297569" y="258642"/>
            <a:chExt cx="1192614" cy="339117"/>
          </a:xfrm>
        </p:grpSpPr>
        <p:sp>
          <p:nvSpPr>
            <p:cNvPr id="27" name="Freeform 26"/>
            <p:cNvSpPr/>
            <p:nvPr/>
          </p:nvSpPr>
          <p:spPr>
            <a:xfrm>
              <a:off x="8297569" y="321413"/>
              <a:ext cx="163615" cy="276346"/>
            </a:xfrm>
            <a:custGeom>
              <a:avLst/>
              <a:gdLst/>
              <a:ahLst/>
              <a:cxnLst/>
              <a:rect l="0" t="0" r="0" b="0"/>
              <a:pathLst>
                <a:path w="163615" h="276346">
                  <a:moveTo>
                    <a:pt x="58566" y="6863"/>
                  </a:moveTo>
                  <a:lnTo>
                    <a:pt x="37443" y="12144"/>
                  </a:lnTo>
                  <a:lnTo>
                    <a:pt x="27904" y="17016"/>
                  </a:lnTo>
                  <a:lnTo>
                    <a:pt x="18230" y="23579"/>
                  </a:lnTo>
                  <a:lnTo>
                    <a:pt x="8464" y="31271"/>
                  </a:lnTo>
                  <a:lnTo>
                    <a:pt x="3059" y="40820"/>
                  </a:lnTo>
                  <a:lnTo>
                    <a:pt x="560" y="51607"/>
                  </a:lnTo>
                  <a:lnTo>
                    <a:pt x="0" y="63220"/>
                  </a:lnTo>
                  <a:lnTo>
                    <a:pt x="4048" y="72067"/>
                  </a:lnTo>
                  <a:lnTo>
                    <a:pt x="11168" y="79071"/>
                  </a:lnTo>
                  <a:lnTo>
                    <a:pt x="20335" y="84845"/>
                  </a:lnTo>
                  <a:lnTo>
                    <a:pt x="30869" y="89800"/>
                  </a:lnTo>
                  <a:lnTo>
                    <a:pt x="42311" y="94208"/>
                  </a:lnTo>
                  <a:lnTo>
                    <a:pt x="54362" y="98252"/>
                  </a:lnTo>
                  <a:lnTo>
                    <a:pt x="67921" y="102054"/>
                  </a:lnTo>
                  <a:lnTo>
                    <a:pt x="82488" y="105694"/>
                  </a:lnTo>
                  <a:lnTo>
                    <a:pt x="97726" y="109225"/>
                  </a:lnTo>
                  <a:lnTo>
                    <a:pt x="110095" y="113790"/>
                  </a:lnTo>
                  <a:lnTo>
                    <a:pt x="120551" y="119044"/>
                  </a:lnTo>
                  <a:lnTo>
                    <a:pt x="129733" y="124758"/>
                  </a:lnTo>
                  <a:lnTo>
                    <a:pt x="138064" y="130777"/>
                  </a:lnTo>
                  <a:lnTo>
                    <a:pt x="145830" y="137001"/>
                  </a:lnTo>
                  <a:lnTo>
                    <a:pt x="153217" y="143361"/>
                  </a:lnTo>
                  <a:lnTo>
                    <a:pt x="158142" y="152022"/>
                  </a:lnTo>
                  <a:lnTo>
                    <a:pt x="161426" y="162217"/>
                  </a:lnTo>
                  <a:lnTo>
                    <a:pt x="163614" y="173435"/>
                  </a:lnTo>
                  <a:lnTo>
                    <a:pt x="162863" y="183124"/>
                  </a:lnTo>
                  <a:lnTo>
                    <a:pt x="160151" y="191794"/>
                  </a:lnTo>
                  <a:lnTo>
                    <a:pt x="156133" y="199785"/>
                  </a:lnTo>
                  <a:lnTo>
                    <a:pt x="151243" y="208428"/>
                  </a:lnTo>
                  <a:lnTo>
                    <a:pt x="145773" y="217506"/>
                  </a:lnTo>
                  <a:lnTo>
                    <a:pt x="139915" y="226874"/>
                  </a:lnTo>
                  <a:lnTo>
                    <a:pt x="133800" y="235330"/>
                  </a:lnTo>
                  <a:lnTo>
                    <a:pt x="127512" y="243178"/>
                  </a:lnTo>
                  <a:lnTo>
                    <a:pt x="121110" y="250621"/>
                  </a:lnTo>
                  <a:lnTo>
                    <a:pt x="112420" y="257793"/>
                  </a:lnTo>
                  <a:lnTo>
                    <a:pt x="102206" y="264785"/>
                  </a:lnTo>
                  <a:lnTo>
                    <a:pt x="90975" y="271657"/>
                  </a:lnTo>
                  <a:lnTo>
                    <a:pt x="79067" y="275133"/>
                  </a:lnTo>
                  <a:lnTo>
                    <a:pt x="66707" y="276345"/>
                  </a:lnTo>
                  <a:lnTo>
                    <a:pt x="54046" y="276048"/>
                  </a:lnTo>
                  <a:lnTo>
                    <a:pt x="46710" y="271428"/>
                  </a:lnTo>
                  <a:lnTo>
                    <a:pt x="42925" y="263928"/>
                  </a:lnTo>
                  <a:lnTo>
                    <a:pt x="41507" y="254506"/>
                  </a:lnTo>
                  <a:lnTo>
                    <a:pt x="42773" y="241593"/>
                  </a:lnTo>
                  <a:lnTo>
                    <a:pt x="45826" y="226352"/>
                  </a:lnTo>
                  <a:lnTo>
                    <a:pt x="50073" y="209560"/>
                  </a:lnTo>
                  <a:lnTo>
                    <a:pt x="56220" y="192839"/>
                  </a:lnTo>
                  <a:lnTo>
                    <a:pt x="63634" y="176164"/>
                  </a:lnTo>
                  <a:lnTo>
                    <a:pt x="71893" y="159522"/>
                  </a:lnTo>
                  <a:lnTo>
                    <a:pt x="79609" y="145111"/>
                  </a:lnTo>
                  <a:lnTo>
                    <a:pt x="86964" y="132188"/>
                  </a:lnTo>
                  <a:lnTo>
                    <a:pt x="94078" y="120256"/>
                  </a:lnTo>
                  <a:lnTo>
                    <a:pt x="99926" y="108986"/>
                  </a:lnTo>
                  <a:lnTo>
                    <a:pt x="104929" y="98157"/>
                  </a:lnTo>
                  <a:lnTo>
                    <a:pt x="109371" y="87621"/>
                  </a:lnTo>
                  <a:lnTo>
                    <a:pt x="114542" y="78387"/>
                  </a:lnTo>
                  <a:lnTo>
                    <a:pt x="120200" y="70020"/>
                  </a:lnTo>
                  <a:lnTo>
                    <a:pt x="126183" y="62231"/>
                  </a:lnTo>
                  <a:lnTo>
                    <a:pt x="131277" y="52618"/>
                  </a:lnTo>
                  <a:lnTo>
                    <a:pt x="135779" y="41788"/>
                  </a:lnTo>
                  <a:lnTo>
                    <a:pt x="139884" y="30146"/>
                  </a:lnTo>
                  <a:lnTo>
                    <a:pt x="139305" y="20175"/>
                  </a:lnTo>
                  <a:lnTo>
                    <a:pt x="135604" y="11316"/>
                  </a:lnTo>
                  <a:lnTo>
                    <a:pt x="129820" y="3200"/>
                  </a:lnTo>
                  <a:lnTo>
                    <a:pt x="121544" y="0"/>
                  </a:lnTo>
                  <a:lnTo>
                    <a:pt x="111604" y="77"/>
                  </a:lnTo>
                  <a:lnTo>
                    <a:pt x="58566" y="168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8624726" y="497389"/>
              <a:ext cx="1" cy="29844"/>
            </a:xfrm>
            <a:custGeom>
              <a:avLst/>
              <a:gdLst/>
              <a:ahLst/>
              <a:cxnLst/>
              <a:rect l="0" t="0" r="0" b="0"/>
              <a:pathLst>
                <a:path w="1" h="29844">
                  <a:moveTo>
                    <a:pt x="0" y="0"/>
                  </a:moveTo>
                  <a:lnTo>
                    <a:pt x="0" y="298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8736168" y="297300"/>
              <a:ext cx="127305" cy="259776"/>
            </a:xfrm>
            <a:custGeom>
              <a:avLst/>
              <a:gdLst/>
              <a:ahLst/>
              <a:cxnLst/>
              <a:rect l="0" t="0" r="0" b="0"/>
              <a:pathLst>
                <a:path w="127305" h="259776">
                  <a:moveTo>
                    <a:pt x="47722" y="30976"/>
                  </a:moveTo>
                  <a:lnTo>
                    <a:pt x="58284" y="15134"/>
                  </a:lnTo>
                  <a:lnTo>
                    <a:pt x="65816" y="9361"/>
                  </a:lnTo>
                  <a:lnTo>
                    <a:pt x="75260" y="4408"/>
                  </a:lnTo>
                  <a:lnTo>
                    <a:pt x="85976" y="0"/>
                  </a:lnTo>
                  <a:lnTo>
                    <a:pt x="95330" y="1483"/>
                  </a:lnTo>
                  <a:lnTo>
                    <a:pt x="103778" y="6893"/>
                  </a:lnTo>
                  <a:lnTo>
                    <a:pt x="111620" y="14921"/>
                  </a:lnTo>
                  <a:lnTo>
                    <a:pt x="115742" y="26904"/>
                  </a:lnTo>
                  <a:lnTo>
                    <a:pt x="117386" y="41525"/>
                  </a:lnTo>
                  <a:lnTo>
                    <a:pt x="117376" y="57905"/>
                  </a:lnTo>
                  <a:lnTo>
                    <a:pt x="116264" y="73245"/>
                  </a:lnTo>
                  <a:lnTo>
                    <a:pt x="114418" y="87894"/>
                  </a:lnTo>
                  <a:lnTo>
                    <a:pt x="112081" y="102080"/>
                  </a:lnTo>
                  <a:lnTo>
                    <a:pt x="109419" y="115960"/>
                  </a:lnTo>
                  <a:lnTo>
                    <a:pt x="103512" y="143171"/>
                  </a:lnTo>
                  <a:lnTo>
                    <a:pt x="99284" y="155511"/>
                  </a:lnTo>
                  <a:lnTo>
                    <a:pt x="94255" y="167055"/>
                  </a:lnTo>
                  <a:lnTo>
                    <a:pt x="88692" y="178066"/>
                  </a:lnTo>
                  <a:lnTo>
                    <a:pt x="82772" y="188723"/>
                  </a:lnTo>
                  <a:lnTo>
                    <a:pt x="76616" y="199143"/>
                  </a:lnTo>
                  <a:lnTo>
                    <a:pt x="70301" y="209406"/>
                  </a:lnTo>
                  <a:lnTo>
                    <a:pt x="63880" y="218459"/>
                  </a:lnTo>
                  <a:lnTo>
                    <a:pt x="57389" y="226704"/>
                  </a:lnTo>
                  <a:lnTo>
                    <a:pt x="50851" y="234412"/>
                  </a:lnTo>
                  <a:lnTo>
                    <a:pt x="43176" y="241761"/>
                  </a:lnTo>
                  <a:lnTo>
                    <a:pt x="34743" y="248871"/>
                  </a:lnTo>
                  <a:lnTo>
                    <a:pt x="25806" y="255822"/>
                  </a:lnTo>
                  <a:lnTo>
                    <a:pt x="17637" y="258245"/>
                  </a:lnTo>
                  <a:lnTo>
                    <a:pt x="9981" y="257650"/>
                  </a:lnTo>
                  <a:lnTo>
                    <a:pt x="2666" y="255042"/>
                  </a:lnTo>
                  <a:lnTo>
                    <a:pt x="0" y="248883"/>
                  </a:lnTo>
                  <a:lnTo>
                    <a:pt x="433" y="240355"/>
                  </a:lnTo>
                  <a:lnTo>
                    <a:pt x="2932" y="230249"/>
                  </a:lnTo>
                  <a:lnTo>
                    <a:pt x="7915" y="221301"/>
                  </a:lnTo>
                  <a:lnTo>
                    <a:pt x="14552" y="213125"/>
                  </a:lnTo>
                  <a:lnTo>
                    <a:pt x="22293" y="205463"/>
                  </a:lnTo>
                  <a:lnTo>
                    <a:pt x="30769" y="199251"/>
                  </a:lnTo>
                  <a:lnTo>
                    <a:pt x="39736" y="194003"/>
                  </a:lnTo>
                  <a:lnTo>
                    <a:pt x="49030" y="189400"/>
                  </a:lnTo>
                  <a:lnTo>
                    <a:pt x="58542" y="188542"/>
                  </a:lnTo>
                  <a:lnTo>
                    <a:pt x="68199" y="190180"/>
                  </a:lnTo>
                  <a:lnTo>
                    <a:pt x="77953" y="193483"/>
                  </a:lnTo>
                  <a:lnTo>
                    <a:pt x="86667" y="197895"/>
                  </a:lnTo>
                  <a:lnTo>
                    <a:pt x="94686" y="203048"/>
                  </a:lnTo>
                  <a:lnTo>
                    <a:pt x="102243" y="208693"/>
                  </a:lnTo>
                  <a:lnTo>
                    <a:pt x="108386" y="215773"/>
                  </a:lnTo>
                  <a:lnTo>
                    <a:pt x="113587" y="223808"/>
                  </a:lnTo>
                  <a:lnTo>
                    <a:pt x="127304" y="2597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8997283" y="348172"/>
              <a:ext cx="117836" cy="208904"/>
            </a:xfrm>
            <a:custGeom>
              <a:avLst/>
              <a:gdLst/>
              <a:ahLst/>
              <a:cxnLst/>
              <a:rect l="0" t="0" r="0" b="0"/>
              <a:pathLst>
                <a:path w="117836" h="208904">
                  <a:moveTo>
                    <a:pt x="15406" y="0"/>
                  </a:moveTo>
                  <a:lnTo>
                    <a:pt x="10125" y="15843"/>
                  </a:lnTo>
                  <a:lnTo>
                    <a:pt x="8570" y="24931"/>
                  </a:lnTo>
                  <a:lnTo>
                    <a:pt x="7533" y="35411"/>
                  </a:lnTo>
                  <a:lnTo>
                    <a:pt x="6841" y="46819"/>
                  </a:lnTo>
                  <a:lnTo>
                    <a:pt x="5275" y="57740"/>
                  </a:lnTo>
                  <a:lnTo>
                    <a:pt x="3125" y="68336"/>
                  </a:lnTo>
                  <a:lnTo>
                    <a:pt x="587" y="78717"/>
                  </a:lnTo>
                  <a:lnTo>
                    <a:pt x="0" y="88953"/>
                  </a:lnTo>
                  <a:lnTo>
                    <a:pt x="714" y="99093"/>
                  </a:lnTo>
                  <a:lnTo>
                    <a:pt x="2296" y="109169"/>
                  </a:lnTo>
                  <a:lnTo>
                    <a:pt x="4455" y="120308"/>
                  </a:lnTo>
                  <a:lnTo>
                    <a:pt x="9802" y="144474"/>
                  </a:lnTo>
                  <a:lnTo>
                    <a:pt x="13880" y="154897"/>
                  </a:lnTo>
                  <a:lnTo>
                    <a:pt x="18810" y="164057"/>
                  </a:lnTo>
                  <a:lnTo>
                    <a:pt x="24308" y="172374"/>
                  </a:lnTo>
                  <a:lnTo>
                    <a:pt x="31288" y="176813"/>
                  </a:lnTo>
                  <a:lnTo>
                    <a:pt x="39258" y="178667"/>
                  </a:lnTo>
                  <a:lnTo>
                    <a:pt x="47887" y="178798"/>
                  </a:lnTo>
                  <a:lnTo>
                    <a:pt x="56955" y="177780"/>
                  </a:lnTo>
                  <a:lnTo>
                    <a:pt x="66317" y="175996"/>
                  </a:lnTo>
                  <a:lnTo>
                    <a:pt x="75874" y="173701"/>
                  </a:lnTo>
                  <a:lnTo>
                    <a:pt x="84456" y="169961"/>
                  </a:lnTo>
                  <a:lnTo>
                    <a:pt x="92388" y="165257"/>
                  </a:lnTo>
                  <a:lnTo>
                    <a:pt x="99887" y="159910"/>
                  </a:lnTo>
                  <a:lnTo>
                    <a:pt x="105991" y="153030"/>
                  </a:lnTo>
                  <a:lnTo>
                    <a:pt x="111166" y="145127"/>
                  </a:lnTo>
                  <a:lnTo>
                    <a:pt x="115721" y="136542"/>
                  </a:lnTo>
                  <a:lnTo>
                    <a:pt x="117652" y="127503"/>
                  </a:lnTo>
                  <a:lnTo>
                    <a:pt x="117835" y="118161"/>
                  </a:lnTo>
                  <a:lnTo>
                    <a:pt x="116851" y="108618"/>
                  </a:lnTo>
                  <a:lnTo>
                    <a:pt x="112880" y="103360"/>
                  </a:lnTo>
                  <a:lnTo>
                    <a:pt x="106916" y="100961"/>
                  </a:lnTo>
                  <a:lnTo>
                    <a:pt x="99624" y="100466"/>
                  </a:lnTo>
                  <a:lnTo>
                    <a:pt x="91447" y="102347"/>
                  </a:lnTo>
                  <a:lnTo>
                    <a:pt x="82680" y="105812"/>
                  </a:lnTo>
                  <a:lnTo>
                    <a:pt x="73519" y="110332"/>
                  </a:lnTo>
                  <a:lnTo>
                    <a:pt x="65201" y="116662"/>
                  </a:lnTo>
                  <a:lnTo>
                    <a:pt x="57445" y="124198"/>
                  </a:lnTo>
                  <a:lnTo>
                    <a:pt x="50064" y="132537"/>
                  </a:lnTo>
                  <a:lnTo>
                    <a:pt x="44037" y="142518"/>
                  </a:lnTo>
                  <a:lnTo>
                    <a:pt x="38915" y="153593"/>
                  </a:lnTo>
                  <a:lnTo>
                    <a:pt x="35302" y="2089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9231540" y="507336"/>
              <a:ext cx="9949" cy="9949"/>
            </a:xfrm>
            <a:custGeom>
              <a:avLst/>
              <a:gdLst/>
              <a:ahLst/>
              <a:cxnLst/>
              <a:rect l="0" t="0" r="0" b="0"/>
              <a:pathLst>
                <a:path w="9949" h="9949">
                  <a:moveTo>
                    <a:pt x="9948" y="9948"/>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9402192" y="298433"/>
              <a:ext cx="28305" cy="218852"/>
            </a:xfrm>
            <a:custGeom>
              <a:avLst/>
              <a:gdLst/>
              <a:ahLst/>
              <a:cxnLst/>
              <a:rect l="0" t="0" r="0" b="0"/>
              <a:pathLst>
                <a:path w="28305" h="218852">
                  <a:moveTo>
                    <a:pt x="28304" y="0"/>
                  </a:moveTo>
                  <a:lnTo>
                    <a:pt x="14458" y="41538"/>
                  </a:lnTo>
                  <a:lnTo>
                    <a:pt x="12441" y="54219"/>
                  </a:lnTo>
                  <a:lnTo>
                    <a:pt x="11096" y="69305"/>
                  </a:lnTo>
                  <a:lnTo>
                    <a:pt x="10200" y="85995"/>
                  </a:lnTo>
                  <a:lnTo>
                    <a:pt x="8498" y="100437"/>
                  </a:lnTo>
                  <a:lnTo>
                    <a:pt x="6257" y="113381"/>
                  </a:lnTo>
                  <a:lnTo>
                    <a:pt x="3658" y="125326"/>
                  </a:lnTo>
                  <a:lnTo>
                    <a:pt x="1926" y="137711"/>
                  </a:lnTo>
                  <a:lnTo>
                    <a:pt x="771" y="150389"/>
                  </a:lnTo>
                  <a:lnTo>
                    <a:pt x="0" y="163262"/>
                  </a:lnTo>
                  <a:lnTo>
                    <a:pt x="592" y="175160"/>
                  </a:lnTo>
                  <a:lnTo>
                    <a:pt x="2092" y="186408"/>
                  </a:lnTo>
                  <a:lnTo>
                    <a:pt x="8408" y="2188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9490182" y="258642"/>
              <a:ext cx="1" cy="258643"/>
            </a:xfrm>
            <a:custGeom>
              <a:avLst/>
              <a:gdLst/>
              <a:ahLst/>
              <a:cxnLst/>
              <a:rect l="0" t="0" r="0" b="0"/>
              <a:pathLst>
                <a:path w="1" h="258643">
                  <a:moveTo>
                    <a:pt x="0" y="0"/>
                  </a:moveTo>
                  <a:lnTo>
                    <a:pt x="0" y="2586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a:off x="2016069" y="2763901"/>
            <a:ext cx="1585666" cy="583614"/>
            <a:chOff x="2016069" y="2763901"/>
            <a:chExt cx="1585666" cy="583614"/>
          </a:xfrm>
        </p:grpSpPr>
        <p:sp>
          <p:nvSpPr>
            <p:cNvPr id="35" name="Freeform 34"/>
            <p:cNvSpPr/>
            <p:nvPr/>
          </p:nvSpPr>
          <p:spPr>
            <a:xfrm>
              <a:off x="2016069" y="2807947"/>
              <a:ext cx="253267" cy="396418"/>
            </a:xfrm>
            <a:custGeom>
              <a:avLst/>
              <a:gdLst/>
              <a:ahLst/>
              <a:cxnLst/>
              <a:rect l="0" t="0" r="0" b="0"/>
              <a:pathLst>
                <a:path w="253267" h="396418">
                  <a:moveTo>
                    <a:pt x="0" y="0"/>
                  </a:moveTo>
                  <a:lnTo>
                    <a:pt x="40920" y="17537"/>
                  </a:lnTo>
                  <a:lnTo>
                    <a:pt x="56644" y="25151"/>
                  </a:lnTo>
                  <a:lnTo>
                    <a:pt x="70798" y="32673"/>
                  </a:lnTo>
                  <a:lnTo>
                    <a:pt x="83904" y="40135"/>
                  </a:lnTo>
                  <a:lnTo>
                    <a:pt x="95088" y="47556"/>
                  </a:lnTo>
                  <a:lnTo>
                    <a:pt x="104992" y="54951"/>
                  </a:lnTo>
                  <a:lnTo>
                    <a:pt x="114041" y="62328"/>
                  </a:lnTo>
                  <a:lnTo>
                    <a:pt x="122521" y="70916"/>
                  </a:lnTo>
                  <a:lnTo>
                    <a:pt x="130621" y="80312"/>
                  </a:lnTo>
                  <a:lnTo>
                    <a:pt x="138468" y="90247"/>
                  </a:lnTo>
                  <a:lnTo>
                    <a:pt x="144923" y="100541"/>
                  </a:lnTo>
                  <a:lnTo>
                    <a:pt x="150450" y="111074"/>
                  </a:lnTo>
                  <a:lnTo>
                    <a:pt x="155358" y="121766"/>
                  </a:lnTo>
                  <a:lnTo>
                    <a:pt x="157406" y="135012"/>
                  </a:lnTo>
                  <a:lnTo>
                    <a:pt x="157549" y="149960"/>
                  </a:lnTo>
                  <a:lnTo>
                    <a:pt x="156420" y="166043"/>
                  </a:lnTo>
                  <a:lnTo>
                    <a:pt x="154444" y="180435"/>
                  </a:lnTo>
                  <a:lnTo>
                    <a:pt x="151903" y="193701"/>
                  </a:lnTo>
                  <a:lnTo>
                    <a:pt x="148986" y="206215"/>
                  </a:lnTo>
                  <a:lnTo>
                    <a:pt x="144594" y="218228"/>
                  </a:lnTo>
                  <a:lnTo>
                    <a:pt x="139219" y="229908"/>
                  </a:lnTo>
                  <a:lnTo>
                    <a:pt x="133188" y="241364"/>
                  </a:lnTo>
                  <a:lnTo>
                    <a:pt x="125498" y="251449"/>
                  </a:lnTo>
                  <a:lnTo>
                    <a:pt x="116700" y="260620"/>
                  </a:lnTo>
                  <a:lnTo>
                    <a:pt x="107164" y="269180"/>
                  </a:lnTo>
                  <a:lnTo>
                    <a:pt x="98360" y="278558"/>
                  </a:lnTo>
                  <a:lnTo>
                    <a:pt x="90044" y="288480"/>
                  </a:lnTo>
                  <a:lnTo>
                    <a:pt x="82052" y="298765"/>
                  </a:lnTo>
                  <a:lnTo>
                    <a:pt x="73055" y="308069"/>
                  </a:lnTo>
                  <a:lnTo>
                    <a:pt x="63385" y="316719"/>
                  </a:lnTo>
                  <a:lnTo>
                    <a:pt x="53269" y="324932"/>
                  </a:lnTo>
                  <a:lnTo>
                    <a:pt x="44077" y="332855"/>
                  </a:lnTo>
                  <a:lnTo>
                    <a:pt x="35502" y="340584"/>
                  </a:lnTo>
                  <a:lnTo>
                    <a:pt x="27339" y="348183"/>
                  </a:lnTo>
                  <a:lnTo>
                    <a:pt x="25567" y="354473"/>
                  </a:lnTo>
                  <a:lnTo>
                    <a:pt x="28057" y="359890"/>
                  </a:lnTo>
                  <a:lnTo>
                    <a:pt x="33387" y="364724"/>
                  </a:lnTo>
                  <a:lnTo>
                    <a:pt x="40611" y="369171"/>
                  </a:lnTo>
                  <a:lnTo>
                    <a:pt x="49097" y="373359"/>
                  </a:lnTo>
                  <a:lnTo>
                    <a:pt x="58425" y="377374"/>
                  </a:lnTo>
                  <a:lnTo>
                    <a:pt x="69538" y="380051"/>
                  </a:lnTo>
                  <a:lnTo>
                    <a:pt x="81840" y="381836"/>
                  </a:lnTo>
                  <a:lnTo>
                    <a:pt x="94936" y="383026"/>
                  </a:lnTo>
                  <a:lnTo>
                    <a:pt x="108561" y="383819"/>
                  </a:lnTo>
                  <a:lnTo>
                    <a:pt x="136750" y="384700"/>
                  </a:lnTo>
                  <a:lnTo>
                    <a:pt x="180134" y="385196"/>
                  </a:lnTo>
                  <a:lnTo>
                    <a:pt x="194724" y="386489"/>
                  </a:lnTo>
                  <a:lnTo>
                    <a:pt x="209344" y="388575"/>
                  </a:lnTo>
                  <a:lnTo>
                    <a:pt x="253266" y="3964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2346416" y="3149306"/>
              <a:ext cx="41156" cy="198209"/>
            </a:xfrm>
            <a:custGeom>
              <a:avLst/>
              <a:gdLst/>
              <a:ahLst/>
              <a:cxnLst/>
              <a:rect l="0" t="0" r="0" b="0"/>
              <a:pathLst>
                <a:path w="41156" h="198209">
                  <a:moveTo>
                    <a:pt x="0" y="0"/>
                  </a:moveTo>
                  <a:lnTo>
                    <a:pt x="17537" y="29228"/>
                  </a:lnTo>
                  <a:lnTo>
                    <a:pt x="23927" y="42732"/>
                  </a:lnTo>
                  <a:lnTo>
                    <a:pt x="29410" y="56629"/>
                  </a:lnTo>
                  <a:lnTo>
                    <a:pt x="34289" y="70787"/>
                  </a:lnTo>
                  <a:lnTo>
                    <a:pt x="37541" y="85120"/>
                  </a:lnTo>
                  <a:lnTo>
                    <a:pt x="39710" y="99569"/>
                  </a:lnTo>
                  <a:lnTo>
                    <a:pt x="41155" y="114096"/>
                  </a:lnTo>
                  <a:lnTo>
                    <a:pt x="40896" y="127452"/>
                  </a:lnTo>
                  <a:lnTo>
                    <a:pt x="39499" y="140026"/>
                  </a:lnTo>
                  <a:lnTo>
                    <a:pt x="22023" y="198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533862" y="2851994"/>
              <a:ext cx="212192" cy="407428"/>
            </a:xfrm>
            <a:custGeom>
              <a:avLst/>
              <a:gdLst/>
              <a:ahLst/>
              <a:cxnLst/>
              <a:rect l="0" t="0" r="0" b="0"/>
              <a:pathLst>
                <a:path w="212192" h="407428">
                  <a:moveTo>
                    <a:pt x="87843" y="407427"/>
                  </a:moveTo>
                  <a:lnTo>
                    <a:pt x="58615" y="378199"/>
                  </a:lnTo>
                  <a:lnTo>
                    <a:pt x="48782" y="365919"/>
                  </a:lnTo>
                  <a:lnTo>
                    <a:pt x="41003" y="354062"/>
                  </a:lnTo>
                  <a:lnTo>
                    <a:pt x="34593" y="342486"/>
                  </a:lnTo>
                  <a:lnTo>
                    <a:pt x="31544" y="331099"/>
                  </a:lnTo>
                  <a:lnTo>
                    <a:pt x="30734" y="319836"/>
                  </a:lnTo>
                  <a:lnTo>
                    <a:pt x="31418" y="308658"/>
                  </a:lnTo>
                  <a:lnTo>
                    <a:pt x="33097" y="297535"/>
                  </a:lnTo>
                  <a:lnTo>
                    <a:pt x="35440" y="286449"/>
                  </a:lnTo>
                  <a:lnTo>
                    <a:pt x="38226" y="275388"/>
                  </a:lnTo>
                  <a:lnTo>
                    <a:pt x="43753" y="266790"/>
                  </a:lnTo>
                  <a:lnTo>
                    <a:pt x="51109" y="259835"/>
                  </a:lnTo>
                  <a:lnTo>
                    <a:pt x="59683" y="253975"/>
                  </a:lnTo>
                  <a:lnTo>
                    <a:pt x="70293" y="250068"/>
                  </a:lnTo>
                  <a:lnTo>
                    <a:pt x="82261" y="247464"/>
                  </a:lnTo>
                  <a:lnTo>
                    <a:pt x="95133" y="245727"/>
                  </a:lnTo>
                  <a:lnTo>
                    <a:pt x="107385" y="245793"/>
                  </a:lnTo>
                  <a:lnTo>
                    <a:pt x="119224" y="247061"/>
                  </a:lnTo>
                  <a:lnTo>
                    <a:pt x="130787" y="249129"/>
                  </a:lnTo>
                  <a:lnTo>
                    <a:pt x="142166" y="252955"/>
                  </a:lnTo>
                  <a:lnTo>
                    <a:pt x="153423" y="257952"/>
                  </a:lnTo>
                  <a:lnTo>
                    <a:pt x="164598" y="263731"/>
                  </a:lnTo>
                  <a:lnTo>
                    <a:pt x="174495" y="271254"/>
                  </a:lnTo>
                  <a:lnTo>
                    <a:pt x="183540" y="279940"/>
                  </a:lnTo>
                  <a:lnTo>
                    <a:pt x="192016" y="289401"/>
                  </a:lnTo>
                  <a:lnTo>
                    <a:pt x="198891" y="299379"/>
                  </a:lnTo>
                  <a:lnTo>
                    <a:pt x="204698" y="309702"/>
                  </a:lnTo>
                  <a:lnTo>
                    <a:pt x="209793" y="320254"/>
                  </a:lnTo>
                  <a:lnTo>
                    <a:pt x="211966" y="330959"/>
                  </a:lnTo>
                  <a:lnTo>
                    <a:pt x="212191" y="341766"/>
                  </a:lnTo>
                  <a:lnTo>
                    <a:pt x="211117" y="352642"/>
                  </a:lnTo>
                  <a:lnTo>
                    <a:pt x="207955" y="362339"/>
                  </a:lnTo>
                  <a:lnTo>
                    <a:pt x="203399" y="371251"/>
                  </a:lnTo>
                  <a:lnTo>
                    <a:pt x="197915" y="379639"/>
                  </a:lnTo>
                  <a:lnTo>
                    <a:pt x="190589" y="386455"/>
                  </a:lnTo>
                  <a:lnTo>
                    <a:pt x="182034" y="392223"/>
                  </a:lnTo>
                  <a:lnTo>
                    <a:pt x="172660" y="397291"/>
                  </a:lnTo>
                  <a:lnTo>
                    <a:pt x="161517" y="400670"/>
                  </a:lnTo>
                  <a:lnTo>
                    <a:pt x="149194" y="402922"/>
                  </a:lnTo>
                  <a:lnTo>
                    <a:pt x="136085" y="404424"/>
                  </a:lnTo>
                  <a:lnTo>
                    <a:pt x="123675" y="402978"/>
                  </a:lnTo>
                  <a:lnTo>
                    <a:pt x="111731" y="399567"/>
                  </a:lnTo>
                  <a:lnTo>
                    <a:pt x="100098" y="394846"/>
                  </a:lnTo>
                  <a:lnTo>
                    <a:pt x="89896" y="389252"/>
                  </a:lnTo>
                  <a:lnTo>
                    <a:pt x="80647" y="383075"/>
                  </a:lnTo>
                  <a:lnTo>
                    <a:pt x="72034" y="376511"/>
                  </a:lnTo>
                  <a:lnTo>
                    <a:pt x="63845" y="369687"/>
                  </a:lnTo>
                  <a:lnTo>
                    <a:pt x="55939" y="362691"/>
                  </a:lnTo>
                  <a:lnTo>
                    <a:pt x="48221" y="355580"/>
                  </a:lnTo>
                  <a:lnTo>
                    <a:pt x="40629" y="347169"/>
                  </a:lnTo>
                  <a:lnTo>
                    <a:pt x="33121" y="337891"/>
                  </a:lnTo>
                  <a:lnTo>
                    <a:pt x="25668" y="328035"/>
                  </a:lnTo>
                  <a:lnTo>
                    <a:pt x="19476" y="316571"/>
                  </a:lnTo>
                  <a:lnTo>
                    <a:pt x="14124" y="304034"/>
                  </a:lnTo>
                  <a:lnTo>
                    <a:pt x="9333" y="290781"/>
                  </a:lnTo>
                  <a:lnTo>
                    <a:pt x="6139" y="277053"/>
                  </a:lnTo>
                  <a:lnTo>
                    <a:pt x="4010" y="263006"/>
                  </a:lnTo>
                  <a:lnTo>
                    <a:pt x="2590" y="248748"/>
                  </a:lnTo>
                  <a:lnTo>
                    <a:pt x="1644" y="233125"/>
                  </a:lnTo>
                  <a:lnTo>
                    <a:pt x="592" y="199452"/>
                  </a:lnTo>
                  <a:lnTo>
                    <a:pt x="0" y="151947"/>
                  </a:lnTo>
                  <a:lnTo>
                    <a:pt x="2364" y="138003"/>
                  </a:lnTo>
                  <a:lnTo>
                    <a:pt x="6387" y="125037"/>
                  </a:lnTo>
                  <a:lnTo>
                    <a:pt x="11516" y="112722"/>
                  </a:lnTo>
                  <a:lnTo>
                    <a:pt x="16159" y="100842"/>
                  </a:lnTo>
                  <a:lnTo>
                    <a:pt x="24580" y="77853"/>
                  </a:lnTo>
                  <a:lnTo>
                    <a:pt x="30986" y="66584"/>
                  </a:lnTo>
                  <a:lnTo>
                    <a:pt x="38927" y="55401"/>
                  </a:lnTo>
                  <a:lnTo>
                    <a:pt x="47891" y="44275"/>
                  </a:lnTo>
                  <a:lnTo>
                    <a:pt x="57538" y="34411"/>
                  </a:lnTo>
                  <a:lnTo>
                    <a:pt x="67640" y="25387"/>
                  </a:lnTo>
                  <a:lnTo>
                    <a:pt x="9885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915249" y="2763901"/>
              <a:ext cx="168943" cy="305621"/>
            </a:xfrm>
            <a:custGeom>
              <a:avLst/>
              <a:gdLst/>
              <a:ahLst/>
              <a:cxnLst/>
              <a:rect l="0" t="0" r="0" b="0"/>
              <a:pathLst>
                <a:path w="168943" h="305621">
                  <a:moveTo>
                    <a:pt x="80849" y="0"/>
                  </a:moveTo>
                  <a:lnTo>
                    <a:pt x="80849" y="29229"/>
                  </a:lnTo>
                  <a:lnTo>
                    <a:pt x="78402" y="41509"/>
                  </a:lnTo>
                  <a:lnTo>
                    <a:pt x="74324" y="53366"/>
                  </a:lnTo>
                  <a:lnTo>
                    <a:pt x="69158" y="64942"/>
                  </a:lnTo>
                  <a:lnTo>
                    <a:pt x="56893" y="90854"/>
                  </a:lnTo>
                  <a:lnTo>
                    <a:pt x="50196" y="104616"/>
                  </a:lnTo>
                  <a:lnTo>
                    <a:pt x="44508" y="117461"/>
                  </a:lnTo>
                  <a:lnTo>
                    <a:pt x="39493" y="129695"/>
                  </a:lnTo>
                  <a:lnTo>
                    <a:pt x="34926" y="141521"/>
                  </a:lnTo>
                  <a:lnTo>
                    <a:pt x="29434" y="154299"/>
                  </a:lnTo>
                  <a:lnTo>
                    <a:pt x="16807" y="181548"/>
                  </a:lnTo>
                  <a:lnTo>
                    <a:pt x="11237" y="194443"/>
                  </a:lnTo>
                  <a:lnTo>
                    <a:pt x="6301" y="206710"/>
                  </a:lnTo>
                  <a:lnTo>
                    <a:pt x="1786" y="218558"/>
                  </a:lnTo>
                  <a:lnTo>
                    <a:pt x="0" y="231351"/>
                  </a:lnTo>
                  <a:lnTo>
                    <a:pt x="33" y="244773"/>
                  </a:lnTo>
                  <a:lnTo>
                    <a:pt x="1278" y="258616"/>
                  </a:lnTo>
                  <a:lnTo>
                    <a:pt x="5779" y="269068"/>
                  </a:lnTo>
                  <a:lnTo>
                    <a:pt x="12450" y="277259"/>
                  </a:lnTo>
                  <a:lnTo>
                    <a:pt x="20568" y="283944"/>
                  </a:lnTo>
                  <a:lnTo>
                    <a:pt x="29650" y="289624"/>
                  </a:lnTo>
                  <a:lnTo>
                    <a:pt x="39375" y="294634"/>
                  </a:lnTo>
                  <a:lnTo>
                    <a:pt x="49529" y="299197"/>
                  </a:lnTo>
                  <a:lnTo>
                    <a:pt x="62416" y="302239"/>
                  </a:lnTo>
                  <a:lnTo>
                    <a:pt x="77125" y="304267"/>
                  </a:lnTo>
                  <a:lnTo>
                    <a:pt x="93049" y="305620"/>
                  </a:lnTo>
                  <a:lnTo>
                    <a:pt x="107335" y="305298"/>
                  </a:lnTo>
                  <a:lnTo>
                    <a:pt x="120530" y="303860"/>
                  </a:lnTo>
                  <a:lnTo>
                    <a:pt x="168942" y="2973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183295" y="2851994"/>
              <a:ext cx="17357" cy="473498"/>
            </a:xfrm>
            <a:custGeom>
              <a:avLst/>
              <a:gdLst/>
              <a:ahLst/>
              <a:cxnLst/>
              <a:rect l="0" t="0" r="0" b="0"/>
              <a:pathLst>
                <a:path w="17357" h="473498">
                  <a:moveTo>
                    <a:pt x="11011" y="0"/>
                  </a:moveTo>
                  <a:lnTo>
                    <a:pt x="16857" y="35074"/>
                  </a:lnTo>
                  <a:lnTo>
                    <a:pt x="17356" y="50300"/>
                  </a:lnTo>
                  <a:lnTo>
                    <a:pt x="16464" y="65344"/>
                  </a:lnTo>
                  <a:lnTo>
                    <a:pt x="14647" y="80268"/>
                  </a:lnTo>
                  <a:lnTo>
                    <a:pt x="13435" y="98782"/>
                  </a:lnTo>
                  <a:lnTo>
                    <a:pt x="12627" y="119689"/>
                  </a:lnTo>
                  <a:lnTo>
                    <a:pt x="11490" y="183507"/>
                  </a:lnTo>
                  <a:lnTo>
                    <a:pt x="11331" y="203090"/>
                  </a:lnTo>
                  <a:lnTo>
                    <a:pt x="10001" y="221038"/>
                  </a:lnTo>
                  <a:lnTo>
                    <a:pt x="7891" y="237898"/>
                  </a:lnTo>
                  <a:lnTo>
                    <a:pt x="5261" y="254033"/>
                  </a:lnTo>
                  <a:lnTo>
                    <a:pt x="3507" y="273353"/>
                  </a:lnTo>
                  <a:lnTo>
                    <a:pt x="2338" y="294798"/>
                  </a:lnTo>
                  <a:lnTo>
                    <a:pt x="1039" y="340241"/>
                  </a:lnTo>
                  <a:lnTo>
                    <a:pt x="0" y="4734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328674" y="2896040"/>
              <a:ext cx="273061" cy="359665"/>
            </a:xfrm>
            <a:custGeom>
              <a:avLst/>
              <a:gdLst/>
              <a:ahLst/>
              <a:cxnLst/>
              <a:rect l="0" t="0" r="0" b="0"/>
              <a:pathLst>
                <a:path w="273061" h="359665">
                  <a:moveTo>
                    <a:pt x="107887" y="44046"/>
                  </a:moveTo>
                  <a:lnTo>
                    <a:pt x="72813" y="61583"/>
                  </a:lnTo>
                  <a:lnTo>
                    <a:pt x="61258" y="70420"/>
                  </a:lnTo>
                  <a:lnTo>
                    <a:pt x="52330" y="79981"/>
                  </a:lnTo>
                  <a:lnTo>
                    <a:pt x="45156" y="90026"/>
                  </a:lnTo>
                  <a:lnTo>
                    <a:pt x="39149" y="100393"/>
                  </a:lnTo>
                  <a:lnTo>
                    <a:pt x="33921" y="110975"/>
                  </a:lnTo>
                  <a:lnTo>
                    <a:pt x="29212" y="121700"/>
                  </a:lnTo>
                  <a:lnTo>
                    <a:pt x="24849" y="132521"/>
                  </a:lnTo>
                  <a:lnTo>
                    <a:pt x="16739" y="154332"/>
                  </a:lnTo>
                  <a:lnTo>
                    <a:pt x="5294" y="187247"/>
                  </a:lnTo>
                  <a:lnTo>
                    <a:pt x="2787" y="201912"/>
                  </a:lnTo>
                  <a:lnTo>
                    <a:pt x="1115" y="219030"/>
                  </a:lnTo>
                  <a:lnTo>
                    <a:pt x="0" y="237783"/>
                  </a:lnTo>
                  <a:lnTo>
                    <a:pt x="1704" y="255179"/>
                  </a:lnTo>
                  <a:lnTo>
                    <a:pt x="5288" y="271670"/>
                  </a:lnTo>
                  <a:lnTo>
                    <a:pt x="10123" y="287559"/>
                  </a:lnTo>
                  <a:lnTo>
                    <a:pt x="17017" y="301821"/>
                  </a:lnTo>
                  <a:lnTo>
                    <a:pt x="25284" y="315000"/>
                  </a:lnTo>
                  <a:lnTo>
                    <a:pt x="34466" y="327457"/>
                  </a:lnTo>
                  <a:lnTo>
                    <a:pt x="45481" y="336985"/>
                  </a:lnTo>
                  <a:lnTo>
                    <a:pt x="57718" y="344560"/>
                  </a:lnTo>
                  <a:lnTo>
                    <a:pt x="70771" y="350834"/>
                  </a:lnTo>
                  <a:lnTo>
                    <a:pt x="84366" y="355016"/>
                  </a:lnTo>
                  <a:lnTo>
                    <a:pt x="98324" y="357805"/>
                  </a:lnTo>
                  <a:lnTo>
                    <a:pt x="112523" y="359664"/>
                  </a:lnTo>
                  <a:lnTo>
                    <a:pt x="126883" y="357233"/>
                  </a:lnTo>
                  <a:lnTo>
                    <a:pt x="141351" y="351941"/>
                  </a:lnTo>
                  <a:lnTo>
                    <a:pt x="155890" y="344743"/>
                  </a:lnTo>
                  <a:lnTo>
                    <a:pt x="168030" y="337497"/>
                  </a:lnTo>
                  <a:lnTo>
                    <a:pt x="178570" y="330220"/>
                  </a:lnTo>
                  <a:lnTo>
                    <a:pt x="188043" y="322921"/>
                  </a:lnTo>
                  <a:lnTo>
                    <a:pt x="195583" y="314385"/>
                  </a:lnTo>
                  <a:lnTo>
                    <a:pt x="201832" y="305023"/>
                  </a:lnTo>
                  <a:lnTo>
                    <a:pt x="207222" y="295112"/>
                  </a:lnTo>
                  <a:lnTo>
                    <a:pt x="212039" y="283610"/>
                  </a:lnTo>
                  <a:lnTo>
                    <a:pt x="216474" y="271049"/>
                  </a:lnTo>
                  <a:lnTo>
                    <a:pt x="220654" y="257780"/>
                  </a:lnTo>
                  <a:lnTo>
                    <a:pt x="228561" y="229987"/>
                  </a:lnTo>
                  <a:lnTo>
                    <a:pt x="247307" y="157667"/>
                  </a:lnTo>
                  <a:lnTo>
                    <a:pt x="265711" y="84400"/>
                  </a:lnTo>
                  <a:lnTo>
                    <a:pt x="268161" y="68502"/>
                  </a:lnTo>
                  <a:lnTo>
                    <a:pt x="269794" y="51785"/>
                  </a:lnTo>
                  <a:lnTo>
                    <a:pt x="27306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403526" y="2907052"/>
              <a:ext cx="110117" cy="22024"/>
            </a:xfrm>
            <a:custGeom>
              <a:avLst/>
              <a:gdLst/>
              <a:ahLst/>
              <a:cxnLst/>
              <a:rect l="0" t="0" r="0" b="0"/>
              <a:pathLst>
                <a:path w="110117" h="22024">
                  <a:moveTo>
                    <a:pt x="0" y="22023"/>
                  </a:moveTo>
                  <a:lnTo>
                    <a:pt x="40920" y="16177"/>
                  </a:lnTo>
                  <a:lnTo>
                    <a:pt x="56644" y="13232"/>
                  </a:lnTo>
                  <a:lnTo>
                    <a:pt x="70797" y="10045"/>
                  </a:lnTo>
                  <a:lnTo>
                    <a:pt x="11011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2280347" y="3347514"/>
            <a:ext cx="1574654" cy="814856"/>
            <a:chOff x="2280347" y="3347514"/>
            <a:chExt cx="1574654" cy="814856"/>
          </a:xfrm>
        </p:grpSpPr>
        <p:sp>
          <p:nvSpPr>
            <p:cNvPr id="43" name="Freeform 42"/>
            <p:cNvSpPr/>
            <p:nvPr/>
          </p:nvSpPr>
          <p:spPr>
            <a:xfrm>
              <a:off x="2996098" y="3468641"/>
              <a:ext cx="165175" cy="143151"/>
            </a:xfrm>
            <a:custGeom>
              <a:avLst/>
              <a:gdLst/>
              <a:ahLst/>
              <a:cxnLst/>
              <a:rect l="0" t="0" r="0" b="0"/>
              <a:pathLst>
                <a:path w="165175" h="143151">
                  <a:moveTo>
                    <a:pt x="165174" y="0"/>
                  </a:moveTo>
                  <a:lnTo>
                    <a:pt x="130100" y="29228"/>
                  </a:lnTo>
                  <a:lnTo>
                    <a:pt x="117321" y="40285"/>
                  </a:lnTo>
                  <a:lnTo>
                    <a:pt x="106355" y="50103"/>
                  </a:lnTo>
                  <a:lnTo>
                    <a:pt x="96597" y="59096"/>
                  </a:lnTo>
                  <a:lnTo>
                    <a:pt x="86421" y="67538"/>
                  </a:lnTo>
                  <a:lnTo>
                    <a:pt x="75967" y="75613"/>
                  </a:lnTo>
                  <a:lnTo>
                    <a:pt x="65327" y="83444"/>
                  </a:lnTo>
                  <a:lnTo>
                    <a:pt x="55786" y="91111"/>
                  </a:lnTo>
                  <a:lnTo>
                    <a:pt x="46979" y="98669"/>
                  </a:lnTo>
                  <a:lnTo>
                    <a:pt x="38661" y="106155"/>
                  </a:lnTo>
                  <a:lnTo>
                    <a:pt x="22892" y="120998"/>
                  </a:lnTo>
                  <a:lnTo>
                    <a:pt x="0" y="1431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007110" y="3435606"/>
              <a:ext cx="176186" cy="110117"/>
            </a:xfrm>
            <a:custGeom>
              <a:avLst/>
              <a:gdLst/>
              <a:ahLst/>
              <a:cxnLst/>
              <a:rect l="0" t="0" r="0" b="0"/>
              <a:pathLst>
                <a:path w="176186" h="110117">
                  <a:moveTo>
                    <a:pt x="0" y="0"/>
                  </a:moveTo>
                  <a:lnTo>
                    <a:pt x="29228" y="23383"/>
                  </a:lnTo>
                  <a:lnTo>
                    <a:pt x="40285" y="32718"/>
                  </a:lnTo>
                  <a:lnTo>
                    <a:pt x="50103" y="41389"/>
                  </a:lnTo>
                  <a:lnTo>
                    <a:pt x="59096" y="49616"/>
                  </a:lnTo>
                  <a:lnTo>
                    <a:pt x="68761" y="57548"/>
                  </a:lnTo>
                  <a:lnTo>
                    <a:pt x="78876" y="65282"/>
                  </a:lnTo>
                  <a:lnTo>
                    <a:pt x="89289" y="72886"/>
                  </a:lnTo>
                  <a:lnTo>
                    <a:pt x="99902" y="79179"/>
                  </a:lnTo>
                  <a:lnTo>
                    <a:pt x="110647" y="84597"/>
                  </a:lnTo>
                  <a:lnTo>
                    <a:pt x="121481" y="89433"/>
                  </a:lnTo>
                  <a:lnTo>
                    <a:pt x="132375" y="93880"/>
                  </a:lnTo>
                  <a:lnTo>
                    <a:pt x="143308" y="98069"/>
                  </a:lnTo>
                  <a:lnTo>
                    <a:pt x="176185" y="1101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3315434" y="3347514"/>
              <a:ext cx="221089" cy="310969"/>
            </a:xfrm>
            <a:custGeom>
              <a:avLst/>
              <a:gdLst/>
              <a:ahLst/>
              <a:cxnLst/>
              <a:rect l="0" t="0" r="0" b="0"/>
              <a:pathLst>
                <a:path w="221089" h="310969">
                  <a:moveTo>
                    <a:pt x="0" y="0"/>
                  </a:moveTo>
                  <a:lnTo>
                    <a:pt x="56643" y="16359"/>
                  </a:lnTo>
                  <a:lnTo>
                    <a:pt x="96311" y="28774"/>
                  </a:lnTo>
                  <a:lnTo>
                    <a:pt x="119886" y="36443"/>
                  </a:lnTo>
                  <a:lnTo>
                    <a:pt x="128864" y="42648"/>
                  </a:lnTo>
                  <a:lnTo>
                    <a:pt x="136073" y="50455"/>
                  </a:lnTo>
                  <a:lnTo>
                    <a:pt x="142103" y="59331"/>
                  </a:lnTo>
                  <a:lnTo>
                    <a:pt x="144899" y="68918"/>
                  </a:lnTo>
                  <a:lnTo>
                    <a:pt x="145540" y="78980"/>
                  </a:lnTo>
                  <a:lnTo>
                    <a:pt x="144743" y="89358"/>
                  </a:lnTo>
                  <a:lnTo>
                    <a:pt x="140541" y="98724"/>
                  </a:lnTo>
                  <a:lnTo>
                    <a:pt x="134070" y="107416"/>
                  </a:lnTo>
                  <a:lnTo>
                    <a:pt x="126085" y="115657"/>
                  </a:lnTo>
                  <a:lnTo>
                    <a:pt x="115868" y="122374"/>
                  </a:lnTo>
                  <a:lnTo>
                    <a:pt x="104163" y="128076"/>
                  </a:lnTo>
                  <a:lnTo>
                    <a:pt x="91465" y="133101"/>
                  </a:lnTo>
                  <a:lnTo>
                    <a:pt x="78106" y="136451"/>
                  </a:lnTo>
                  <a:lnTo>
                    <a:pt x="64305" y="138684"/>
                  </a:lnTo>
                  <a:lnTo>
                    <a:pt x="50211" y="140173"/>
                  </a:lnTo>
                  <a:lnTo>
                    <a:pt x="44486" y="142389"/>
                  </a:lnTo>
                  <a:lnTo>
                    <a:pt x="44339" y="145089"/>
                  </a:lnTo>
                  <a:lnTo>
                    <a:pt x="47912" y="148114"/>
                  </a:lnTo>
                  <a:lnTo>
                    <a:pt x="56411" y="151353"/>
                  </a:lnTo>
                  <a:lnTo>
                    <a:pt x="68195" y="154736"/>
                  </a:lnTo>
                  <a:lnTo>
                    <a:pt x="82169" y="158215"/>
                  </a:lnTo>
                  <a:lnTo>
                    <a:pt x="96378" y="162982"/>
                  </a:lnTo>
                  <a:lnTo>
                    <a:pt x="110745" y="168607"/>
                  </a:lnTo>
                  <a:lnTo>
                    <a:pt x="125217" y="174803"/>
                  </a:lnTo>
                  <a:lnTo>
                    <a:pt x="138536" y="180158"/>
                  </a:lnTo>
                  <a:lnTo>
                    <a:pt x="163122" y="189370"/>
                  </a:lnTo>
                  <a:lnTo>
                    <a:pt x="173594" y="194763"/>
                  </a:lnTo>
                  <a:lnTo>
                    <a:pt x="183022" y="200805"/>
                  </a:lnTo>
                  <a:lnTo>
                    <a:pt x="191755" y="207281"/>
                  </a:lnTo>
                  <a:lnTo>
                    <a:pt x="200023" y="214044"/>
                  </a:lnTo>
                  <a:lnTo>
                    <a:pt x="207983" y="221001"/>
                  </a:lnTo>
                  <a:lnTo>
                    <a:pt x="215736" y="228085"/>
                  </a:lnTo>
                  <a:lnTo>
                    <a:pt x="219681" y="236479"/>
                  </a:lnTo>
                  <a:lnTo>
                    <a:pt x="221088" y="245745"/>
                  </a:lnTo>
                  <a:lnTo>
                    <a:pt x="220802" y="255593"/>
                  </a:lnTo>
                  <a:lnTo>
                    <a:pt x="218165" y="265829"/>
                  </a:lnTo>
                  <a:lnTo>
                    <a:pt x="213960" y="276324"/>
                  </a:lnTo>
                  <a:lnTo>
                    <a:pt x="208709" y="286990"/>
                  </a:lnTo>
                  <a:lnTo>
                    <a:pt x="201538" y="295325"/>
                  </a:lnTo>
                  <a:lnTo>
                    <a:pt x="193087" y="302105"/>
                  </a:lnTo>
                  <a:lnTo>
                    <a:pt x="183782" y="307848"/>
                  </a:lnTo>
                  <a:lnTo>
                    <a:pt x="173909" y="310454"/>
                  </a:lnTo>
                  <a:lnTo>
                    <a:pt x="163656" y="310968"/>
                  </a:lnTo>
                  <a:lnTo>
                    <a:pt x="132138" y="3083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280347" y="3578757"/>
              <a:ext cx="1574654" cy="77082"/>
            </a:xfrm>
            <a:custGeom>
              <a:avLst/>
              <a:gdLst/>
              <a:ahLst/>
              <a:cxnLst/>
              <a:rect l="0" t="0" r="0" b="0"/>
              <a:pathLst>
                <a:path w="1574654" h="77082">
                  <a:moveTo>
                    <a:pt x="0" y="0"/>
                  </a:moveTo>
                  <a:lnTo>
                    <a:pt x="40919" y="17537"/>
                  </a:lnTo>
                  <a:lnTo>
                    <a:pt x="59091" y="23926"/>
                  </a:lnTo>
                  <a:lnTo>
                    <a:pt x="77323" y="29409"/>
                  </a:lnTo>
                  <a:lnTo>
                    <a:pt x="95595" y="34289"/>
                  </a:lnTo>
                  <a:lnTo>
                    <a:pt x="112670" y="37541"/>
                  </a:lnTo>
                  <a:lnTo>
                    <a:pt x="128948" y="39710"/>
                  </a:lnTo>
                  <a:lnTo>
                    <a:pt x="144693" y="41155"/>
                  </a:lnTo>
                  <a:lnTo>
                    <a:pt x="158861" y="43342"/>
                  </a:lnTo>
                  <a:lnTo>
                    <a:pt x="171977" y="46024"/>
                  </a:lnTo>
                  <a:lnTo>
                    <a:pt x="184391" y="49035"/>
                  </a:lnTo>
                  <a:lnTo>
                    <a:pt x="200008" y="51043"/>
                  </a:lnTo>
                  <a:lnTo>
                    <a:pt x="258285" y="55092"/>
                  </a:lnTo>
                  <a:lnTo>
                    <a:pt x="304845" y="60375"/>
                  </a:lnTo>
                  <a:lnTo>
                    <a:pt x="379208" y="70228"/>
                  </a:lnTo>
                  <a:lnTo>
                    <a:pt x="400850" y="72512"/>
                  </a:lnTo>
                  <a:lnTo>
                    <a:pt x="420171" y="74035"/>
                  </a:lnTo>
                  <a:lnTo>
                    <a:pt x="454691" y="75727"/>
                  </a:lnTo>
                  <a:lnTo>
                    <a:pt x="501639" y="76679"/>
                  </a:lnTo>
                  <a:lnTo>
                    <a:pt x="1084570" y="77081"/>
                  </a:lnTo>
                  <a:lnTo>
                    <a:pt x="1109675" y="75857"/>
                  </a:lnTo>
                  <a:lnTo>
                    <a:pt x="1134976" y="73818"/>
                  </a:lnTo>
                  <a:lnTo>
                    <a:pt x="1160408" y="71235"/>
                  </a:lnTo>
                  <a:lnTo>
                    <a:pt x="1185927" y="69513"/>
                  </a:lnTo>
                  <a:lnTo>
                    <a:pt x="1211504" y="68365"/>
                  </a:lnTo>
                  <a:lnTo>
                    <a:pt x="1263986" y="67089"/>
                  </a:lnTo>
                  <a:lnTo>
                    <a:pt x="1574653" y="660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3437259" y="3787976"/>
              <a:ext cx="234040" cy="322421"/>
            </a:xfrm>
            <a:custGeom>
              <a:avLst/>
              <a:gdLst/>
              <a:ahLst/>
              <a:cxnLst/>
              <a:rect l="0" t="0" r="0" b="0"/>
              <a:pathLst>
                <a:path w="234040" h="322421">
                  <a:moveTo>
                    <a:pt x="98406" y="0"/>
                  </a:moveTo>
                  <a:lnTo>
                    <a:pt x="63332" y="17537"/>
                  </a:lnTo>
                  <a:lnTo>
                    <a:pt x="51777" y="26374"/>
                  </a:lnTo>
                  <a:lnTo>
                    <a:pt x="42850" y="35935"/>
                  </a:lnTo>
                  <a:lnTo>
                    <a:pt x="35675" y="45980"/>
                  </a:lnTo>
                  <a:lnTo>
                    <a:pt x="29668" y="57571"/>
                  </a:lnTo>
                  <a:lnTo>
                    <a:pt x="24440" y="70192"/>
                  </a:lnTo>
                  <a:lnTo>
                    <a:pt x="19731" y="83500"/>
                  </a:lnTo>
                  <a:lnTo>
                    <a:pt x="15369" y="98490"/>
                  </a:lnTo>
                  <a:lnTo>
                    <a:pt x="11236" y="114600"/>
                  </a:lnTo>
                  <a:lnTo>
                    <a:pt x="7258" y="131458"/>
                  </a:lnTo>
                  <a:lnTo>
                    <a:pt x="4606" y="147591"/>
                  </a:lnTo>
                  <a:lnTo>
                    <a:pt x="2838" y="163240"/>
                  </a:lnTo>
                  <a:lnTo>
                    <a:pt x="1659" y="178567"/>
                  </a:lnTo>
                  <a:lnTo>
                    <a:pt x="873" y="194902"/>
                  </a:lnTo>
                  <a:lnTo>
                    <a:pt x="0" y="229366"/>
                  </a:lnTo>
                  <a:lnTo>
                    <a:pt x="2214" y="244674"/>
                  </a:lnTo>
                  <a:lnTo>
                    <a:pt x="6138" y="258550"/>
                  </a:lnTo>
                  <a:lnTo>
                    <a:pt x="11200" y="271471"/>
                  </a:lnTo>
                  <a:lnTo>
                    <a:pt x="19469" y="282532"/>
                  </a:lnTo>
                  <a:lnTo>
                    <a:pt x="29876" y="292353"/>
                  </a:lnTo>
                  <a:lnTo>
                    <a:pt x="41708" y="301347"/>
                  </a:lnTo>
                  <a:lnTo>
                    <a:pt x="53266" y="308566"/>
                  </a:lnTo>
                  <a:lnTo>
                    <a:pt x="64642" y="314603"/>
                  </a:lnTo>
                  <a:lnTo>
                    <a:pt x="75897" y="319851"/>
                  </a:lnTo>
                  <a:lnTo>
                    <a:pt x="87070" y="322126"/>
                  </a:lnTo>
                  <a:lnTo>
                    <a:pt x="98190" y="322420"/>
                  </a:lnTo>
                  <a:lnTo>
                    <a:pt x="109273" y="321392"/>
                  </a:lnTo>
                  <a:lnTo>
                    <a:pt x="120333" y="319483"/>
                  </a:lnTo>
                  <a:lnTo>
                    <a:pt x="131377" y="316987"/>
                  </a:lnTo>
                  <a:lnTo>
                    <a:pt x="142409" y="314099"/>
                  </a:lnTo>
                  <a:lnTo>
                    <a:pt x="152212" y="308504"/>
                  </a:lnTo>
                  <a:lnTo>
                    <a:pt x="161193" y="301103"/>
                  </a:lnTo>
                  <a:lnTo>
                    <a:pt x="169628" y="292498"/>
                  </a:lnTo>
                  <a:lnTo>
                    <a:pt x="177699" y="283091"/>
                  </a:lnTo>
                  <a:lnTo>
                    <a:pt x="185526" y="273150"/>
                  </a:lnTo>
                  <a:lnTo>
                    <a:pt x="193191" y="262851"/>
                  </a:lnTo>
                  <a:lnTo>
                    <a:pt x="208233" y="241621"/>
                  </a:lnTo>
                  <a:lnTo>
                    <a:pt x="215671" y="230820"/>
                  </a:lnTo>
                  <a:lnTo>
                    <a:pt x="221852" y="219950"/>
                  </a:lnTo>
                  <a:lnTo>
                    <a:pt x="227197" y="209032"/>
                  </a:lnTo>
                  <a:lnTo>
                    <a:pt x="231983" y="198083"/>
                  </a:lnTo>
                  <a:lnTo>
                    <a:pt x="233951" y="187113"/>
                  </a:lnTo>
                  <a:lnTo>
                    <a:pt x="234039" y="176130"/>
                  </a:lnTo>
                  <a:lnTo>
                    <a:pt x="232874" y="165137"/>
                  </a:lnTo>
                  <a:lnTo>
                    <a:pt x="230874" y="154138"/>
                  </a:lnTo>
                  <a:lnTo>
                    <a:pt x="228317" y="143134"/>
                  </a:lnTo>
                  <a:lnTo>
                    <a:pt x="225389" y="132128"/>
                  </a:lnTo>
                  <a:lnTo>
                    <a:pt x="219767" y="122344"/>
                  </a:lnTo>
                  <a:lnTo>
                    <a:pt x="212348" y="113374"/>
                  </a:lnTo>
                  <a:lnTo>
                    <a:pt x="175487" y="880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3095202" y="3699884"/>
              <a:ext cx="154163" cy="396417"/>
            </a:xfrm>
            <a:custGeom>
              <a:avLst/>
              <a:gdLst/>
              <a:ahLst/>
              <a:cxnLst/>
              <a:rect l="0" t="0" r="0" b="0"/>
              <a:pathLst>
                <a:path w="154163" h="396417">
                  <a:moveTo>
                    <a:pt x="0" y="0"/>
                  </a:moveTo>
                  <a:lnTo>
                    <a:pt x="40920" y="23383"/>
                  </a:lnTo>
                  <a:lnTo>
                    <a:pt x="55421" y="32718"/>
                  </a:lnTo>
                  <a:lnTo>
                    <a:pt x="67535" y="41388"/>
                  </a:lnTo>
                  <a:lnTo>
                    <a:pt x="78058" y="49615"/>
                  </a:lnTo>
                  <a:lnTo>
                    <a:pt x="87521" y="58770"/>
                  </a:lnTo>
                  <a:lnTo>
                    <a:pt x="96276" y="68544"/>
                  </a:lnTo>
                  <a:lnTo>
                    <a:pt x="104560" y="78731"/>
                  </a:lnTo>
                  <a:lnTo>
                    <a:pt x="111306" y="90416"/>
                  </a:lnTo>
                  <a:lnTo>
                    <a:pt x="117027" y="103100"/>
                  </a:lnTo>
                  <a:lnTo>
                    <a:pt x="122064" y="116450"/>
                  </a:lnTo>
                  <a:lnTo>
                    <a:pt x="124199" y="130244"/>
                  </a:lnTo>
                  <a:lnTo>
                    <a:pt x="124399" y="144334"/>
                  </a:lnTo>
                  <a:lnTo>
                    <a:pt x="123308" y="158621"/>
                  </a:lnTo>
                  <a:lnTo>
                    <a:pt x="120134" y="173041"/>
                  </a:lnTo>
                  <a:lnTo>
                    <a:pt x="115571" y="187547"/>
                  </a:lnTo>
                  <a:lnTo>
                    <a:pt x="110082" y="202112"/>
                  </a:lnTo>
                  <a:lnTo>
                    <a:pt x="103976" y="214270"/>
                  </a:lnTo>
                  <a:lnTo>
                    <a:pt x="97458" y="224821"/>
                  </a:lnTo>
                  <a:lnTo>
                    <a:pt x="90666" y="234303"/>
                  </a:lnTo>
                  <a:lnTo>
                    <a:pt x="82467" y="244295"/>
                  </a:lnTo>
                  <a:lnTo>
                    <a:pt x="73331" y="254626"/>
                  </a:lnTo>
                  <a:lnTo>
                    <a:pt x="53391" y="275893"/>
                  </a:lnTo>
                  <a:lnTo>
                    <a:pt x="5627" y="324581"/>
                  </a:lnTo>
                  <a:lnTo>
                    <a:pt x="2528" y="333844"/>
                  </a:lnTo>
                  <a:lnTo>
                    <a:pt x="2909" y="343690"/>
                  </a:lnTo>
                  <a:lnTo>
                    <a:pt x="5610" y="353924"/>
                  </a:lnTo>
                  <a:lnTo>
                    <a:pt x="11081" y="361971"/>
                  </a:lnTo>
                  <a:lnTo>
                    <a:pt x="18399" y="368559"/>
                  </a:lnTo>
                  <a:lnTo>
                    <a:pt x="26948" y="374174"/>
                  </a:lnTo>
                  <a:lnTo>
                    <a:pt x="38765" y="377917"/>
                  </a:lnTo>
                  <a:lnTo>
                    <a:pt x="52761" y="380413"/>
                  </a:lnTo>
                  <a:lnTo>
                    <a:pt x="68209" y="382077"/>
                  </a:lnTo>
                  <a:lnTo>
                    <a:pt x="83401" y="384410"/>
                  </a:lnTo>
                  <a:lnTo>
                    <a:pt x="98424" y="387189"/>
                  </a:lnTo>
                  <a:lnTo>
                    <a:pt x="154162" y="3964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569128" y="3717445"/>
              <a:ext cx="211087" cy="166755"/>
            </a:xfrm>
            <a:custGeom>
              <a:avLst/>
              <a:gdLst/>
              <a:ahLst/>
              <a:cxnLst/>
              <a:rect l="0" t="0" r="0" b="0"/>
              <a:pathLst>
                <a:path w="211087" h="166755">
                  <a:moveTo>
                    <a:pt x="107635" y="147612"/>
                  </a:moveTo>
                  <a:lnTo>
                    <a:pt x="66716" y="124230"/>
                  </a:lnTo>
                  <a:lnTo>
                    <a:pt x="52215" y="114895"/>
                  </a:lnTo>
                  <a:lnTo>
                    <a:pt x="40101" y="106225"/>
                  </a:lnTo>
                  <a:lnTo>
                    <a:pt x="29577" y="97998"/>
                  </a:lnTo>
                  <a:lnTo>
                    <a:pt x="20115" y="90066"/>
                  </a:lnTo>
                  <a:lnTo>
                    <a:pt x="11360" y="82331"/>
                  </a:lnTo>
                  <a:lnTo>
                    <a:pt x="3076" y="74727"/>
                  </a:lnTo>
                  <a:lnTo>
                    <a:pt x="0" y="67211"/>
                  </a:lnTo>
                  <a:lnTo>
                    <a:pt x="397" y="59753"/>
                  </a:lnTo>
                  <a:lnTo>
                    <a:pt x="3108" y="52334"/>
                  </a:lnTo>
                  <a:lnTo>
                    <a:pt x="7363" y="44942"/>
                  </a:lnTo>
                  <a:lnTo>
                    <a:pt x="12646" y="37566"/>
                  </a:lnTo>
                  <a:lnTo>
                    <a:pt x="18616" y="30202"/>
                  </a:lnTo>
                  <a:lnTo>
                    <a:pt x="27489" y="24069"/>
                  </a:lnTo>
                  <a:lnTo>
                    <a:pt x="38299" y="18757"/>
                  </a:lnTo>
                  <a:lnTo>
                    <a:pt x="50399" y="13992"/>
                  </a:lnTo>
                  <a:lnTo>
                    <a:pt x="73632" y="5435"/>
                  </a:lnTo>
                  <a:lnTo>
                    <a:pt x="84967" y="1440"/>
                  </a:lnTo>
                  <a:lnTo>
                    <a:pt x="97417" y="0"/>
                  </a:lnTo>
                  <a:lnTo>
                    <a:pt x="110611" y="264"/>
                  </a:lnTo>
                  <a:lnTo>
                    <a:pt x="124301" y="1664"/>
                  </a:lnTo>
                  <a:lnTo>
                    <a:pt x="137099" y="3820"/>
                  </a:lnTo>
                  <a:lnTo>
                    <a:pt x="149300" y="6481"/>
                  </a:lnTo>
                  <a:lnTo>
                    <a:pt x="161106" y="9479"/>
                  </a:lnTo>
                  <a:lnTo>
                    <a:pt x="172646" y="13924"/>
                  </a:lnTo>
                  <a:lnTo>
                    <a:pt x="184011" y="19335"/>
                  </a:lnTo>
                  <a:lnTo>
                    <a:pt x="195257" y="25388"/>
                  </a:lnTo>
                  <a:lnTo>
                    <a:pt x="202755" y="34319"/>
                  </a:lnTo>
                  <a:lnTo>
                    <a:pt x="207754" y="45166"/>
                  </a:lnTo>
                  <a:lnTo>
                    <a:pt x="211086" y="57292"/>
                  </a:lnTo>
                  <a:lnTo>
                    <a:pt x="210861" y="69046"/>
                  </a:lnTo>
                  <a:lnTo>
                    <a:pt x="208263" y="80553"/>
                  </a:lnTo>
                  <a:lnTo>
                    <a:pt x="204085" y="91894"/>
                  </a:lnTo>
                  <a:lnTo>
                    <a:pt x="197629" y="101902"/>
                  </a:lnTo>
                  <a:lnTo>
                    <a:pt x="189654" y="111022"/>
                  </a:lnTo>
                  <a:lnTo>
                    <a:pt x="180667" y="119548"/>
                  </a:lnTo>
                  <a:lnTo>
                    <a:pt x="171005" y="127679"/>
                  </a:lnTo>
                  <a:lnTo>
                    <a:pt x="160893" y="135547"/>
                  </a:lnTo>
                  <a:lnTo>
                    <a:pt x="150482" y="143239"/>
                  </a:lnTo>
                  <a:lnTo>
                    <a:pt x="138647" y="149591"/>
                  </a:lnTo>
                  <a:lnTo>
                    <a:pt x="125862" y="155049"/>
                  </a:lnTo>
                  <a:lnTo>
                    <a:pt x="112446" y="159911"/>
                  </a:lnTo>
                  <a:lnTo>
                    <a:pt x="98607" y="163153"/>
                  </a:lnTo>
                  <a:lnTo>
                    <a:pt x="84487" y="165314"/>
                  </a:lnTo>
                  <a:lnTo>
                    <a:pt x="70180" y="166754"/>
                  </a:lnTo>
                  <a:lnTo>
                    <a:pt x="59419" y="164044"/>
                  </a:lnTo>
                  <a:lnTo>
                    <a:pt x="51021" y="158567"/>
                  </a:lnTo>
                  <a:lnTo>
                    <a:pt x="30554" y="1366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775867" y="3765953"/>
              <a:ext cx="10973" cy="396417"/>
            </a:xfrm>
            <a:custGeom>
              <a:avLst/>
              <a:gdLst/>
              <a:ahLst/>
              <a:cxnLst/>
              <a:rect l="0" t="0" r="0" b="0"/>
              <a:pathLst>
                <a:path w="10973" h="396417">
                  <a:moveTo>
                    <a:pt x="0" y="0"/>
                  </a:moveTo>
                  <a:lnTo>
                    <a:pt x="0" y="29229"/>
                  </a:lnTo>
                  <a:lnTo>
                    <a:pt x="1224" y="45180"/>
                  </a:lnTo>
                  <a:lnTo>
                    <a:pt x="3263" y="63154"/>
                  </a:lnTo>
                  <a:lnTo>
                    <a:pt x="5846" y="82479"/>
                  </a:lnTo>
                  <a:lnTo>
                    <a:pt x="7568" y="100255"/>
                  </a:lnTo>
                  <a:lnTo>
                    <a:pt x="8716" y="117001"/>
                  </a:lnTo>
                  <a:lnTo>
                    <a:pt x="9481" y="133059"/>
                  </a:lnTo>
                  <a:lnTo>
                    <a:pt x="10332" y="170476"/>
                  </a:lnTo>
                  <a:lnTo>
                    <a:pt x="10972" y="313800"/>
                  </a:lnTo>
                  <a:lnTo>
                    <a:pt x="9762" y="330327"/>
                  </a:lnTo>
                  <a:lnTo>
                    <a:pt x="0" y="3964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53"/>
          <p:cNvGrpSpPr/>
          <p:nvPr/>
        </p:nvGrpSpPr>
        <p:grpSpPr>
          <a:xfrm>
            <a:off x="1729769" y="2631763"/>
            <a:ext cx="814856" cy="264278"/>
            <a:chOff x="1729769" y="2631763"/>
            <a:chExt cx="814856" cy="264278"/>
          </a:xfrm>
        </p:grpSpPr>
        <p:sp>
          <p:nvSpPr>
            <p:cNvPr id="52" name="Freeform 51"/>
            <p:cNvSpPr/>
            <p:nvPr/>
          </p:nvSpPr>
          <p:spPr>
            <a:xfrm>
              <a:off x="2522601" y="2664797"/>
              <a:ext cx="22024" cy="165175"/>
            </a:xfrm>
            <a:custGeom>
              <a:avLst/>
              <a:gdLst/>
              <a:ahLst/>
              <a:cxnLst/>
              <a:rect l="0" t="0" r="0" b="0"/>
              <a:pathLst>
                <a:path w="22024" h="165175">
                  <a:moveTo>
                    <a:pt x="0" y="0"/>
                  </a:moveTo>
                  <a:lnTo>
                    <a:pt x="5846" y="23383"/>
                  </a:lnTo>
                  <a:lnTo>
                    <a:pt x="7568" y="35165"/>
                  </a:lnTo>
                  <a:lnTo>
                    <a:pt x="8716" y="47913"/>
                  </a:lnTo>
                  <a:lnTo>
                    <a:pt x="9481" y="61307"/>
                  </a:lnTo>
                  <a:lnTo>
                    <a:pt x="11215" y="75129"/>
                  </a:lnTo>
                  <a:lnTo>
                    <a:pt x="13594" y="89238"/>
                  </a:lnTo>
                  <a:lnTo>
                    <a:pt x="22023" y="1651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729769" y="2631763"/>
              <a:ext cx="66070" cy="264278"/>
            </a:xfrm>
            <a:custGeom>
              <a:avLst/>
              <a:gdLst/>
              <a:ahLst/>
              <a:cxnLst/>
              <a:rect l="0" t="0" r="0" b="0"/>
              <a:pathLst>
                <a:path w="66070" h="264278">
                  <a:moveTo>
                    <a:pt x="66069" y="0"/>
                  </a:moveTo>
                  <a:lnTo>
                    <a:pt x="60224" y="35073"/>
                  </a:lnTo>
                  <a:lnTo>
                    <a:pt x="57278" y="50299"/>
                  </a:lnTo>
                  <a:lnTo>
                    <a:pt x="50743" y="80268"/>
                  </a:lnTo>
                  <a:lnTo>
                    <a:pt x="46064" y="95111"/>
                  </a:lnTo>
                  <a:lnTo>
                    <a:pt x="40497" y="109900"/>
                  </a:lnTo>
                  <a:lnTo>
                    <a:pt x="34339" y="124654"/>
                  </a:lnTo>
                  <a:lnTo>
                    <a:pt x="29010" y="140607"/>
                  </a:lnTo>
                  <a:lnTo>
                    <a:pt x="24234" y="157360"/>
                  </a:lnTo>
                  <a:lnTo>
                    <a:pt x="11666" y="206904"/>
                  </a:lnTo>
                  <a:lnTo>
                    <a:pt x="0" y="2642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 name="Freeform 54"/>
          <p:cNvSpPr/>
          <p:nvPr/>
        </p:nvSpPr>
        <p:spPr>
          <a:xfrm>
            <a:off x="1778483" y="2818959"/>
            <a:ext cx="6345" cy="165174"/>
          </a:xfrm>
          <a:custGeom>
            <a:avLst/>
            <a:gdLst/>
            <a:ahLst/>
            <a:cxnLst/>
            <a:rect l="0" t="0" r="0" b="0"/>
            <a:pathLst>
              <a:path w="6345" h="165174">
                <a:moveTo>
                  <a:pt x="6344" y="0"/>
                </a:moveTo>
                <a:lnTo>
                  <a:pt x="6344" y="70787"/>
                </a:lnTo>
                <a:lnTo>
                  <a:pt x="5120" y="83897"/>
                </a:lnTo>
                <a:lnTo>
                  <a:pt x="3081" y="96307"/>
                </a:lnTo>
                <a:lnTo>
                  <a:pt x="498" y="108251"/>
                </a:lnTo>
                <a:lnTo>
                  <a:pt x="0" y="119884"/>
                </a:lnTo>
                <a:lnTo>
                  <a:pt x="891" y="131310"/>
                </a:lnTo>
                <a:lnTo>
                  <a:pt x="6344" y="1651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8" name="Group 57"/>
          <p:cNvGrpSpPr/>
          <p:nvPr/>
        </p:nvGrpSpPr>
        <p:grpSpPr>
          <a:xfrm>
            <a:off x="2127726" y="3754942"/>
            <a:ext cx="361134" cy="638671"/>
            <a:chOff x="2127726" y="3754942"/>
            <a:chExt cx="361134" cy="638671"/>
          </a:xfrm>
        </p:grpSpPr>
        <p:sp>
          <p:nvSpPr>
            <p:cNvPr id="56" name="Freeform 55"/>
            <p:cNvSpPr/>
            <p:nvPr/>
          </p:nvSpPr>
          <p:spPr>
            <a:xfrm>
              <a:off x="2127726" y="3754942"/>
              <a:ext cx="355367" cy="506532"/>
            </a:xfrm>
            <a:custGeom>
              <a:avLst/>
              <a:gdLst/>
              <a:ahLst/>
              <a:cxnLst/>
              <a:rect l="0" t="0" r="0" b="0"/>
              <a:pathLst>
                <a:path w="355367" h="506532">
                  <a:moveTo>
                    <a:pt x="42505" y="0"/>
                  </a:moveTo>
                  <a:lnTo>
                    <a:pt x="7432" y="0"/>
                  </a:lnTo>
                  <a:lnTo>
                    <a:pt x="770" y="1223"/>
                  </a:lnTo>
                  <a:lnTo>
                    <a:pt x="0" y="3263"/>
                  </a:lnTo>
                  <a:lnTo>
                    <a:pt x="3157" y="5845"/>
                  </a:lnTo>
                  <a:lnTo>
                    <a:pt x="10155" y="7567"/>
                  </a:lnTo>
                  <a:lnTo>
                    <a:pt x="19715" y="8715"/>
                  </a:lnTo>
                  <a:lnTo>
                    <a:pt x="30982" y="9481"/>
                  </a:lnTo>
                  <a:lnTo>
                    <a:pt x="43388" y="9991"/>
                  </a:lnTo>
                  <a:lnTo>
                    <a:pt x="70222" y="10558"/>
                  </a:lnTo>
                  <a:lnTo>
                    <a:pt x="210948" y="11000"/>
                  </a:lnTo>
                  <a:lnTo>
                    <a:pt x="226988" y="12227"/>
                  </a:lnTo>
                  <a:lnTo>
                    <a:pt x="243798" y="14269"/>
                  </a:lnTo>
                  <a:lnTo>
                    <a:pt x="261122" y="16854"/>
                  </a:lnTo>
                  <a:lnTo>
                    <a:pt x="277566" y="18577"/>
                  </a:lnTo>
                  <a:lnTo>
                    <a:pt x="293423" y="19726"/>
                  </a:lnTo>
                  <a:lnTo>
                    <a:pt x="308888" y="20491"/>
                  </a:lnTo>
                  <a:lnTo>
                    <a:pt x="322868" y="22225"/>
                  </a:lnTo>
                  <a:lnTo>
                    <a:pt x="335859" y="24605"/>
                  </a:lnTo>
                  <a:lnTo>
                    <a:pt x="348190" y="27415"/>
                  </a:lnTo>
                  <a:lnTo>
                    <a:pt x="353964" y="32958"/>
                  </a:lnTo>
                  <a:lnTo>
                    <a:pt x="355366" y="40325"/>
                  </a:lnTo>
                  <a:lnTo>
                    <a:pt x="353854" y="48906"/>
                  </a:lnTo>
                  <a:lnTo>
                    <a:pt x="350398" y="58298"/>
                  </a:lnTo>
                  <a:lnTo>
                    <a:pt x="345648" y="68230"/>
                  </a:lnTo>
                  <a:lnTo>
                    <a:pt x="340034" y="78521"/>
                  </a:lnTo>
                  <a:lnTo>
                    <a:pt x="331397" y="89052"/>
                  </a:lnTo>
                  <a:lnTo>
                    <a:pt x="320745" y="99744"/>
                  </a:lnTo>
                  <a:lnTo>
                    <a:pt x="308750" y="110542"/>
                  </a:lnTo>
                  <a:lnTo>
                    <a:pt x="298306" y="121411"/>
                  </a:lnTo>
                  <a:lnTo>
                    <a:pt x="288897" y="132328"/>
                  </a:lnTo>
                  <a:lnTo>
                    <a:pt x="280177" y="143277"/>
                  </a:lnTo>
                  <a:lnTo>
                    <a:pt x="270693" y="153022"/>
                  </a:lnTo>
                  <a:lnTo>
                    <a:pt x="260700" y="161967"/>
                  </a:lnTo>
                  <a:lnTo>
                    <a:pt x="250367" y="170376"/>
                  </a:lnTo>
                  <a:lnTo>
                    <a:pt x="241032" y="179654"/>
                  </a:lnTo>
                  <a:lnTo>
                    <a:pt x="232361" y="189509"/>
                  </a:lnTo>
                  <a:lnTo>
                    <a:pt x="224134" y="199750"/>
                  </a:lnTo>
                  <a:lnTo>
                    <a:pt x="216202" y="210247"/>
                  </a:lnTo>
                  <a:lnTo>
                    <a:pt x="200863" y="231699"/>
                  </a:lnTo>
                  <a:lnTo>
                    <a:pt x="192123" y="242558"/>
                  </a:lnTo>
                  <a:lnTo>
                    <a:pt x="182626" y="253469"/>
                  </a:lnTo>
                  <a:lnTo>
                    <a:pt x="172625" y="264413"/>
                  </a:lnTo>
                  <a:lnTo>
                    <a:pt x="162286" y="276603"/>
                  </a:lnTo>
                  <a:lnTo>
                    <a:pt x="141011" y="303197"/>
                  </a:lnTo>
                  <a:lnTo>
                    <a:pt x="131422" y="315918"/>
                  </a:lnTo>
                  <a:lnTo>
                    <a:pt x="114243" y="339839"/>
                  </a:lnTo>
                  <a:lnTo>
                    <a:pt x="90814" y="373943"/>
                  </a:lnTo>
                  <a:lnTo>
                    <a:pt x="82052" y="385104"/>
                  </a:lnTo>
                  <a:lnTo>
                    <a:pt x="72540" y="396216"/>
                  </a:lnTo>
                  <a:lnTo>
                    <a:pt x="62529" y="407294"/>
                  </a:lnTo>
                  <a:lnTo>
                    <a:pt x="54631" y="418350"/>
                  </a:lnTo>
                  <a:lnTo>
                    <a:pt x="48142" y="429391"/>
                  </a:lnTo>
                  <a:lnTo>
                    <a:pt x="9471" y="5065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2434509" y="4107312"/>
              <a:ext cx="54351" cy="286301"/>
            </a:xfrm>
            <a:custGeom>
              <a:avLst/>
              <a:gdLst/>
              <a:ahLst/>
              <a:cxnLst/>
              <a:rect l="0" t="0" r="0" b="0"/>
              <a:pathLst>
                <a:path w="54351" h="286301">
                  <a:moveTo>
                    <a:pt x="0" y="0"/>
                  </a:moveTo>
                  <a:lnTo>
                    <a:pt x="17537" y="29228"/>
                  </a:lnTo>
                  <a:lnTo>
                    <a:pt x="23926" y="41508"/>
                  </a:lnTo>
                  <a:lnTo>
                    <a:pt x="29409" y="53366"/>
                  </a:lnTo>
                  <a:lnTo>
                    <a:pt x="34288" y="64941"/>
                  </a:lnTo>
                  <a:lnTo>
                    <a:pt x="38764" y="76329"/>
                  </a:lnTo>
                  <a:lnTo>
                    <a:pt x="47000" y="98770"/>
                  </a:lnTo>
                  <a:lnTo>
                    <a:pt x="49686" y="112340"/>
                  </a:lnTo>
                  <a:lnTo>
                    <a:pt x="51477" y="127504"/>
                  </a:lnTo>
                  <a:lnTo>
                    <a:pt x="52670" y="143731"/>
                  </a:lnTo>
                  <a:lnTo>
                    <a:pt x="53466" y="159443"/>
                  </a:lnTo>
                  <a:lnTo>
                    <a:pt x="54350" y="189952"/>
                  </a:lnTo>
                  <a:lnTo>
                    <a:pt x="53362" y="203715"/>
                  </a:lnTo>
                  <a:lnTo>
                    <a:pt x="51481" y="216562"/>
                  </a:lnTo>
                  <a:lnTo>
                    <a:pt x="44046" y="2863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p:cNvGrpSpPr/>
          <p:nvPr/>
        </p:nvGrpSpPr>
        <p:grpSpPr>
          <a:xfrm>
            <a:off x="3777919" y="3787976"/>
            <a:ext cx="869914" cy="374394"/>
            <a:chOff x="3777919" y="3787976"/>
            <a:chExt cx="869914" cy="374394"/>
          </a:xfrm>
        </p:grpSpPr>
        <p:sp>
          <p:nvSpPr>
            <p:cNvPr id="59" name="Freeform 58"/>
            <p:cNvSpPr/>
            <p:nvPr/>
          </p:nvSpPr>
          <p:spPr>
            <a:xfrm>
              <a:off x="3777919" y="4008208"/>
              <a:ext cx="297313" cy="22024"/>
            </a:xfrm>
            <a:custGeom>
              <a:avLst/>
              <a:gdLst/>
              <a:ahLst/>
              <a:cxnLst/>
              <a:rect l="0" t="0" r="0" b="0"/>
              <a:pathLst>
                <a:path w="297313" h="22024">
                  <a:moveTo>
                    <a:pt x="0" y="0"/>
                  </a:moveTo>
                  <a:lnTo>
                    <a:pt x="35074" y="5845"/>
                  </a:lnTo>
                  <a:lnTo>
                    <a:pt x="50300" y="7567"/>
                  </a:lnTo>
                  <a:lnTo>
                    <a:pt x="65345" y="8715"/>
                  </a:lnTo>
                  <a:lnTo>
                    <a:pt x="80268" y="9481"/>
                  </a:lnTo>
                  <a:lnTo>
                    <a:pt x="109901" y="10331"/>
                  </a:lnTo>
                  <a:lnTo>
                    <a:pt x="168802" y="10877"/>
                  </a:lnTo>
                  <a:lnTo>
                    <a:pt x="182274" y="12145"/>
                  </a:lnTo>
                  <a:lnTo>
                    <a:pt x="194927" y="14214"/>
                  </a:lnTo>
                  <a:lnTo>
                    <a:pt x="207033" y="16817"/>
                  </a:lnTo>
                  <a:lnTo>
                    <a:pt x="221220" y="18552"/>
                  </a:lnTo>
                  <a:lnTo>
                    <a:pt x="236796" y="19709"/>
                  </a:lnTo>
                  <a:lnTo>
                    <a:pt x="297312" y="220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3878597" y="3821495"/>
              <a:ext cx="284728" cy="316411"/>
            </a:xfrm>
            <a:custGeom>
              <a:avLst/>
              <a:gdLst/>
              <a:ahLst/>
              <a:cxnLst/>
              <a:rect l="0" t="0" r="0" b="0"/>
              <a:pathLst>
                <a:path w="284728" h="316411">
                  <a:moveTo>
                    <a:pt x="20449" y="65585"/>
                  </a:moveTo>
                  <a:lnTo>
                    <a:pt x="26295" y="94814"/>
                  </a:lnTo>
                  <a:lnTo>
                    <a:pt x="28017" y="108318"/>
                  </a:lnTo>
                  <a:lnTo>
                    <a:pt x="29165" y="122214"/>
                  </a:lnTo>
                  <a:lnTo>
                    <a:pt x="29930" y="136373"/>
                  </a:lnTo>
                  <a:lnTo>
                    <a:pt x="30781" y="165155"/>
                  </a:lnTo>
                  <a:lnTo>
                    <a:pt x="31401" y="252823"/>
                  </a:lnTo>
                  <a:lnTo>
                    <a:pt x="31453" y="316410"/>
                  </a:lnTo>
                  <a:lnTo>
                    <a:pt x="31458" y="308793"/>
                  </a:lnTo>
                  <a:lnTo>
                    <a:pt x="30235" y="301135"/>
                  </a:lnTo>
                  <a:lnTo>
                    <a:pt x="28197" y="292358"/>
                  </a:lnTo>
                  <a:lnTo>
                    <a:pt x="25614" y="282837"/>
                  </a:lnTo>
                  <a:lnTo>
                    <a:pt x="23893" y="271595"/>
                  </a:lnTo>
                  <a:lnTo>
                    <a:pt x="22745" y="259206"/>
                  </a:lnTo>
                  <a:lnTo>
                    <a:pt x="21980" y="246053"/>
                  </a:lnTo>
                  <a:lnTo>
                    <a:pt x="20246" y="233614"/>
                  </a:lnTo>
                  <a:lnTo>
                    <a:pt x="17867" y="221651"/>
                  </a:lnTo>
                  <a:lnTo>
                    <a:pt x="15057" y="210005"/>
                  </a:lnTo>
                  <a:lnTo>
                    <a:pt x="13184" y="197346"/>
                  </a:lnTo>
                  <a:lnTo>
                    <a:pt x="11936" y="184014"/>
                  </a:lnTo>
                  <a:lnTo>
                    <a:pt x="11103" y="170231"/>
                  </a:lnTo>
                  <a:lnTo>
                    <a:pt x="10178" y="141867"/>
                  </a:lnTo>
                  <a:lnTo>
                    <a:pt x="9931" y="127451"/>
                  </a:lnTo>
                  <a:lnTo>
                    <a:pt x="8544" y="114170"/>
                  </a:lnTo>
                  <a:lnTo>
                    <a:pt x="6395" y="101646"/>
                  </a:lnTo>
                  <a:lnTo>
                    <a:pt x="3738" y="89626"/>
                  </a:lnTo>
                  <a:lnTo>
                    <a:pt x="1968" y="76718"/>
                  </a:lnTo>
                  <a:lnTo>
                    <a:pt x="787" y="63219"/>
                  </a:lnTo>
                  <a:lnTo>
                    <a:pt x="0" y="49326"/>
                  </a:lnTo>
                  <a:lnTo>
                    <a:pt x="1923" y="37617"/>
                  </a:lnTo>
                  <a:lnTo>
                    <a:pt x="5651" y="27363"/>
                  </a:lnTo>
                  <a:lnTo>
                    <a:pt x="10584" y="18081"/>
                  </a:lnTo>
                  <a:lnTo>
                    <a:pt x="19990" y="11893"/>
                  </a:lnTo>
                  <a:lnTo>
                    <a:pt x="32378" y="7767"/>
                  </a:lnTo>
                  <a:lnTo>
                    <a:pt x="46755" y="5017"/>
                  </a:lnTo>
                  <a:lnTo>
                    <a:pt x="62457" y="3183"/>
                  </a:lnTo>
                  <a:lnTo>
                    <a:pt x="79042" y="1961"/>
                  </a:lnTo>
                  <a:lnTo>
                    <a:pt x="96216" y="1146"/>
                  </a:lnTo>
                  <a:lnTo>
                    <a:pt x="128350" y="241"/>
                  </a:lnTo>
                  <a:lnTo>
                    <a:pt x="143770" y="0"/>
                  </a:lnTo>
                  <a:lnTo>
                    <a:pt x="157721" y="1062"/>
                  </a:lnTo>
                  <a:lnTo>
                    <a:pt x="170692" y="2994"/>
                  </a:lnTo>
                  <a:lnTo>
                    <a:pt x="183010" y="5505"/>
                  </a:lnTo>
                  <a:lnTo>
                    <a:pt x="194893" y="9626"/>
                  </a:lnTo>
                  <a:lnTo>
                    <a:pt x="206485" y="14821"/>
                  </a:lnTo>
                  <a:lnTo>
                    <a:pt x="217883" y="20730"/>
                  </a:lnTo>
                  <a:lnTo>
                    <a:pt x="229153" y="25894"/>
                  </a:lnTo>
                  <a:lnTo>
                    <a:pt x="240337" y="30560"/>
                  </a:lnTo>
                  <a:lnTo>
                    <a:pt x="284727" y="545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328509" y="3787976"/>
              <a:ext cx="11001" cy="374394"/>
            </a:xfrm>
            <a:custGeom>
              <a:avLst/>
              <a:gdLst/>
              <a:ahLst/>
              <a:cxnLst/>
              <a:rect l="0" t="0" r="0" b="0"/>
              <a:pathLst>
                <a:path w="11001" h="374394">
                  <a:moveTo>
                    <a:pt x="11000" y="0"/>
                  </a:moveTo>
                  <a:lnTo>
                    <a:pt x="5154" y="29229"/>
                  </a:lnTo>
                  <a:lnTo>
                    <a:pt x="3432" y="43956"/>
                  </a:lnTo>
                  <a:lnTo>
                    <a:pt x="2284" y="59892"/>
                  </a:lnTo>
                  <a:lnTo>
                    <a:pt x="1009" y="92689"/>
                  </a:lnTo>
                  <a:lnTo>
                    <a:pt x="291" y="138667"/>
                  </a:lnTo>
                  <a:lnTo>
                    <a:pt x="0" y="256905"/>
                  </a:lnTo>
                  <a:lnTo>
                    <a:pt x="1220" y="271598"/>
                  </a:lnTo>
                  <a:lnTo>
                    <a:pt x="3256" y="286287"/>
                  </a:lnTo>
                  <a:lnTo>
                    <a:pt x="5838" y="300974"/>
                  </a:lnTo>
                  <a:lnTo>
                    <a:pt x="7558" y="315659"/>
                  </a:lnTo>
                  <a:lnTo>
                    <a:pt x="8706" y="330343"/>
                  </a:lnTo>
                  <a:lnTo>
                    <a:pt x="11000" y="3743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196358" y="3987545"/>
              <a:ext cx="451475" cy="53698"/>
            </a:xfrm>
            <a:custGeom>
              <a:avLst/>
              <a:gdLst/>
              <a:ahLst/>
              <a:cxnLst/>
              <a:rect l="0" t="0" r="0" b="0"/>
              <a:pathLst>
                <a:path w="451475" h="53698">
                  <a:moveTo>
                    <a:pt x="0" y="31674"/>
                  </a:moveTo>
                  <a:lnTo>
                    <a:pt x="35074" y="14137"/>
                  </a:lnTo>
                  <a:lnTo>
                    <a:pt x="51524" y="8971"/>
                  </a:lnTo>
                  <a:lnTo>
                    <a:pt x="68608" y="5527"/>
                  </a:lnTo>
                  <a:lnTo>
                    <a:pt x="86114" y="3231"/>
                  </a:lnTo>
                  <a:lnTo>
                    <a:pt x="105126" y="1701"/>
                  </a:lnTo>
                  <a:lnTo>
                    <a:pt x="125142" y="680"/>
                  </a:lnTo>
                  <a:lnTo>
                    <a:pt x="145827" y="0"/>
                  </a:lnTo>
                  <a:lnTo>
                    <a:pt x="166958" y="770"/>
                  </a:lnTo>
                  <a:lnTo>
                    <a:pt x="188386" y="2507"/>
                  </a:lnTo>
                  <a:lnTo>
                    <a:pt x="210013" y="4888"/>
                  </a:lnTo>
                  <a:lnTo>
                    <a:pt x="253619" y="10797"/>
                  </a:lnTo>
                  <a:lnTo>
                    <a:pt x="275525" y="14086"/>
                  </a:lnTo>
                  <a:lnTo>
                    <a:pt x="295022" y="17502"/>
                  </a:lnTo>
                  <a:lnTo>
                    <a:pt x="312915" y="21002"/>
                  </a:lnTo>
                  <a:lnTo>
                    <a:pt x="329737" y="24560"/>
                  </a:lnTo>
                  <a:lnTo>
                    <a:pt x="451474" y="536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4" name="Freeform 63"/>
          <p:cNvSpPr/>
          <p:nvPr/>
        </p:nvSpPr>
        <p:spPr>
          <a:xfrm>
            <a:off x="1751792" y="4614137"/>
            <a:ext cx="208151" cy="308031"/>
          </a:xfrm>
          <a:custGeom>
            <a:avLst/>
            <a:gdLst/>
            <a:ahLst/>
            <a:cxnLst/>
            <a:rect l="0" t="0" r="0" b="0"/>
            <a:pathLst>
              <a:path w="208151" h="308031">
                <a:moveTo>
                  <a:pt x="0" y="54764"/>
                </a:moveTo>
                <a:lnTo>
                  <a:pt x="23383" y="31382"/>
                </a:lnTo>
                <a:lnTo>
                  <a:pt x="33941" y="23271"/>
                </a:lnTo>
                <a:lnTo>
                  <a:pt x="44651" y="16639"/>
                </a:lnTo>
                <a:lnTo>
                  <a:pt x="55461" y="10995"/>
                </a:lnTo>
                <a:lnTo>
                  <a:pt x="68785" y="7232"/>
                </a:lnTo>
                <a:lnTo>
                  <a:pt x="83785" y="4724"/>
                </a:lnTo>
                <a:lnTo>
                  <a:pt x="99903" y="3051"/>
                </a:lnTo>
                <a:lnTo>
                  <a:pt x="115542" y="1937"/>
                </a:lnTo>
                <a:lnTo>
                  <a:pt x="130863" y="1193"/>
                </a:lnTo>
                <a:lnTo>
                  <a:pt x="160936" y="367"/>
                </a:lnTo>
                <a:lnTo>
                  <a:pt x="190615" y="0"/>
                </a:lnTo>
                <a:lnTo>
                  <a:pt x="199264" y="4796"/>
                </a:lnTo>
                <a:lnTo>
                  <a:pt x="203806" y="12888"/>
                </a:lnTo>
                <a:lnTo>
                  <a:pt x="205611" y="23176"/>
                </a:lnTo>
                <a:lnTo>
                  <a:pt x="206814" y="34929"/>
                </a:lnTo>
                <a:lnTo>
                  <a:pt x="207616" y="47658"/>
                </a:lnTo>
                <a:lnTo>
                  <a:pt x="208150" y="61038"/>
                </a:lnTo>
                <a:lnTo>
                  <a:pt x="207283" y="73629"/>
                </a:lnTo>
                <a:lnTo>
                  <a:pt x="205482" y="85693"/>
                </a:lnTo>
                <a:lnTo>
                  <a:pt x="203057" y="97407"/>
                </a:lnTo>
                <a:lnTo>
                  <a:pt x="201441" y="110110"/>
                </a:lnTo>
                <a:lnTo>
                  <a:pt x="200363" y="123473"/>
                </a:lnTo>
                <a:lnTo>
                  <a:pt x="199645" y="137275"/>
                </a:lnTo>
                <a:lnTo>
                  <a:pt x="197942" y="150147"/>
                </a:lnTo>
                <a:lnTo>
                  <a:pt x="195584" y="162399"/>
                </a:lnTo>
                <a:lnTo>
                  <a:pt x="192788" y="174238"/>
                </a:lnTo>
                <a:lnTo>
                  <a:pt x="189701" y="185801"/>
                </a:lnTo>
                <a:lnTo>
                  <a:pt x="183008" y="208436"/>
                </a:lnTo>
                <a:lnTo>
                  <a:pt x="168741" y="252876"/>
                </a:lnTo>
                <a:lnTo>
                  <a:pt x="165105" y="263919"/>
                </a:lnTo>
                <a:lnTo>
                  <a:pt x="154162" y="3080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9" name="Group 68"/>
          <p:cNvGrpSpPr/>
          <p:nvPr/>
        </p:nvGrpSpPr>
        <p:grpSpPr>
          <a:xfrm>
            <a:off x="1972023" y="4605942"/>
            <a:ext cx="756717" cy="371284"/>
            <a:chOff x="1972023" y="4605942"/>
            <a:chExt cx="756717" cy="371284"/>
          </a:xfrm>
        </p:grpSpPr>
        <p:sp>
          <p:nvSpPr>
            <p:cNvPr id="65" name="Freeform 64"/>
            <p:cNvSpPr/>
            <p:nvPr/>
          </p:nvSpPr>
          <p:spPr>
            <a:xfrm>
              <a:off x="1972023" y="4867109"/>
              <a:ext cx="26148" cy="110117"/>
            </a:xfrm>
            <a:custGeom>
              <a:avLst/>
              <a:gdLst/>
              <a:ahLst/>
              <a:cxnLst/>
              <a:rect l="0" t="0" r="0" b="0"/>
              <a:pathLst>
                <a:path w="26148" h="110117">
                  <a:moveTo>
                    <a:pt x="0" y="0"/>
                  </a:moveTo>
                  <a:lnTo>
                    <a:pt x="17537" y="29229"/>
                  </a:lnTo>
                  <a:lnTo>
                    <a:pt x="22703" y="42733"/>
                  </a:lnTo>
                  <a:lnTo>
                    <a:pt x="26147" y="56629"/>
                  </a:lnTo>
                  <a:lnTo>
                    <a:pt x="22023" y="1101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2034613" y="4605942"/>
              <a:ext cx="179666" cy="283191"/>
            </a:xfrm>
            <a:custGeom>
              <a:avLst/>
              <a:gdLst/>
              <a:ahLst/>
              <a:cxnLst/>
              <a:rect l="0" t="0" r="0" b="0"/>
              <a:pathLst>
                <a:path w="179666" h="283191">
                  <a:moveTo>
                    <a:pt x="179665" y="84982"/>
                  </a:moveTo>
                  <a:lnTo>
                    <a:pt x="173819" y="55754"/>
                  </a:lnTo>
                  <a:lnTo>
                    <a:pt x="169650" y="44697"/>
                  </a:lnTo>
                  <a:lnTo>
                    <a:pt x="164424" y="34879"/>
                  </a:lnTo>
                  <a:lnTo>
                    <a:pt x="158492" y="25887"/>
                  </a:lnTo>
                  <a:lnTo>
                    <a:pt x="150868" y="18668"/>
                  </a:lnTo>
                  <a:lnTo>
                    <a:pt x="142114" y="12633"/>
                  </a:lnTo>
                  <a:lnTo>
                    <a:pt x="132608" y="7385"/>
                  </a:lnTo>
                  <a:lnTo>
                    <a:pt x="121376" y="3887"/>
                  </a:lnTo>
                  <a:lnTo>
                    <a:pt x="108994" y="1555"/>
                  </a:lnTo>
                  <a:lnTo>
                    <a:pt x="95846" y="0"/>
                  </a:lnTo>
                  <a:lnTo>
                    <a:pt x="84633" y="1410"/>
                  </a:lnTo>
                  <a:lnTo>
                    <a:pt x="74711" y="4798"/>
                  </a:lnTo>
                  <a:lnTo>
                    <a:pt x="65649" y="9503"/>
                  </a:lnTo>
                  <a:lnTo>
                    <a:pt x="57161" y="15087"/>
                  </a:lnTo>
                  <a:lnTo>
                    <a:pt x="49055" y="21256"/>
                  </a:lnTo>
                  <a:lnTo>
                    <a:pt x="41205" y="27816"/>
                  </a:lnTo>
                  <a:lnTo>
                    <a:pt x="33524" y="35860"/>
                  </a:lnTo>
                  <a:lnTo>
                    <a:pt x="25956" y="44893"/>
                  </a:lnTo>
                  <a:lnTo>
                    <a:pt x="18464" y="54586"/>
                  </a:lnTo>
                  <a:lnTo>
                    <a:pt x="12245" y="64718"/>
                  </a:lnTo>
                  <a:lnTo>
                    <a:pt x="6877" y="75143"/>
                  </a:lnTo>
                  <a:lnTo>
                    <a:pt x="2074" y="85764"/>
                  </a:lnTo>
                  <a:lnTo>
                    <a:pt x="95" y="96515"/>
                  </a:lnTo>
                  <a:lnTo>
                    <a:pt x="0" y="107353"/>
                  </a:lnTo>
                  <a:lnTo>
                    <a:pt x="1160" y="118249"/>
                  </a:lnTo>
                  <a:lnTo>
                    <a:pt x="5603" y="127960"/>
                  </a:lnTo>
                  <a:lnTo>
                    <a:pt x="12237" y="136880"/>
                  </a:lnTo>
                  <a:lnTo>
                    <a:pt x="20329" y="145275"/>
                  </a:lnTo>
                  <a:lnTo>
                    <a:pt x="30618" y="150871"/>
                  </a:lnTo>
                  <a:lnTo>
                    <a:pt x="42372" y="154602"/>
                  </a:lnTo>
                  <a:lnTo>
                    <a:pt x="55101" y="157089"/>
                  </a:lnTo>
                  <a:lnTo>
                    <a:pt x="67258" y="156300"/>
                  </a:lnTo>
                  <a:lnTo>
                    <a:pt x="79033" y="153327"/>
                  </a:lnTo>
                  <a:lnTo>
                    <a:pt x="90554" y="148898"/>
                  </a:lnTo>
                  <a:lnTo>
                    <a:pt x="100681" y="142275"/>
                  </a:lnTo>
                  <a:lnTo>
                    <a:pt x="109880" y="134189"/>
                  </a:lnTo>
                  <a:lnTo>
                    <a:pt x="118460" y="125128"/>
                  </a:lnTo>
                  <a:lnTo>
                    <a:pt x="125403" y="115416"/>
                  </a:lnTo>
                  <a:lnTo>
                    <a:pt x="131255" y="105272"/>
                  </a:lnTo>
                  <a:lnTo>
                    <a:pt x="136380" y="94838"/>
                  </a:lnTo>
                  <a:lnTo>
                    <a:pt x="141020" y="84212"/>
                  </a:lnTo>
                  <a:lnTo>
                    <a:pt x="145337" y="73457"/>
                  </a:lnTo>
                  <a:lnTo>
                    <a:pt x="149438" y="62617"/>
                  </a:lnTo>
                  <a:lnTo>
                    <a:pt x="152173" y="60284"/>
                  </a:lnTo>
                  <a:lnTo>
                    <a:pt x="153996" y="63623"/>
                  </a:lnTo>
                  <a:lnTo>
                    <a:pt x="155211" y="70743"/>
                  </a:lnTo>
                  <a:lnTo>
                    <a:pt x="156021" y="81607"/>
                  </a:lnTo>
                  <a:lnTo>
                    <a:pt x="156561" y="94967"/>
                  </a:lnTo>
                  <a:lnTo>
                    <a:pt x="156921" y="109991"/>
                  </a:lnTo>
                  <a:lnTo>
                    <a:pt x="158385" y="123678"/>
                  </a:lnTo>
                  <a:lnTo>
                    <a:pt x="160584" y="136473"/>
                  </a:lnTo>
                  <a:lnTo>
                    <a:pt x="163274" y="148674"/>
                  </a:lnTo>
                  <a:lnTo>
                    <a:pt x="165067" y="161702"/>
                  </a:lnTo>
                  <a:lnTo>
                    <a:pt x="166262" y="175281"/>
                  </a:lnTo>
                  <a:lnTo>
                    <a:pt x="167059" y="189228"/>
                  </a:lnTo>
                  <a:lnTo>
                    <a:pt x="167945" y="217775"/>
                  </a:lnTo>
                  <a:lnTo>
                    <a:pt x="168653" y="2831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291358" y="4630978"/>
              <a:ext cx="242256" cy="247144"/>
            </a:xfrm>
            <a:custGeom>
              <a:avLst/>
              <a:gdLst/>
              <a:ahLst/>
              <a:cxnLst/>
              <a:rect l="0" t="0" r="0" b="0"/>
              <a:pathLst>
                <a:path w="242256" h="247144">
                  <a:moveTo>
                    <a:pt x="0" y="37923"/>
                  </a:moveTo>
                  <a:lnTo>
                    <a:pt x="35074" y="14541"/>
                  </a:lnTo>
                  <a:lnTo>
                    <a:pt x="50300" y="7653"/>
                  </a:lnTo>
                  <a:lnTo>
                    <a:pt x="65345" y="3061"/>
                  </a:lnTo>
                  <a:lnTo>
                    <a:pt x="80269" y="0"/>
                  </a:lnTo>
                  <a:lnTo>
                    <a:pt x="92665" y="406"/>
                  </a:lnTo>
                  <a:lnTo>
                    <a:pt x="103376" y="3124"/>
                  </a:lnTo>
                  <a:lnTo>
                    <a:pt x="112964" y="7383"/>
                  </a:lnTo>
                  <a:lnTo>
                    <a:pt x="123026" y="11445"/>
                  </a:lnTo>
                  <a:lnTo>
                    <a:pt x="143995" y="19222"/>
                  </a:lnTo>
                  <a:lnTo>
                    <a:pt x="154725" y="24232"/>
                  </a:lnTo>
                  <a:lnTo>
                    <a:pt x="165549" y="30019"/>
                  </a:lnTo>
                  <a:lnTo>
                    <a:pt x="176435" y="36325"/>
                  </a:lnTo>
                  <a:lnTo>
                    <a:pt x="184917" y="44199"/>
                  </a:lnTo>
                  <a:lnTo>
                    <a:pt x="191794" y="53119"/>
                  </a:lnTo>
                  <a:lnTo>
                    <a:pt x="197603" y="62735"/>
                  </a:lnTo>
                  <a:lnTo>
                    <a:pt x="199028" y="72817"/>
                  </a:lnTo>
                  <a:lnTo>
                    <a:pt x="197532" y="83209"/>
                  </a:lnTo>
                  <a:lnTo>
                    <a:pt x="194087" y="93808"/>
                  </a:lnTo>
                  <a:lnTo>
                    <a:pt x="189343" y="103320"/>
                  </a:lnTo>
                  <a:lnTo>
                    <a:pt x="183734" y="112109"/>
                  </a:lnTo>
                  <a:lnTo>
                    <a:pt x="177547" y="120415"/>
                  </a:lnTo>
                  <a:lnTo>
                    <a:pt x="170976" y="128400"/>
                  </a:lnTo>
                  <a:lnTo>
                    <a:pt x="164148" y="136170"/>
                  </a:lnTo>
                  <a:lnTo>
                    <a:pt x="157149" y="143797"/>
                  </a:lnTo>
                  <a:lnTo>
                    <a:pt x="142847" y="158796"/>
                  </a:lnTo>
                  <a:lnTo>
                    <a:pt x="113726" y="188364"/>
                  </a:lnTo>
                  <a:lnTo>
                    <a:pt x="111299" y="195722"/>
                  </a:lnTo>
                  <a:lnTo>
                    <a:pt x="112129" y="203074"/>
                  </a:lnTo>
                  <a:lnTo>
                    <a:pt x="115128" y="210423"/>
                  </a:lnTo>
                  <a:lnTo>
                    <a:pt x="120799" y="216545"/>
                  </a:lnTo>
                  <a:lnTo>
                    <a:pt x="128249" y="221850"/>
                  </a:lnTo>
                  <a:lnTo>
                    <a:pt x="136887" y="226611"/>
                  </a:lnTo>
                  <a:lnTo>
                    <a:pt x="148763" y="229784"/>
                  </a:lnTo>
                  <a:lnTo>
                    <a:pt x="162798" y="231900"/>
                  </a:lnTo>
                  <a:lnTo>
                    <a:pt x="178272" y="233311"/>
                  </a:lnTo>
                  <a:lnTo>
                    <a:pt x="192259" y="235474"/>
                  </a:lnTo>
                  <a:lnTo>
                    <a:pt x="205253" y="238140"/>
                  </a:lnTo>
                  <a:lnTo>
                    <a:pt x="242255" y="2471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2559468" y="4699554"/>
              <a:ext cx="169272" cy="152977"/>
            </a:xfrm>
            <a:custGeom>
              <a:avLst/>
              <a:gdLst/>
              <a:ahLst/>
              <a:cxnLst/>
              <a:rect l="0" t="0" r="0" b="0"/>
              <a:pathLst>
                <a:path w="169272" h="152977">
                  <a:moveTo>
                    <a:pt x="117295" y="24405"/>
                  </a:moveTo>
                  <a:lnTo>
                    <a:pt x="76376" y="18559"/>
                  </a:lnTo>
                  <a:lnTo>
                    <a:pt x="60651" y="19284"/>
                  </a:lnTo>
                  <a:lnTo>
                    <a:pt x="46498" y="22215"/>
                  </a:lnTo>
                  <a:lnTo>
                    <a:pt x="33392" y="26616"/>
                  </a:lnTo>
                  <a:lnTo>
                    <a:pt x="23431" y="33220"/>
                  </a:lnTo>
                  <a:lnTo>
                    <a:pt x="15567" y="41293"/>
                  </a:lnTo>
                  <a:lnTo>
                    <a:pt x="9100" y="50346"/>
                  </a:lnTo>
                  <a:lnTo>
                    <a:pt x="4790" y="61275"/>
                  </a:lnTo>
                  <a:lnTo>
                    <a:pt x="1916" y="73455"/>
                  </a:lnTo>
                  <a:lnTo>
                    <a:pt x="0" y="86469"/>
                  </a:lnTo>
                  <a:lnTo>
                    <a:pt x="1170" y="98816"/>
                  </a:lnTo>
                  <a:lnTo>
                    <a:pt x="4396" y="110718"/>
                  </a:lnTo>
                  <a:lnTo>
                    <a:pt x="8995" y="122322"/>
                  </a:lnTo>
                  <a:lnTo>
                    <a:pt x="15731" y="131283"/>
                  </a:lnTo>
                  <a:lnTo>
                    <a:pt x="23892" y="138480"/>
                  </a:lnTo>
                  <a:lnTo>
                    <a:pt x="33003" y="144501"/>
                  </a:lnTo>
                  <a:lnTo>
                    <a:pt x="45195" y="148515"/>
                  </a:lnTo>
                  <a:lnTo>
                    <a:pt x="59440" y="151192"/>
                  </a:lnTo>
                  <a:lnTo>
                    <a:pt x="75055" y="152976"/>
                  </a:lnTo>
                  <a:lnTo>
                    <a:pt x="89135" y="151718"/>
                  </a:lnTo>
                  <a:lnTo>
                    <a:pt x="102192" y="148433"/>
                  </a:lnTo>
                  <a:lnTo>
                    <a:pt x="114568" y="143795"/>
                  </a:lnTo>
                  <a:lnTo>
                    <a:pt x="125265" y="138256"/>
                  </a:lnTo>
                  <a:lnTo>
                    <a:pt x="134843" y="132117"/>
                  </a:lnTo>
                  <a:lnTo>
                    <a:pt x="143676" y="125577"/>
                  </a:lnTo>
                  <a:lnTo>
                    <a:pt x="150788" y="117547"/>
                  </a:lnTo>
                  <a:lnTo>
                    <a:pt x="156753" y="108523"/>
                  </a:lnTo>
                  <a:lnTo>
                    <a:pt x="161953" y="98836"/>
                  </a:lnTo>
                  <a:lnTo>
                    <a:pt x="165419" y="87484"/>
                  </a:lnTo>
                  <a:lnTo>
                    <a:pt x="167731" y="75023"/>
                  </a:lnTo>
                  <a:lnTo>
                    <a:pt x="169271" y="61820"/>
                  </a:lnTo>
                  <a:lnTo>
                    <a:pt x="167851" y="49349"/>
                  </a:lnTo>
                  <a:lnTo>
                    <a:pt x="164458" y="37364"/>
                  </a:lnTo>
                  <a:lnTo>
                    <a:pt x="159749" y="25703"/>
                  </a:lnTo>
                  <a:lnTo>
                    <a:pt x="152938" y="16706"/>
                  </a:lnTo>
                  <a:lnTo>
                    <a:pt x="144728" y="9484"/>
                  </a:lnTo>
                  <a:lnTo>
                    <a:pt x="135584" y="3446"/>
                  </a:lnTo>
                  <a:lnTo>
                    <a:pt x="125817" y="645"/>
                  </a:lnTo>
                  <a:lnTo>
                    <a:pt x="115635" y="0"/>
                  </a:lnTo>
                  <a:lnTo>
                    <a:pt x="84260" y="23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0" name="Freeform 69"/>
          <p:cNvSpPr/>
          <p:nvPr/>
        </p:nvSpPr>
        <p:spPr>
          <a:xfrm>
            <a:off x="1663700" y="4999248"/>
            <a:ext cx="121128" cy="11013"/>
          </a:xfrm>
          <a:custGeom>
            <a:avLst/>
            <a:gdLst/>
            <a:ahLst/>
            <a:cxnLst/>
            <a:rect l="0" t="0" r="0" b="0"/>
            <a:pathLst>
              <a:path w="121128" h="11013">
                <a:moveTo>
                  <a:pt x="0" y="0"/>
                </a:moveTo>
                <a:lnTo>
                  <a:pt x="40919" y="0"/>
                </a:lnTo>
                <a:lnTo>
                  <a:pt x="56643" y="1224"/>
                </a:lnTo>
                <a:lnTo>
                  <a:pt x="121127" y="110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5044249" y="7278641"/>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7" name="Group 76"/>
          <p:cNvGrpSpPr/>
          <p:nvPr/>
        </p:nvGrpSpPr>
        <p:grpSpPr>
          <a:xfrm>
            <a:off x="1752012" y="4962543"/>
            <a:ext cx="1394799" cy="455145"/>
            <a:chOff x="1752012" y="4962543"/>
            <a:chExt cx="1394799" cy="455145"/>
          </a:xfrm>
        </p:grpSpPr>
        <p:sp>
          <p:nvSpPr>
            <p:cNvPr id="72" name="Freeform 71"/>
            <p:cNvSpPr/>
            <p:nvPr/>
          </p:nvSpPr>
          <p:spPr>
            <a:xfrm>
              <a:off x="1841409" y="5013477"/>
              <a:ext cx="162254" cy="198662"/>
            </a:xfrm>
            <a:custGeom>
              <a:avLst/>
              <a:gdLst/>
              <a:ahLst/>
              <a:cxnLst/>
              <a:rect l="0" t="0" r="0" b="0"/>
              <a:pathLst>
                <a:path w="162254" h="198662">
                  <a:moveTo>
                    <a:pt x="130834" y="7794"/>
                  </a:moveTo>
                  <a:lnTo>
                    <a:pt x="84069" y="0"/>
                  </a:lnTo>
                  <a:lnTo>
                    <a:pt x="65399" y="967"/>
                  </a:lnTo>
                  <a:lnTo>
                    <a:pt x="48059" y="4874"/>
                  </a:lnTo>
                  <a:lnTo>
                    <a:pt x="31604" y="10741"/>
                  </a:lnTo>
                  <a:lnTo>
                    <a:pt x="19003" y="19547"/>
                  </a:lnTo>
                  <a:lnTo>
                    <a:pt x="8971" y="30312"/>
                  </a:lnTo>
                  <a:lnTo>
                    <a:pt x="652" y="42382"/>
                  </a:lnTo>
                  <a:lnTo>
                    <a:pt x="0" y="48797"/>
                  </a:lnTo>
                  <a:lnTo>
                    <a:pt x="4459" y="51443"/>
                  </a:lnTo>
                  <a:lnTo>
                    <a:pt x="12326" y="51575"/>
                  </a:lnTo>
                  <a:lnTo>
                    <a:pt x="22465" y="53295"/>
                  </a:lnTo>
                  <a:lnTo>
                    <a:pt x="34118" y="56073"/>
                  </a:lnTo>
                  <a:lnTo>
                    <a:pt x="61748" y="63510"/>
                  </a:lnTo>
                  <a:lnTo>
                    <a:pt x="95779" y="72252"/>
                  </a:lnTo>
                  <a:lnTo>
                    <a:pt x="110727" y="78499"/>
                  </a:lnTo>
                  <a:lnTo>
                    <a:pt x="123955" y="85926"/>
                  </a:lnTo>
                  <a:lnTo>
                    <a:pt x="136036" y="94141"/>
                  </a:lnTo>
                  <a:lnTo>
                    <a:pt x="145722" y="104510"/>
                  </a:lnTo>
                  <a:lnTo>
                    <a:pt x="153810" y="116318"/>
                  </a:lnTo>
                  <a:lnTo>
                    <a:pt x="160833" y="129083"/>
                  </a:lnTo>
                  <a:lnTo>
                    <a:pt x="162253" y="140857"/>
                  </a:lnTo>
                  <a:lnTo>
                    <a:pt x="159937" y="151968"/>
                  </a:lnTo>
                  <a:lnTo>
                    <a:pt x="155130" y="162638"/>
                  </a:lnTo>
                  <a:lnTo>
                    <a:pt x="147032" y="171383"/>
                  </a:lnTo>
                  <a:lnTo>
                    <a:pt x="136739" y="178845"/>
                  </a:lnTo>
                  <a:lnTo>
                    <a:pt x="124982" y="185450"/>
                  </a:lnTo>
                  <a:lnTo>
                    <a:pt x="110620" y="189854"/>
                  </a:lnTo>
                  <a:lnTo>
                    <a:pt x="94519" y="192790"/>
                  </a:lnTo>
                  <a:lnTo>
                    <a:pt x="42742" y="19866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2119064" y="4978500"/>
              <a:ext cx="176186" cy="204275"/>
            </a:xfrm>
            <a:custGeom>
              <a:avLst/>
              <a:gdLst/>
              <a:ahLst/>
              <a:cxnLst/>
              <a:rect l="0" t="0" r="0" b="0"/>
              <a:pathLst>
                <a:path w="176186" h="204275">
                  <a:moveTo>
                    <a:pt x="0" y="42771"/>
                  </a:moveTo>
                  <a:lnTo>
                    <a:pt x="31177" y="11595"/>
                  </a:lnTo>
                  <a:lnTo>
                    <a:pt x="45255" y="4042"/>
                  </a:lnTo>
                  <a:lnTo>
                    <a:pt x="59534" y="638"/>
                  </a:lnTo>
                  <a:lnTo>
                    <a:pt x="73948" y="0"/>
                  </a:lnTo>
                  <a:lnTo>
                    <a:pt x="85188" y="4469"/>
                  </a:lnTo>
                  <a:lnTo>
                    <a:pt x="94313" y="12343"/>
                  </a:lnTo>
                  <a:lnTo>
                    <a:pt x="102027" y="22485"/>
                  </a:lnTo>
                  <a:lnTo>
                    <a:pt x="105539" y="34142"/>
                  </a:lnTo>
                  <a:lnTo>
                    <a:pt x="106249" y="46806"/>
                  </a:lnTo>
                  <a:lnTo>
                    <a:pt x="105091" y="60143"/>
                  </a:lnTo>
                  <a:lnTo>
                    <a:pt x="101056" y="72297"/>
                  </a:lnTo>
                  <a:lnTo>
                    <a:pt x="95104" y="83663"/>
                  </a:lnTo>
                  <a:lnTo>
                    <a:pt x="87873" y="94502"/>
                  </a:lnTo>
                  <a:lnTo>
                    <a:pt x="79789" y="104992"/>
                  </a:lnTo>
                  <a:lnTo>
                    <a:pt x="71138" y="115247"/>
                  </a:lnTo>
                  <a:lnTo>
                    <a:pt x="62107" y="125346"/>
                  </a:lnTo>
                  <a:lnTo>
                    <a:pt x="52824" y="136974"/>
                  </a:lnTo>
                  <a:lnTo>
                    <a:pt x="43373" y="149619"/>
                  </a:lnTo>
                  <a:lnTo>
                    <a:pt x="33810" y="162943"/>
                  </a:lnTo>
                  <a:lnTo>
                    <a:pt x="32328" y="173458"/>
                  </a:lnTo>
                  <a:lnTo>
                    <a:pt x="36234" y="182098"/>
                  </a:lnTo>
                  <a:lnTo>
                    <a:pt x="43732" y="189490"/>
                  </a:lnTo>
                  <a:lnTo>
                    <a:pt x="55256" y="194418"/>
                  </a:lnTo>
                  <a:lnTo>
                    <a:pt x="69465" y="197703"/>
                  </a:lnTo>
                  <a:lnTo>
                    <a:pt x="85462" y="199893"/>
                  </a:lnTo>
                  <a:lnTo>
                    <a:pt x="102652" y="201354"/>
                  </a:lnTo>
                  <a:lnTo>
                    <a:pt x="120638" y="202327"/>
                  </a:lnTo>
                  <a:lnTo>
                    <a:pt x="176185" y="2042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2398024" y="4989671"/>
              <a:ext cx="122588" cy="220667"/>
            </a:xfrm>
            <a:custGeom>
              <a:avLst/>
              <a:gdLst/>
              <a:ahLst/>
              <a:cxnLst/>
              <a:rect l="0" t="0" r="0" b="0"/>
              <a:pathLst>
                <a:path w="122588" h="220667">
                  <a:moveTo>
                    <a:pt x="0" y="16918"/>
                  </a:moveTo>
                  <a:lnTo>
                    <a:pt x="54559" y="1330"/>
                  </a:lnTo>
                  <a:lnTo>
                    <a:pt x="75525" y="0"/>
                  </a:lnTo>
                  <a:lnTo>
                    <a:pt x="94396" y="2377"/>
                  </a:lnTo>
                  <a:lnTo>
                    <a:pt x="111871" y="7224"/>
                  </a:lnTo>
                  <a:lnTo>
                    <a:pt x="120258" y="15349"/>
                  </a:lnTo>
                  <a:lnTo>
                    <a:pt x="122587" y="25660"/>
                  </a:lnTo>
                  <a:lnTo>
                    <a:pt x="120877" y="37428"/>
                  </a:lnTo>
                  <a:lnTo>
                    <a:pt x="116474" y="48536"/>
                  </a:lnTo>
                  <a:lnTo>
                    <a:pt x="110276" y="59204"/>
                  </a:lnTo>
                  <a:lnTo>
                    <a:pt x="102882" y="69579"/>
                  </a:lnTo>
                  <a:lnTo>
                    <a:pt x="94689" y="79758"/>
                  </a:lnTo>
                  <a:lnTo>
                    <a:pt x="85965" y="89807"/>
                  </a:lnTo>
                  <a:lnTo>
                    <a:pt x="76886" y="99769"/>
                  </a:lnTo>
                  <a:lnTo>
                    <a:pt x="69202" y="111304"/>
                  </a:lnTo>
                  <a:lnTo>
                    <a:pt x="62448" y="123888"/>
                  </a:lnTo>
                  <a:lnTo>
                    <a:pt x="56314" y="137172"/>
                  </a:lnTo>
                  <a:lnTo>
                    <a:pt x="52225" y="152553"/>
                  </a:lnTo>
                  <a:lnTo>
                    <a:pt x="49498" y="169332"/>
                  </a:lnTo>
                  <a:lnTo>
                    <a:pt x="47681" y="187044"/>
                  </a:lnTo>
                  <a:lnTo>
                    <a:pt x="51363" y="200483"/>
                  </a:lnTo>
                  <a:lnTo>
                    <a:pt x="58712" y="211074"/>
                  </a:lnTo>
                  <a:lnTo>
                    <a:pt x="68506" y="219766"/>
                  </a:lnTo>
                  <a:lnTo>
                    <a:pt x="76666" y="220666"/>
                  </a:lnTo>
                  <a:lnTo>
                    <a:pt x="83737" y="216372"/>
                  </a:lnTo>
                  <a:lnTo>
                    <a:pt x="90083" y="208616"/>
                  </a:lnTo>
                  <a:lnTo>
                    <a:pt x="92682" y="198551"/>
                  </a:lnTo>
                  <a:lnTo>
                    <a:pt x="92784" y="186947"/>
                  </a:lnTo>
                  <a:lnTo>
                    <a:pt x="91220" y="174317"/>
                  </a:lnTo>
                  <a:lnTo>
                    <a:pt x="86915" y="162634"/>
                  </a:lnTo>
                  <a:lnTo>
                    <a:pt x="80782" y="151583"/>
                  </a:lnTo>
                  <a:lnTo>
                    <a:pt x="73430" y="140953"/>
                  </a:lnTo>
                  <a:lnTo>
                    <a:pt x="63636" y="130603"/>
                  </a:lnTo>
                  <a:lnTo>
                    <a:pt x="52212" y="120441"/>
                  </a:lnTo>
                  <a:lnTo>
                    <a:pt x="39702" y="110404"/>
                  </a:lnTo>
                  <a:lnTo>
                    <a:pt x="28099" y="100449"/>
                  </a:lnTo>
                  <a:lnTo>
                    <a:pt x="17101" y="90550"/>
                  </a:lnTo>
                  <a:lnTo>
                    <a:pt x="6507" y="80688"/>
                  </a:lnTo>
                  <a:lnTo>
                    <a:pt x="2706" y="70851"/>
                  </a:lnTo>
                  <a:lnTo>
                    <a:pt x="3436" y="61030"/>
                  </a:lnTo>
                  <a:lnTo>
                    <a:pt x="7184" y="51220"/>
                  </a:lnTo>
                  <a:lnTo>
                    <a:pt x="12946" y="41418"/>
                  </a:lnTo>
                  <a:lnTo>
                    <a:pt x="20050" y="31620"/>
                  </a:lnTo>
                  <a:lnTo>
                    <a:pt x="28049" y="21825"/>
                  </a:lnTo>
                  <a:lnTo>
                    <a:pt x="38275" y="13664"/>
                  </a:lnTo>
                  <a:lnTo>
                    <a:pt x="49987" y="6592"/>
                  </a:lnTo>
                  <a:lnTo>
                    <a:pt x="88092" y="223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2623612" y="4962543"/>
              <a:ext cx="252467" cy="174963"/>
            </a:xfrm>
            <a:custGeom>
              <a:avLst/>
              <a:gdLst/>
              <a:ahLst/>
              <a:cxnLst/>
              <a:rect l="0" t="0" r="0" b="0"/>
              <a:pathLst>
                <a:path w="252467" h="174963">
                  <a:moveTo>
                    <a:pt x="68053" y="29364"/>
                  </a:moveTo>
                  <a:lnTo>
                    <a:pt x="21288" y="52746"/>
                  </a:lnTo>
                  <a:lnTo>
                    <a:pt x="9144" y="66160"/>
                  </a:lnTo>
                  <a:lnTo>
                    <a:pt x="2679" y="81627"/>
                  </a:lnTo>
                  <a:lnTo>
                    <a:pt x="0" y="98464"/>
                  </a:lnTo>
                  <a:lnTo>
                    <a:pt x="1477" y="112952"/>
                  </a:lnTo>
                  <a:lnTo>
                    <a:pt x="5724" y="125873"/>
                  </a:lnTo>
                  <a:lnTo>
                    <a:pt x="11819" y="137749"/>
                  </a:lnTo>
                  <a:lnTo>
                    <a:pt x="20776" y="147298"/>
                  </a:lnTo>
                  <a:lnTo>
                    <a:pt x="31641" y="155296"/>
                  </a:lnTo>
                  <a:lnTo>
                    <a:pt x="43778" y="162259"/>
                  </a:lnTo>
                  <a:lnTo>
                    <a:pt x="58395" y="166901"/>
                  </a:lnTo>
                  <a:lnTo>
                    <a:pt x="74665" y="169995"/>
                  </a:lnTo>
                  <a:lnTo>
                    <a:pt x="92037" y="172058"/>
                  </a:lnTo>
                  <a:lnTo>
                    <a:pt x="111776" y="173434"/>
                  </a:lnTo>
                  <a:lnTo>
                    <a:pt x="133091" y="174351"/>
                  </a:lnTo>
                  <a:lnTo>
                    <a:pt x="155458" y="174962"/>
                  </a:lnTo>
                  <a:lnTo>
                    <a:pt x="173632" y="172107"/>
                  </a:lnTo>
                  <a:lnTo>
                    <a:pt x="189011" y="166941"/>
                  </a:lnTo>
                  <a:lnTo>
                    <a:pt x="202526" y="160234"/>
                  </a:lnTo>
                  <a:lnTo>
                    <a:pt x="214799" y="152500"/>
                  </a:lnTo>
                  <a:lnTo>
                    <a:pt x="226243" y="144082"/>
                  </a:lnTo>
                  <a:lnTo>
                    <a:pt x="237136" y="135207"/>
                  </a:lnTo>
                  <a:lnTo>
                    <a:pt x="244397" y="122765"/>
                  </a:lnTo>
                  <a:lnTo>
                    <a:pt x="249238" y="107945"/>
                  </a:lnTo>
                  <a:lnTo>
                    <a:pt x="252466" y="91539"/>
                  </a:lnTo>
                  <a:lnTo>
                    <a:pt x="251355" y="77340"/>
                  </a:lnTo>
                  <a:lnTo>
                    <a:pt x="247351" y="64610"/>
                  </a:lnTo>
                  <a:lnTo>
                    <a:pt x="241420" y="52861"/>
                  </a:lnTo>
                  <a:lnTo>
                    <a:pt x="230940" y="41766"/>
                  </a:lnTo>
                  <a:lnTo>
                    <a:pt x="217428" y="31107"/>
                  </a:lnTo>
                  <a:lnTo>
                    <a:pt x="14146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1752012" y="5358959"/>
              <a:ext cx="1394799" cy="58729"/>
            </a:xfrm>
            <a:custGeom>
              <a:avLst/>
              <a:gdLst/>
              <a:ahLst/>
              <a:cxnLst/>
              <a:rect l="0" t="0" r="0" b="0"/>
              <a:pathLst>
                <a:path w="1394799" h="58729">
                  <a:moveTo>
                    <a:pt x="0" y="0"/>
                  </a:moveTo>
                  <a:lnTo>
                    <a:pt x="216307" y="0"/>
                  </a:lnTo>
                  <a:lnTo>
                    <a:pt x="242086" y="1631"/>
                  </a:lnTo>
                  <a:lnTo>
                    <a:pt x="264165" y="4350"/>
                  </a:lnTo>
                  <a:lnTo>
                    <a:pt x="283779" y="7794"/>
                  </a:lnTo>
                  <a:lnTo>
                    <a:pt x="303380" y="10090"/>
                  </a:lnTo>
                  <a:lnTo>
                    <a:pt x="322972" y="11620"/>
                  </a:lnTo>
                  <a:lnTo>
                    <a:pt x="342560" y="12641"/>
                  </a:lnTo>
                  <a:lnTo>
                    <a:pt x="367037" y="14953"/>
                  </a:lnTo>
                  <a:lnTo>
                    <a:pt x="424686" y="21871"/>
                  </a:lnTo>
                  <a:lnTo>
                    <a:pt x="451152" y="24369"/>
                  </a:lnTo>
                  <a:lnTo>
                    <a:pt x="475322" y="26034"/>
                  </a:lnTo>
                  <a:lnTo>
                    <a:pt x="497960" y="27144"/>
                  </a:lnTo>
                  <a:lnTo>
                    <a:pt x="521209" y="29515"/>
                  </a:lnTo>
                  <a:lnTo>
                    <a:pt x="544865" y="32728"/>
                  </a:lnTo>
                  <a:lnTo>
                    <a:pt x="568793" y="36501"/>
                  </a:lnTo>
                  <a:lnTo>
                    <a:pt x="591270" y="39016"/>
                  </a:lnTo>
                  <a:lnTo>
                    <a:pt x="612780" y="40693"/>
                  </a:lnTo>
                  <a:lnTo>
                    <a:pt x="633645" y="41810"/>
                  </a:lnTo>
                  <a:lnTo>
                    <a:pt x="655712" y="44187"/>
                  </a:lnTo>
                  <a:lnTo>
                    <a:pt x="678580" y="47403"/>
                  </a:lnTo>
                  <a:lnTo>
                    <a:pt x="701982" y="51178"/>
                  </a:lnTo>
                  <a:lnTo>
                    <a:pt x="724109" y="53695"/>
                  </a:lnTo>
                  <a:lnTo>
                    <a:pt x="745385" y="55373"/>
                  </a:lnTo>
                  <a:lnTo>
                    <a:pt x="766095" y="56491"/>
                  </a:lnTo>
                  <a:lnTo>
                    <a:pt x="810857" y="57734"/>
                  </a:lnTo>
                  <a:lnTo>
                    <a:pt x="1099486" y="58725"/>
                  </a:lnTo>
                  <a:lnTo>
                    <a:pt x="1293665" y="58728"/>
                  </a:lnTo>
                  <a:lnTo>
                    <a:pt x="1312694" y="57097"/>
                  </a:lnTo>
                  <a:lnTo>
                    <a:pt x="1394798" y="440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8" name="Freeform 77"/>
          <p:cNvSpPr/>
          <p:nvPr/>
        </p:nvSpPr>
        <p:spPr>
          <a:xfrm>
            <a:off x="2864594" y="5417687"/>
            <a:ext cx="270841" cy="216053"/>
          </a:xfrm>
          <a:custGeom>
            <a:avLst/>
            <a:gdLst/>
            <a:ahLst/>
            <a:cxnLst/>
            <a:rect l="0" t="0" r="0" b="0"/>
            <a:pathLst>
              <a:path w="270841" h="216053">
                <a:moveTo>
                  <a:pt x="76667" y="58729"/>
                </a:moveTo>
                <a:lnTo>
                  <a:pt x="29902" y="89905"/>
                </a:lnTo>
                <a:lnTo>
                  <a:pt x="16126" y="105615"/>
                </a:lnTo>
                <a:lnTo>
                  <a:pt x="6942" y="122613"/>
                </a:lnTo>
                <a:lnTo>
                  <a:pt x="820" y="140470"/>
                </a:lnTo>
                <a:lnTo>
                  <a:pt x="0" y="155638"/>
                </a:lnTo>
                <a:lnTo>
                  <a:pt x="2717" y="169013"/>
                </a:lnTo>
                <a:lnTo>
                  <a:pt x="7791" y="181192"/>
                </a:lnTo>
                <a:lnTo>
                  <a:pt x="16067" y="190942"/>
                </a:lnTo>
                <a:lnTo>
                  <a:pt x="26479" y="199074"/>
                </a:lnTo>
                <a:lnTo>
                  <a:pt x="38314" y="206127"/>
                </a:lnTo>
                <a:lnTo>
                  <a:pt x="52730" y="210828"/>
                </a:lnTo>
                <a:lnTo>
                  <a:pt x="68865" y="213963"/>
                </a:lnTo>
                <a:lnTo>
                  <a:pt x="86148" y="216052"/>
                </a:lnTo>
                <a:lnTo>
                  <a:pt x="104195" y="215814"/>
                </a:lnTo>
                <a:lnTo>
                  <a:pt x="122752" y="214024"/>
                </a:lnTo>
                <a:lnTo>
                  <a:pt x="141648" y="211199"/>
                </a:lnTo>
                <a:lnTo>
                  <a:pt x="159140" y="207685"/>
                </a:lnTo>
                <a:lnTo>
                  <a:pt x="175695" y="203710"/>
                </a:lnTo>
                <a:lnTo>
                  <a:pt x="191626" y="199429"/>
                </a:lnTo>
                <a:lnTo>
                  <a:pt x="207140" y="193313"/>
                </a:lnTo>
                <a:lnTo>
                  <a:pt x="222378" y="185972"/>
                </a:lnTo>
                <a:lnTo>
                  <a:pt x="237430" y="177816"/>
                </a:lnTo>
                <a:lnTo>
                  <a:pt x="249096" y="167484"/>
                </a:lnTo>
                <a:lnTo>
                  <a:pt x="258504" y="155703"/>
                </a:lnTo>
                <a:lnTo>
                  <a:pt x="266408" y="142954"/>
                </a:lnTo>
                <a:lnTo>
                  <a:pt x="270046" y="127929"/>
                </a:lnTo>
                <a:lnTo>
                  <a:pt x="270840" y="111388"/>
                </a:lnTo>
                <a:lnTo>
                  <a:pt x="269738" y="93835"/>
                </a:lnTo>
                <a:lnTo>
                  <a:pt x="265740" y="78870"/>
                </a:lnTo>
                <a:lnTo>
                  <a:pt x="259813" y="65631"/>
                </a:lnTo>
                <a:lnTo>
                  <a:pt x="252598" y="53542"/>
                </a:lnTo>
                <a:lnTo>
                  <a:pt x="242895" y="43852"/>
                </a:lnTo>
                <a:lnTo>
                  <a:pt x="231532" y="35760"/>
                </a:lnTo>
                <a:lnTo>
                  <a:pt x="219062" y="28734"/>
                </a:lnTo>
                <a:lnTo>
                  <a:pt x="205855" y="22419"/>
                </a:lnTo>
                <a:lnTo>
                  <a:pt x="192157" y="16577"/>
                </a:lnTo>
                <a:lnTo>
                  <a:pt x="10603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2" name="Group 81"/>
          <p:cNvGrpSpPr/>
          <p:nvPr/>
        </p:nvGrpSpPr>
        <p:grpSpPr>
          <a:xfrm>
            <a:off x="1935015" y="4375260"/>
            <a:ext cx="389599" cy="411099"/>
            <a:chOff x="1935015" y="4375260"/>
            <a:chExt cx="389599" cy="411099"/>
          </a:xfrm>
        </p:grpSpPr>
        <p:sp>
          <p:nvSpPr>
            <p:cNvPr id="79" name="Freeform 78"/>
            <p:cNvSpPr/>
            <p:nvPr/>
          </p:nvSpPr>
          <p:spPr>
            <a:xfrm>
              <a:off x="2060336" y="4551445"/>
              <a:ext cx="132140" cy="234914"/>
            </a:xfrm>
            <a:custGeom>
              <a:avLst/>
              <a:gdLst/>
              <a:ahLst/>
              <a:cxnLst/>
              <a:rect l="0" t="0" r="0" b="0"/>
              <a:pathLst>
                <a:path w="132140" h="234914">
                  <a:moveTo>
                    <a:pt x="132139" y="0"/>
                  </a:moveTo>
                  <a:lnTo>
                    <a:pt x="116550" y="38970"/>
                  </a:lnTo>
                  <a:lnTo>
                    <a:pt x="108696" y="56976"/>
                  </a:lnTo>
                  <a:lnTo>
                    <a:pt x="91268" y="94383"/>
                  </a:lnTo>
                  <a:lnTo>
                    <a:pt x="83684" y="111862"/>
                  </a:lnTo>
                  <a:lnTo>
                    <a:pt x="76997" y="128409"/>
                  </a:lnTo>
                  <a:lnTo>
                    <a:pt x="70907" y="144334"/>
                  </a:lnTo>
                  <a:lnTo>
                    <a:pt x="63585" y="159845"/>
                  </a:lnTo>
                  <a:lnTo>
                    <a:pt x="55441" y="175080"/>
                  </a:lnTo>
                  <a:lnTo>
                    <a:pt x="0" y="2349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1935015" y="4375260"/>
              <a:ext cx="123026" cy="174478"/>
            </a:xfrm>
            <a:custGeom>
              <a:avLst/>
              <a:gdLst/>
              <a:ahLst/>
              <a:cxnLst/>
              <a:rect l="0" t="0" r="0" b="0"/>
              <a:pathLst>
                <a:path w="123026" h="174478">
                  <a:moveTo>
                    <a:pt x="95957" y="0"/>
                  </a:moveTo>
                  <a:lnTo>
                    <a:pt x="119339" y="38971"/>
                  </a:lnTo>
                  <a:lnTo>
                    <a:pt x="122964" y="53713"/>
                  </a:lnTo>
                  <a:lnTo>
                    <a:pt x="122119" y="66804"/>
                  </a:lnTo>
                  <a:lnTo>
                    <a:pt x="118292" y="78794"/>
                  </a:lnTo>
                  <a:lnTo>
                    <a:pt x="110847" y="90050"/>
                  </a:lnTo>
                  <a:lnTo>
                    <a:pt x="100989" y="100817"/>
                  </a:lnTo>
                  <a:lnTo>
                    <a:pt x="89524" y="111258"/>
                  </a:lnTo>
                  <a:lnTo>
                    <a:pt x="68084" y="131558"/>
                  </a:lnTo>
                  <a:lnTo>
                    <a:pt x="57799" y="141540"/>
                  </a:lnTo>
                  <a:lnTo>
                    <a:pt x="54205" y="151457"/>
                  </a:lnTo>
                  <a:lnTo>
                    <a:pt x="55071" y="161330"/>
                  </a:lnTo>
                  <a:lnTo>
                    <a:pt x="58912" y="171176"/>
                  </a:lnTo>
                  <a:lnTo>
                    <a:pt x="66366" y="174477"/>
                  </a:lnTo>
                  <a:lnTo>
                    <a:pt x="76230" y="173415"/>
                  </a:lnTo>
                  <a:lnTo>
                    <a:pt x="87699" y="169444"/>
                  </a:lnTo>
                  <a:lnTo>
                    <a:pt x="98608" y="163534"/>
                  </a:lnTo>
                  <a:lnTo>
                    <a:pt x="109144" y="156332"/>
                  </a:lnTo>
                  <a:lnTo>
                    <a:pt x="119430" y="148267"/>
                  </a:lnTo>
                  <a:lnTo>
                    <a:pt x="123025" y="137997"/>
                  </a:lnTo>
                  <a:lnTo>
                    <a:pt x="122159" y="126256"/>
                  </a:lnTo>
                  <a:lnTo>
                    <a:pt x="118319" y="113535"/>
                  </a:lnTo>
                  <a:lnTo>
                    <a:pt x="110865" y="103422"/>
                  </a:lnTo>
                  <a:lnTo>
                    <a:pt x="101002" y="95050"/>
                  </a:lnTo>
                  <a:lnTo>
                    <a:pt x="89532" y="87836"/>
                  </a:lnTo>
                  <a:lnTo>
                    <a:pt x="76991" y="81396"/>
                  </a:lnTo>
                  <a:lnTo>
                    <a:pt x="63737" y="75471"/>
                  </a:lnTo>
                  <a:lnTo>
                    <a:pt x="50007" y="69890"/>
                  </a:lnTo>
                  <a:lnTo>
                    <a:pt x="35959" y="64538"/>
                  </a:lnTo>
                  <a:lnTo>
                    <a:pt x="7300" y="54241"/>
                  </a:lnTo>
                  <a:lnTo>
                    <a:pt x="963" y="47580"/>
                  </a:lnTo>
                  <a:lnTo>
                    <a:pt x="0" y="39876"/>
                  </a:lnTo>
                  <a:lnTo>
                    <a:pt x="2622" y="31478"/>
                  </a:lnTo>
                  <a:lnTo>
                    <a:pt x="10895" y="25879"/>
                  </a:lnTo>
                  <a:lnTo>
                    <a:pt x="22935" y="22147"/>
                  </a:lnTo>
                  <a:lnTo>
                    <a:pt x="81275" y="146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316155" y="4404624"/>
              <a:ext cx="8459" cy="190868"/>
            </a:xfrm>
            <a:custGeom>
              <a:avLst/>
              <a:gdLst/>
              <a:ahLst/>
              <a:cxnLst/>
              <a:rect l="0" t="0" r="0" b="0"/>
              <a:pathLst>
                <a:path w="8459" h="190868">
                  <a:moveTo>
                    <a:pt x="8458" y="0"/>
                  </a:moveTo>
                  <a:lnTo>
                    <a:pt x="8458" y="38971"/>
                  </a:lnTo>
                  <a:lnTo>
                    <a:pt x="6827" y="56976"/>
                  </a:lnTo>
                  <a:lnTo>
                    <a:pt x="4108" y="75505"/>
                  </a:lnTo>
                  <a:lnTo>
                    <a:pt x="664" y="94383"/>
                  </a:lnTo>
                  <a:lnTo>
                    <a:pt x="0" y="111862"/>
                  </a:lnTo>
                  <a:lnTo>
                    <a:pt x="1188" y="128409"/>
                  </a:lnTo>
                  <a:lnTo>
                    <a:pt x="8458" y="19086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p:cNvGrpSpPr/>
          <p:nvPr/>
        </p:nvGrpSpPr>
        <p:grpSpPr>
          <a:xfrm>
            <a:off x="1810741" y="5403005"/>
            <a:ext cx="880925" cy="367053"/>
            <a:chOff x="1810741" y="5403005"/>
            <a:chExt cx="880925" cy="367053"/>
          </a:xfrm>
        </p:grpSpPr>
        <p:sp>
          <p:nvSpPr>
            <p:cNvPr id="83" name="Freeform 82"/>
            <p:cNvSpPr/>
            <p:nvPr/>
          </p:nvSpPr>
          <p:spPr>
            <a:xfrm>
              <a:off x="2467722" y="5461734"/>
              <a:ext cx="223944" cy="117457"/>
            </a:xfrm>
            <a:custGeom>
              <a:avLst/>
              <a:gdLst/>
              <a:ahLst/>
              <a:cxnLst/>
              <a:rect l="0" t="0" r="0" b="0"/>
              <a:pathLst>
                <a:path w="223944" h="117457">
                  <a:moveTo>
                    <a:pt x="33076" y="0"/>
                  </a:moveTo>
                  <a:lnTo>
                    <a:pt x="17488" y="38970"/>
                  </a:lnTo>
                  <a:lnTo>
                    <a:pt x="5484" y="71154"/>
                  </a:lnTo>
                  <a:lnTo>
                    <a:pt x="0" y="86588"/>
                  </a:lnTo>
                  <a:lnTo>
                    <a:pt x="2868" y="96878"/>
                  </a:lnTo>
                  <a:lnTo>
                    <a:pt x="11306" y="103737"/>
                  </a:lnTo>
                  <a:lnTo>
                    <a:pt x="23457" y="108310"/>
                  </a:lnTo>
                  <a:lnTo>
                    <a:pt x="36452" y="109728"/>
                  </a:lnTo>
                  <a:lnTo>
                    <a:pt x="50009" y="109041"/>
                  </a:lnTo>
                  <a:lnTo>
                    <a:pt x="63941" y="106952"/>
                  </a:lnTo>
                  <a:lnTo>
                    <a:pt x="79754" y="105560"/>
                  </a:lnTo>
                  <a:lnTo>
                    <a:pt x="96822" y="104631"/>
                  </a:lnTo>
                  <a:lnTo>
                    <a:pt x="114725" y="104012"/>
                  </a:lnTo>
                  <a:lnTo>
                    <a:pt x="133187" y="105231"/>
                  </a:lnTo>
                  <a:lnTo>
                    <a:pt x="223943" y="1174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2647619" y="5447052"/>
              <a:ext cx="14683" cy="323006"/>
            </a:xfrm>
            <a:custGeom>
              <a:avLst/>
              <a:gdLst/>
              <a:ahLst/>
              <a:cxnLst/>
              <a:rect l="0" t="0" r="0" b="0"/>
              <a:pathLst>
                <a:path w="14683" h="323006">
                  <a:moveTo>
                    <a:pt x="0" y="0"/>
                  </a:moveTo>
                  <a:lnTo>
                    <a:pt x="7795" y="31176"/>
                  </a:lnTo>
                  <a:lnTo>
                    <a:pt x="8459" y="46885"/>
                  </a:lnTo>
                  <a:lnTo>
                    <a:pt x="7271" y="63884"/>
                  </a:lnTo>
                  <a:lnTo>
                    <a:pt x="4847" y="81741"/>
                  </a:lnTo>
                  <a:lnTo>
                    <a:pt x="3232" y="100172"/>
                  </a:lnTo>
                  <a:lnTo>
                    <a:pt x="2154" y="118984"/>
                  </a:lnTo>
                  <a:lnTo>
                    <a:pt x="1436" y="138051"/>
                  </a:lnTo>
                  <a:lnTo>
                    <a:pt x="2589" y="155656"/>
                  </a:lnTo>
                  <a:lnTo>
                    <a:pt x="4989" y="172287"/>
                  </a:lnTo>
                  <a:lnTo>
                    <a:pt x="8220" y="188268"/>
                  </a:lnTo>
                  <a:lnTo>
                    <a:pt x="10374" y="205447"/>
                  </a:lnTo>
                  <a:lnTo>
                    <a:pt x="11810" y="223426"/>
                  </a:lnTo>
                  <a:lnTo>
                    <a:pt x="14682" y="3230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2146142" y="5403005"/>
              <a:ext cx="236097" cy="268302"/>
            </a:xfrm>
            <a:custGeom>
              <a:avLst/>
              <a:gdLst/>
              <a:ahLst/>
              <a:cxnLst/>
              <a:rect l="0" t="0" r="0" b="0"/>
              <a:pathLst>
                <a:path w="236097" h="268302">
                  <a:moveTo>
                    <a:pt x="149107" y="0"/>
                  </a:moveTo>
                  <a:lnTo>
                    <a:pt x="102342" y="15589"/>
                  </a:lnTo>
                  <a:lnTo>
                    <a:pt x="85303" y="25075"/>
                  </a:lnTo>
                  <a:lnTo>
                    <a:pt x="70682" y="36293"/>
                  </a:lnTo>
                  <a:lnTo>
                    <a:pt x="57671" y="48665"/>
                  </a:lnTo>
                  <a:lnTo>
                    <a:pt x="47366" y="63439"/>
                  </a:lnTo>
                  <a:lnTo>
                    <a:pt x="38865" y="79814"/>
                  </a:lnTo>
                  <a:lnTo>
                    <a:pt x="31566" y="97255"/>
                  </a:lnTo>
                  <a:lnTo>
                    <a:pt x="23438" y="113777"/>
                  </a:lnTo>
                  <a:lnTo>
                    <a:pt x="14756" y="129686"/>
                  </a:lnTo>
                  <a:lnTo>
                    <a:pt x="5705" y="145186"/>
                  </a:lnTo>
                  <a:lnTo>
                    <a:pt x="1303" y="162044"/>
                  </a:lnTo>
                  <a:lnTo>
                    <a:pt x="0" y="179809"/>
                  </a:lnTo>
                  <a:lnTo>
                    <a:pt x="762" y="198177"/>
                  </a:lnTo>
                  <a:lnTo>
                    <a:pt x="4533" y="213685"/>
                  </a:lnTo>
                  <a:lnTo>
                    <a:pt x="10309" y="227286"/>
                  </a:lnTo>
                  <a:lnTo>
                    <a:pt x="17423" y="239617"/>
                  </a:lnTo>
                  <a:lnTo>
                    <a:pt x="27060" y="249468"/>
                  </a:lnTo>
                  <a:lnTo>
                    <a:pt x="38378" y="257668"/>
                  </a:lnTo>
                  <a:lnTo>
                    <a:pt x="50818" y="264765"/>
                  </a:lnTo>
                  <a:lnTo>
                    <a:pt x="65636" y="267865"/>
                  </a:lnTo>
                  <a:lnTo>
                    <a:pt x="82040" y="268301"/>
                  </a:lnTo>
                  <a:lnTo>
                    <a:pt x="99502" y="266960"/>
                  </a:lnTo>
                  <a:lnTo>
                    <a:pt x="117668" y="264434"/>
                  </a:lnTo>
                  <a:lnTo>
                    <a:pt x="136305" y="261119"/>
                  </a:lnTo>
                  <a:lnTo>
                    <a:pt x="155254" y="257278"/>
                  </a:lnTo>
                  <a:lnTo>
                    <a:pt x="172781" y="251455"/>
                  </a:lnTo>
                  <a:lnTo>
                    <a:pt x="189360" y="244310"/>
                  </a:lnTo>
                  <a:lnTo>
                    <a:pt x="205307" y="236284"/>
                  </a:lnTo>
                  <a:lnTo>
                    <a:pt x="217569" y="226039"/>
                  </a:lnTo>
                  <a:lnTo>
                    <a:pt x="227375" y="214315"/>
                  </a:lnTo>
                  <a:lnTo>
                    <a:pt x="235544" y="201605"/>
                  </a:lnTo>
                  <a:lnTo>
                    <a:pt x="236096" y="191501"/>
                  </a:lnTo>
                  <a:lnTo>
                    <a:pt x="231570" y="183133"/>
                  </a:lnTo>
                  <a:lnTo>
                    <a:pt x="223658" y="175923"/>
                  </a:lnTo>
                  <a:lnTo>
                    <a:pt x="213490" y="169485"/>
                  </a:lnTo>
                  <a:lnTo>
                    <a:pt x="201817" y="163562"/>
                  </a:lnTo>
                  <a:lnTo>
                    <a:pt x="189141" y="157981"/>
                  </a:lnTo>
                  <a:lnTo>
                    <a:pt x="175797" y="157524"/>
                  </a:lnTo>
                  <a:lnTo>
                    <a:pt x="162006" y="160482"/>
                  </a:lnTo>
                  <a:lnTo>
                    <a:pt x="147918" y="165716"/>
                  </a:lnTo>
                  <a:lnTo>
                    <a:pt x="132001" y="170837"/>
                  </a:lnTo>
                  <a:lnTo>
                    <a:pt x="114864" y="175883"/>
                  </a:lnTo>
                  <a:lnTo>
                    <a:pt x="31651" y="20554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1810741" y="5433645"/>
              <a:ext cx="220232" cy="336413"/>
            </a:xfrm>
            <a:custGeom>
              <a:avLst/>
              <a:gdLst/>
              <a:ahLst/>
              <a:cxnLst/>
              <a:rect l="0" t="0" r="0" b="0"/>
              <a:pathLst>
                <a:path w="220232" h="336413">
                  <a:moveTo>
                    <a:pt x="0" y="42771"/>
                  </a:moveTo>
                  <a:lnTo>
                    <a:pt x="46764" y="11594"/>
                  </a:lnTo>
                  <a:lnTo>
                    <a:pt x="65434" y="4042"/>
                  </a:lnTo>
                  <a:lnTo>
                    <a:pt x="82775" y="638"/>
                  </a:lnTo>
                  <a:lnTo>
                    <a:pt x="99230" y="0"/>
                  </a:lnTo>
                  <a:lnTo>
                    <a:pt x="115093" y="1206"/>
                  </a:lnTo>
                  <a:lnTo>
                    <a:pt x="130563" y="3642"/>
                  </a:lnTo>
                  <a:lnTo>
                    <a:pt x="145770" y="6896"/>
                  </a:lnTo>
                  <a:lnTo>
                    <a:pt x="159171" y="13961"/>
                  </a:lnTo>
                  <a:lnTo>
                    <a:pt x="171368" y="23564"/>
                  </a:lnTo>
                  <a:lnTo>
                    <a:pt x="182761" y="34860"/>
                  </a:lnTo>
                  <a:lnTo>
                    <a:pt x="188726" y="47285"/>
                  </a:lnTo>
                  <a:lnTo>
                    <a:pt x="191071" y="60462"/>
                  </a:lnTo>
                  <a:lnTo>
                    <a:pt x="191003" y="74141"/>
                  </a:lnTo>
                  <a:lnTo>
                    <a:pt x="187695" y="88154"/>
                  </a:lnTo>
                  <a:lnTo>
                    <a:pt x="182227" y="102391"/>
                  </a:lnTo>
                  <a:lnTo>
                    <a:pt x="175318" y="116776"/>
                  </a:lnTo>
                  <a:lnTo>
                    <a:pt x="167451" y="131259"/>
                  </a:lnTo>
                  <a:lnTo>
                    <a:pt x="158942" y="145810"/>
                  </a:lnTo>
                  <a:lnTo>
                    <a:pt x="140789" y="175027"/>
                  </a:lnTo>
                  <a:lnTo>
                    <a:pt x="121844" y="204326"/>
                  </a:lnTo>
                  <a:lnTo>
                    <a:pt x="110594" y="218990"/>
                  </a:lnTo>
                  <a:lnTo>
                    <a:pt x="98199" y="233661"/>
                  </a:lnTo>
                  <a:lnTo>
                    <a:pt x="85042" y="248335"/>
                  </a:lnTo>
                  <a:lnTo>
                    <a:pt x="79533" y="261381"/>
                  </a:lnTo>
                  <a:lnTo>
                    <a:pt x="79123" y="273341"/>
                  </a:lnTo>
                  <a:lnTo>
                    <a:pt x="82113" y="284576"/>
                  </a:lnTo>
                  <a:lnTo>
                    <a:pt x="90631" y="293698"/>
                  </a:lnTo>
                  <a:lnTo>
                    <a:pt x="102835" y="301411"/>
                  </a:lnTo>
                  <a:lnTo>
                    <a:pt x="117497" y="308184"/>
                  </a:lnTo>
                  <a:lnTo>
                    <a:pt x="133797" y="312699"/>
                  </a:lnTo>
                  <a:lnTo>
                    <a:pt x="151189" y="315710"/>
                  </a:lnTo>
                  <a:lnTo>
                    <a:pt x="220231" y="3364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 name="Group 91"/>
          <p:cNvGrpSpPr/>
          <p:nvPr/>
        </p:nvGrpSpPr>
        <p:grpSpPr>
          <a:xfrm>
            <a:off x="3734093" y="4628937"/>
            <a:ext cx="648780" cy="495110"/>
            <a:chOff x="3734093" y="4628937"/>
            <a:chExt cx="648780" cy="495110"/>
          </a:xfrm>
        </p:grpSpPr>
        <p:sp>
          <p:nvSpPr>
            <p:cNvPr id="88" name="Freeform 87"/>
            <p:cNvSpPr/>
            <p:nvPr/>
          </p:nvSpPr>
          <p:spPr>
            <a:xfrm>
              <a:off x="3734093" y="4712947"/>
              <a:ext cx="32785" cy="411100"/>
            </a:xfrm>
            <a:custGeom>
              <a:avLst/>
              <a:gdLst/>
              <a:ahLst/>
              <a:cxnLst/>
              <a:rect l="0" t="0" r="0" b="0"/>
              <a:pathLst>
                <a:path w="32785" h="411100">
                  <a:moveTo>
                    <a:pt x="0" y="0"/>
                  </a:moveTo>
                  <a:lnTo>
                    <a:pt x="7794" y="38971"/>
                  </a:lnTo>
                  <a:lnTo>
                    <a:pt x="10090" y="56976"/>
                  </a:lnTo>
                  <a:lnTo>
                    <a:pt x="11621" y="75506"/>
                  </a:lnTo>
                  <a:lnTo>
                    <a:pt x="12641" y="94383"/>
                  </a:lnTo>
                  <a:lnTo>
                    <a:pt x="13775" y="137110"/>
                  </a:lnTo>
                  <a:lnTo>
                    <a:pt x="14078" y="159923"/>
                  </a:lnTo>
                  <a:lnTo>
                    <a:pt x="15911" y="183289"/>
                  </a:lnTo>
                  <a:lnTo>
                    <a:pt x="18764" y="207022"/>
                  </a:lnTo>
                  <a:lnTo>
                    <a:pt x="22297" y="231002"/>
                  </a:lnTo>
                  <a:lnTo>
                    <a:pt x="24653" y="253513"/>
                  </a:lnTo>
                  <a:lnTo>
                    <a:pt x="26223" y="275046"/>
                  </a:lnTo>
                  <a:lnTo>
                    <a:pt x="27270" y="295927"/>
                  </a:lnTo>
                  <a:lnTo>
                    <a:pt x="29600" y="314741"/>
                  </a:lnTo>
                  <a:lnTo>
                    <a:pt x="32784" y="332179"/>
                  </a:lnTo>
                  <a:lnTo>
                    <a:pt x="29364" y="4110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3954324" y="5021271"/>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4042197" y="4687665"/>
              <a:ext cx="340676" cy="369730"/>
            </a:xfrm>
            <a:custGeom>
              <a:avLst/>
              <a:gdLst/>
              <a:ahLst/>
              <a:cxnLst/>
              <a:rect l="0" t="0" r="0" b="0"/>
              <a:pathLst>
                <a:path w="340676" h="369730">
                  <a:moveTo>
                    <a:pt x="323226" y="25282"/>
                  </a:moveTo>
                  <a:lnTo>
                    <a:pt x="268666" y="9694"/>
                  </a:lnTo>
                  <a:lnTo>
                    <a:pt x="246069" y="5102"/>
                  </a:lnTo>
                  <a:lnTo>
                    <a:pt x="224479" y="2041"/>
                  </a:lnTo>
                  <a:lnTo>
                    <a:pt x="203560" y="0"/>
                  </a:lnTo>
                  <a:lnTo>
                    <a:pt x="183089" y="271"/>
                  </a:lnTo>
                  <a:lnTo>
                    <a:pt x="162916" y="2083"/>
                  </a:lnTo>
                  <a:lnTo>
                    <a:pt x="142942" y="4922"/>
                  </a:lnTo>
                  <a:lnTo>
                    <a:pt x="124732" y="8446"/>
                  </a:lnTo>
                  <a:lnTo>
                    <a:pt x="107698" y="12427"/>
                  </a:lnTo>
                  <a:lnTo>
                    <a:pt x="91448" y="16712"/>
                  </a:lnTo>
                  <a:lnTo>
                    <a:pt x="60342" y="25824"/>
                  </a:lnTo>
                  <a:lnTo>
                    <a:pt x="45195" y="30537"/>
                  </a:lnTo>
                  <a:lnTo>
                    <a:pt x="31834" y="36942"/>
                  </a:lnTo>
                  <a:lnTo>
                    <a:pt x="19665" y="44475"/>
                  </a:lnTo>
                  <a:lnTo>
                    <a:pt x="8289" y="52759"/>
                  </a:lnTo>
                  <a:lnTo>
                    <a:pt x="2337" y="64808"/>
                  </a:lnTo>
                  <a:lnTo>
                    <a:pt x="0" y="79366"/>
                  </a:lnTo>
                  <a:lnTo>
                    <a:pt x="73" y="95596"/>
                  </a:lnTo>
                  <a:lnTo>
                    <a:pt x="6647" y="106416"/>
                  </a:lnTo>
                  <a:lnTo>
                    <a:pt x="17555" y="113630"/>
                  </a:lnTo>
                  <a:lnTo>
                    <a:pt x="31353" y="118439"/>
                  </a:lnTo>
                  <a:lnTo>
                    <a:pt x="47077" y="123276"/>
                  </a:lnTo>
                  <a:lnTo>
                    <a:pt x="81948" y="133001"/>
                  </a:lnTo>
                  <a:lnTo>
                    <a:pt x="102015" y="137878"/>
                  </a:lnTo>
                  <a:lnTo>
                    <a:pt x="146061" y="147648"/>
                  </a:lnTo>
                  <a:lnTo>
                    <a:pt x="165964" y="154168"/>
                  </a:lnTo>
                  <a:lnTo>
                    <a:pt x="184126" y="161778"/>
                  </a:lnTo>
                  <a:lnTo>
                    <a:pt x="201128" y="170114"/>
                  </a:lnTo>
                  <a:lnTo>
                    <a:pt x="217357" y="177302"/>
                  </a:lnTo>
                  <a:lnTo>
                    <a:pt x="233071" y="183726"/>
                  </a:lnTo>
                  <a:lnTo>
                    <a:pt x="248440" y="189640"/>
                  </a:lnTo>
                  <a:lnTo>
                    <a:pt x="261949" y="196845"/>
                  </a:lnTo>
                  <a:lnTo>
                    <a:pt x="274218" y="204911"/>
                  </a:lnTo>
                  <a:lnTo>
                    <a:pt x="285660" y="213551"/>
                  </a:lnTo>
                  <a:lnTo>
                    <a:pt x="296550" y="224206"/>
                  </a:lnTo>
                  <a:lnTo>
                    <a:pt x="307073" y="236202"/>
                  </a:lnTo>
                  <a:lnTo>
                    <a:pt x="317352" y="249094"/>
                  </a:lnTo>
                  <a:lnTo>
                    <a:pt x="325835" y="262583"/>
                  </a:lnTo>
                  <a:lnTo>
                    <a:pt x="333121" y="276469"/>
                  </a:lnTo>
                  <a:lnTo>
                    <a:pt x="339611" y="290621"/>
                  </a:lnTo>
                  <a:lnTo>
                    <a:pt x="340675" y="304949"/>
                  </a:lnTo>
                  <a:lnTo>
                    <a:pt x="338121" y="319396"/>
                  </a:lnTo>
                  <a:lnTo>
                    <a:pt x="333156" y="333921"/>
                  </a:lnTo>
                  <a:lnTo>
                    <a:pt x="323321" y="343604"/>
                  </a:lnTo>
                  <a:lnTo>
                    <a:pt x="310238" y="350060"/>
                  </a:lnTo>
                  <a:lnTo>
                    <a:pt x="294991" y="354363"/>
                  </a:lnTo>
                  <a:lnTo>
                    <a:pt x="264999" y="363495"/>
                  </a:lnTo>
                  <a:lnTo>
                    <a:pt x="250150" y="368214"/>
                  </a:lnTo>
                  <a:lnTo>
                    <a:pt x="235356" y="369729"/>
                  </a:lnTo>
                  <a:lnTo>
                    <a:pt x="220600" y="369108"/>
                  </a:lnTo>
                  <a:lnTo>
                    <a:pt x="205868" y="367062"/>
                  </a:lnTo>
                  <a:lnTo>
                    <a:pt x="189521" y="365698"/>
                  </a:lnTo>
                  <a:lnTo>
                    <a:pt x="172099" y="364789"/>
                  </a:lnTo>
                  <a:lnTo>
                    <a:pt x="88312" y="3629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4015320" y="4628937"/>
              <a:ext cx="352913" cy="377653"/>
            </a:xfrm>
            <a:custGeom>
              <a:avLst/>
              <a:gdLst/>
              <a:ahLst/>
              <a:cxnLst/>
              <a:rect l="0" t="0" r="0" b="0"/>
              <a:pathLst>
                <a:path w="352913" h="377653">
                  <a:moveTo>
                    <a:pt x="306056" y="25282"/>
                  </a:moveTo>
                  <a:lnTo>
                    <a:pt x="251497" y="9694"/>
                  </a:lnTo>
                  <a:lnTo>
                    <a:pt x="228900" y="5102"/>
                  </a:lnTo>
                  <a:lnTo>
                    <a:pt x="207310" y="2040"/>
                  </a:lnTo>
                  <a:lnTo>
                    <a:pt x="186391" y="0"/>
                  </a:lnTo>
                  <a:lnTo>
                    <a:pt x="164288" y="270"/>
                  </a:lnTo>
                  <a:lnTo>
                    <a:pt x="141397" y="2082"/>
                  </a:lnTo>
                  <a:lnTo>
                    <a:pt x="117979" y="4922"/>
                  </a:lnTo>
                  <a:lnTo>
                    <a:pt x="97473" y="8446"/>
                  </a:lnTo>
                  <a:lnTo>
                    <a:pt x="78908" y="12426"/>
                  </a:lnTo>
                  <a:lnTo>
                    <a:pt x="61638" y="16712"/>
                  </a:lnTo>
                  <a:lnTo>
                    <a:pt x="45230" y="21200"/>
                  </a:lnTo>
                  <a:lnTo>
                    <a:pt x="13949" y="30537"/>
                  </a:lnTo>
                  <a:lnTo>
                    <a:pt x="5281" y="38573"/>
                  </a:lnTo>
                  <a:lnTo>
                    <a:pt x="1134" y="48825"/>
                  </a:lnTo>
                  <a:lnTo>
                    <a:pt x="0" y="60553"/>
                  </a:lnTo>
                  <a:lnTo>
                    <a:pt x="875" y="74898"/>
                  </a:lnTo>
                  <a:lnTo>
                    <a:pt x="3090" y="90986"/>
                  </a:lnTo>
                  <a:lnTo>
                    <a:pt x="6199" y="108237"/>
                  </a:lnTo>
                  <a:lnTo>
                    <a:pt x="6639" y="124632"/>
                  </a:lnTo>
                  <a:lnTo>
                    <a:pt x="5302" y="140455"/>
                  </a:lnTo>
                  <a:lnTo>
                    <a:pt x="2779" y="155899"/>
                  </a:lnTo>
                  <a:lnTo>
                    <a:pt x="4359" y="162931"/>
                  </a:lnTo>
                  <a:lnTo>
                    <a:pt x="8676" y="164357"/>
                  </a:lnTo>
                  <a:lnTo>
                    <a:pt x="14816" y="162045"/>
                  </a:lnTo>
                  <a:lnTo>
                    <a:pt x="25435" y="160503"/>
                  </a:lnTo>
                  <a:lnTo>
                    <a:pt x="39039" y="159476"/>
                  </a:lnTo>
                  <a:lnTo>
                    <a:pt x="54635" y="158791"/>
                  </a:lnTo>
                  <a:lnTo>
                    <a:pt x="93714" y="158030"/>
                  </a:lnTo>
                  <a:lnTo>
                    <a:pt x="115554" y="157827"/>
                  </a:lnTo>
                  <a:lnTo>
                    <a:pt x="136640" y="159323"/>
                  </a:lnTo>
                  <a:lnTo>
                    <a:pt x="157223" y="161951"/>
                  </a:lnTo>
                  <a:lnTo>
                    <a:pt x="177470" y="165335"/>
                  </a:lnTo>
                  <a:lnTo>
                    <a:pt x="194230" y="170854"/>
                  </a:lnTo>
                  <a:lnTo>
                    <a:pt x="208667" y="177795"/>
                  </a:lnTo>
                  <a:lnTo>
                    <a:pt x="221554" y="185686"/>
                  </a:lnTo>
                  <a:lnTo>
                    <a:pt x="235039" y="192578"/>
                  </a:lnTo>
                  <a:lnTo>
                    <a:pt x="248923" y="198803"/>
                  </a:lnTo>
                  <a:lnTo>
                    <a:pt x="263074" y="204585"/>
                  </a:lnTo>
                  <a:lnTo>
                    <a:pt x="275770" y="211703"/>
                  </a:lnTo>
                  <a:lnTo>
                    <a:pt x="287497" y="219710"/>
                  </a:lnTo>
                  <a:lnTo>
                    <a:pt x="298577" y="228311"/>
                  </a:lnTo>
                  <a:lnTo>
                    <a:pt x="309227" y="238939"/>
                  </a:lnTo>
                  <a:lnTo>
                    <a:pt x="319589" y="250919"/>
                  </a:lnTo>
                  <a:lnTo>
                    <a:pt x="329760" y="263799"/>
                  </a:lnTo>
                  <a:lnTo>
                    <a:pt x="338173" y="277280"/>
                  </a:lnTo>
                  <a:lnTo>
                    <a:pt x="345412" y="291161"/>
                  </a:lnTo>
                  <a:lnTo>
                    <a:pt x="351870" y="305309"/>
                  </a:lnTo>
                  <a:lnTo>
                    <a:pt x="352912" y="319636"/>
                  </a:lnTo>
                  <a:lnTo>
                    <a:pt x="350344" y="334080"/>
                  </a:lnTo>
                  <a:lnTo>
                    <a:pt x="345370" y="348604"/>
                  </a:lnTo>
                  <a:lnTo>
                    <a:pt x="335528" y="358287"/>
                  </a:lnTo>
                  <a:lnTo>
                    <a:pt x="322441" y="364742"/>
                  </a:lnTo>
                  <a:lnTo>
                    <a:pt x="307192" y="369045"/>
                  </a:lnTo>
                  <a:lnTo>
                    <a:pt x="290500" y="371914"/>
                  </a:lnTo>
                  <a:lnTo>
                    <a:pt x="272847" y="373827"/>
                  </a:lnTo>
                  <a:lnTo>
                    <a:pt x="254553" y="375102"/>
                  </a:lnTo>
                  <a:lnTo>
                    <a:pt x="235831" y="375952"/>
                  </a:lnTo>
                  <a:lnTo>
                    <a:pt x="144553" y="3776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Group 94"/>
          <p:cNvGrpSpPr/>
          <p:nvPr/>
        </p:nvGrpSpPr>
        <p:grpSpPr>
          <a:xfrm>
            <a:off x="4541608" y="4698265"/>
            <a:ext cx="440463" cy="323007"/>
            <a:chOff x="4541608" y="4698265"/>
            <a:chExt cx="440463" cy="323007"/>
          </a:xfrm>
        </p:grpSpPr>
        <p:sp>
          <p:nvSpPr>
            <p:cNvPr id="93" name="Freeform 92"/>
            <p:cNvSpPr/>
            <p:nvPr/>
          </p:nvSpPr>
          <p:spPr>
            <a:xfrm>
              <a:off x="4541608" y="4845177"/>
              <a:ext cx="323006" cy="161413"/>
            </a:xfrm>
            <a:custGeom>
              <a:avLst/>
              <a:gdLst/>
              <a:ahLst/>
              <a:cxnLst/>
              <a:rect l="0" t="0" r="0" b="0"/>
              <a:pathLst>
                <a:path w="323006" h="161413">
                  <a:moveTo>
                    <a:pt x="0" y="14591"/>
                  </a:moveTo>
                  <a:lnTo>
                    <a:pt x="7794" y="53562"/>
                  </a:lnTo>
                  <a:lnTo>
                    <a:pt x="11721" y="69936"/>
                  </a:lnTo>
                  <a:lnTo>
                    <a:pt x="15970" y="85746"/>
                  </a:lnTo>
                  <a:lnTo>
                    <a:pt x="20435" y="101180"/>
                  </a:lnTo>
                  <a:lnTo>
                    <a:pt x="23411" y="104944"/>
                  </a:lnTo>
                  <a:lnTo>
                    <a:pt x="25395" y="100928"/>
                  </a:lnTo>
                  <a:lnTo>
                    <a:pt x="26718" y="91725"/>
                  </a:lnTo>
                  <a:lnTo>
                    <a:pt x="27600" y="79065"/>
                  </a:lnTo>
                  <a:lnTo>
                    <a:pt x="28188" y="64099"/>
                  </a:lnTo>
                  <a:lnTo>
                    <a:pt x="28580" y="47596"/>
                  </a:lnTo>
                  <a:lnTo>
                    <a:pt x="32103" y="33332"/>
                  </a:lnTo>
                  <a:lnTo>
                    <a:pt x="37716" y="20560"/>
                  </a:lnTo>
                  <a:lnTo>
                    <a:pt x="44720" y="8782"/>
                  </a:lnTo>
                  <a:lnTo>
                    <a:pt x="54283" y="2561"/>
                  </a:lnTo>
                  <a:lnTo>
                    <a:pt x="65553" y="46"/>
                  </a:lnTo>
                  <a:lnTo>
                    <a:pt x="77960" y="0"/>
                  </a:lnTo>
                  <a:lnTo>
                    <a:pt x="89494" y="3233"/>
                  </a:lnTo>
                  <a:lnTo>
                    <a:pt x="100446" y="8650"/>
                  </a:lnTo>
                  <a:lnTo>
                    <a:pt x="111010" y="15525"/>
                  </a:lnTo>
                  <a:lnTo>
                    <a:pt x="121315" y="23370"/>
                  </a:lnTo>
                  <a:lnTo>
                    <a:pt x="131448" y="31863"/>
                  </a:lnTo>
                  <a:lnTo>
                    <a:pt x="141466" y="40788"/>
                  </a:lnTo>
                  <a:lnTo>
                    <a:pt x="148145" y="53263"/>
                  </a:lnTo>
                  <a:lnTo>
                    <a:pt x="152597" y="68106"/>
                  </a:lnTo>
                  <a:lnTo>
                    <a:pt x="155566" y="84525"/>
                  </a:lnTo>
                  <a:lnTo>
                    <a:pt x="159176" y="90578"/>
                  </a:lnTo>
                  <a:lnTo>
                    <a:pt x="163214" y="89719"/>
                  </a:lnTo>
                  <a:lnTo>
                    <a:pt x="167537" y="84253"/>
                  </a:lnTo>
                  <a:lnTo>
                    <a:pt x="173682" y="77346"/>
                  </a:lnTo>
                  <a:lnTo>
                    <a:pt x="189211" y="60971"/>
                  </a:lnTo>
                  <a:lnTo>
                    <a:pt x="199551" y="53668"/>
                  </a:lnTo>
                  <a:lnTo>
                    <a:pt x="211338" y="47167"/>
                  </a:lnTo>
                  <a:lnTo>
                    <a:pt x="224091" y="41203"/>
                  </a:lnTo>
                  <a:lnTo>
                    <a:pt x="237486" y="38858"/>
                  </a:lnTo>
                  <a:lnTo>
                    <a:pt x="251311" y="38926"/>
                  </a:lnTo>
                  <a:lnTo>
                    <a:pt x="265421" y="40602"/>
                  </a:lnTo>
                  <a:lnTo>
                    <a:pt x="276459" y="46614"/>
                  </a:lnTo>
                  <a:lnTo>
                    <a:pt x="285449" y="55516"/>
                  </a:lnTo>
                  <a:lnTo>
                    <a:pt x="293074" y="66344"/>
                  </a:lnTo>
                  <a:lnTo>
                    <a:pt x="299788" y="78458"/>
                  </a:lnTo>
                  <a:lnTo>
                    <a:pt x="305896" y="91427"/>
                  </a:lnTo>
                  <a:lnTo>
                    <a:pt x="323005" y="1614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4952706" y="4698265"/>
              <a:ext cx="29365" cy="323007"/>
            </a:xfrm>
            <a:custGeom>
              <a:avLst/>
              <a:gdLst/>
              <a:ahLst/>
              <a:cxnLst/>
              <a:rect l="0" t="0" r="0" b="0"/>
              <a:pathLst>
                <a:path w="29365" h="323007">
                  <a:moveTo>
                    <a:pt x="0" y="0"/>
                  </a:moveTo>
                  <a:lnTo>
                    <a:pt x="0" y="107025"/>
                  </a:lnTo>
                  <a:lnTo>
                    <a:pt x="1631" y="125184"/>
                  </a:lnTo>
                  <a:lnTo>
                    <a:pt x="4350" y="142185"/>
                  </a:lnTo>
                  <a:lnTo>
                    <a:pt x="7794" y="158412"/>
                  </a:lnTo>
                  <a:lnTo>
                    <a:pt x="10090" y="175756"/>
                  </a:lnTo>
                  <a:lnTo>
                    <a:pt x="11620" y="193844"/>
                  </a:lnTo>
                  <a:lnTo>
                    <a:pt x="12641" y="212428"/>
                  </a:lnTo>
                  <a:lnTo>
                    <a:pt x="13774" y="250478"/>
                  </a:lnTo>
                  <a:lnTo>
                    <a:pt x="29364" y="3230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p:cNvGrpSpPr/>
          <p:nvPr/>
        </p:nvGrpSpPr>
        <p:grpSpPr>
          <a:xfrm>
            <a:off x="5642764" y="4979649"/>
            <a:ext cx="2246359" cy="937230"/>
            <a:chOff x="5642764" y="4979649"/>
            <a:chExt cx="2246359" cy="937230"/>
          </a:xfrm>
        </p:grpSpPr>
        <p:sp>
          <p:nvSpPr>
            <p:cNvPr id="96" name="Freeform 95"/>
            <p:cNvSpPr/>
            <p:nvPr/>
          </p:nvSpPr>
          <p:spPr>
            <a:xfrm>
              <a:off x="5907041" y="5227425"/>
              <a:ext cx="270874" cy="395812"/>
            </a:xfrm>
            <a:custGeom>
              <a:avLst/>
              <a:gdLst/>
              <a:ahLst/>
              <a:cxnLst/>
              <a:rect l="0" t="0" r="0" b="0"/>
              <a:pathLst>
                <a:path w="270874" h="395812">
                  <a:moveTo>
                    <a:pt x="0" y="14077"/>
                  </a:moveTo>
                  <a:lnTo>
                    <a:pt x="62354" y="6283"/>
                  </a:lnTo>
                  <a:lnTo>
                    <a:pt x="87247" y="3987"/>
                  </a:lnTo>
                  <a:lnTo>
                    <a:pt x="110368" y="2457"/>
                  </a:lnTo>
                  <a:lnTo>
                    <a:pt x="132307" y="1436"/>
                  </a:lnTo>
                  <a:lnTo>
                    <a:pt x="174085" y="303"/>
                  </a:lnTo>
                  <a:lnTo>
                    <a:pt x="194361" y="0"/>
                  </a:lnTo>
                  <a:lnTo>
                    <a:pt x="212773" y="1430"/>
                  </a:lnTo>
                  <a:lnTo>
                    <a:pt x="229940" y="4014"/>
                  </a:lnTo>
                  <a:lnTo>
                    <a:pt x="246280" y="7369"/>
                  </a:lnTo>
                  <a:lnTo>
                    <a:pt x="257173" y="16130"/>
                  </a:lnTo>
                  <a:lnTo>
                    <a:pt x="264436" y="28497"/>
                  </a:lnTo>
                  <a:lnTo>
                    <a:pt x="269277" y="43266"/>
                  </a:lnTo>
                  <a:lnTo>
                    <a:pt x="270873" y="59638"/>
                  </a:lnTo>
                  <a:lnTo>
                    <a:pt x="270306" y="77078"/>
                  </a:lnTo>
                  <a:lnTo>
                    <a:pt x="268297" y="95230"/>
                  </a:lnTo>
                  <a:lnTo>
                    <a:pt x="265326" y="112225"/>
                  </a:lnTo>
                  <a:lnTo>
                    <a:pt x="261713" y="128450"/>
                  </a:lnTo>
                  <a:lnTo>
                    <a:pt x="257674" y="144160"/>
                  </a:lnTo>
                  <a:lnTo>
                    <a:pt x="251718" y="161159"/>
                  </a:lnTo>
                  <a:lnTo>
                    <a:pt x="244485" y="179017"/>
                  </a:lnTo>
                  <a:lnTo>
                    <a:pt x="236401" y="197447"/>
                  </a:lnTo>
                  <a:lnTo>
                    <a:pt x="229379" y="216260"/>
                  </a:lnTo>
                  <a:lnTo>
                    <a:pt x="223067" y="235327"/>
                  </a:lnTo>
                  <a:lnTo>
                    <a:pt x="217228" y="254564"/>
                  </a:lnTo>
                  <a:lnTo>
                    <a:pt x="206389" y="293339"/>
                  </a:lnTo>
                  <a:lnTo>
                    <a:pt x="201215" y="312814"/>
                  </a:lnTo>
                  <a:lnTo>
                    <a:pt x="194503" y="329061"/>
                  </a:lnTo>
                  <a:lnTo>
                    <a:pt x="186765" y="343154"/>
                  </a:lnTo>
                  <a:lnTo>
                    <a:pt x="161503" y="3958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6215365" y="5579190"/>
              <a:ext cx="102775" cy="220232"/>
            </a:xfrm>
            <a:custGeom>
              <a:avLst/>
              <a:gdLst/>
              <a:ahLst/>
              <a:cxnLst/>
              <a:rect l="0" t="0" r="0" b="0"/>
              <a:pathLst>
                <a:path w="102775" h="220232">
                  <a:moveTo>
                    <a:pt x="102774" y="0"/>
                  </a:moveTo>
                  <a:lnTo>
                    <a:pt x="87186" y="46765"/>
                  </a:lnTo>
                  <a:lnTo>
                    <a:pt x="79332" y="67066"/>
                  </a:lnTo>
                  <a:lnTo>
                    <a:pt x="70833" y="87126"/>
                  </a:lnTo>
                  <a:lnTo>
                    <a:pt x="52689" y="126815"/>
                  </a:lnTo>
                  <a:lnTo>
                    <a:pt x="43282" y="146534"/>
                  </a:lnTo>
                  <a:lnTo>
                    <a:pt x="0"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6457843" y="5250156"/>
              <a:ext cx="235809" cy="505220"/>
            </a:xfrm>
            <a:custGeom>
              <a:avLst/>
              <a:gdLst/>
              <a:ahLst/>
              <a:cxnLst/>
              <a:rect l="0" t="0" r="0" b="0"/>
              <a:pathLst>
                <a:path w="235809" h="505220">
                  <a:moveTo>
                    <a:pt x="227348" y="138167"/>
                  </a:moveTo>
                  <a:lnTo>
                    <a:pt x="235143" y="106990"/>
                  </a:lnTo>
                  <a:lnTo>
                    <a:pt x="235808" y="92912"/>
                  </a:lnTo>
                  <a:lnTo>
                    <a:pt x="234619" y="78633"/>
                  </a:lnTo>
                  <a:lnTo>
                    <a:pt x="232195" y="64220"/>
                  </a:lnTo>
                  <a:lnTo>
                    <a:pt x="227317" y="49717"/>
                  </a:lnTo>
                  <a:lnTo>
                    <a:pt x="220802" y="35154"/>
                  </a:lnTo>
                  <a:lnTo>
                    <a:pt x="213197" y="20552"/>
                  </a:lnTo>
                  <a:lnTo>
                    <a:pt x="201600" y="10817"/>
                  </a:lnTo>
                  <a:lnTo>
                    <a:pt x="187344" y="4327"/>
                  </a:lnTo>
                  <a:lnTo>
                    <a:pt x="171315" y="0"/>
                  </a:lnTo>
                  <a:lnTo>
                    <a:pt x="154103" y="378"/>
                  </a:lnTo>
                  <a:lnTo>
                    <a:pt x="136103" y="3893"/>
                  </a:lnTo>
                  <a:lnTo>
                    <a:pt x="83943" y="20078"/>
                  </a:lnTo>
                  <a:lnTo>
                    <a:pt x="68123" y="25183"/>
                  </a:lnTo>
                  <a:lnTo>
                    <a:pt x="52682" y="35112"/>
                  </a:lnTo>
                  <a:lnTo>
                    <a:pt x="37493" y="48256"/>
                  </a:lnTo>
                  <a:lnTo>
                    <a:pt x="22474" y="63544"/>
                  </a:lnTo>
                  <a:lnTo>
                    <a:pt x="12461" y="80262"/>
                  </a:lnTo>
                  <a:lnTo>
                    <a:pt x="5785" y="97932"/>
                  </a:lnTo>
                  <a:lnTo>
                    <a:pt x="1335" y="116238"/>
                  </a:lnTo>
                  <a:lnTo>
                    <a:pt x="0" y="133336"/>
                  </a:lnTo>
                  <a:lnTo>
                    <a:pt x="741" y="149628"/>
                  </a:lnTo>
                  <a:lnTo>
                    <a:pt x="2866" y="165384"/>
                  </a:lnTo>
                  <a:lnTo>
                    <a:pt x="10809" y="177519"/>
                  </a:lnTo>
                  <a:lnTo>
                    <a:pt x="22628" y="187241"/>
                  </a:lnTo>
                  <a:lnTo>
                    <a:pt x="37034" y="195353"/>
                  </a:lnTo>
                  <a:lnTo>
                    <a:pt x="51532" y="199130"/>
                  </a:lnTo>
                  <a:lnTo>
                    <a:pt x="66091" y="200017"/>
                  </a:lnTo>
                  <a:lnTo>
                    <a:pt x="80692" y="198976"/>
                  </a:lnTo>
                  <a:lnTo>
                    <a:pt x="96950" y="195020"/>
                  </a:lnTo>
                  <a:lnTo>
                    <a:pt x="114315" y="189120"/>
                  </a:lnTo>
                  <a:lnTo>
                    <a:pt x="132416" y="181924"/>
                  </a:lnTo>
                  <a:lnTo>
                    <a:pt x="147747" y="173864"/>
                  </a:lnTo>
                  <a:lnTo>
                    <a:pt x="161230" y="165227"/>
                  </a:lnTo>
                  <a:lnTo>
                    <a:pt x="173482" y="156207"/>
                  </a:lnTo>
                  <a:lnTo>
                    <a:pt x="184912" y="146931"/>
                  </a:lnTo>
                  <a:lnTo>
                    <a:pt x="195795" y="137484"/>
                  </a:lnTo>
                  <a:lnTo>
                    <a:pt x="206313" y="127924"/>
                  </a:lnTo>
                  <a:lnTo>
                    <a:pt x="214956" y="128076"/>
                  </a:lnTo>
                  <a:lnTo>
                    <a:pt x="222350" y="134702"/>
                  </a:lnTo>
                  <a:lnTo>
                    <a:pt x="228910" y="145645"/>
                  </a:lnTo>
                  <a:lnTo>
                    <a:pt x="231652" y="161097"/>
                  </a:lnTo>
                  <a:lnTo>
                    <a:pt x="231849" y="179555"/>
                  </a:lnTo>
                  <a:lnTo>
                    <a:pt x="230349" y="200017"/>
                  </a:lnTo>
                  <a:lnTo>
                    <a:pt x="229349" y="221816"/>
                  </a:lnTo>
                  <a:lnTo>
                    <a:pt x="228238" y="267787"/>
                  </a:lnTo>
                  <a:lnTo>
                    <a:pt x="226310" y="291466"/>
                  </a:lnTo>
                  <a:lnTo>
                    <a:pt x="223394" y="315408"/>
                  </a:lnTo>
                  <a:lnTo>
                    <a:pt x="219818" y="339526"/>
                  </a:lnTo>
                  <a:lnTo>
                    <a:pt x="217434" y="363762"/>
                  </a:lnTo>
                  <a:lnTo>
                    <a:pt x="215844" y="388075"/>
                  </a:lnTo>
                  <a:lnTo>
                    <a:pt x="212666" y="50521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6810485" y="5339660"/>
              <a:ext cx="329852" cy="401034"/>
            </a:xfrm>
            <a:custGeom>
              <a:avLst/>
              <a:gdLst/>
              <a:ahLst/>
              <a:cxnLst/>
              <a:rect l="0" t="0" r="0" b="0"/>
              <a:pathLst>
                <a:path w="329852" h="401034">
                  <a:moveTo>
                    <a:pt x="6845" y="63345"/>
                  </a:moveTo>
                  <a:lnTo>
                    <a:pt x="38022" y="24374"/>
                  </a:lnTo>
                  <a:lnTo>
                    <a:pt x="53731" y="12895"/>
                  </a:lnTo>
                  <a:lnTo>
                    <a:pt x="70729" y="5241"/>
                  </a:lnTo>
                  <a:lnTo>
                    <a:pt x="88587" y="139"/>
                  </a:lnTo>
                  <a:lnTo>
                    <a:pt x="103754" y="0"/>
                  </a:lnTo>
                  <a:lnTo>
                    <a:pt x="117130" y="3170"/>
                  </a:lnTo>
                  <a:lnTo>
                    <a:pt x="129309" y="8546"/>
                  </a:lnTo>
                  <a:lnTo>
                    <a:pt x="143953" y="17025"/>
                  </a:lnTo>
                  <a:lnTo>
                    <a:pt x="160242" y="27571"/>
                  </a:lnTo>
                  <a:lnTo>
                    <a:pt x="177626" y="39496"/>
                  </a:lnTo>
                  <a:lnTo>
                    <a:pt x="190847" y="52340"/>
                  </a:lnTo>
                  <a:lnTo>
                    <a:pt x="201292" y="65796"/>
                  </a:lnTo>
                  <a:lnTo>
                    <a:pt x="209887" y="79661"/>
                  </a:lnTo>
                  <a:lnTo>
                    <a:pt x="215617" y="97062"/>
                  </a:lnTo>
                  <a:lnTo>
                    <a:pt x="219437" y="116818"/>
                  </a:lnTo>
                  <a:lnTo>
                    <a:pt x="221983" y="138146"/>
                  </a:lnTo>
                  <a:lnTo>
                    <a:pt x="222050" y="158890"/>
                  </a:lnTo>
                  <a:lnTo>
                    <a:pt x="220462" y="179244"/>
                  </a:lnTo>
                  <a:lnTo>
                    <a:pt x="217773" y="199340"/>
                  </a:lnTo>
                  <a:lnTo>
                    <a:pt x="212718" y="215999"/>
                  </a:lnTo>
                  <a:lnTo>
                    <a:pt x="206084" y="230369"/>
                  </a:lnTo>
                  <a:lnTo>
                    <a:pt x="198399" y="243210"/>
                  </a:lnTo>
                  <a:lnTo>
                    <a:pt x="188382" y="256666"/>
                  </a:lnTo>
                  <a:lnTo>
                    <a:pt x="176810" y="270530"/>
                  </a:lnTo>
                  <a:lnTo>
                    <a:pt x="164201" y="284667"/>
                  </a:lnTo>
                  <a:lnTo>
                    <a:pt x="150901" y="295723"/>
                  </a:lnTo>
                  <a:lnTo>
                    <a:pt x="137141" y="304725"/>
                  </a:lnTo>
                  <a:lnTo>
                    <a:pt x="123073" y="312357"/>
                  </a:lnTo>
                  <a:lnTo>
                    <a:pt x="105537" y="317446"/>
                  </a:lnTo>
                  <a:lnTo>
                    <a:pt x="85690" y="320838"/>
                  </a:lnTo>
                  <a:lnTo>
                    <a:pt x="64303" y="323100"/>
                  </a:lnTo>
                  <a:lnTo>
                    <a:pt x="46781" y="321345"/>
                  </a:lnTo>
                  <a:lnTo>
                    <a:pt x="31838" y="316912"/>
                  </a:lnTo>
                  <a:lnTo>
                    <a:pt x="18613" y="310694"/>
                  </a:lnTo>
                  <a:lnTo>
                    <a:pt x="9796" y="300024"/>
                  </a:lnTo>
                  <a:lnTo>
                    <a:pt x="3918" y="286385"/>
                  </a:lnTo>
                  <a:lnTo>
                    <a:pt x="0" y="270766"/>
                  </a:lnTo>
                  <a:lnTo>
                    <a:pt x="2282" y="255460"/>
                  </a:lnTo>
                  <a:lnTo>
                    <a:pt x="8697" y="240362"/>
                  </a:lnTo>
                  <a:lnTo>
                    <a:pt x="17867" y="225403"/>
                  </a:lnTo>
                  <a:lnTo>
                    <a:pt x="28875" y="212167"/>
                  </a:lnTo>
                  <a:lnTo>
                    <a:pt x="41108" y="200080"/>
                  </a:lnTo>
                  <a:lnTo>
                    <a:pt x="54157" y="188760"/>
                  </a:lnTo>
                  <a:lnTo>
                    <a:pt x="69382" y="182845"/>
                  </a:lnTo>
                  <a:lnTo>
                    <a:pt x="86057" y="180532"/>
                  </a:lnTo>
                  <a:lnTo>
                    <a:pt x="103699" y="180622"/>
                  </a:lnTo>
                  <a:lnTo>
                    <a:pt x="120355" y="182313"/>
                  </a:lnTo>
                  <a:lnTo>
                    <a:pt x="136352" y="185072"/>
                  </a:lnTo>
                  <a:lnTo>
                    <a:pt x="151912" y="188543"/>
                  </a:lnTo>
                  <a:lnTo>
                    <a:pt x="167179" y="195750"/>
                  </a:lnTo>
                  <a:lnTo>
                    <a:pt x="182250" y="205450"/>
                  </a:lnTo>
                  <a:lnTo>
                    <a:pt x="197192" y="216810"/>
                  </a:lnTo>
                  <a:lnTo>
                    <a:pt x="210416" y="227646"/>
                  </a:lnTo>
                  <a:lnTo>
                    <a:pt x="222495" y="238133"/>
                  </a:lnTo>
                  <a:lnTo>
                    <a:pt x="233810" y="248386"/>
                  </a:lnTo>
                  <a:lnTo>
                    <a:pt x="244616" y="261748"/>
                  </a:lnTo>
                  <a:lnTo>
                    <a:pt x="255083" y="277181"/>
                  </a:lnTo>
                  <a:lnTo>
                    <a:pt x="275413" y="310098"/>
                  </a:lnTo>
                  <a:lnTo>
                    <a:pt x="285402" y="325728"/>
                  </a:lnTo>
                  <a:lnTo>
                    <a:pt x="329851" y="4010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7253410" y="5446233"/>
              <a:ext cx="263968" cy="324360"/>
            </a:xfrm>
            <a:custGeom>
              <a:avLst/>
              <a:gdLst/>
              <a:ahLst/>
              <a:cxnLst/>
              <a:rect l="0" t="0" r="0" b="0"/>
              <a:pathLst>
                <a:path w="263968" h="324360">
                  <a:moveTo>
                    <a:pt x="92475" y="15501"/>
                  </a:moveTo>
                  <a:lnTo>
                    <a:pt x="61298" y="62266"/>
                  </a:lnTo>
                  <a:lnTo>
                    <a:pt x="48852" y="84198"/>
                  </a:lnTo>
                  <a:lnTo>
                    <a:pt x="37291" y="106976"/>
                  </a:lnTo>
                  <a:lnTo>
                    <a:pt x="26321" y="130319"/>
                  </a:lnTo>
                  <a:lnTo>
                    <a:pt x="17377" y="150774"/>
                  </a:lnTo>
                  <a:lnTo>
                    <a:pt x="9783" y="169306"/>
                  </a:lnTo>
                  <a:lnTo>
                    <a:pt x="3088" y="186554"/>
                  </a:lnTo>
                  <a:lnTo>
                    <a:pt x="257" y="204577"/>
                  </a:lnTo>
                  <a:lnTo>
                    <a:pt x="0" y="223119"/>
                  </a:lnTo>
                  <a:lnTo>
                    <a:pt x="1461" y="242005"/>
                  </a:lnTo>
                  <a:lnTo>
                    <a:pt x="5698" y="259490"/>
                  </a:lnTo>
                  <a:lnTo>
                    <a:pt x="11784" y="276041"/>
                  </a:lnTo>
                  <a:lnTo>
                    <a:pt x="19105" y="291969"/>
                  </a:lnTo>
                  <a:lnTo>
                    <a:pt x="32142" y="304219"/>
                  </a:lnTo>
                  <a:lnTo>
                    <a:pt x="48990" y="314016"/>
                  </a:lnTo>
                  <a:lnTo>
                    <a:pt x="68379" y="322180"/>
                  </a:lnTo>
                  <a:lnTo>
                    <a:pt x="87831" y="324359"/>
                  </a:lnTo>
                  <a:lnTo>
                    <a:pt x="107323" y="322550"/>
                  </a:lnTo>
                  <a:lnTo>
                    <a:pt x="126844" y="318081"/>
                  </a:lnTo>
                  <a:lnTo>
                    <a:pt x="144752" y="311838"/>
                  </a:lnTo>
                  <a:lnTo>
                    <a:pt x="161584" y="304414"/>
                  </a:lnTo>
                  <a:lnTo>
                    <a:pt x="177700" y="296202"/>
                  </a:lnTo>
                  <a:lnTo>
                    <a:pt x="193338" y="284202"/>
                  </a:lnTo>
                  <a:lnTo>
                    <a:pt x="208657" y="269677"/>
                  </a:lnTo>
                  <a:lnTo>
                    <a:pt x="223764" y="253467"/>
                  </a:lnTo>
                  <a:lnTo>
                    <a:pt x="235466" y="237768"/>
                  </a:lnTo>
                  <a:lnTo>
                    <a:pt x="244900" y="222407"/>
                  </a:lnTo>
                  <a:lnTo>
                    <a:pt x="252820" y="207273"/>
                  </a:lnTo>
                  <a:lnTo>
                    <a:pt x="258100" y="189026"/>
                  </a:lnTo>
                  <a:lnTo>
                    <a:pt x="261620" y="168705"/>
                  </a:lnTo>
                  <a:lnTo>
                    <a:pt x="263967" y="147001"/>
                  </a:lnTo>
                  <a:lnTo>
                    <a:pt x="263900" y="126006"/>
                  </a:lnTo>
                  <a:lnTo>
                    <a:pt x="262224" y="105485"/>
                  </a:lnTo>
                  <a:lnTo>
                    <a:pt x="259475" y="85278"/>
                  </a:lnTo>
                  <a:lnTo>
                    <a:pt x="254380" y="68544"/>
                  </a:lnTo>
                  <a:lnTo>
                    <a:pt x="247721" y="54126"/>
                  </a:lnTo>
                  <a:lnTo>
                    <a:pt x="240018" y="41251"/>
                  </a:lnTo>
                  <a:lnTo>
                    <a:pt x="228358" y="29405"/>
                  </a:lnTo>
                  <a:lnTo>
                    <a:pt x="214059" y="18245"/>
                  </a:lnTo>
                  <a:lnTo>
                    <a:pt x="198001" y="7542"/>
                  </a:lnTo>
                  <a:lnTo>
                    <a:pt x="182402" y="2038"/>
                  </a:lnTo>
                  <a:lnTo>
                    <a:pt x="167108" y="0"/>
                  </a:lnTo>
                  <a:lnTo>
                    <a:pt x="152019" y="273"/>
                  </a:lnTo>
                  <a:lnTo>
                    <a:pt x="133802" y="2086"/>
                  </a:lnTo>
                  <a:lnTo>
                    <a:pt x="113501" y="4926"/>
                  </a:lnTo>
                  <a:lnTo>
                    <a:pt x="19064" y="3018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5642764" y="4979649"/>
              <a:ext cx="2246359" cy="937230"/>
            </a:xfrm>
            <a:custGeom>
              <a:avLst/>
              <a:gdLst/>
              <a:ahLst/>
              <a:cxnLst/>
              <a:rect l="0" t="0" r="0" b="0"/>
              <a:pathLst>
                <a:path w="2246359" h="937230">
                  <a:moveTo>
                    <a:pt x="0" y="937229"/>
                  </a:moveTo>
                  <a:lnTo>
                    <a:pt x="15588" y="882670"/>
                  </a:lnTo>
                  <a:lnTo>
                    <a:pt x="31942" y="829782"/>
                  </a:lnTo>
                  <a:lnTo>
                    <a:pt x="40870" y="801975"/>
                  </a:lnTo>
                  <a:lnTo>
                    <a:pt x="48454" y="775281"/>
                  </a:lnTo>
                  <a:lnTo>
                    <a:pt x="55142" y="749328"/>
                  </a:lnTo>
                  <a:lnTo>
                    <a:pt x="66922" y="698740"/>
                  </a:lnTo>
                  <a:lnTo>
                    <a:pt x="87777" y="604152"/>
                  </a:lnTo>
                  <a:lnTo>
                    <a:pt x="92776" y="583039"/>
                  </a:lnTo>
                  <a:lnTo>
                    <a:pt x="96108" y="560807"/>
                  </a:lnTo>
                  <a:lnTo>
                    <a:pt x="98330" y="537829"/>
                  </a:lnTo>
                  <a:lnTo>
                    <a:pt x="99812" y="514354"/>
                  </a:lnTo>
                  <a:lnTo>
                    <a:pt x="101457" y="466518"/>
                  </a:lnTo>
                  <a:lnTo>
                    <a:pt x="101896" y="442343"/>
                  </a:lnTo>
                  <a:lnTo>
                    <a:pt x="103820" y="419700"/>
                  </a:lnTo>
                  <a:lnTo>
                    <a:pt x="106734" y="398080"/>
                  </a:lnTo>
                  <a:lnTo>
                    <a:pt x="110308" y="377141"/>
                  </a:lnTo>
                  <a:lnTo>
                    <a:pt x="112690" y="356657"/>
                  </a:lnTo>
                  <a:lnTo>
                    <a:pt x="114279" y="336475"/>
                  </a:lnTo>
                  <a:lnTo>
                    <a:pt x="115338" y="316495"/>
                  </a:lnTo>
                  <a:lnTo>
                    <a:pt x="116515" y="276894"/>
                  </a:lnTo>
                  <a:lnTo>
                    <a:pt x="116829" y="257198"/>
                  </a:lnTo>
                  <a:lnTo>
                    <a:pt x="115406" y="239174"/>
                  </a:lnTo>
                  <a:lnTo>
                    <a:pt x="112827" y="222264"/>
                  </a:lnTo>
                  <a:lnTo>
                    <a:pt x="109476" y="206096"/>
                  </a:lnTo>
                  <a:lnTo>
                    <a:pt x="105611" y="190423"/>
                  </a:lnTo>
                  <a:lnTo>
                    <a:pt x="101402" y="175081"/>
                  </a:lnTo>
                  <a:lnTo>
                    <a:pt x="92377" y="144983"/>
                  </a:lnTo>
                  <a:lnTo>
                    <a:pt x="82927" y="115293"/>
                  </a:lnTo>
                  <a:lnTo>
                    <a:pt x="78123" y="98893"/>
                  </a:lnTo>
                  <a:lnTo>
                    <a:pt x="63568" y="46265"/>
                  </a:lnTo>
                  <a:lnTo>
                    <a:pt x="53810" y="14322"/>
                  </a:lnTo>
                  <a:lnTo>
                    <a:pt x="55449" y="5477"/>
                  </a:lnTo>
                  <a:lnTo>
                    <a:pt x="61436" y="1212"/>
                  </a:lnTo>
                  <a:lnTo>
                    <a:pt x="70321" y="0"/>
                  </a:lnTo>
                  <a:lnTo>
                    <a:pt x="93245" y="3003"/>
                  </a:lnTo>
                  <a:lnTo>
                    <a:pt x="147838" y="18224"/>
                  </a:lnTo>
                  <a:lnTo>
                    <a:pt x="194037" y="23066"/>
                  </a:lnTo>
                  <a:lnTo>
                    <a:pt x="249373" y="26850"/>
                  </a:lnTo>
                  <a:lnTo>
                    <a:pt x="301155" y="33969"/>
                  </a:lnTo>
                  <a:lnTo>
                    <a:pt x="351358" y="38221"/>
                  </a:lnTo>
                  <a:lnTo>
                    <a:pt x="402492" y="41742"/>
                  </a:lnTo>
                  <a:lnTo>
                    <a:pt x="457844" y="48745"/>
                  </a:lnTo>
                  <a:lnTo>
                    <a:pt x="515072" y="52944"/>
                  </a:lnTo>
                  <a:lnTo>
                    <a:pt x="574765" y="56442"/>
                  </a:lnTo>
                  <a:lnTo>
                    <a:pt x="639361" y="63435"/>
                  </a:lnTo>
                  <a:lnTo>
                    <a:pt x="706134" y="67630"/>
                  </a:lnTo>
                  <a:lnTo>
                    <a:pt x="775507" y="69495"/>
                  </a:lnTo>
                  <a:lnTo>
                    <a:pt x="1289374" y="70981"/>
                  </a:lnTo>
                  <a:lnTo>
                    <a:pt x="1326146" y="72615"/>
                  </a:lnTo>
                  <a:lnTo>
                    <a:pt x="1362081" y="75335"/>
                  </a:lnTo>
                  <a:lnTo>
                    <a:pt x="1397456" y="78779"/>
                  </a:lnTo>
                  <a:lnTo>
                    <a:pt x="1434090" y="81076"/>
                  </a:lnTo>
                  <a:lnTo>
                    <a:pt x="1509597" y="83627"/>
                  </a:lnTo>
                  <a:lnTo>
                    <a:pt x="1617685" y="85064"/>
                  </a:lnTo>
                  <a:lnTo>
                    <a:pt x="1687445" y="89750"/>
                  </a:lnTo>
                  <a:lnTo>
                    <a:pt x="1756513" y="97270"/>
                  </a:lnTo>
                  <a:lnTo>
                    <a:pt x="1825275" y="106051"/>
                  </a:lnTo>
                  <a:lnTo>
                    <a:pt x="1920393" y="120165"/>
                  </a:lnTo>
                  <a:lnTo>
                    <a:pt x="1976415" y="125470"/>
                  </a:lnTo>
                  <a:lnTo>
                    <a:pt x="2026872" y="129460"/>
                  </a:lnTo>
                  <a:lnTo>
                    <a:pt x="2091964" y="140877"/>
                  </a:lnTo>
                  <a:lnTo>
                    <a:pt x="2150946" y="154592"/>
                  </a:lnTo>
                  <a:lnTo>
                    <a:pt x="2168067" y="159350"/>
                  </a:lnTo>
                  <a:lnTo>
                    <a:pt x="2246358" y="1884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p:cNvGrpSpPr/>
          <p:nvPr/>
        </p:nvGrpSpPr>
        <p:grpSpPr>
          <a:xfrm>
            <a:off x="4101145" y="5182774"/>
            <a:ext cx="2172949" cy="1075213"/>
            <a:chOff x="4101145" y="5182774"/>
            <a:chExt cx="2172949" cy="1075213"/>
          </a:xfrm>
        </p:grpSpPr>
        <p:sp>
          <p:nvSpPr>
            <p:cNvPr id="103" name="Freeform 102"/>
            <p:cNvSpPr/>
            <p:nvPr/>
          </p:nvSpPr>
          <p:spPr>
            <a:xfrm>
              <a:off x="4101145" y="5285549"/>
              <a:ext cx="249187" cy="331591"/>
            </a:xfrm>
            <a:custGeom>
              <a:avLst/>
              <a:gdLst/>
              <a:ahLst/>
              <a:cxnLst/>
              <a:rect l="0" t="0" r="0" b="0"/>
              <a:pathLst>
                <a:path w="249187" h="331591">
                  <a:moveTo>
                    <a:pt x="161503" y="0"/>
                  </a:moveTo>
                  <a:lnTo>
                    <a:pt x="138120" y="38970"/>
                  </a:lnTo>
                  <a:lnTo>
                    <a:pt x="127970" y="53713"/>
                  </a:lnTo>
                  <a:lnTo>
                    <a:pt x="117940" y="66804"/>
                  </a:lnTo>
                  <a:lnTo>
                    <a:pt x="107991" y="78794"/>
                  </a:lnTo>
                  <a:lnTo>
                    <a:pt x="96464" y="91682"/>
                  </a:lnTo>
                  <a:lnTo>
                    <a:pt x="70606" y="119052"/>
                  </a:lnTo>
                  <a:lnTo>
                    <a:pt x="36328" y="154181"/>
                  </a:lnTo>
                  <a:lnTo>
                    <a:pt x="30744" y="156621"/>
                  </a:lnTo>
                  <a:lnTo>
                    <a:pt x="28653" y="153355"/>
                  </a:lnTo>
                  <a:lnTo>
                    <a:pt x="28890" y="146283"/>
                  </a:lnTo>
                  <a:lnTo>
                    <a:pt x="33942" y="139936"/>
                  </a:lnTo>
                  <a:lnTo>
                    <a:pt x="42204" y="134075"/>
                  </a:lnTo>
                  <a:lnTo>
                    <a:pt x="66066" y="121579"/>
                  </a:lnTo>
                  <a:lnTo>
                    <a:pt x="98423" y="105151"/>
                  </a:lnTo>
                  <a:lnTo>
                    <a:pt x="114556" y="101095"/>
                  </a:lnTo>
                  <a:lnTo>
                    <a:pt x="130205" y="100024"/>
                  </a:lnTo>
                  <a:lnTo>
                    <a:pt x="145531" y="100940"/>
                  </a:lnTo>
                  <a:lnTo>
                    <a:pt x="162274" y="104815"/>
                  </a:lnTo>
                  <a:lnTo>
                    <a:pt x="179962" y="110659"/>
                  </a:lnTo>
                  <a:lnTo>
                    <a:pt x="198279" y="117819"/>
                  </a:lnTo>
                  <a:lnTo>
                    <a:pt x="213753" y="127486"/>
                  </a:lnTo>
                  <a:lnTo>
                    <a:pt x="227332" y="138825"/>
                  </a:lnTo>
                  <a:lnTo>
                    <a:pt x="239647" y="151278"/>
                  </a:lnTo>
                  <a:lnTo>
                    <a:pt x="246226" y="166106"/>
                  </a:lnTo>
                  <a:lnTo>
                    <a:pt x="248981" y="182516"/>
                  </a:lnTo>
                  <a:lnTo>
                    <a:pt x="249186" y="199982"/>
                  </a:lnTo>
                  <a:lnTo>
                    <a:pt x="246060" y="216519"/>
                  </a:lnTo>
                  <a:lnTo>
                    <a:pt x="240713" y="232438"/>
                  </a:lnTo>
                  <a:lnTo>
                    <a:pt x="233886" y="247946"/>
                  </a:lnTo>
                  <a:lnTo>
                    <a:pt x="226072" y="261546"/>
                  </a:lnTo>
                  <a:lnTo>
                    <a:pt x="217600" y="273876"/>
                  </a:lnTo>
                  <a:lnTo>
                    <a:pt x="208689" y="285359"/>
                  </a:lnTo>
                  <a:lnTo>
                    <a:pt x="196223" y="296276"/>
                  </a:lnTo>
                  <a:lnTo>
                    <a:pt x="181387" y="306817"/>
                  </a:lnTo>
                  <a:lnTo>
                    <a:pt x="164971" y="317107"/>
                  </a:lnTo>
                  <a:lnTo>
                    <a:pt x="145870" y="323967"/>
                  </a:lnTo>
                  <a:lnTo>
                    <a:pt x="124979" y="328541"/>
                  </a:lnTo>
                  <a:lnTo>
                    <a:pt x="102896" y="331590"/>
                  </a:lnTo>
                  <a:lnTo>
                    <a:pt x="84911" y="330360"/>
                  </a:lnTo>
                  <a:lnTo>
                    <a:pt x="69658" y="326277"/>
                  </a:lnTo>
                  <a:lnTo>
                    <a:pt x="0" y="2936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4233284" y="5241502"/>
              <a:ext cx="190868" cy="1"/>
            </a:xfrm>
            <a:custGeom>
              <a:avLst/>
              <a:gdLst/>
              <a:ahLst/>
              <a:cxnLst/>
              <a:rect l="0" t="0" r="0" b="0"/>
              <a:pathLst>
                <a:path w="190868" h="1">
                  <a:moveTo>
                    <a:pt x="0" y="0"/>
                  </a:moveTo>
                  <a:lnTo>
                    <a:pt x="19086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4409469" y="5593872"/>
              <a:ext cx="117458" cy="176186"/>
            </a:xfrm>
            <a:custGeom>
              <a:avLst/>
              <a:gdLst/>
              <a:ahLst/>
              <a:cxnLst/>
              <a:rect l="0" t="0" r="0" b="0"/>
              <a:pathLst>
                <a:path w="117458" h="176186">
                  <a:moveTo>
                    <a:pt x="117457" y="0"/>
                  </a:moveTo>
                  <a:lnTo>
                    <a:pt x="101868" y="46765"/>
                  </a:lnTo>
                  <a:lnTo>
                    <a:pt x="94013" y="65435"/>
                  </a:lnTo>
                  <a:lnTo>
                    <a:pt x="85514" y="82776"/>
                  </a:lnTo>
                  <a:lnTo>
                    <a:pt x="76586" y="99230"/>
                  </a:lnTo>
                  <a:lnTo>
                    <a:pt x="67370" y="113462"/>
                  </a:lnTo>
                  <a:lnTo>
                    <a:pt x="57964" y="126213"/>
                  </a:lnTo>
                  <a:lnTo>
                    <a:pt x="0" y="1761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4635060" y="5371405"/>
              <a:ext cx="258919" cy="310561"/>
            </a:xfrm>
            <a:custGeom>
              <a:avLst/>
              <a:gdLst/>
              <a:ahLst/>
              <a:cxnLst/>
              <a:rect l="0" t="0" r="0" b="0"/>
              <a:pathLst>
                <a:path w="258919" h="310561">
                  <a:moveTo>
                    <a:pt x="68050" y="16918"/>
                  </a:moveTo>
                  <a:lnTo>
                    <a:pt x="114816" y="1330"/>
                  </a:lnTo>
                  <a:lnTo>
                    <a:pt x="133486" y="0"/>
                  </a:lnTo>
                  <a:lnTo>
                    <a:pt x="150826" y="2377"/>
                  </a:lnTo>
                  <a:lnTo>
                    <a:pt x="167280" y="7224"/>
                  </a:lnTo>
                  <a:lnTo>
                    <a:pt x="181513" y="15349"/>
                  </a:lnTo>
                  <a:lnTo>
                    <a:pt x="194264" y="25660"/>
                  </a:lnTo>
                  <a:lnTo>
                    <a:pt x="206027" y="37428"/>
                  </a:lnTo>
                  <a:lnTo>
                    <a:pt x="215500" y="51799"/>
                  </a:lnTo>
                  <a:lnTo>
                    <a:pt x="223448" y="67905"/>
                  </a:lnTo>
                  <a:lnTo>
                    <a:pt x="230377" y="85167"/>
                  </a:lnTo>
                  <a:lnTo>
                    <a:pt x="233365" y="104833"/>
                  </a:lnTo>
                  <a:lnTo>
                    <a:pt x="233726" y="126099"/>
                  </a:lnTo>
                  <a:lnTo>
                    <a:pt x="232335" y="148434"/>
                  </a:lnTo>
                  <a:lnTo>
                    <a:pt x="226514" y="169849"/>
                  </a:lnTo>
                  <a:lnTo>
                    <a:pt x="217739" y="190651"/>
                  </a:lnTo>
                  <a:lnTo>
                    <a:pt x="206995" y="211045"/>
                  </a:lnTo>
                  <a:lnTo>
                    <a:pt x="191676" y="227903"/>
                  </a:lnTo>
                  <a:lnTo>
                    <a:pt x="173306" y="242405"/>
                  </a:lnTo>
                  <a:lnTo>
                    <a:pt x="152903" y="255335"/>
                  </a:lnTo>
                  <a:lnTo>
                    <a:pt x="131144" y="265586"/>
                  </a:lnTo>
                  <a:lnTo>
                    <a:pt x="108481" y="274052"/>
                  </a:lnTo>
                  <a:lnTo>
                    <a:pt x="85216" y="281327"/>
                  </a:lnTo>
                  <a:lnTo>
                    <a:pt x="63181" y="284546"/>
                  </a:lnTo>
                  <a:lnTo>
                    <a:pt x="41965" y="285060"/>
                  </a:lnTo>
                  <a:lnTo>
                    <a:pt x="21296" y="283772"/>
                  </a:lnTo>
                  <a:lnTo>
                    <a:pt x="9148" y="276388"/>
                  </a:lnTo>
                  <a:lnTo>
                    <a:pt x="2680" y="264940"/>
                  </a:lnTo>
                  <a:lnTo>
                    <a:pt x="0" y="250782"/>
                  </a:lnTo>
                  <a:lnTo>
                    <a:pt x="4739" y="241344"/>
                  </a:lnTo>
                  <a:lnTo>
                    <a:pt x="14423" y="235052"/>
                  </a:lnTo>
                  <a:lnTo>
                    <a:pt x="27405" y="230857"/>
                  </a:lnTo>
                  <a:lnTo>
                    <a:pt x="44216" y="231323"/>
                  </a:lnTo>
                  <a:lnTo>
                    <a:pt x="63580" y="234896"/>
                  </a:lnTo>
                  <a:lnTo>
                    <a:pt x="84646" y="240541"/>
                  </a:lnTo>
                  <a:lnTo>
                    <a:pt x="105216" y="247567"/>
                  </a:lnTo>
                  <a:lnTo>
                    <a:pt x="125454" y="255514"/>
                  </a:lnTo>
                  <a:lnTo>
                    <a:pt x="145472" y="264075"/>
                  </a:lnTo>
                  <a:lnTo>
                    <a:pt x="163711" y="271413"/>
                  </a:lnTo>
                  <a:lnTo>
                    <a:pt x="180765" y="277936"/>
                  </a:lnTo>
                  <a:lnTo>
                    <a:pt x="258918" y="3105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4994830" y="5319131"/>
              <a:ext cx="534961" cy="358937"/>
            </a:xfrm>
            <a:custGeom>
              <a:avLst/>
              <a:gdLst/>
              <a:ahLst/>
              <a:cxnLst/>
              <a:rect l="0" t="0" r="0" b="0"/>
              <a:pathLst>
                <a:path w="534961" h="358937">
                  <a:moveTo>
                    <a:pt x="163425" y="54510"/>
                  </a:moveTo>
                  <a:lnTo>
                    <a:pt x="116659" y="46716"/>
                  </a:lnTo>
                  <a:lnTo>
                    <a:pt x="101252" y="50945"/>
                  </a:lnTo>
                  <a:lnTo>
                    <a:pt x="89350" y="60291"/>
                  </a:lnTo>
                  <a:lnTo>
                    <a:pt x="79783" y="73046"/>
                  </a:lnTo>
                  <a:lnTo>
                    <a:pt x="75037" y="91337"/>
                  </a:lnTo>
                  <a:lnTo>
                    <a:pt x="73504" y="113320"/>
                  </a:lnTo>
                  <a:lnTo>
                    <a:pt x="74113" y="137763"/>
                  </a:lnTo>
                  <a:lnTo>
                    <a:pt x="76151" y="158952"/>
                  </a:lnTo>
                  <a:lnTo>
                    <a:pt x="79140" y="177972"/>
                  </a:lnTo>
                  <a:lnTo>
                    <a:pt x="82765" y="195546"/>
                  </a:lnTo>
                  <a:lnTo>
                    <a:pt x="86813" y="212156"/>
                  </a:lnTo>
                  <a:lnTo>
                    <a:pt x="91143" y="228124"/>
                  </a:lnTo>
                  <a:lnTo>
                    <a:pt x="95660" y="243663"/>
                  </a:lnTo>
                  <a:lnTo>
                    <a:pt x="101935" y="258916"/>
                  </a:lnTo>
                  <a:lnTo>
                    <a:pt x="109381" y="273980"/>
                  </a:lnTo>
                  <a:lnTo>
                    <a:pt x="117607" y="288916"/>
                  </a:lnTo>
                  <a:lnTo>
                    <a:pt x="135449" y="322912"/>
                  </a:lnTo>
                  <a:lnTo>
                    <a:pt x="144774" y="341113"/>
                  </a:lnTo>
                  <a:lnTo>
                    <a:pt x="142835" y="351616"/>
                  </a:lnTo>
                  <a:lnTo>
                    <a:pt x="133384" y="356987"/>
                  </a:lnTo>
                  <a:lnTo>
                    <a:pt x="118928" y="358936"/>
                  </a:lnTo>
                  <a:lnTo>
                    <a:pt x="106027" y="356972"/>
                  </a:lnTo>
                  <a:lnTo>
                    <a:pt x="94164" y="352401"/>
                  </a:lnTo>
                  <a:lnTo>
                    <a:pt x="82993" y="346090"/>
                  </a:lnTo>
                  <a:lnTo>
                    <a:pt x="72282" y="338621"/>
                  </a:lnTo>
                  <a:lnTo>
                    <a:pt x="61879" y="330378"/>
                  </a:lnTo>
                  <a:lnTo>
                    <a:pt x="51682" y="321621"/>
                  </a:lnTo>
                  <a:lnTo>
                    <a:pt x="41621" y="310888"/>
                  </a:lnTo>
                  <a:lnTo>
                    <a:pt x="31650" y="298840"/>
                  </a:lnTo>
                  <a:lnTo>
                    <a:pt x="21741" y="285913"/>
                  </a:lnTo>
                  <a:lnTo>
                    <a:pt x="13503" y="272401"/>
                  </a:lnTo>
                  <a:lnTo>
                    <a:pt x="6380" y="258499"/>
                  </a:lnTo>
                  <a:lnTo>
                    <a:pt x="0" y="244337"/>
                  </a:lnTo>
                  <a:lnTo>
                    <a:pt x="641" y="233264"/>
                  </a:lnTo>
                  <a:lnTo>
                    <a:pt x="5962" y="224251"/>
                  </a:lnTo>
                  <a:lnTo>
                    <a:pt x="14403" y="216611"/>
                  </a:lnTo>
                  <a:lnTo>
                    <a:pt x="24925" y="209886"/>
                  </a:lnTo>
                  <a:lnTo>
                    <a:pt x="36833" y="203772"/>
                  </a:lnTo>
                  <a:lnTo>
                    <a:pt x="49666" y="198064"/>
                  </a:lnTo>
                  <a:lnTo>
                    <a:pt x="66378" y="194259"/>
                  </a:lnTo>
                  <a:lnTo>
                    <a:pt x="85676" y="191722"/>
                  </a:lnTo>
                  <a:lnTo>
                    <a:pt x="106699" y="190031"/>
                  </a:lnTo>
                  <a:lnTo>
                    <a:pt x="128870" y="187272"/>
                  </a:lnTo>
                  <a:lnTo>
                    <a:pt x="151808" y="183802"/>
                  </a:lnTo>
                  <a:lnTo>
                    <a:pt x="175257" y="179856"/>
                  </a:lnTo>
                  <a:lnTo>
                    <a:pt x="197414" y="173964"/>
                  </a:lnTo>
                  <a:lnTo>
                    <a:pt x="218711" y="166773"/>
                  </a:lnTo>
                  <a:lnTo>
                    <a:pt x="239435" y="158716"/>
                  </a:lnTo>
                  <a:lnTo>
                    <a:pt x="258145" y="150082"/>
                  </a:lnTo>
                  <a:lnTo>
                    <a:pt x="275511" y="141064"/>
                  </a:lnTo>
                  <a:lnTo>
                    <a:pt x="291984" y="131788"/>
                  </a:lnTo>
                  <a:lnTo>
                    <a:pt x="306228" y="122343"/>
                  </a:lnTo>
                  <a:lnTo>
                    <a:pt x="318986" y="112783"/>
                  </a:lnTo>
                  <a:lnTo>
                    <a:pt x="330755" y="103146"/>
                  </a:lnTo>
                  <a:lnTo>
                    <a:pt x="338601" y="90197"/>
                  </a:lnTo>
                  <a:lnTo>
                    <a:pt x="343831" y="75039"/>
                  </a:lnTo>
                  <a:lnTo>
                    <a:pt x="347318" y="58408"/>
                  </a:lnTo>
                  <a:lnTo>
                    <a:pt x="344749" y="50583"/>
                  </a:lnTo>
                  <a:lnTo>
                    <a:pt x="338142" y="48629"/>
                  </a:lnTo>
                  <a:lnTo>
                    <a:pt x="328843" y="50590"/>
                  </a:lnTo>
                  <a:lnTo>
                    <a:pt x="321012" y="56790"/>
                  </a:lnTo>
                  <a:lnTo>
                    <a:pt x="314161" y="65818"/>
                  </a:lnTo>
                  <a:lnTo>
                    <a:pt x="307962" y="76731"/>
                  </a:lnTo>
                  <a:lnTo>
                    <a:pt x="302198" y="90532"/>
                  </a:lnTo>
                  <a:lnTo>
                    <a:pt x="296724" y="106257"/>
                  </a:lnTo>
                  <a:lnTo>
                    <a:pt x="291443" y="123267"/>
                  </a:lnTo>
                  <a:lnTo>
                    <a:pt x="289554" y="142763"/>
                  </a:lnTo>
                  <a:lnTo>
                    <a:pt x="289926" y="163916"/>
                  </a:lnTo>
                  <a:lnTo>
                    <a:pt x="291805" y="186176"/>
                  </a:lnTo>
                  <a:lnTo>
                    <a:pt x="294689" y="205910"/>
                  </a:lnTo>
                  <a:lnTo>
                    <a:pt x="298243" y="223959"/>
                  </a:lnTo>
                  <a:lnTo>
                    <a:pt x="302244" y="240886"/>
                  </a:lnTo>
                  <a:lnTo>
                    <a:pt x="309805" y="257066"/>
                  </a:lnTo>
                  <a:lnTo>
                    <a:pt x="319740" y="272746"/>
                  </a:lnTo>
                  <a:lnTo>
                    <a:pt x="331257" y="288093"/>
                  </a:lnTo>
                  <a:lnTo>
                    <a:pt x="345461" y="298324"/>
                  </a:lnTo>
                  <a:lnTo>
                    <a:pt x="361455" y="305145"/>
                  </a:lnTo>
                  <a:lnTo>
                    <a:pt x="378643" y="309693"/>
                  </a:lnTo>
                  <a:lnTo>
                    <a:pt x="396628" y="307830"/>
                  </a:lnTo>
                  <a:lnTo>
                    <a:pt x="415142" y="301695"/>
                  </a:lnTo>
                  <a:lnTo>
                    <a:pt x="434011" y="292710"/>
                  </a:lnTo>
                  <a:lnTo>
                    <a:pt x="449853" y="283458"/>
                  </a:lnTo>
                  <a:lnTo>
                    <a:pt x="463677" y="274027"/>
                  </a:lnTo>
                  <a:lnTo>
                    <a:pt x="476156" y="264477"/>
                  </a:lnTo>
                  <a:lnTo>
                    <a:pt x="487738" y="254848"/>
                  </a:lnTo>
                  <a:lnTo>
                    <a:pt x="498721" y="245166"/>
                  </a:lnTo>
                  <a:lnTo>
                    <a:pt x="509306" y="235448"/>
                  </a:lnTo>
                  <a:lnTo>
                    <a:pt x="517995" y="220813"/>
                  </a:lnTo>
                  <a:lnTo>
                    <a:pt x="525418" y="202899"/>
                  </a:lnTo>
                  <a:lnTo>
                    <a:pt x="531998" y="182800"/>
                  </a:lnTo>
                  <a:lnTo>
                    <a:pt x="534754" y="164507"/>
                  </a:lnTo>
                  <a:lnTo>
                    <a:pt x="534960" y="147417"/>
                  </a:lnTo>
                  <a:lnTo>
                    <a:pt x="533465" y="131130"/>
                  </a:lnTo>
                  <a:lnTo>
                    <a:pt x="529207" y="113747"/>
                  </a:lnTo>
                  <a:lnTo>
                    <a:pt x="523105" y="95633"/>
                  </a:lnTo>
                  <a:lnTo>
                    <a:pt x="515774" y="77031"/>
                  </a:lnTo>
                  <a:lnTo>
                    <a:pt x="507624" y="61367"/>
                  </a:lnTo>
                  <a:lnTo>
                    <a:pt x="498929" y="47662"/>
                  </a:lnTo>
                  <a:lnTo>
                    <a:pt x="489868" y="35263"/>
                  </a:lnTo>
                  <a:lnTo>
                    <a:pt x="478934" y="25365"/>
                  </a:lnTo>
                  <a:lnTo>
                    <a:pt x="466751" y="17135"/>
                  </a:lnTo>
                  <a:lnTo>
                    <a:pt x="453735" y="10017"/>
                  </a:lnTo>
                  <a:lnTo>
                    <a:pt x="436900" y="5272"/>
                  </a:lnTo>
                  <a:lnTo>
                    <a:pt x="417521" y="2108"/>
                  </a:lnTo>
                  <a:lnTo>
                    <a:pt x="396445" y="0"/>
                  </a:lnTo>
                  <a:lnTo>
                    <a:pt x="379131" y="1856"/>
                  </a:lnTo>
                  <a:lnTo>
                    <a:pt x="364326" y="6357"/>
                  </a:lnTo>
                  <a:lnTo>
                    <a:pt x="351193" y="12620"/>
                  </a:lnTo>
                  <a:lnTo>
                    <a:pt x="339175" y="20058"/>
                  </a:lnTo>
                  <a:lnTo>
                    <a:pt x="327901" y="28279"/>
                  </a:lnTo>
                  <a:lnTo>
                    <a:pt x="295564" y="5451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5128891" y="5182774"/>
              <a:ext cx="455145" cy="675377"/>
            </a:xfrm>
            <a:custGeom>
              <a:avLst/>
              <a:gdLst/>
              <a:ahLst/>
              <a:cxnLst/>
              <a:rect l="0" t="0" r="0" b="0"/>
              <a:pathLst>
                <a:path w="455145" h="675377">
                  <a:moveTo>
                    <a:pt x="455144" y="0"/>
                  </a:moveTo>
                  <a:lnTo>
                    <a:pt x="431762" y="31177"/>
                  </a:lnTo>
                  <a:lnTo>
                    <a:pt x="411582" y="59534"/>
                  </a:lnTo>
                  <a:lnTo>
                    <a:pt x="360590" y="133876"/>
                  </a:lnTo>
                  <a:lnTo>
                    <a:pt x="307047" y="206859"/>
                  </a:lnTo>
                  <a:lnTo>
                    <a:pt x="292790" y="225998"/>
                  </a:lnTo>
                  <a:lnTo>
                    <a:pt x="276760" y="245284"/>
                  </a:lnTo>
                  <a:lnTo>
                    <a:pt x="259549" y="264665"/>
                  </a:lnTo>
                  <a:lnTo>
                    <a:pt x="241549" y="284112"/>
                  </a:lnTo>
                  <a:lnTo>
                    <a:pt x="224655" y="305234"/>
                  </a:lnTo>
                  <a:lnTo>
                    <a:pt x="208498" y="327471"/>
                  </a:lnTo>
                  <a:lnTo>
                    <a:pt x="192833" y="350453"/>
                  </a:lnTo>
                  <a:lnTo>
                    <a:pt x="179127" y="372299"/>
                  </a:lnTo>
                  <a:lnTo>
                    <a:pt x="166727" y="393389"/>
                  </a:lnTo>
                  <a:lnTo>
                    <a:pt x="155197" y="413974"/>
                  </a:lnTo>
                  <a:lnTo>
                    <a:pt x="142617" y="434223"/>
                  </a:lnTo>
                  <a:lnTo>
                    <a:pt x="129336" y="454247"/>
                  </a:lnTo>
                  <a:lnTo>
                    <a:pt x="115588" y="474122"/>
                  </a:lnTo>
                  <a:lnTo>
                    <a:pt x="103160" y="493898"/>
                  </a:lnTo>
                  <a:lnTo>
                    <a:pt x="91612" y="513607"/>
                  </a:lnTo>
                  <a:lnTo>
                    <a:pt x="80651" y="533272"/>
                  </a:lnTo>
                  <a:lnTo>
                    <a:pt x="70081" y="551276"/>
                  </a:lnTo>
                  <a:lnTo>
                    <a:pt x="49635" y="584331"/>
                  </a:lnTo>
                  <a:lnTo>
                    <a:pt x="41247" y="599997"/>
                  </a:lnTo>
                  <a:lnTo>
                    <a:pt x="34023" y="615335"/>
                  </a:lnTo>
                  <a:lnTo>
                    <a:pt x="0" y="67537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5921723" y="5843468"/>
              <a:ext cx="276601" cy="414519"/>
            </a:xfrm>
            <a:custGeom>
              <a:avLst/>
              <a:gdLst/>
              <a:ahLst/>
              <a:cxnLst/>
              <a:rect l="0" t="0" r="0" b="0"/>
              <a:pathLst>
                <a:path w="276601" h="414519">
                  <a:moveTo>
                    <a:pt x="161503" y="0"/>
                  </a:moveTo>
                  <a:lnTo>
                    <a:pt x="130326" y="46765"/>
                  </a:lnTo>
                  <a:lnTo>
                    <a:pt x="117880" y="63803"/>
                  </a:lnTo>
                  <a:lnTo>
                    <a:pt x="106319" y="78425"/>
                  </a:lnTo>
                  <a:lnTo>
                    <a:pt x="95350" y="91435"/>
                  </a:lnTo>
                  <a:lnTo>
                    <a:pt x="84774" y="103372"/>
                  </a:lnTo>
                  <a:lnTo>
                    <a:pt x="64322" y="125335"/>
                  </a:lnTo>
                  <a:lnTo>
                    <a:pt x="59195" y="137391"/>
                  </a:lnTo>
                  <a:lnTo>
                    <a:pt x="57408" y="150322"/>
                  </a:lnTo>
                  <a:lnTo>
                    <a:pt x="57849" y="163837"/>
                  </a:lnTo>
                  <a:lnTo>
                    <a:pt x="64667" y="176109"/>
                  </a:lnTo>
                  <a:lnTo>
                    <a:pt x="75738" y="187554"/>
                  </a:lnTo>
                  <a:lnTo>
                    <a:pt x="89644" y="198446"/>
                  </a:lnTo>
                  <a:lnTo>
                    <a:pt x="103809" y="207339"/>
                  </a:lnTo>
                  <a:lnTo>
                    <a:pt x="118146" y="214899"/>
                  </a:lnTo>
                  <a:lnTo>
                    <a:pt x="132598" y="221570"/>
                  </a:lnTo>
                  <a:lnTo>
                    <a:pt x="148759" y="230912"/>
                  </a:lnTo>
                  <a:lnTo>
                    <a:pt x="166057" y="242034"/>
                  </a:lnTo>
                  <a:lnTo>
                    <a:pt x="184115" y="254342"/>
                  </a:lnTo>
                  <a:lnTo>
                    <a:pt x="221581" y="281069"/>
                  </a:lnTo>
                  <a:lnTo>
                    <a:pt x="240707" y="295048"/>
                  </a:lnTo>
                  <a:lnTo>
                    <a:pt x="255089" y="309261"/>
                  </a:lnTo>
                  <a:lnTo>
                    <a:pt x="266309" y="323631"/>
                  </a:lnTo>
                  <a:lnTo>
                    <a:pt x="275420" y="338105"/>
                  </a:lnTo>
                  <a:lnTo>
                    <a:pt x="276600" y="352647"/>
                  </a:lnTo>
                  <a:lnTo>
                    <a:pt x="272493" y="367237"/>
                  </a:lnTo>
                  <a:lnTo>
                    <a:pt x="264860" y="381857"/>
                  </a:lnTo>
                  <a:lnTo>
                    <a:pt x="254878" y="393235"/>
                  </a:lnTo>
                  <a:lnTo>
                    <a:pt x="243328" y="402452"/>
                  </a:lnTo>
                  <a:lnTo>
                    <a:pt x="230735" y="410228"/>
                  </a:lnTo>
                  <a:lnTo>
                    <a:pt x="214183" y="413781"/>
                  </a:lnTo>
                  <a:lnTo>
                    <a:pt x="194992" y="414518"/>
                  </a:lnTo>
                  <a:lnTo>
                    <a:pt x="174041" y="413378"/>
                  </a:lnTo>
                  <a:lnTo>
                    <a:pt x="153548" y="410987"/>
                  </a:lnTo>
                  <a:lnTo>
                    <a:pt x="133361" y="407761"/>
                  </a:lnTo>
                  <a:lnTo>
                    <a:pt x="113378" y="403979"/>
                  </a:lnTo>
                  <a:lnTo>
                    <a:pt x="95161" y="398195"/>
                  </a:lnTo>
                  <a:lnTo>
                    <a:pt x="78123" y="391077"/>
                  </a:lnTo>
                  <a:lnTo>
                    <a:pt x="0" y="3523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6083226" y="5923101"/>
              <a:ext cx="190868" cy="8460"/>
            </a:xfrm>
            <a:custGeom>
              <a:avLst/>
              <a:gdLst/>
              <a:ahLst/>
              <a:cxnLst/>
              <a:rect l="0" t="0" r="0" b="0"/>
              <a:pathLst>
                <a:path w="190868" h="8460">
                  <a:moveTo>
                    <a:pt x="0" y="8459"/>
                  </a:moveTo>
                  <a:lnTo>
                    <a:pt x="46765" y="665"/>
                  </a:lnTo>
                  <a:lnTo>
                    <a:pt x="68698" y="0"/>
                  </a:lnTo>
                  <a:lnTo>
                    <a:pt x="91476" y="1189"/>
                  </a:lnTo>
                  <a:lnTo>
                    <a:pt x="190867" y="845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2" name="Freeform 111"/>
          <p:cNvSpPr/>
          <p:nvPr/>
        </p:nvSpPr>
        <p:spPr>
          <a:xfrm>
            <a:off x="6890740" y="4566127"/>
            <a:ext cx="72091" cy="367053"/>
          </a:xfrm>
          <a:custGeom>
            <a:avLst/>
            <a:gdLst/>
            <a:ahLst/>
            <a:cxnLst/>
            <a:rect l="0" t="0" r="0" b="0"/>
            <a:pathLst>
              <a:path w="72091" h="367053">
                <a:moveTo>
                  <a:pt x="0" y="0"/>
                </a:moveTo>
                <a:lnTo>
                  <a:pt x="31177" y="54559"/>
                </a:lnTo>
                <a:lnTo>
                  <a:pt x="41992" y="78787"/>
                </a:lnTo>
                <a:lnTo>
                  <a:pt x="50834" y="103096"/>
                </a:lnTo>
                <a:lnTo>
                  <a:pt x="58360" y="127459"/>
                </a:lnTo>
                <a:lnTo>
                  <a:pt x="63377" y="150226"/>
                </a:lnTo>
                <a:lnTo>
                  <a:pt x="66722" y="171930"/>
                </a:lnTo>
                <a:lnTo>
                  <a:pt x="68952" y="192924"/>
                </a:lnTo>
                <a:lnTo>
                  <a:pt x="70438" y="216708"/>
                </a:lnTo>
                <a:lnTo>
                  <a:pt x="72090" y="269237"/>
                </a:lnTo>
                <a:lnTo>
                  <a:pt x="70899" y="292054"/>
                </a:lnTo>
                <a:lnTo>
                  <a:pt x="68473" y="312159"/>
                </a:lnTo>
                <a:lnTo>
                  <a:pt x="58729" y="3670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8" name="Group 117"/>
          <p:cNvGrpSpPr/>
          <p:nvPr/>
        </p:nvGrpSpPr>
        <p:grpSpPr>
          <a:xfrm>
            <a:off x="5246347" y="5329595"/>
            <a:ext cx="2378498" cy="1321388"/>
            <a:chOff x="5246347" y="5329595"/>
            <a:chExt cx="2378498" cy="1321388"/>
          </a:xfrm>
        </p:grpSpPr>
        <p:sp>
          <p:nvSpPr>
            <p:cNvPr id="113" name="Freeform 112"/>
            <p:cNvSpPr/>
            <p:nvPr/>
          </p:nvSpPr>
          <p:spPr>
            <a:xfrm>
              <a:off x="7199064" y="5329595"/>
              <a:ext cx="425781" cy="543238"/>
            </a:xfrm>
            <a:custGeom>
              <a:avLst/>
              <a:gdLst/>
              <a:ahLst/>
              <a:cxnLst/>
              <a:rect l="0" t="0" r="0" b="0"/>
              <a:pathLst>
                <a:path w="425781" h="543238">
                  <a:moveTo>
                    <a:pt x="425780" y="0"/>
                  </a:moveTo>
                  <a:lnTo>
                    <a:pt x="394603" y="46765"/>
                  </a:lnTo>
                  <a:lnTo>
                    <a:pt x="382157" y="63803"/>
                  </a:lnTo>
                  <a:lnTo>
                    <a:pt x="370597" y="78425"/>
                  </a:lnTo>
                  <a:lnTo>
                    <a:pt x="359627" y="91436"/>
                  </a:lnTo>
                  <a:lnTo>
                    <a:pt x="349052" y="103372"/>
                  </a:lnTo>
                  <a:lnTo>
                    <a:pt x="328600" y="125335"/>
                  </a:lnTo>
                  <a:lnTo>
                    <a:pt x="277164" y="177741"/>
                  </a:lnTo>
                  <a:lnTo>
                    <a:pt x="248797" y="206241"/>
                  </a:lnTo>
                  <a:lnTo>
                    <a:pt x="234381" y="222324"/>
                  </a:lnTo>
                  <a:lnTo>
                    <a:pt x="219877" y="239571"/>
                  </a:lnTo>
                  <a:lnTo>
                    <a:pt x="205313" y="257594"/>
                  </a:lnTo>
                  <a:lnTo>
                    <a:pt x="190710" y="274504"/>
                  </a:lnTo>
                  <a:lnTo>
                    <a:pt x="176080" y="290671"/>
                  </a:lnTo>
                  <a:lnTo>
                    <a:pt x="161434" y="306343"/>
                  </a:lnTo>
                  <a:lnTo>
                    <a:pt x="146775" y="323317"/>
                  </a:lnTo>
                  <a:lnTo>
                    <a:pt x="132107" y="341158"/>
                  </a:lnTo>
                  <a:lnTo>
                    <a:pt x="117436" y="359577"/>
                  </a:lnTo>
                  <a:lnTo>
                    <a:pt x="102760" y="380013"/>
                  </a:lnTo>
                  <a:lnTo>
                    <a:pt x="88084" y="401794"/>
                  </a:lnTo>
                  <a:lnTo>
                    <a:pt x="48394" y="462719"/>
                  </a:lnTo>
                  <a:lnTo>
                    <a:pt x="0" y="5432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345472" y="5975606"/>
              <a:ext cx="305852" cy="323007"/>
            </a:xfrm>
            <a:custGeom>
              <a:avLst/>
              <a:gdLst/>
              <a:ahLst/>
              <a:cxnLst/>
              <a:rect l="0" t="0" r="0" b="0"/>
              <a:pathLst>
                <a:path w="305852" h="323007">
                  <a:moveTo>
                    <a:pt x="163534" y="0"/>
                  </a:moveTo>
                  <a:lnTo>
                    <a:pt x="218094" y="0"/>
                  </a:lnTo>
                  <a:lnTo>
                    <a:pt x="237428" y="4894"/>
                  </a:lnTo>
                  <a:lnTo>
                    <a:pt x="253581" y="13051"/>
                  </a:lnTo>
                  <a:lnTo>
                    <a:pt x="267611" y="23383"/>
                  </a:lnTo>
                  <a:lnTo>
                    <a:pt x="278597" y="36796"/>
                  </a:lnTo>
                  <a:lnTo>
                    <a:pt x="287552" y="52264"/>
                  </a:lnTo>
                  <a:lnTo>
                    <a:pt x="295153" y="69101"/>
                  </a:lnTo>
                  <a:lnTo>
                    <a:pt x="300220" y="88482"/>
                  </a:lnTo>
                  <a:lnTo>
                    <a:pt x="303599" y="109560"/>
                  </a:lnTo>
                  <a:lnTo>
                    <a:pt x="305851" y="131768"/>
                  </a:lnTo>
                  <a:lnTo>
                    <a:pt x="302459" y="153100"/>
                  </a:lnTo>
                  <a:lnTo>
                    <a:pt x="295303" y="173846"/>
                  </a:lnTo>
                  <a:lnTo>
                    <a:pt x="285638" y="194202"/>
                  </a:lnTo>
                  <a:lnTo>
                    <a:pt x="271038" y="211035"/>
                  </a:lnTo>
                  <a:lnTo>
                    <a:pt x="253148" y="225520"/>
                  </a:lnTo>
                  <a:lnTo>
                    <a:pt x="233065" y="238439"/>
                  </a:lnTo>
                  <a:lnTo>
                    <a:pt x="211520" y="248683"/>
                  </a:lnTo>
                  <a:lnTo>
                    <a:pt x="188998" y="257144"/>
                  </a:lnTo>
                  <a:lnTo>
                    <a:pt x="165829" y="264416"/>
                  </a:lnTo>
                  <a:lnTo>
                    <a:pt x="143856" y="267633"/>
                  </a:lnTo>
                  <a:lnTo>
                    <a:pt x="122683" y="268145"/>
                  </a:lnTo>
                  <a:lnTo>
                    <a:pt x="102042" y="266856"/>
                  </a:lnTo>
                  <a:lnTo>
                    <a:pt x="81756" y="262734"/>
                  </a:lnTo>
                  <a:lnTo>
                    <a:pt x="61707" y="256724"/>
                  </a:lnTo>
                  <a:lnTo>
                    <a:pt x="41815" y="249454"/>
                  </a:lnTo>
                  <a:lnTo>
                    <a:pt x="26923" y="239713"/>
                  </a:lnTo>
                  <a:lnTo>
                    <a:pt x="15363" y="228326"/>
                  </a:lnTo>
                  <a:lnTo>
                    <a:pt x="6025" y="215840"/>
                  </a:lnTo>
                  <a:lnTo>
                    <a:pt x="1431" y="202622"/>
                  </a:lnTo>
                  <a:lnTo>
                    <a:pt x="0" y="188916"/>
                  </a:lnTo>
                  <a:lnTo>
                    <a:pt x="677" y="174884"/>
                  </a:lnTo>
                  <a:lnTo>
                    <a:pt x="9285" y="168793"/>
                  </a:lnTo>
                  <a:lnTo>
                    <a:pt x="23181" y="167994"/>
                  </a:lnTo>
                  <a:lnTo>
                    <a:pt x="40602" y="170725"/>
                  </a:lnTo>
                  <a:lnTo>
                    <a:pt x="58740" y="177439"/>
                  </a:lnTo>
                  <a:lnTo>
                    <a:pt x="77358" y="186810"/>
                  </a:lnTo>
                  <a:lnTo>
                    <a:pt x="96296" y="197950"/>
                  </a:lnTo>
                  <a:lnTo>
                    <a:pt x="115446" y="210271"/>
                  </a:lnTo>
                  <a:lnTo>
                    <a:pt x="134738" y="223380"/>
                  </a:lnTo>
                  <a:lnTo>
                    <a:pt x="154125" y="237012"/>
                  </a:lnTo>
                  <a:lnTo>
                    <a:pt x="170312" y="249364"/>
                  </a:lnTo>
                  <a:lnTo>
                    <a:pt x="184366" y="260861"/>
                  </a:lnTo>
                  <a:lnTo>
                    <a:pt x="196999" y="271787"/>
                  </a:lnTo>
                  <a:lnTo>
                    <a:pt x="208682" y="282335"/>
                  </a:lnTo>
                  <a:lnTo>
                    <a:pt x="251627" y="3230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6786384" y="5945336"/>
              <a:ext cx="280622" cy="319108"/>
            </a:xfrm>
            <a:custGeom>
              <a:avLst/>
              <a:gdLst/>
              <a:ahLst/>
              <a:cxnLst/>
              <a:rect l="0" t="0" r="0" b="0"/>
              <a:pathLst>
                <a:path w="280622" h="319108">
                  <a:moveTo>
                    <a:pt x="133720" y="15588"/>
                  </a:moveTo>
                  <a:lnTo>
                    <a:pt x="86955" y="0"/>
                  </a:lnTo>
                  <a:lnTo>
                    <a:pt x="73179" y="1933"/>
                  </a:lnTo>
                  <a:lnTo>
                    <a:pt x="63996" y="9748"/>
                  </a:lnTo>
                  <a:lnTo>
                    <a:pt x="57873" y="21483"/>
                  </a:lnTo>
                  <a:lnTo>
                    <a:pt x="55423" y="34200"/>
                  </a:lnTo>
                  <a:lnTo>
                    <a:pt x="55420" y="47573"/>
                  </a:lnTo>
                  <a:lnTo>
                    <a:pt x="57050" y="61381"/>
                  </a:lnTo>
                  <a:lnTo>
                    <a:pt x="59768" y="75481"/>
                  </a:lnTo>
                  <a:lnTo>
                    <a:pt x="63211" y="89775"/>
                  </a:lnTo>
                  <a:lnTo>
                    <a:pt x="67138" y="104198"/>
                  </a:lnTo>
                  <a:lnTo>
                    <a:pt x="75852" y="133275"/>
                  </a:lnTo>
                  <a:lnTo>
                    <a:pt x="80459" y="147880"/>
                  </a:lnTo>
                  <a:lnTo>
                    <a:pt x="86794" y="160880"/>
                  </a:lnTo>
                  <a:lnTo>
                    <a:pt x="94278" y="172809"/>
                  </a:lnTo>
                  <a:lnTo>
                    <a:pt x="102531" y="184025"/>
                  </a:lnTo>
                  <a:lnTo>
                    <a:pt x="109665" y="196396"/>
                  </a:lnTo>
                  <a:lnTo>
                    <a:pt x="116052" y="209537"/>
                  </a:lnTo>
                  <a:lnTo>
                    <a:pt x="121942" y="223192"/>
                  </a:lnTo>
                  <a:lnTo>
                    <a:pt x="127500" y="238821"/>
                  </a:lnTo>
                  <a:lnTo>
                    <a:pt x="132836" y="255765"/>
                  </a:lnTo>
                  <a:lnTo>
                    <a:pt x="138025" y="273587"/>
                  </a:lnTo>
                  <a:lnTo>
                    <a:pt x="138222" y="288730"/>
                  </a:lnTo>
                  <a:lnTo>
                    <a:pt x="135090" y="302088"/>
                  </a:lnTo>
                  <a:lnTo>
                    <a:pt x="129739" y="314257"/>
                  </a:lnTo>
                  <a:lnTo>
                    <a:pt x="121278" y="319107"/>
                  </a:lnTo>
                  <a:lnTo>
                    <a:pt x="110743" y="319077"/>
                  </a:lnTo>
                  <a:lnTo>
                    <a:pt x="98826" y="315795"/>
                  </a:lnTo>
                  <a:lnTo>
                    <a:pt x="87618" y="310344"/>
                  </a:lnTo>
                  <a:lnTo>
                    <a:pt x="76884" y="303446"/>
                  </a:lnTo>
                  <a:lnTo>
                    <a:pt x="66465" y="295586"/>
                  </a:lnTo>
                  <a:lnTo>
                    <a:pt x="56257" y="287083"/>
                  </a:lnTo>
                  <a:lnTo>
                    <a:pt x="46188" y="278152"/>
                  </a:lnTo>
                  <a:lnTo>
                    <a:pt x="36214" y="268935"/>
                  </a:lnTo>
                  <a:lnTo>
                    <a:pt x="26301" y="257897"/>
                  </a:lnTo>
                  <a:lnTo>
                    <a:pt x="16430" y="245643"/>
                  </a:lnTo>
                  <a:lnTo>
                    <a:pt x="6587" y="232581"/>
                  </a:lnTo>
                  <a:lnTo>
                    <a:pt x="1655" y="218978"/>
                  </a:lnTo>
                  <a:lnTo>
                    <a:pt x="0" y="205016"/>
                  </a:lnTo>
                  <a:lnTo>
                    <a:pt x="527" y="190814"/>
                  </a:lnTo>
                  <a:lnTo>
                    <a:pt x="5772" y="179714"/>
                  </a:lnTo>
                  <a:lnTo>
                    <a:pt x="14164" y="170683"/>
                  </a:lnTo>
                  <a:lnTo>
                    <a:pt x="24652" y="163031"/>
                  </a:lnTo>
                  <a:lnTo>
                    <a:pt x="38169" y="159561"/>
                  </a:lnTo>
                  <a:lnTo>
                    <a:pt x="53706" y="158879"/>
                  </a:lnTo>
                  <a:lnTo>
                    <a:pt x="70589" y="160056"/>
                  </a:lnTo>
                  <a:lnTo>
                    <a:pt x="88370" y="160840"/>
                  </a:lnTo>
                  <a:lnTo>
                    <a:pt x="125528" y="161712"/>
                  </a:lnTo>
                  <a:lnTo>
                    <a:pt x="190928" y="162202"/>
                  </a:lnTo>
                  <a:lnTo>
                    <a:pt x="211011" y="160640"/>
                  </a:lnTo>
                  <a:lnTo>
                    <a:pt x="229293" y="157967"/>
                  </a:lnTo>
                  <a:lnTo>
                    <a:pt x="246376" y="154554"/>
                  </a:lnTo>
                  <a:lnTo>
                    <a:pt x="259396" y="147384"/>
                  </a:lnTo>
                  <a:lnTo>
                    <a:pt x="269707" y="137711"/>
                  </a:lnTo>
                  <a:lnTo>
                    <a:pt x="278213" y="126367"/>
                  </a:lnTo>
                  <a:lnTo>
                    <a:pt x="280621" y="112280"/>
                  </a:lnTo>
                  <a:lnTo>
                    <a:pt x="278963" y="96363"/>
                  </a:lnTo>
                  <a:lnTo>
                    <a:pt x="251177" y="155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5466578" y="5990289"/>
              <a:ext cx="234915" cy="88093"/>
            </a:xfrm>
            <a:custGeom>
              <a:avLst/>
              <a:gdLst/>
              <a:ahLst/>
              <a:cxnLst/>
              <a:rect l="0" t="0" r="0" b="0"/>
              <a:pathLst>
                <a:path w="234915" h="88093">
                  <a:moveTo>
                    <a:pt x="0" y="0"/>
                  </a:moveTo>
                  <a:lnTo>
                    <a:pt x="132307" y="33076"/>
                  </a:lnTo>
                  <a:lnTo>
                    <a:pt x="150196" y="39995"/>
                  </a:lnTo>
                  <a:lnTo>
                    <a:pt x="165384" y="47871"/>
                  </a:lnTo>
                  <a:lnTo>
                    <a:pt x="234914" y="8809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5246347" y="6430751"/>
              <a:ext cx="2187632" cy="220232"/>
            </a:xfrm>
            <a:custGeom>
              <a:avLst/>
              <a:gdLst/>
              <a:ahLst/>
              <a:cxnLst/>
              <a:rect l="0" t="0" r="0" b="0"/>
              <a:pathLst>
                <a:path w="2187632" h="220232">
                  <a:moveTo>
                    <a:pt x="0" y="0"/>
                  </a:moveTo>
                  <a:lnTo>
                    <a:pt x="254231" y="34513"/>
                  </a:lnTo>
                  <a:lnTo>
                    <a:pt x="288576" y="37690"/>
                  </a:lnTo>
                  <a:lnTo>
                    <a:pt x="322891" y="39809"/>
                  </a:lnTo>
                  <a:lnTo>
                    <a:pt x="357188" y="41221"/>
                  </a:lnTo>
                  <a:lnTo>
                    <a:pt x="391472" y="43794"/>
                  </a:lnTo>
                  <a:lnTo>
                    <a:pt x="425747" y="47141"/>
                  </a:lnTo>
                  <a:lnTo>
                    <a:pt x="570601" y="64233"/>
                  </a:lnTo>
                  <a:lnTo>
                    <a:pt x="608789" y="67293"/>
                  </a:lnTo>
                  <a:lnTo>
                    <a:pt x="647298" y="69332"/>
                  </a:lnTo>
                  <a:lnTo>
                    <a:pt x="724888" y="71598"/>
                  </a:lnTo>
                  <a:lnTo>
                    <a:pt x="969370" y="73251"/>
                  </a:lnTo>
                  <a:lnTo>
                    <a:pt x="1176869" y="73389"/>
                  </a:lnTo>
                  <a:lnTo>
                    <a:pt x="1220147" y="75027"/>
                  </a:lnTo>
                  <a:lnTo>
                    <a:pt x="1263682" y="77751"/>
                  </a:lnTo>
                  <a:lnTo>
                    <a:pt x="1307387" y="81198"/>
                  </a:lnTo>
                  <a:lnTo>
                    <a:pt x="1349575" y="83497"/>
                  </a:lnTo>
                  <a:lnTo>
                    <a:pt x="1431252" y="86050"/>
                  </a:lnTo>
                  <a:lnTo>
                    <a:pt x="1472935" y="89993"/>
                  </a:lnTo>
                  <a:lnTo>
                    <a:pt x="1515406" y="95886"/>
                  </a:lnTo>
                  <a:lnTo>
                    <a:pt x="1600116" y="109500"/>
                  </a:lnTo>
                  <a:lnTo>
                    <a:pt x="1681268" y="120990"/>
                  </a:lnTo>
                  <a:lnTo>
                    <a:pt x="1721179" y="127969"/>
                  </a:lnTo>
                  <a:lnTo>
                    <a:pt x="1760837" y="135884"/>
                  </a:lnTo>
                  <a:lnTo>
                    <a:pt x="1800327" y="144424"/>
                  </a:lnTo>
                  <a:lnTo>
                    <a:pt x="1838073" y="151748"/>
                  </a:lnTo>
                  <a:lnTo>
                    <a:pt x="1910464" y="164237"/>
                  </a:lnTo>
                  <a:lnTo>
                    <a:pt x="1944125" y="171482"/>
                  </a:lnTo>
                  <a:lnTo>
                    <a:pt x="1976353" y="179575"/>
                  </a:lnTo>
                  <a:lnTo>
                    <a:pt x="2007627" y="188233"/>
                  </a:lnTo>
                  <a:lnTo>
                    <a:pt x="2036633" y="195636"/>
                  </a:lnTo>
                  <a:lnTo>
                    <a:pt x="2064126" y="202203"/>
                  </a:lnTo>
                  <a:lnTo>
                    <a:pt x="2187631"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 y="381000"/>
            <a:ext cx="7467600" cy="415498"/>
          </a:xfrm>
          <a:prstGeom prst="rect">
            <a:avLst/>
          </a:prstGeom>
          <a:noFill/>
        </p:spPr>
        <p:txBody>
          <a:bodyPr vert="horz" rtlCol="0">
            <a:spAutoFit/>
          </a:bodyPr>
          <a:lstStyle/>
          <a:p>
            <a:r>
              <a:rPr lang="en-US" sz="2100" u="sng" smtClean="0">
                <a:solidFill>
                  <a:srgbClr val="000000"/>
                </a:solidFill>
                <a:latin typeface="Arial - 28"/>
              </a:rPr>
              <a:t>Converting Units using Dimensional Analysis</a:t>
            </a:r>
            <a:endParaRPr lang="en-US" sz="2100" u="sng">
              <a:solidFill>
                <a:srgbClr val="000000"/>
              </a:solidFill>
              <a:latin typeface="Arial - 28"/>
            </a:endParaRPr>
          </a:p>
        </p:txBody>
      </p:sp>
      <p:sp>
        <p:nvSpPr>
          <p:cNvPr id="3" name="TextBox 2"/>
          <p:cNvSpPr txBox="1"/>
          <p:nvPr/>
        </p:nvSpPr>
        <p:spPr>
          <a:xfrm>
            <a:off x="152400" y="1346200"/>
            <a:ext cx="8128000" cy="1646605"/>
          </a:xfrm>
          <a:prstGeom prst="rect">
            <a:avLst/>
          </a:prstGeom>
          <a:noFill/>
        </p:spPr>
        <p:txBody>
          <a:bodyPr vert="horz" rtlCol="0">
            <a:spAutoFit/>
          </a:bodyPr>
          <a:lstStyle/>
          <a:p>
            <a:pPr algn="ctr"/>
            <a:r>
              <a:rPr lang="en-US" sz="3100" smtClean="0">
                <a:solidFill>
                  <a:srgbClr val="000000"/>
                </a:solidFill>
                <a:latin typeface="Arial - 42"/>
              </a:rPr>
              <a:t>Problem-solving method that uses the fact that any number or expression can be multiplied by one without changing its value</a:t>
            </a:r>
            <a:r>
              <a:rPr lang="en-US" sz="3900" smtClean="0">
                <a:solidFill>
                  <a:srgbClr val="000000"/>
                </a:solidFill>
                <a:latin typeface="Arial - 53"/>
              </a:rPr>
              <a:t> </a:t>
            </a:r>
            <a:endParaRPr lang="en-US" sz="3900">
              <a:solidFill>
                <a:srgbClr val="000000"/>
              </a:solidFill>
              <a:latin typeface="Arial - 53"/>
            </a:endParaRPr>
          </a:p>
        </p:txBody>
      </p:sp>
      <p:pic>
        <p:nvPicPr>
          <p:cNvPr id="4" name="Picture 3" descr="imagesCALPGAQ3.jpg"/>
          <p:cNvPicPr>
            <a:picLocks/>
          </p:cNvPicPr>
          <p:nvPr/>
        </p:nvPicPr>
        <p:blipFill>
          <a:blip r:embed="rId3" cstate="print"/>
          <a:stretch>
            <a:fillRect/>
          </a:stretch>
        </p:blipFill>
        <p:spPr>
          <a:xfrm>
            <a:off x="5391150" y="4000500"/>
            <a:ext cx="3848100" cy="2108200"/>
          </a:xfrm>
          <a:prstGeom prst="rect">
            <a:avLst/>
          </a:prstGeom>
          <a:solidFill>
            <a:scrgbClr r="0" g="0" b="0">
              <a:alpha val="0"/>
            </a:scrgbClr>
          </a:solidFill>
        </p:spPr>
      </p:pic>
      <p:sp>
        <p:nvSpPr>
          <p:cNvPr id="5" name="TextBox 4"/>
          <p:cNvSpPr txBox="1"/>
          <p:nvPr/>
        </p:nvSpPr>
        <p:spPr>
          <a:xfrm>
            <a:off x="622300" y="4394200"/>
            <a:ext cx="3962400" cy="707886"/>
          </a:xfrm>
          <a:prstGeom prst="rect">
            <a:avLst/>
          </a:prstGeom>
          <a:noFill/>
        </p:spPr>
        <p:txBody>
          <a:bodyPr vert="horz" rtlCol="0">
            <a:spAutoFit/>
          </a:bodyPr>
          <a:lstStyle/>
          <a:p>
            <a:r>
              <a:rPr lang="en-US" sz="1000" b="1" smtClean="0">
                <a:solidFill>
                  <a:srgbClr val="000000"/>
                </a:solidFill>
                <a:latin typeface="Fedra Sans Std Bold - 13"/>
              </a:rPr>
              <a:t>Keyword</a:t>
            </a:r>
          </a:p>
          <a:p>
            <a:r>
              <a:rPr lang="en-US" sz="1000" b="1" smtClean="0">
                <a:solidFill>
                  <a:srgbClr val="000000"/>
                </a:solidFill>
                <a:latin typeface="Fedra Sans Std Bold - 13"/>
              </a:rPr>
              <a:t>1</a:t>
            </a:r>
            <a:r>
              <a:rPr lang="en-US" sz="1000" smtClean="0">
                <a:solidFill>
                  <a:srgbClr val="000000"/>
                </a:solidFill>
                <a:latin typeface="Fedra Sans Std Light - 13"/>
              </a:rPr>
              <a:t>. </a:t>
            </a:r>
            <a:r>
              <a:rPr lang="en-US" sz="1000" b="1" smtClean="0">
                <a:solidFill>
                  <a:srgbClr val="000000"/>
                </a:solidFill>
                <a:latin typeface="Fedra Sans Std Bold - 13"/>
              </a:rPr>
              <a:t>Dimensional analysis </a:t>
            </a:r>
            <a:r>
              <a:rPr lang="en-US" sz="1000" smtClean="0">
                <a:solidFill>
                  <a:srgbClr val="000000"/>
                </a:solidFill>
                <a:latin typeface="Fedra Sans Std Light - 13"/>
              </a:rPr>
              <a:t>- using unit </a:t>
            </a:r>
          </a:p>
          <a:p>
            <a:r>
              <a:rPr lang="en-US" sz="1000" smtClean="0">
                <a:solidFill>
                  <a:srgbClr val="000000"/>
                </a:solidFill>
                <a:latin typeface="Fedra Sans Std Light - 13"/>
              </a:rPr>
              <a:t>analysis to help make conversions </a:t>
            </a:r>
          </a:p>
          <a:p>
            <a:r>
              <a:rPr lang="en-US" sz="1000" smtClean="0">
                <a:solidFill>
                  <a:srgbClr val="000000"/>
                </a:solidFill>
                <a:latin typeface="Fedra Sans Std Light - 13"/>
              </a:rPr>
              <a:t>from one unit to another.</a:t>
            </a:r>
            <a:endParaRPr lang="en-US" sz="1000">
              <a:solidFill>
                <a:srgbClr val="000000"/>
              </a:solidFill>
              <a:latin typeface="Fedra Sans Std Light - 13"/>
            </a:endParaRPr>
          </a:p>
        </p:txBody>
      </p:sp>
      <p:grpSp>
        <p:nvGrpSpPr>
          <p:cNvPr id="19" name="Group 18"/>
          <p:cNvGrpSpPr/>
          <p:nvPr/>
        </p:nvGrpSpPr>
        <p:grpSpPr>
          <a:xfrm>
            <a:off x="5403107" y="3330820"/>
            <a:ext cx="2250883" cy="336030"/>
            <a:chOff x="5403107" y="3330820"/>
            <a:chExt cx="2250883" cy="336030"/>
          </a:xfrm>
        </p:grpSpPr>
        <p:sp>
          <p:nvSpPr>
            <p:cNvPr id="6" name="Freeform 5"/>
            <p:cNvSpPr/>
            <p:nvPr/>
          </p:nvSpPr>
          <p:spPr>
            <a:xfrm>
              <a:off x="5403107" y="3465179"/>
              <a:ext cx="140042" cy="194991"/>
            </a:xfrm>
            <a:custGeom>
              <a:avLst/>
              <a:gdLst/>
              <a:ahLst/>
              <a:cxnLst/>
              <a:rect l="0" t="0" r="0" b="0"/>
              <a:pathLst>
                <a:path w="140042" h="194991">
                  <a:moveTo>
                    <a:pt x="4523" y="47508"/>
                  </a:moveTo>
                  <a:lnTo>
                    <a:pt x="27906" y="18280"/>
                  </a:lnTo>
                  <a:lnTo>
                    <a:pt x="39688" y="9670"/>
                  </a:lnTo>
                  <a:lnTo>
                    <a:pt x="52436" y="3930"/>
                  </a:lnTo>
                  <a:lnTo>
                    <a:pt x="65829" y="104"/>
                  </a:lnTo>
                  <a:lnTo>
                    <a:pt x="77205" y="0"/>
                  </a:lnTo>
                  <a:lnTo>
                    <a:pt x="87236" y="2377"/>
                  </a:lnTo>
                  <a:lnTo>
                    <a:pt x="96370" y="6409"/>
                  </a:lnTo>
                  <a:lnTo>
                    <a:pt x="104907" y="12768"/>
                  </a:lnTo>
                  <a:lnTo>
                    <a:pt x="113045" y="20677"/>
                  </a:lnTo>
                  <a:lnTo>
                    <a:pt x="120917" y="29621"/>
                  </a:lnTo>
                  <a:lnTo>
                    <a:pt x="127389" y="40478"/>
                  </a:lnTo>
                  <a:lnTo>
                    <a:pt x="132927" y="52609"/>
                  </a:lnTo>
                  <a:lnTo>
                    <a:pt x="137843" y="65591"/>
                  </a:lnTo>
                  <a:lnTo>
                    <a:pt x="139896" y="77916"/>
                  </a:lnTo>
                  <a:lnTo>
                    <a:pt x="140041" y="89803"/>
                  </a:lnTo>
                  <a:lnTo>
                    <a:pt x="138915" y="101399"/>
                  </a:lnTo>
                  <a:lnTo>
                    <a:pt x="136940" y="112799"/>
                  </a:lnTo>
                  <a:lnTo>
                    <a:pt x="134401" y="124070"/>
                  </a:lnTo>
                  <a:lnTo>
                    <a:pt x="131484" y="135255"/>
                  </a:lnTo>
                  <a:lnTo>
                    <a:pt x="125869" y="145159"/>
                  </a:lnTo>
                  <a:lnTo>
                    <a:pt x="118455" y="154208"/>
                  </a:lnTo>
                  <a:lnTo>
                    <a:pt x="109842" y="162687"/>
                  </a:lnTo>
                  <a:lnTo>
                    <a:pt x="100429" y="169564"/>
                  </a:lnTo>
                  <a:lnTo>
                    <a:pt x="90484" y="175372"/>
                  </a:lnTo>
                  <a:lnTo>
                    <a:pt x="80183" y="180468"/>
                  </a:lnTo>
                  <a:lnTo>
                    <a:pt x="69645" y="185088"/>
                  </a:lnTo>
                  <a:lnTo>
                    <a:pt x="58949" y="189392"/>
                  </a:lnTo>
                  <a:lnTo>
                    <a:pt x="48149" y="193485"/>
                  </a:lnTo>
                  <a:lnTo>
                    <a:pt x="37277" y="194990"/>
                  </a:lnTo>
                  <a:lnTo>
                    <a:pt x="26359" y="194769"/>
                  </a:lnTo>
                  <a:lnTo>
                    <a:pt x="15410" y="193399"/>
                  </a:lnTo>
                  <a:lnTo>
                    <a:pt x="8111" y="187592"/>
                  </a:lnTo>
                  <a:lnTo>
                    <a:pt x="3244" y="178826"/>
                  </a:lnTo>
                  <a:lnTo>
                    <a:pt x="0" y="168088"/>
                  </a:lnTo>
                  <a:lnTo>
                    <a:pt x="284" y="158483"/>
                  </a:lnTo>
                  <a:lnTo>
                    <a:pt x="2921" y="149632"/>
                  </a:lnTo>
                  <a:lnTo>
                    <a:pt x="7125" y="141284"/>
                  </a:lnTo>
                  <a:lnTo>
                    <a:pt x="14823" y="135719"/>
                  </a:lnTo>
                  <a:lnTo>
                    <a:pt x="24848" y="132009"/>
                  </a:lnTo>
                  <a:lnTo>
                    <a:pt x="36426" y="129536"/>
                  </a:lnTo>
                  <a:lnTo>
                    <a:pt x="47815" y="130334"/>
                  </a:lnTo>
                  <a:lnTo>
                    <a:pt x="59078" y="133313"/>
                  </a:lnTo>
                  <a:lnTo>
                    <a:pt x="70257" y="137746"/>
                  </a:lnTo>
                  <a:lnTo>
                    <a:pt x="92466" y="145935"/>
                  </a:lnTo>
                  <a:lnTo>
                    <a:pt x="136662" y="1576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5616850" y="3413583"/>
              <a:ext cx="165174" cy="110117"/>
            </a:xfrm>
            <a:custGeom>
              <a:avLst/>
              <a:gdLst/>
              <a:ahLst/>
              <a:cxnLst/>
              <a:rect l="0" t="0" r="0" b="0"/>
              <a:pathLst>
                <a:path w="165174" h="110117">
                  <a:moveTo>
                    <a:pt x="0" y="0"/>
                  </a:moveTo>
                  <a:lnTo>
                    <a:pt x="0" y="70788"/>
                  </a:lnTo>
                  <a:lnTo>
                    <a:pt x="3671" y="81450"/>
                  </a:lnTo>
                  <a:lnTo>
                    <a:pt x="9788" y="89782"/>
                  </a:lnTo>
                  <a:lnTo>
                    <a:pt x="17537" y="96560"/>
                  </a:lnTo>
                  <a:lnTo>
                    <a:pt x="28820" y="101079"/>
                  </a:lnTo>
                  <a:lnTo>
                    <a:pt x="42460" y="104091"/>
                  </a:lnTo>
                  <a:lnTo>
                    <a:pt x="57671" y="106099"/>
                  </a:lnTo>
                  <a:lnTo>
                    <a:pt x="72705" y="107438"/>
                  </a:lnTo>
                  <a:lnTo>
                    <a:pt x="87622" y="108331"/>
                  </a:lnTo>
                  <a:lnTo>
                    <a:pt x="165173" y="1101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5704942" y="3369537"/>
              <a:ext cx="66071" cy="286302"/>
            </a:xfrm>
            <a:custGeom>
              <a:avLst/>
              <a:gdLst/>
              <a:ahLst/>
              <a:cxnLst/>
              <a:rect l="0" t="0" r="0" b="0"/>
              <a:pathLst>
                <a:path w="66071" h="286302">
                  <a:moveTo>
                    <a:pt x="0" y="0"/>
                  </a:moveTo>
                  <a:lnTo>
                    <a:pt x="11692" y="35074"/>
                  </a:lnTo>
                  <a:lnTo>
                    <a:pt x="15135" y="50300"/>
                  </a:lnTo>
                  <a:lnTo>
                    <a:pt x="17431" y="65344"/>
                  </a:lnTo>
                  <a:lnTo>
                    <a:pt x="18962" y="80268"/>
                  </a:lnTo>
                  <a:lnTo>
                    <a:pt x="22430" y="95111"/>
                  </a:lnTo>
                  <a:lnTo>
                    <a:pt x="27188" y="109901"/>
                  </a:lnTo>
                  <a:lnTo>
                    <a:pt x="32808" y="124655"/>
                  </a:lnTo>
                  <a:lnTo>
                    <a:pt x="36554" y="139384"/>
                  </a:lnTo>
                  <a:lnTo>
                    <a:pt x="39051" y="154098"/>
                  </a:lnTo>
                  <a:lnTo>
                    <a:pt x="40716" y="168802"/>
                  </a:lnTo>
                  <a:lnTo>
                    <a:pt x="43050" y="182274"/>
                  </a:lnTo>
                  <a:lnTo>
                    <a:pt x="45829" y="194927"/>
                  </a:lnTo>
                  <a:lnTo>
                    <a:pt x="55587" y="233534"/>
                  </a:lnTo>
                  <a:lnTo>
                    <a:pt x="66070" y="2863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903150" y="3523699"/>
              <a:ext cx="44048" cy="132140"/>
            </a:xfrm>
            <a:custGeom>
              <a:avLst/>
              <a:gdLst/>
              <a:ahLst/>
              <a:cxnLst/>
              <a:rect l="0" t="0" r="0" b="0"/>
              <a:pathLst>
                <a:path w="44048" h="132140">
                  <a:moveTo>
                    <a:pt x="0" y="0"/>
                  </a:moveTo>
                  <a:lnTo>
                    <a:pt x="11692" y="23382"/>
                  </a:lnTo>
                  <a:lnTo>
                    <a:pt x="16359" y="33941"/>
                  </a:lnTo>
                  <a:lnTo>
                    <a:pt x="20695" y="44651"/>
                  </a:lnTo>
                  <a:lnTo>
                    <a:pt x="24808" y="55461"/>
                  </a:lnTo>
                  <a:lnTo>
                    <a:pt x="28774" y="67562"/>
                  </a:lnTo>
                  <a:lnTo>
                    <a:pt x="32641" y="80523"/>
                  </a:lnTo>
                  <a:lnTo>
                    <a:pt x="44047" y="1321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6046301" y="3532944"/>
              <a:ext cx="165174" cy="133906"/>
            </a:xfrm>
            <a:custGeom>
              <a:avLst/>
              <a:gdLst/>
              <a:ahLst/>
              <a:cxnLst/>
              <a:rect l="0" t="0" r="0" b="0"/>
              <a:pathLst>
                <a:path w="165174" h="133906">
                  <a:moveTo>
                    <a:pt x="0" y="12778"/>
                  </a:moveTo>
                  <a:lnTo>
                    <a:pt x="5846" y="36161"/>
                  </a:lnTo>
                  <a:lnTo>
                    <a:pt x="7568" y="47943"/>
                  </a:lnTo>
                  <a:lnTo>
                    <a:pt x="8716" y="60691"/>
                  </a:lnTo>
                  <a:lnTo>
                    <a:pt x="9481" y="74084"/>
                  </a:lnTo>
                  <a:lnTo>
                    <a:pt x="11215" y="86683"/>
                  </a:lnTo>
                  <a:lnTo>
                    <a:pt x="13594" y="98754"/>
                  </a:lnTo>
                  <a:lnTo>
                    <a:pt x="16404" y="110471"/>
                  </a:lnTo>
                  <a:lnTo>
                    <a:pt x="19500" y="113388"/>
                  </a:lnTo>
                  <a:lnTo>
                    <a:pt x="22788" y="110439"/>
                  </a:lnTo>
                  <a:lnTo>
                    <a:pt x="63088" y="29757"/>
                  </a:lnTo>
                  <a:lnTo>
                    <a:pt x="71423" y="19203"/>
                  </a:lnTo>
                  <a:lnTo>
                    <a:pt x="80650" y="10944"/>
                  </a:lnTo>
                  <a:lnTo>
                    <a:pt x="90472" y="4214"/>
                  </a:lnTo>
                  <a:lnTo>
                    <a:pt x="100690" y="951"/>
                  </a:lnTo>
                  <a:lnTo>
                    <a:pt x="111173" y="0"/>
                  </a:lnTo>
                  <a:lnTo>
                    <a:pt x="121832" y="589"/>
                  </a:lnTo>
                  <a:lnTo>
                    <a:pt x="130161" y="5875"/>
                  </a:lnTo>
                  <a:lnTo>
                    <a:pt x="136938" y="14294"/>
                  </a:lnTo>
                  <a:lnTo>
                    <a:pt x="142679" y="24800"/>
                  </a:lnTo>
                  <a:lnTo>
                    <a:pt x="147730" y="36698"/>
                  </a:lnTo>
                  <a:lnTo>
                    <a:pt x="152321" y="49524"/>
                  </a:lnTo>
                  <a:lnTo>
                    <a:pt x="156605" y="62969"/>
                  </a:lnTo>
                  <a:lnTo>
                    <a:pt x="159461" y="76827"/>
                  </a:lnTo>
                  <a:lnTo>
                    <a:pt x="161365" y="90959"/>
                  </a:lnTo>
                  <a:lnTo>
                    <a:pt x="165173" y="1339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332601" y="3520542"/>
              <a:ext cx="198209" cy="14169"/>
            </a:xfrm>
            <a:custGeom>
              <a:avLst/>
              <a:gdLst/>
              <a:ahLst/>
              <a:cxnLst/>
              <a:rect l="0" t="0" r="0" b="0"/>
              <a:pathLst>
                <a:path w="198209" h="14169">
                  <a:moveTo>
                    <a:pt x="0" y="14168"/>
                  </a:moveTo>
                  <a:lnTo>
                    <a:pt x="46765" y="2477"/>
                  </a:lnTo>
                  <a:lnTo>
                    <a:pt x="64212" y="257"/>
                  </a:lnTo>
                  <a:lnTo>
                    <a:pt x="79513" y="0"/>
                  </a:lnTo>
                  <a:lnTo>
                    <a:pt x="93385" y="1052"/>
                  </a:lnTo>
                  <a:lnTo>
                    <a:pt x="108750" y="2977"/>
                  </a:lnTo>
                  <a:lnTo>
                    <a:pt x="125111" y="5484"/>
                  </a:lnTo>
                  <a:lnTo>
                    <a:pt x="198208" y="141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453729" y="3636111"/>
              <a:ext cx="121128" cy="8716"/>
            </a:xfrm>
            <a:custGeom>
              <a:avLst/>
              <a:gdLst/>
              <a:ahLst/>
              <a:cxnLst/>
              <a:rect l="0" t="0" r="0" b="0"/>
              <a:pathLst>
                <a:path w="121128" h="8716">
                  <a:moveTo>
                    <a:pt x="0" y="8715"/>
                  </a:moveTo>
                  <a:lnTo>
                    <a:pt x="35074" y="2869"/>
                  </a:lnTo>
                  <a:lnTo>
                    <a:pt x="50299" y="1147"/>
                  </a:lnTo>
                  <a:lnTo>
                    <a:pt x="65344" y="0"/>
                  </a:lnTo>
                  <a:lnTo>
                    <a:pt x="121127" y="87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850145" y="3501676"/>
              <a:ext cx="198209" cy="154163"/>
            </a:xfrm>
            <a:custGeom>
              <a:avLst/>
              <a:gdLst/>
              <a:ahLst/>
              <a:cxnLst/>
              <a:rect l="0" t="0" r="0" b="0"/>
              <a:pathLst>
                <a:path w="198209" h="154163">
                  <a:moveTo>
                    <a:pt x="0" y="0"/>
                  </a:moveTo>
                  <a:lnTo>
                    <a:pt x="40919" y="29228"/>
                  </a:lnTo>
                  <a:lnTo>
                    <a:pt x="55420" y="40285"/>
                  </a:lnTo>
                  <a:lnTo>
                    <a:pt x="67534" y="50103"/>
                  </a:lnTo>
                  <a:lnTo>
                    <a:pt x="78057" y="59096"/>
                  </a:lnTo>
                  <a:lnTo>
                    <a:pt x="87520" y="67538"/>
                  </a:lnTo>
                  <a:lnTo>
                    <a:pt x="104559" y="83443"/>
                  </a:lnTo>
                  <a:lnTo>
                    <a:pt x="127909" y="106155"/>
                  </a:lnTo>
                  <a:lnTo>
                    <a:pt x="137884" y="113593"/>
                  </a:lnTo>
                  <a:lnTo>
                    <a:pt x="149427" y="120998"/>
                  </a:lnTo>
                  <a:lnTo>
                    <a:pt x="198208" y="154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6883179" y="3501676"/>
              <a:ext cx="110117" cy="154163"/>
            </a:xfrm>
            <a:custGeom>
              <a:avLst/>
              <a:gdLst/>
              <a:ahLst/>
              <a:cxnLst/>
              <a:rect l="0" t="0" r="0" b="0"/>
              <a:pathLst>
                <a:path w="110117" h="154163">
                  <a:moveTo>
                    <a:pt x="110116" y="0"/>
                  </a:moveTo>
                  <a:lnTo>
                    <a:pt x="98425" y="29228"/>
                  </a:lnTo>
                  <a:lnTo>
                    <a:pt x="92533" y="41508"/>
                  </a:lnTo>
                  <a:lnTo>
                    <a:pt x="86159" y="53366"/>
                  </a:lnTo>
                  <a:lnTo>
                    <a:pt x="79463" y="64941"/>
                  </a:lnTo>
                  <a:lnTo>
                    <a:pt x="71328" y="76329"/>
                  </a:lnTo>
                  <a:lnTo>
                    <a:pt x="62235" y="87591"/>
                  </a:lnTo>
                  <a:lnTo>
                    <a:pt x="52501" y="98770"/>
                  </a:lnTo>
                  <a:lnTo>
                    <a:pt x="43565" y="108669"/>
                  </a:lnTo>
                  <a:lnTo>
                    <a:pt x="35161" y="117716"/>
                  </a:lnTo>
                  <a:lnTo>
                    <a:pt x="0" y="154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7312631" y="3330820"/>
              <a:ext cx="154162" cy="325019"/>
            </a:xfrm>
            <a:custGeom>
              <a:avLst/>
              <a:gdLst/>
              <a:ahLst/>
              <a:cxnLst/>
              <a:rect l="0" t="0" r="0" b="0"/>
              <a:pathLst>
                <a:path w="154162" h="325019">
                  <a:moveTo>
                    <a:pt x="154161" y="71752"/>
                  </a:moveTo>
                  <a:lnTo>
                    <a:pt x="142469" y="42524"/>
                  </a:lnTo>
                  <a:lnTo>
                    <a:pt x="135355" y="31467"/>
                  </a:lnTo>
                  <a:lnTo>
                    <a:pt x="126942" y="21649"/>
                  </a:lnTo>
                  <a:lnTo>
                    <a:pt x="117662" y="12656"/>
                  </a:lnTo>
                  <a:lnTo>
                    <a:pt x="106582" y="6661"/>
                  </a:lnTo>
                  <a:lnTo>
                    <a:pt x="94301" y="2664"/>
                  </a:lnTo>
                  <a:lnTo>
                    <a:pt x="81220" y="0"/>
                  </a:lnTo>
                  <a:lnTo>
                    <a:pt x="70052" y="670"/>
                  </a:lnTo>
                  <a:lnTo>
                    <a:pt x="60160" y="3565"/>
                  </a:lnTo>
                  <a:lnTo>
                    <a:pt x="51117" y="7941"/>
                  </a:lnTo>
                  <a:lnTo>
                    <a:pt x="42643" y="15753"/>
                  </a:lnTo>
                  <a:lnTo>
                    <a:pt x="34546" y="25854"/>
                  </a:lnTo>
                  <a:lnTo>
                    <a:pt x="26700" y="37483"/>
                  </a:lnTo>
                  <a:lnTo>
                    <a:pt x="22694" y="48906"/>
                  </a:lnTo>
                  <a:lnTo>
                    <a:pt x="21246" y="60192"/>
                  </a:lnTo>
                  <a:lnTo>
                    <a:pt x="21505" y="71386"/>
                  </a:lnTo>
                  <a:lnTo>
                    <a:pt x="22901" y="86190"/>
                  </a:lnTo>
                  <a:lnTo>
                    <a:pt x="25055" y="103400"/>
                  </a:lnTo>
                  <a:lnTo>
                    <a:pt x="27715" y="122215"/>
                  </a:lnTo>
                  <a:lnTo>
                    <a:pt x="29488" y="140876"/>
                  </a:lnTo>
                  <a:lnTo>
                    <a:pt x="30670" y="159434"/>
                  </a:lnTo>
                  <a:lnTo>
                    <a:pt x="31984" y="195143"/>
                  </a:lnTo>
                  <a:lnTo>
                    <a:pt x="32722" y="242762"/>
                  </a:lnTo>
                  <a:lnTo>
                    <a:pt x="32896" y="272962"/>
                  </a:lnTo>
                  <a:lnTo>
                    <a:pt x="30495" y="285420"/>
                  </a:lnTo>
                  <a:lnTo>
                    <a:pt x="26447" y="296172"/>
                  </a:lnTo>
                  <a:lnTo>
                    <a:pt x="0" y="32501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7224538" y="3523699"/>
              <a:ext cx="220232" cy="17054"/>
            </a:xfrm>
            <a:custGeom>
              <a:avLst/>
              <a:gdLst/>
              <a:ahLst/>
              <a:cxnLst/>
              <a:rect l="0" t="0" r="0" b="0"/>
              <a:pathLst>
                <a:path w="220232" h="17054">
                  <a:moveTo>
                    <a:pt x="0" y="0"/>
                  </a:moveTo>
                  <a:lnTo>
                    <a:pt x="40920" y="5846"/>
                  </a:lnTo>
                  <a:lnTo>
                    <a:pt x="59091" y="7568"/>
                  </a:lnTo>
                  <a:lnTo>
                    <a:pt x="77323" y="8716"/>
                  </a:lnTo>
                  <a:lnTo>
                    <a:pt x="95595" y="9481"/>
                  </a:lnTo>
                  <a:lnTo>
                    <a:pt x="111447" y="11215"/>
                  </a:lnTo>
                  <a:lnTo>
                    <a:pt x="125685" y="13594"/>
                  </a:lnTo>
                  <a:lnTo>
                    <a:pt x="138848" y="16404"/>
                  </a:lnTo>
                  <a:lnTo>
                    <a:pt x="152517" y="17053"/>
                  </a:lnTo>
                  <a:lnTo>
                    <a:pt x="166524" y="16263"/>
                  </a:lnTo>
                  <a:lnTo>
                    <a:pt x="220231" y="110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7587919" y="3446618"/>
              <a:ext cx="11013" cy="176186"/>
            </a:xfrm>
            <a:custGeom>
              <a:avLst/>
              <a:gdLst/>
              <a:ahLst/>
              <a:cxnLst/>
              <a:rect l="0" t="0" r="0" b="0"/>
              <a:pathLst>
                <a:path w="11013" h="176186">
                  <a:moveTo>
                    <a:pt x="0" y="0"/>
                  </a:moveTo>
                  <a:lnTo>
                    <a:pt x="5846" y="29229"/>
                  </a:lnTo>
                  <a:lnTo>
                    <a:pt x="6344" y="41509"/>
                  </a:lnTo>
                  <a:lnTo>
                    <a:pt x="5453" y="53366"/>
                  </a:lnTo>
                  <a:lnTo>
                    <a:pt x="3636" y="64942"/>
                  </a:lnTo>
                  <a:lnTo>
                    <a:pt x="3647" y="76329"/>
                  </a:lnTo>
                  <a:lnTo>
                    <a:pt x="4879" y="87591"/>
                  </a:lnTo>
                  <a:lnTo>
                    <a:pt x="6923" y="98770"/>
                  </a:lnTo>
                  <a:lnTo>
                    <a:pt x="8286" y="111116"/>
                  </a:lnTo>
                  <a:lnTo>
                    <a:pt x="9195" y="124241"/>
                  </a:lnTo>
                  <a:lnTo>
                    <a:pt x="11012" y="1761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488815" y="3550389"/>
              <a:ext cx="165175" cy="6346"/>
            </a:xfrm>
            <a:custGeom>
              <a:avLst/>
              <a:gdLst/>
              <a:ahLst/>
              <a:cxnLst/>
              <a:rect l="0" t="0" r="0" b="0"/>
              <a:pathLst>
                <a:path w="165175" h="6346">
                  <a:moveTo>
                    <a:pt x="0" y="6345"/>
                  </a:moveTo>
                  <a:lnTo>
                    <a:pt x="40919" y="499"/>
                  </a:lnTo>
                  <a:lnTo>
                    <a:pt x="57868" y="0"/>
                  </a:lnTo>
                  <a:lnTo>
                    <a:pt x="74060" y="892"/>
                  </a:lnTo>
                  <a:lnTo>
                    <a:pt x="89749" y="2710"/>
                  </a:lnTo>
                  <a:lnTo>
                    <a:pt x="105102" y="3921"/>
                  </a:lnTo>
                  <a:lnTo>
                    <a:pt x="120232" y="4729"/>
                  </a:lnTo>
                  <a:lnTo>
                    <a:pt x="165174" y="634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5649884" y="4756994"/>
            <a:ext cx="913961" cy="275290"/>
            <a:chOff x="5649884" y="4756994"/>
            <a:chExt cx="913961" cy="275290"/>
          </a:xfrm>
        </p:grpSpPr>
        <p:sp>
          <p:nvSpPr>
            <p:cNvPr id="20" name="Freeform 19"/>
            <p:cNvSpPr/>
            <p:nvPr/>
          </p:nvSpPr>
          <p:spPr>
            <a:xfrm>
              <a:off x="5649884" y="4823063"/>
              <a:ext cx="913961" cy="98298"/>
            </a:xfrm>
            <a:custGeom>
              <a:avLst/>
              <a:gdLst/>
              <a:ahLst/>
              <a:cxnLst/>
              <a:rect l="0" t="0" r="0" b="0"/>
              <a:pathLst>
                <a:path w="913961" h="98298">
                  <a:moveTo>
                    <a:pt x="0" y="0"/>
                  </a:moveTo>
                  <a:lnTo>
                    <a:pt x="139981" y="0"/>
                  </a:lnTo>
                  <a:lnTo>
                    <a:pt x="155720" y="1224"/>
                  </a:lnTo>
                  <a:lnTo>
                    <a:pt x="169883" y="3263"/>
                  </a:lnTo>
                  <a:lnTo>
                    <a:pt x="182996" y="5846"/>
                  </a:lnTo>
                  <a:lnTo>
                    <a:pt x="210616" y="8716"/>
                  </a:lnTo>
                  <a:lnTo>
                    <a:pt x="224832" y="9481"/>
                  </a:lnTo>
                  <a:lnTo>
                    <a:pt x="263468" y="10331"/>
                  </a:lnTo>
                  <a:lnTo>
                    <a:pt x="285761" y="10558"/>
                  </a:lnTo>
                  <a:lnTo>
                    <a:pt x="304294" y="11932"/>
                  </a:lnTo>
                  <a:lnTo>
                    <a:pt x="320319" y="14073"/>
                  </a:lnTo>
                  <a:lnTo>
                    <a:pt x="334673" y="16723"/>
                  </a:lnTo>
                  <a:lnTo>
                    <a:pt x="349137" y="18490"/>
                  </a:lnTo>
                  <a:lnTo>
                    <a:pt x="363674" y="19668"/>
                  </a:lnTo>
                  <a:lnTo>
                    <a:pt x="378259" y="20453"/>
                  </a:lnTo>
                  <a:lnTo>
                    <a:pt x="392876" y="22200"/>
                  </a:lnTo>
                  <a:lnTo>
                    <a:pt x="407515" y="24588"/>
                  </a:lnTo>
                  <a:lnTo>
                    <a:pt x="422168" y="27404"/>
                  </a:lnTo>
                  <a:lnTo>
                    <a:pt x="435607" y="30504"/>
                  </a:lnTo>
                  <a:lnTo>
                    <a:pt x="448238" y="33795"/>
                  </a:lnTo>
                  <a:lnTo>
                    <a:pt x="473282" y="40714"/>
                  </a:lnTo>
                  <a:lnTo>
                    <a:pt x="543693" y="58773"/>
                  </a:lnTo>
                  <a:lnTo>
                    <a:pt x="558223" y="61205"/>
                  </a:lnTo>
                  <a:lnTo>
                    <a:pt x="572804" y="62827"/>
                  </a:lnTo>
                  <a:lnTo>
                    <a:pt x="587419" y="63908"/>
                  </a:lnTo>
                  <a:lnTo>
                    <a:pt x="602056" y="67075"/>
                  </a:lnTo>
                  <a:lnTo>
                    <a:pt x="616708" y="71634"/>
                  </a:lnTo>
                  <a:lnTo>
                    <a:pt x="631370" y="77120"/>
                  </a:lnTo>
                  <a:lnTo>
                    <a:pt x="649709" y="80777"/>
                  </a:lnTo>
                  <a:lnTo>
                    <a:pt x="670500" y="83216"/>
                  </a:lnTo>
                  <a:lnTo>
                    <a:pt x="692925" y="84841"/>
                  </a:lnTo>
                  <a:lnTo>
                    <a:pt x="711546" y="87148"/>
                  </a:lnTo>
                  <a:lnTo>
                    <a:pt x="727630" y="89910"/>
                  </a:lnTo>
                  <a:lnTo>
                    <a:pt x="742023" y="92975"/>
                  </a:lnTo>
                  <a:lnTo>
                    <a:pt x="758960" y="95018"/>
                  </a:lnTo>
                  <a:lnTo>
                    <a:pt x="777591" y="96380"/>
                  </a:lnTo>
                  <a:lnTo>
                    <a:pt x="797354" y="97288"/>
                  </a:lnTo>
                  <a:lnTo>
                    <a:pt x="835625" y="98297"/>
                  </a:lnTo>
                  <a:lnTo>
                    <a:pt x="913960" y="880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815058" y="4756994"/>
              <a:ext cx="594626" cy="275290"/>
            </a:xfrm>
            <a:custGeom>
              <a:avLst/>
              <a:gdLst/>
              <a:ahLst/>
              <a:cxnLst/>
              <a:rect l="0" t="0" r="0" b="0"/>
              <a:pathLst>
                <a:path w="594626" h="275290">
                  <a:moveTo>
                    <a:pt x="594625" y="0"/>
                  </a:moveTo>
                  <a:lnTo>
                    <a:pt x="559550" y="23382"/>
                  </a:lnTo>
                  <a:lnTo>
                    <a:pt x="544325" y="32717"/>
                  </a:lnTo>
                  <a:lnTo>
                    <a:pt x="529280" y="41387"/>
                  </a:lnTo>
                  <a:lnTo>
                    <a:pt x="514356" y="49615"/>
                  </a:lnTo>
                  <a:lnTo>
                    <a:pt x="500737" y="56323"/>
                  </a:lnTo>
                  <a:lnTo>
                    <a:pt x="487986" y="62019"/>
                  </a:lnTo>
                  <a:lnTo>
                    <a:pt x="475815" y="67039"/>
                  </a:lnTo>
                  <a:lnTo>
                    <a:pt x="465255" y="72834"/>
                  </a:lnTo>
                  <a:lnTo>
                    <a:pt x="455767" y="79143"/>
                  </a:lnTo>
                  <a:lnTo>
                    <a:pt x="446995" y="85797"/>
                  </a:lnTo>
                  <a:lnTo>
                    <a:pt x="435030" y="92680"/>
                  </a:lnTo>
                  <a:lnTo>
                    <a:pt x="420935" y="99715"/>
                  </a:lnTo>
                  <a:lnTo>
                    <a:pt x="405421" y="106852"/>
                  </a:lnTo>
                  <a:lnTo>
                    <a:pt x="391408" y="114058"/>
                  </a:lnTo>
                  <a:lnTo>
                    <a:pt x="378395" y="121308"/>
                  </a:lnTo>
                  <a:lnTo>
                    <a:pt x="366049" y="128589"/>
                  </a:lnTo>
                  <a:lnTo>
                    <a:pt x="354149" y="134666"/>
                  </a:lnTo>
                  <a:lnTo>
                    <a:pt x="342544" y="139941"/>
                  </a:lnTo>
                  <a:lnTo>
                    <a:pt x="331137" y="144681"/>
                  </a:lnTo>
                  <a:lnTo>
                    <a:pt x="319862" y="149065"/>
                  </a:lnTo>
                  <a:lnTo>
                    <a:pt x="297546" y="157198"/>
                  </a:lnTo>
                  <a:lnTo>
                    <a:pt x="286457" y="162304"/>
                  </a:lnTo>
                  <a:lnTo>
                    <a:pt x="275393" y="168154"/>
                  </a:lnTo>
                  <a:lnTo>
                    <a:pt x="264347" y="174502"/>
                  </a:lnTo>
                  <a:lnTo>
                    <a:pt x="253312" y="179957"/>
                  </a:lnTo>
                  <a:lnTo>
                    <a:pt x="242285" y="184817"/>
                  </a:lnTo>
                  <a:lnTo>
                    <a:pt x="231263" y="189281"/>
                  </a:lnTo>
                  <a:lnTo>
                    <a:pt x="209228" y="197503"/>
                  </a:lnTo>
                  <a:lnTo>
                    <a:pt x="165175" y="212751"/>
                  </a:lnTo>
                  <a:lnTo>
                    <a:pt x="132139" y="223860"/>
                  </a:lnTo>
                  <a:lnTo>
                    <a:pt x="119904" y="227545"/>
                  </a:lnTo>
                  <a:lnTo>
                    <a:pt x="80525" y="238575"/>
                  </a:lnTo>
                  <a:lnTo>
                    <a:pt x="56589" y="245921"/>
                  </a:lnTo>
                  <a:lnTo>
                    <a:pt x="45067" y="250816"/>
                  </a:lnTo>
                  <a:lnTo>
                    <a:pt x="33715" y="256527"/>
                  </a:lnTo>
                  <a:lnTo>
                    <a:pt x="0" y="27528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6905203" y="4239450"/>
            <a:ext cx="627659" cy="341360"/>
            <a:chOff x="6905203" y="4239450"/>
            <a:chExt cx="627659" cy="341360"/>
          </a:xfrm>
        </p:grpSpPr>
        <p:sp>
          <p:nvSpPr>
            <p:cNvPr id="23" name="Freeform 22"/>
            <p:cNvSpPr/>
            <p:nvPr/>
          </p:nvSpPr>
          <p:spPr>
            <a:xfrm>
              <a:off x="6905203" y="4525751"/>
              <a:ext cx="539567" cy="55059"/>
            </a:xfrm>
            <a:custGeom>
              <a:avLst/>
              <a:gdLst/>
              <a:ahLst/>
              <a:cxnLst/>
              <a:rect l="0" t="0" r="0" b="0"/>
              <a:pathLst>
                <a:path w="539567" h="55059">
                  <a:moveTo>
                    <a:pt x="0" y="55058"/>
                  </a:moveTo>
                  <a:lnTo>
                    <a:pt x="35073" y="43367"/>
                  </a:lnTo>
                  <a:lnTo>
                    <a:pt x="50299" y="39923"/>
                  </a:lnTo>
                  <a:lnTo>
                    <a:pt x="65344" y="37627"/>
                  </a:lnTo>
                  <a:lnTo>
                    <a:pt x="80267" y="36096"/>
                  </a:lnTo>
                  <a:lnTo>
                    <a:pt x="96334" y="36299"/>
                  </a:lnTo>
                  <a:lnTo>
                    <a:pt x="113163" y="37658"/>
                  </a:lnTo>
                  <a:lnTo>
                    <a:pt x="130500" y="39787"/>
                  </a:lnTo>
                  <a:lnTo>
                    <a:pt x="148174" y="39983"/>
                  </a:lnTo>
                  <a:lnTo>
                    <a:pt x="166077" y="38891"/>
                  </a:lnTo>
                  <a:lnTo>
                    <a:pt x="184127" y="36939"/>
                  </a:lnTo>
                  <a:lnTo>
                    <a:pt x="202280" y="35637"/>
                  </a:lnTo>
                  <a:lnTo>
                    <a:pt x="220498" y="34770"/>
                  </a:lnTo>
                  <a:lnTo>
                    <a:pt x="257055" y="33806"/>
                  </a:lnTo>
                  <a:lnTo>
                    <a:pt x="293694" y="33377"/>
                  </a:lnTo>
                  <a:lnTo>
                    <a:pt x="312029" y="32039"/>
                  </a:lnTo>
                  <a:lnTo>
                    <a:pt x="330370" y="29924"/>
                  </a:lnTo>
                  <a:lnTo>
                    <a:pt x="348715" y="27291"/>
                  </a:lnTo>
                  <a:lnTo>
                    <a:pt x="367062" y="25535"/>
                  </a:lnTo>
                  <a:lnTo>
                    <a:pt x="385411" y="24364"/>
                  </a:lnTo>
                  <a:lnTo>
                    <a:pt x="420889" y="23064"/>
                  </a:lnTo>
                  <a:lnTo>
                    <a:pt x="452971" y="22486"/>
                  </a:lnTo>
                  <a:lnTo>
                    <a:pt x="467153" y="21108"/>
                  </a:lnTo>
                  <a:lnTo>
                    <a:pt x="480280" y="18966"/>
                  </a:lnTo>
                  <a:lnTo>
                    <a:pt x="53956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6971272" y="4261473"/>
              <a:ext cx="11012" cy="110117"/>
            </a:xfrm>
            <a:custGeom>
              <a:avLst/>
              <a:gdLst/>
              <a:ahLst/>
              <a:cxnLst/>
              <a:rect l="0" t="0" r="0" b="0"/>
              <a:pathLst>
                <a:path w="11012" h="110117">
                  <a:moveTo>
                    <a:pt x="11011" y="0"/>
                  </a:moveTo>
                  <a:lnTo>
                    <a:pt x="5166" y="29229"/>
                  </a:lnTo>
                  <a:lnTo>
                    <a:pt x="3444" y="42732"/>
                  </a:lnTo>
                  <a:lnTo>
                    <a:pt x="2296" y="56629"/>
                  </a:lnTo>
                  <a:lnTo>
                    <a:pt x="0" y="1101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7059365" y="4261473"/>
              <a:ext cx="154163" cy="102439"/>
            </a:xfrm>
            <a:custGeom>
              <a:avLst/>
              <a:gdLst/>
              <a:ahLst/>
              <a:cxnLst/>
              <a:rect l="0" t="0" r="0" b="0"/>
              <a:pathLst>
                <a:path w="154163" h="102439">
                  <a:moveTo>
                    <a:pt x="0" y="0"/>
                  </a:moveTo>
                  <a:lnTo>
                    <a:pt x="35073" y="0"/>
                  </a:lnTo>
                  <a:lnTo>
                    <a:pt x="49075" y="2447"/>
                  </a:lnTo>
                  <a:lnTo>
                    <a:pt x="62081" y="6526"/>
                  </a:lnTo>
                  <a:lnTo>
                    <a:pt x="74422" y="11692"/>
                  </a:lnTo>
                  <a:lnTo>
                    <a:pt x="85096" y="17583"/>
                  </a:lnTo>
                  <a:lnTo>
                    <a:pt x="94659" y="23957"/>
                  </a:lnTo>
                  <a:lnTo>
                    <a:pt x="103482" y="30654"/>
                  </a:lnTo>
                  <a:lnTo>
                    <a:pt x="110587" y="38788"/>
                  </a:lnTo>
                  <a:lnTo>
                    <a:pt x="116547" y="47882"/>
                  </a:lnTo>
                  <a:lnTo>
                    <a:pt x="121744" y="57615"/>
                  </a:lnTo>
                  <a:lnTo>
                    <a:pt x="122762" y="66551"/>
                  </a:lnTo>
                  <a:lnTo>
                    <a:pt x="120993" y="74955"/>
                  </a:lnTo>
                  <a:lnTo>
                    <a:pt x="117367" y="83005"/>
                  </a:lnTo>
                  <a:lnTo>
                    <a:pt x="111279" y="89595"/>
                  </a:lnTo>
                  <a:lnTo>
                    <a:pt x="103550" y="95212"/>
                  </a:lnTo>
                  <a:lnTo>
                    <a:pt x="94727" y="100180"/>
                  </a:lnTo>
                  <a:lnTo>
                    <a:pt x="85174" y="102269"/>
                  </a:lnTo>
                  <a:lnTo>
                    <a:pt x="75135" y="102438"/>
                  </a:lnTo>
                  <a:lnTo>
                    <a:pt x="64772" y="101326"/>
                  </a:lnTo>
                  <a:lnTo>
                    <a:pt x="55417" y="98139"/>
                  </a:lnTo>
                  <a:lnTo>
                    <a:pt x="46733" y="93567"/>
                  </a:lnTo>
                  <a:lnTo>
                    <a:pt x="38496" y="88071"/>
                  </a:lnTo>
                  <a:lnTo>
                    <a:pt x="37899" y="84408"/>
                  </a:lnTo>
                  <a:lnTo>
                    <a:pt x="42395" y="81966"/>
                  </a:lnTo>
                  <a:lnTo>
                    <a:pt x="50286" y="80337"/>
                  </a:lnTo>
                  <a:lnTo>
                    <a:pt x="59218" y="80476"/>
                  </a:lnTo>
                  <a:lnTo>
                    <a:pt x="68842" y="81792"/>
                  </a:lnTo>
                  <a:lnTo>
                    <a:pt x="78930" y="83892"/>
                  </a:lnTo>
                  <a:lnTo>
                    <a:pt x="89325" y="86516"/>
                  </a:lnTo>
                  <a:lnTo>
                    <a:pt x="99925" y="89488"/>
                  </a:lnTo>
                  <a:lnTo>
                    <a:pt x="154162" y="991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7301619" y="4283497"/>
              <a:ext cx="44047" cy="66070"/>
            </a:xfrm>
            <a:custGeom>
              <a:avLst/>
              <a:gdLst/>
              <a:ahLst/>
              <a:cxnLst/>
              <a:rect l="0" t="0" r="0" b="0"/>
              <a:pathLst>
                <a:path w="44047" h="66070">
                  <a:moveTo>
                    <a:pt x="0" y="0"/>
                  </a:moveTo>
                  <a:lnTo>
                    <a:pt x="9788" y="13050"/>
                  </a:lnTo>
                  <a:lnTo>
                    <a:pt x="44046" y="660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7400723" y="4305520"/>
              <a:ext cx="132139" cy="110116"/>
            </a:xfrm>
            <a:custGeom>
              <a:avLst/>
              <a:gdLst/>
              <a:ahLst/>
              <a:cxnLst/>
              <a:rect l="0" t="0" r="0" b="0"/>
              <a:pathLst>
                <a:path w="132139" h="110116">
                  <a:moveTo>
                    <a:pt x="0" y="0"/>
                  </a:moveTo>
                  <a:lnTo>
                    <a:pt x="17537" y="29228"/>
                  </a:lnTo>
                  <a:lnTo>
                    <a:pt x="21479" y="34167"/>
                  </a:lnTo>
                  <a:lnTo>
                    <a:pt x="22884" y="33790"/>
                  </a:lnTo>
                  <a:lnTo>
                    <a:pt x="22597" y="29868"/>
                  </a:lnTo>
                  <a:lnTo>
                    <a:pt x="24853" y="24806"/>
                  </a:lnTo>
                  <a:lnTo>
                    <a:pt x="28804" y="18984"/>
                  </a:lnTo>
                  <a:lnTo>
                    <a:pt x="33884" y="12656"/>
                  </a:lnTo>
                  <a:lnTo>
                    <a:pt x="40942" y="10884"/>
                  </a:lnTo>
                  <a:lnTo>
                    <a:pt x="49318" y="12150"/>
                  </a:lnTo>
                  <a:lnTo>
                    <a:pt x="58572" y="15441"/>
                  </a:lnTo>
                  <a:lnTo>
                    <a:pt x="67189" y="20082"/>
                  </a:lnTo>
                  <a:lnTo>
                    <a:pt x="75381" y="25623"/>
                  </a:lnTo>
                  <a:lnTo>
                    <a:pt x="83288" y="31764"/>
                  </a:lnTo>
                  <a:lnTo>
                    <a:pt x="89784" y="39529"/>
                  </a:lnTo>
                  <a:lnTo>
                    <a:pt x="95338" y="48376"/>
                  </a:lnTo>
                  <a:lnTo>
                    <a:pt x="100264" y="57944"/>
                  </a:lnTo>
                  <a:lnTo>
                    <a:pt x="105995" y="66770"/>
                  </a:lnTo>
                  <a:lnTo>
                    <a:pt x="112262" y="75101"/>
                  </a:lnTo>
                  <a:lnTo>
                    <a:pt x="132138" y="1101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7400723" y="4239450"/>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Freeform 29"/>
          <p:cNvSpPr/>
          <p:nvPr/>
        </p:nvSpPr>
        <p:spPr>
          <a:xfrm>
            <a:off x="5936185" y="4646878"/>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824017" y="5593872"/>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947197" y="5455389"/>
            <a:ext cx="617218" cy="83427"/>
          </a:xfrm>
          <a:custGeom>
            <a:avLst/>
            <a:gdLst/>
            <a:ahLst/>
            <a:cxnLst/>
            <a:rect l="0" t="0" r="0" b="0"/>
            <a:pathLst>
              <a:path w="617218" h="83427">
                <a:moveTo>
                  <a:pt x="0" y="6345"/>
                </a:moveTo>
                <a:lnTo>
                  <a:pt x="35074" y="499"/>
                </a:lnTo>
                <a:lnTo>
                  <a:pt x="50300" y="0"/>
                </a:lnTo>
                <a:lnTo>
                  <a:pt x="65344" y="892"/>
                </a:lnTo>
                <a:lnTo>
                  <a:pt x="80268" y="2710"/>
                </a:lnTo>
                <a:lnTo>
                  <a:pt x="95111" y="3921"/>
                </a:lnTo>
                <a:lnTo>
                  <a:pt x="109901" y="4729"/>
                </a:lnTo>
                <a:lnTo>
                  <a:pt x="139384" y="5626"/>
                </a:lnTo>
                <a:lnTo>
                  <a:pt x="212878" y="6250"/>
                </a:lnTo>
                <a:lnTo>
                  <a:pt x="262778" y="6317"/>
                </a:lnTo>
                <a:lnTo>
                  <a:pt x="279184" y="7550"/>
                </a:lnTo>
                <a:lnTo>
                  <a:pt x="295015" y="9595"/>
                </a:lnTo>
                <a:lnTo>
                  <a:pt x="310462" y="12182"/>
                </a:lnTo>
                <a:lnTo>
                  <a:pt x="326878" y="13907"/>
                </a:lnTo>
                <a:lnTo>
                  <a:pt x="343940" y="15056"/>
                </a:lnTo>
                <a:lnTo>
                  <a:pt x="361432" y="15823"/>
                </a:lnTo>
                <a:lnTo>
                  <a:pt x="397182" y="16675"/>
                </a:lnTo>
                <a:lnTo>
                  <a:pt x="574110" y="17344"/>
                </a:lnTo>
                <a:lnTo>
                  <a:pt x="588289" y="16125"/>
                </a:lnTo>
                <a:lnTo>
                  <a:pt x="601412" y="14088"/>
                </a:lnTo>
                <a:lnTo>
                  <a:pt x="613831" y="11507"/>
                </a:lnTo>
                <a:lnTo>
                  <a:pt x="617217" y="9786"/>
                </a:lnTo>
                <a:lnTo>
                  <a:pt x="614580" y="8639"/>
                </a:lnTo>
                <a:lnTo>
                  <a:pt x="598599" y="7364"/>
                </a:lnTo>
                <a:lnTo>
                  <a:pt x="575183" y="6798"/>
                </a:lnTo>
                <a:lnTo>
                  <a:pt x="481951" y="6384"/>
                </a:lnTo>
                <a:lnTo>
                  <a:pt x="468122" y="7594"/>
                </a:lnTo>
                <a:lnTo>
                  <a:pt x="455231" y="9625"/>
                </a:lnTo>
                <a:lnTo>
                  <a:pt x="442967" y="12202"/>
                </a:lnTo>
                <a:lnTo>
                  <a:pt x="429897" y="13920"/>
                </a:lnTo>
                <a:lnTo>
                  <a:pt x="416290" y="15066"/>
                </a:lnTo>
                <a:lnTo>
                  <a:pt x="402324" y="15829"/>
                </a:lnTo>
                <a:lnTo>
                  <a:pt x="389343" y="17562"/>
                </a:lnTo>
                <a:lnTo>
                  <a:pt x="377019" y="19940"/>
                </a:lnTo>
                <a:lnTo>
                  <a:pt x="325020" y="32549"/>
                </a:lnTo>
                <a:lnTo>
                  <a:pt x="312113" y="36049"/>
                </a:lnTo>
                <a:lnTo>
                  <a:pt x="287985" y="43201"/>
                </a:lnTo>
                <a:lnTo>
                  <a:pt x="253765" y="54106"/>
                </a:lnTo>
                <a:lnTo>
                  <a:pt x="241364" y="57762"/>
                </a:lnTo>
                <a:lnTo>
                  <a:pt x="201750" y="68752"/>
                </a:lnTo>
                <a:lnTo>
                  <a:pt x="189558" y="72420"/>
                </a:lnTo>
                <a:lnTo>
                  <a:pt x="143150" y="834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7147457" y="5814104"/>
            <a:ext cx="516645" cy="77081"/>
          </a:xfrm>
          <a:custGeom>
            <a:avLst/>
            <a:gdLst/>
            <a:ahLst/>
            <a:cxnLst/>
            <a:rect l="0" t="0" r="0" b="0"/>
            <a:pathLst>
              <a:path w="516645" h="77081">
                <a:moveTo>
                  <a:pt x="0" y="77080"/>
                </a:moveTo>
                <a:lnTo>
                  <a:pt x="74422" y="52273"/>
                </a:lnTo>
                <a:lnTo>
                  <a:pt x="87544" y="49531"/>
                </a:lnTo>
                <a:lnTo>
                  <a:pt x="101185" y="47703"/>
                </a:lnTo>
                <a:lnTo>
                  <a:pt x="115173" y="46484"/>
                </a:lnTo>
                <a:lnTo>
                  <a:pt x="130616" y="45671"/>
                </a:lnTo>
                <a:lnTo>
                  <a:pt x="164089" y="44768"/>
                </a:lnTo>
                <a:lnTo>
                  <a:pt x="180356" y="45751"/>
                </a:lnTo>
                <a:lnTo>
                  <a:pt x="196095" y="47630"/>
                </a:lnTo>
                <a:lnTo>
                  <a:pt x="211482" y="50105"/>
                </a:lnTo>
                <a:lnTo>
                  <a:pt x="227857" y="51756"/>
                </a:lnTo>
                <a:lnTo>
                  <a:pt x="244891" y="52857"/>
                </a:lnTo>
                <a:lnTo>
                  <a:pt x="262365" y="53590"/>
                </a:lnTo>
                <a:lnTo>
                  <a:pt x="298093" y="54406"/>
                </a:lnTo>
                <a:lnTo>
                  <a:pt x="510015" y="55054"/>
                </a:lnTo>
                <a:lnTo>
                  <a:pt x="516195" y="53832"/>
                </a:lnTo>
                <a:lnTo>
                  <a:pt x="516644" y="51793"/>
                </a:lnTo>
                <a:lnTo>
                  <a:pt x="513273" y="49211"/>
                </a:lnTo>
                <a:lnTo>
                  <a:pt x="504909" y="46266"/>
                </a:lnTo>
                <a:lnTo>
                  <a:pt x="493214" y="43079"/>
                </a:lnTo>
                <a:lnTo>
                  <a:pt x="479301" y="39730"/>
                </a:lnTo>
                <a:lnTo>
                  <a:pt x="463907" y="37498"/>
                </a:lnTo>
                <a:lnTo>
                  <a:pt x="447528" y="36010"/>
                </a:lnTo>
                <a:lnTo>
                  <a:pt x="430491" y="35018"/>
                </a:lnTo>
                <a:lnTo>
                  <a:pt x="414238" y="33133"/>
                </a:lnTo>
                <a:lnTo>
                  <a:pt x="398510" y="30653"/>
                </a:lnTo>
                <a:lnTo>
                  <a:pt x="383129" y="27777"/>
                </a:lnTo>
                <a:lnTo>
                  <a:pt x="366759" y="25859"/>
                </a:lnTo>
                <a:lnTo>
                  <a:pt x="349728" y="24580"/>
                </a:lnTo>
                <a:lnTo>
                  <a:pt x="332256" y="23728"/>
                </a:lnTo>
                <a:lnTo>
                  <a:pt x="299792" y="22781"/>
                </a:lnTo>
                <a:lnTo>
                  <a:pt x="223005" y="22123"/>
                </a:lnTo>
                <a:lnTo>
                  <a:pt x="188837" y="22068"/>
                </a:lnTo>
                <a:lnTo>
                  <a:pt x="171161" y="20829"/>
                </a:lnTo>
                <a:lnTo>
                  <a:pt x="153260" y="18780"/>
                </a:lnTo>
                <a:lnTo>
                  <a:pt x="135207" y="16190"/>
                </a:lnTo>
                <a:lnTo>
                  <a:pt x="118279" y="13240"/>
                </a:lnTo>
                <a:lnTo>
                  <a:pt x="102099" y="10050"/>
                </a:lnTo>
                <a:lnTo>
                  <a:pt x="4404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806099" y="5803092"/>
            <a:ext cx="231243" cy="154163"/>
          </a:xfrm>
          <a:custGeom>
            <a:avLst/>
            <a:gdLst/>
            <a:ahLst/>
            <a:cxnLst/>
            <a:rect l="0" t="0" r="0" b="0"/>
            <a:pathLst>
              <a:path w="231243" h="154163">
                <a:moveTo>
                  <a:pt x="231242" y="0"/>
                </a:moveTo>
                <a:lnTo>
                  <a:pt x="196168" y="17537"/>
                </a:lnTo>
                <a:lnTo>
                  <a:pt x="182166" y="25150"/>
                </a:lnTo>
                <a:lnTo>
                  <a:pt x="169161" y="32673"/>
                </a:lnTo>
                <a:lnTo>
                  <a:pt x="156820" y="40135"/>
                </a:lnTo>
                <a:lnTo>
                  <a:pt x="146146" y="47556"/>
                </a:lnTo>
                <a:lnTo>
                  <a:pt x="136582" y="54951"/>
                </a:lnTo>
                <a:lnTo>
                  <a:pt x="127760" y="62327"/>
                </a:lnTo>
                <a:lnTo>
                  <a:pt x="118208" y="69692"/>
                </a:lnTo>
                <a:lnTo>
                  <a:pt x="108169" y="77049"/>
                </a:lnTo>
                <a:lnTo>
                  <a:pt x="97806" y="84401"/>
                </a:lnTo>
                <a:lnTo>
                  <a:pt x="88450" y="91749"/>
                </a:lnTo>
                <a:lnTo>
                  <a:pt x="79766" y="99095"/>
                </a:lnTo>
                <a:lnTo>
                  <a:pt x="71530" y="106439"/>
                </a:lnTo>
                <a:lnTo>
                  <a:pt x="55854" y="121125"/>
                </a:lnTo>
                <a:lnTo>
                  <a:pt x="48247" y="128467"/>
                </a:lnTo>
                <a:lnTo>
                  <a:pt x="39506" y="134585"/>
                </a:lnTo>
                <a:lnTo>
                  <a:pt x="30007" y="139887"/>
                </a:lnTo>
                <a:lnTo>
                  <a:pt x="0" y="154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p:cNvGrpSpPr/>
          <p:nvPr/>
        </p:nvGrpSpPr>
        <p:grpSpPr>
          <a:xfrm>
            <a:off x="5330549" y="5129710"/>
            <a:ext cx="539568" cy="442140"/>
            <a:chOff x="5330549" y="5129710"/>
            <a:chExt cx="539568" cy="442140"/>
          </a:xfrm>
        </p:grpSpPr>
        <p:sp>
          <p:nvSpPr>
            <p:cNvPr id="35" name="Freeform 34"/>
            <p:cNvSpPr/>
            <p:nvPr/>
          </p:nvSpPr>
          <p:spPr>
            <a:xfrm>
              <a:off x="5638873" y="5439710"/>
              <a:ext cx="231244" cy="132140"/>
            </a:xfrm>
            <a:custGeom>
              <a:avLst/>
              <a:gdLst/>
              <a:ahLst/>
              <a:cxnLst/>
              <a:rect l="0" t="0" r="0" b="0"/>
              <a:pathLst>
                <a:path w="231244" h="132140">
                  <a:moveTo>
                    <a:pt x="231243" y="0"/>
                  </a:moveTo>
                  <a:lnTo>
                    <a:pt x="150975" y="40134"/>
                  </a:lnTo>
                  <a:lnTo>
                    <a:pt x="136132" y="46333"/>
                  </a:lnTo>
                  <a:lnTo>
                    <a:pt x="121342" y="51688"/>
                  </a:lnTo>
                  <a:lnTo>
                    <a:pt x="106589" y="56482"/>
                  </a:lnTo>
                  <a:lnTo>
                    <a:pt x="93082" y="63349"/>
                  </a:lnTo>
                  <a:lnTo>
                    <a:pt x="80407" y="71597"/>
                  </a:lnTo>
                  <a:lnTo>
                    <a:pt x="68287" y="80766"/>
                  </a:lnTo>
                  <a:lnTo>
                    <a:pt x="57760" y="89326"/>
                  </a:lnTo>
                  <a:lnTo>
                    <a:pt x="48294" y="97479"/>
                  </a:lnTo>
                  <a:lnTo>
                    <a:pt x="0" y="1321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330549" y="5129710"/>
              <a:ext cx="176186" cy="158206"/>
            </a:xfrm>
            <a:custGeom>
              <a:avLst/>
              <a:gdLst/>
              <a:ahLst/>
              <a:cxnLst/>
              <a:rect l="0" t="0" r="0" b="0"/>
              <a:pathLst>
                <a:path w="176186" h="158206">
                  <a:moveTo>
                    <a:pt x="0" y="12688"/>
                  </a:moveTo>
                  <a:lnTo>
                    <a:pt x="40920" y="997"/>
                  </a:lnTo>
                  <a:lnTo>
                    <a:pt x="56644" y="0"/>
                  </a:lnTo>
                  <a:lnTo>
                    <a:pt x="70798" y="1782"/>
                  </a:lnTo>
                  <a:lnTo>
                    <a:pt x="83904" y="5418"/>
                  </a:lnTo>
                  <a:lnTo>
                    <a:pt x="93865" y="11512"/>
                  </a:lnTo>
                  <a:lnTo>
                    <a:pt x="101729" y="19245"/>
                  </a:lnTo>
                  <a:lnTo>
                    <a:pt x="108195" y="28071"/>
                  </a:lnTo>
                  <a:lnTo>
                    <a:pt x="113729" y="37626"/>
                  </a:lnTo>
                  <a:lnTo>
                    <a:pt x="118642" y="47666"/>
                  </a:lnTo>
                  <a:lnTo>
                    <a:pt x="123141" y="58030"/>
                  </a:lnTo>
                  <a:lnTo>
                    <a:pt x="124917" y="69833"/>
                  </a:lnTo>
                  <a:lnTo>
                    <a:pt x="124877" y="82596"/>
                  </a:lnTo>
                  <a:lnTo>
                    <a:pt x="123627" y="95999"/>
                  </a:lnTo>
                  <a:lnTo>
                    <a:pt x="120347" y="108605"/>
                  </a:lnTo>
                  <a:lnTo>
                    <a:pt x="115713" y="120679"/>
                  </a:lnTo>
                  <a:lnTo>
                    <a:pt x="110177" y="132399"/>
                  </a:lnTo>
                  <a:lnTo>
                    <a:pt x="102815" y="141436"/>
                  </a:lnTo>
                  <a:lnTo>
                    <a:pt x="94237" y="148684"/>
                  </a:lnTo>
                  <a:lnTo>
                    <a:pt x="84848" y="154739"/>
                  </a:lnTo>
                  <a:lnTo>
                    <a:pt x="73695" y="157553"/>
                  </a:lnTo>
                  <a:lnTo>
                    <a:pt x="61365" y="158205"/>
                  </a:lnTo>
                  <a:lnTo>
                    <a:pt x="48251" y="157416"/>
                  </a:lnTo>
                  <a:lnTo>
                    <a:pt x="37062" y="154443"/>
                  </a:lnTo>
                  <a:lnTo>
                    <a:pt x="27155" y="150015"/>
                  </a:lnTo>
                  <a:lnTo>
                    <a:pt x="18103" y="144615"/>
                  </a:lnTo>
                  <a:lnTo>
                    <a:pt x="14516" y="138568"/>
                  </a:lnTo>
                  <a:lnTo>
                    <a:pt x="14571" y="132090"/>
                  </a:lnTo>
                  <a:lnTo>
                    <a:pt x="17055" y="125324"/>
                  </a:lnTo>
                  <a:lnTo>
                    <a:pt x="24829" y="120814"/>
                  </a:lnTo>
                  <a:lnTo>
                    <a:pt x="36129" y="117806"/>
                  </a:lnTo>
                  <a:lnTo>
                    <a:pt x="49779" y="115802"/>
                  </a:lnTo>
                  <a:lnTo>
                    <a:pt x="63774" y="114466"/>
                  </a:lnTo>
                  <a:lnTo>
                    <a:pt x="77998" y="113574"/>
                  </a:lnTo>
                  <a:lnTo>
                    <a:pt x="106853" y="112584"/>
                  </a:lnTo>
                  <a:lnTo>
                    <a:pt x="176185" y="11179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Freeform 37"/>
          <p:cNvSpPr/>
          <p:nvPr/>
        </p:nvSpPr>
        <p:spPr>
          <a:xfrm>
            <a:off x="6971272" y="6034335"/>
            <a:ext cx="22024" cy="231244"/>
          </a:xfrm>
          <a:custGeom>
            <a:avLst/>
            <a:gdLst/>
            <a:ahLst/>
            <a:cxnLst/>
            <a:rect l="0" t="0" r="0" b="0"/>
            <a:pathLst>
              <a:path w="22024" h="231244">
                <a:moveTo>
                  <a:pt x="0" y="0"/>
                </a:moveTo>
                <a:lnTo>
                  <a:pt x="5845" y="29228"/>
                </a:lnTo>
                <a:lnTo>
                  <a:pt x="7567" y="42732"/>
                </a:lnTo>
                <a:lnTo>
                  <a:pt x="8715" y="56628"/>
                </a:lnTo>
                <a:lnTo>
                  <a:pt x="9480" y="70787"/>
                </a:lnTo>
                <a:lnTo>
                  <a:pt x="11214" y="86344"/>
                </a:lnTo>
                <a:lnTo>
                  <a:pt x="13594" y="102832"/>
                </a:lnTo>
                <a:lnTo>
                  <a:pt x="16403" y="119942"/>
                </a:lnTo>
                <a:lnTo>
                  <a:pt x="18277" y="136243"/>
                </a:lnTo>
                <a:lnTo>
                  <a:pt x="19526" y="152004"/>
                </a:lnTo>
                <a:lnTo>
                  <a:pt x="22023" y="231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4" name="Group 43"/>
          <p:cNvGrpSpPr/>
          <p:nvPr/>
        </p:nvGrpSpPr>
        <p:grpSpPr>
          <a:xfrm>
            <a:off x="6883179" y="3806537"/>
            <a:ext cx="693730" cy="190660"/>
            <a:chOff x="6883179" y="3806537"/>
            <a:chExt cx="693730" cy="190660"/>
          </a:xfrm>
        </p:grpSpPr>
        <p:sp>
          <p:nvSpPr>
            <p:cNvPr id="39" name="Freeform 38"/>
            <p:cNvSpPr/>
            <p:nvPr/>
          </p:nvSpPr>
          <p:spPr>
            <a:xfrm>
              <a:off x="6883179" y="3806537"/>
              <a:ext cx="143152" cy="121064"/>
            </a:xfrm>
            <a:custGeom>
              <a:avLst/>
              <a:gdLst/>
              <a:ahLst/>
              <a:cxnLst/>
              <a:rect l="0" t="0" r="0" b="0"/>
              <a:pathLst>
                <a:path w="143152" h="121064">
                  <a:moveTo>
                    <a:pt x="0" y="47509"/>
                  </a:moveTo>
                  <a:lnTo>
                    <a:pt x="23383" y="18281"/>
                  </a:lnTo>
                  <a:lnTo>
                    <a:pt x="35164" y="9671"/>
                  </a:lnTo>
                  <a:lnTo>
                    <a:pt x="47913" y="3931"/>
                  </a:lnTo>
                  <a:lnTo>
                    <a:pt x="61306" y="105"/>
                  </a:lnTo>
                  <a:lnTo>
                    <a:pt x="72682" y="0"/>
                  </a:lnTo>
                  <a:lnTo>
                    <a:pt x="82713" y="2378"/>
                  </a:lnTo>
                  <a:lnTo>
                    <a:pt x="91847" y="6410"/>
                  </a:lnTo>
                  <a:lnTo>
                    <a:pt x="101607" y="11545"/>
                  </a:lnTo>
                  <a:lnTo>
                    <a:pt x="111785" y="17416"/>
                  </a:lnTo>
                  <a:lnTo>
                    <a:pt x="122240" y="23776"/>
                  </a:lnTo>
                  <a:lnTo>
                    <a:pt x="129210" y="32910"/>
                  </a:lnTo>
                  <a:lnTo>
                    <a:pt x="133857" y="43894"/>
                  </a:lnTo>
                  <a:lnTo>
                    <a:pt x="136955" y="56110"/>
                  </a:lnTo>
                  <a:lnTo>
                    <a:pt x="136573" y="67925"/>
                  </a:lnTo>
                  <a:lnTo>
                    <a:pt x="133871" y="79472"/>
                  </a:lnTo>
                  <a:lnTo>
                    <a:pt x="129623" y="90841"/>
                  </a:lnTo>
                  <a:lnTo>
                    <a:pt x="121898" y="99643"/>
                  </a:lnTo>
                  <a:lnTo>
                    <a:pt x="111853" y="106735"/>
                  </a:lnTo>
                  <a:lnTo>
                    <a:pt x="100263" y="112687"/>
                  </a:lnTo>
                  <a:lnTo>
                    <a:pt x="87642" y="116654"/>
                  </a:lnTo>
                  <a:lnTo>
                    <a:pt x="74334" y="119299"/>
                  </a:lnTo>
                  <a:lnTo>
                    <a:pt x="60567" y="121063"/>
                  </a:lnTo>
                  <a:lnTo>
                    <a:pt x="47719" y="121015"/>
                  </a:lnTo>
                  <a:lnTo>
                    <a:pt x="35483" y="119760"/>
                  </a:lnTo>
                  <a:lnTo>
                    <a:pt x="23656" y="117699"/>
                  </a:lnTo>
                  <a:lnTo>
                    <a:pt x="16994" y="111431"/>
                  </a:lnTo>
                  <a:lnTo>
                    <a:pt x="13776" y="102359"/>
                  </a:lnTo>
                  <a:lnTo>
                    <a:pt x="12855" y="91417"/>
                  </a:lnTo>
                  <a:lnTo>
                    <a:pt x="15911" y="82898"/>
                  </a:lnTo>
                  <a:lnTo>
                    <a:pt x="21618" y="75996"/>
                  </a:lnTo>
                  <a:lnTo>
                    <a:pt x="29095" y="70171"/>
                  </a:lnTo>
                  <a:lnTo>
                    <a:pt x="38972" y="68734"/>
                  </a:lnTo>
                  <a:lnTo>
                    <a:pt x="50452" y="70224"/>
                  </a:lnTo>
                  <a:lnTo>
                    <a:pt x="62999" y="73664"/>
                  </a:lnTo>
                  <a:lnTo>
                    <a:pt x="75034" y="78404"/>
                  </a:lnTo>
                  <a:lnTo>
                    <a:pt x="86728" y="84011"/>
                  </a:lnTo>
                  <a:lnTo>
                    <a:pt x="143151" y="1135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7290607" y="3810000"/>
              <a:ext cx="55059" cy="187197"/>
            </a:xfrm>
            <a:custGeom>
              <a:avLst/>
              <a:gdLst/>
              <a:ahLst/>
              <a:cxnLst/>
              <a:rect l="0" t="0" r="0" b="0"/>
              <a:pathLst>
                <a:path w="55059" h="187197">
                  <a:moveTo>
                    <a:pt x="55058" y="0"/>
                  </a:moveTo>
                  <a:lnTo>
                    <a:pt x="25830" y="29228"/>
                  </a:lnTo>
                  <a:lnTo>
                    <a:pt x="17220" y="43955"/>
                  </a:lnTo>
                  <a:lnTo>
                    <a:pt x="11480" y="59891"/>
                  </a:lnTo>
                  <a:lnTo>
                    <a:pt x="7653" y="76632"/>
                  </a:lnTo>
                  <a:lnTo>
                    <a:pt x="5102" y="92687"/>
                  </a:lnTo>
                  <a:lnTo>
                    <a:pt x="3402" y="108285"/>
                  </a:lnTo>
                  <a:lnTo>
                    <a:pt x="0" y="1871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7213527" y="3909104"/>
              <a:ext cx="187197" cy="11012"/>
            </a:xfrm>
            <a:custGeom>
              <a:avLst/>
              <a:gdLst/>
              <a:ahLst/>
              <a:cxnLst/>
              <a:rect l="0" t="0" r="0" b="0"/>
              <a:pathLst>
                <a:path w="187197" h="11012">
                  <a:moveTo>
                    <a:pt x="0" y="11011"/>
                  </a:moveTo>
                  <a:lnTo>
                    <a:pt x="120231" y="11011"/>
                  </a:lnTo>
                  <a:lnTo>
                    <a:pt x="18719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7532861" y="3821011"/>
              <a:ext cx="1" cy="154163"/>
            </a:xfrm>
            <a:custGeom>
              <a:avLst/>
              <a:gdLst/>
              <a:ahLst/>
              <a:cxnLst/>
              <a:rect l="0" t="0" r="0" b="0"/>
              <a:pathLst>
                <a:path w="1" h="154163">
                  <a:moveTo>
                    <a:pt x="0" y="0"/>
                  </a:moveTo>
                  <a:lnTo>
                    <a:pt x="0" y="154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7444769" y="3913771"/>
              <a:ext cx="132140" cy="6345"/>
            </a:xfrm>
            <a:custGeom>
              <a:avLst/>
              <a:gdLst/>
              <a:ahLst/>
              <a:cxnLst/>
              <a:rect l="0" t="0" r="0" b="0"/>
              <a:pathLst>
                <a:path w="132140" h="6345">
                  <a:moveTo>
                    <a:pt x="0" y="6344"/>
                  </a:moveTo>
                  <a:lnTo>
                    <a:pt x="40919" y="498"/>
                  </a:lnTo>
                  <a:lnTo>
                    <a:pt x="56644" y="0"/>
                  </a:lnTo>
                  <a:lnTo>
                    <a:pt x="70797" y="891"/>
                  </a:lnTo>
                  <a:lnTo>
                    <a:pt x="132139" y="63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1" descr="da_flow_chart[1].gif"/>
          <p:cNvPicPr>
            <a:picLocks/>
          </p:cNvPicPr>
          <p:nvPr/>
        </p:nvPicPr>
        <p:blipFill>
          <a:blip r:embed="rId3" cstate="print"/>
          <a:stretch>
            <a:fillRect/>
          </a:stretch>
        </p:blipFill>
        <p:spPr>
          <a:xfrm>
            <a:off x="2209800" y="647700"/>
            <a:ext cx="5130800" cy="5130800"/>
          </a:xfrm>
          <a:prstGeom prst="rect">
            <a:avLst/>
          </a:prstGeom>
          <a:solidFill>
            <a:scrgbClr r="0" g="0" b="0">
              <a:alpha val="0"/>
            </a:scrgbClr>
          </a:solidFill>
        </p:spPr>
      </p:pic>
      <p:grpSp>
        <p:nvGrpSpPr>
          <p:cNvPr id="5" name="Group 4"/>
          <p:cNvGrpSpPr/>
          <p:nvPr/>
        </p:nvGrpSpPr>
        <p:grpSpPr>
          <a:xfrm>
            <a:off x="1791478" y="1071521"/>
            <a:ext cx="386932" cy="344562"/>
            <a:chOff x="1791478" y="1071521"/>
            <a:chExt cx="386932" cy="344562"/>
          </a:xfrm>
        </p:grpSpPr>
        <p:sp>
          <p:nvSpPr>
            <p:cNvPr id="3" name="Freeform 2"/>
            <p:cNvSpPr/>
            <p:nvPr/>
          </p:nvSpPr>
          <p:spPr>
            <a:xfrm>
              <a:off x="1994046" y="1189248"/>
              <a:ext cx="11013" cy="154163"/>
            </a:xfrm>
            <a:custGeom>
              <a:avLst/>
              <a:gdLst/>
              <a:ahLst/>
              <a:cxnLst/>
              <a:rect l="0" t="0" r="0" b="0"/>
              <a:pathLst>
                <a:path w="11013" h="154163">
                  <a:moveTo>
                    <a:pt x="11012" y="0"/>
                  </a:moveTo>
                  <a:lnTo>
                    <a:pt x="11012" y="99570"/>
                  </a:lnTo>
                  <a:lnTo>
                    <a:pt x="0" y="154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1791478" y="1071521"/>
              <a:ext cx="386932" cy="344562"/>
            </a:xfrm>
            <a:custGeom>
              <a:avLst/>
              <a:gdLst/>
              <a:ahLst/>
              <a:cxnLst/>
              <a:rect l="0" t="0" r="0" b="0"/>
              <a:pathLst>
                <a:path w="386932" h="344562">
                  <a:moveTo>
                    <a:pt x="81441" y="40646"/>
                  </a:moveTo>
                  <a:lnTo>
                    <a:pt x="58059" y="69874"/>
                  </a:lnTo>
                  <a:lnTo>
                    <a:pt x="48724" y="80931"/>
                  </a:lnTo>
                  <a:lnTo>
                    <a:pt x="40054" y="90750"/>
                  </a:lnTo>
                  <a:lnTo>
                    <a:pt x="31826" y="99742"/>
                  </a:lnTo>
                  <a:lnTo>
                    <a:pt x="25118" y="109408"/>
                  </a:lnTo>
                  <a:lnTo>
                    <a:pt x="19422" y="119522"/>
                  </a:lnTo>
                  <a:lnTo>
                    <a:pt x="14402" y="129935"/>
                  </a:lnTo>
                  <a:lnTo>
                    <a:pt x="9831" y="142995"/>
                  </a:lnTo>
                  <a:lnTo>
                    <a:pt x="5560" y="157819"/>
                  </a:lnTo>
                  <a:lnTo>
                    <a:pt x="1490" y="173819"/>
                  </a:lnTo>
                  <a:lnTo>
                    <a:pt x="0" y="190603"/>
                  </a:lnTo>
                  <a:lnTo>
                    <a:pt x="230" y="207911"/>
                  </a:lnTo>
                  <a:lnTo>
                    <a:pt x="1607" y="225566"/>
                  </a:lnTo>
                  <a:lnTo>
                    <a:pt x="4972" y="242231"/>
                  </a:lnTo>
                  <a:lnTo>
                    <a:pt x="9662" y="258234"/>
                  </a:lnTo>
                  <a:lnTo>
                    <a:pt x="15236" y="273797"/>
                  </a:lnTo>
                  <a:lnTo>
                    <a:pt x="21399" y="286620"/>
                  </a:lnTo>
                  <a:lnTo>
                    <a:pt x="27954" y="297615"/>
                  </a:lnTo>
                  <a:lnTo>
                    <a:pt x="34771" y="307392"/>
                  </a:lnTo>
                  <a:lnTo>
                    <a:pt x="45434" y="316357"/>
                  </a:lnTo>
                  <a:lnTo>
                    <a:pt x="58660" y="324781"/>
                  </a:lnTo>
                  <a:lnTo>
                    <a:pt x="73595" y="332844"/>
                  </a:lnTo>
                  <a:lnTo>
                    <a:pt x="89669" y="338219"/>
                  </a:lnTo>
                  <a:lnTo>
                    <a:pt x="106502" y="341803"/>
                  </a:lnTo>
                  <a:lnTo>
                    <a:pt x="123842" y="344192"/>
                  </a:lnTo>
                  <a:lnTo>
                    <a:pt x="142743" y="344561"/>
                  </a:lnTo>
                  <a:lnTo>
                    <a:pt x="162685" y="343584"/>
                  </a:lnTo>
                  <a:lnTo>
                    <a:pt x="183320" y="341709"/>
                  </a:lnTo>
                  <a:lnTo>
                    <a:pt x="200748" y="339235"/>
                  </a:lnTo>
                  <a:lnTo>
                    <a:pt x="216037" y="336362"/>
                  </a:lnTo>
                  <a:lnTo>
                    <a:pt x="229900" y="333224"/>
                  </a:lnTo>
                  <a:lnTo>
                    <a:pt x="241589" y="328685"/>
                  </a:lnTo>
                  <a:lnTo>
                    <a:pt x="251829" y="323211"/>
                  </a:lnTo>
                  <a:lnTo>
                    <a:pt x="261102" y="317115"/>
                  </a:lnTo>
                  <a:lnTo>
                    <a:pt x="270955" y="311828"/>
                  </a:lnTo>
                  <a:lnTo>
                    <a:pt x="281194" y="307080"/>
                  </a:lnTo>
                  <a:lnTo>
                    <a:pt x="291691" y="302690"/>
                  </a:lnTo>
                  <a:lnTo>
                    <a:pt x="301136" y="297317"/>
                  </a:lnTo>
                  <a:lnTo>
                    <a:pt x="309879" y="291288"/>
                  </a:lnTo>
                  <a:lnTo>
                    <a:pt x="318155" y="284822"/>
                  </a:lnTo>
                  <a:lnTo>
                    <a:pt x="326119" y="278064"/>
                  </a:lnTo>
                  <a:lnTo>
                    <a:pt x="333876" y="271111"/>
                  </a:lnTo>
                  <a:lnTo>
                    <a:pt x="341494" y="264030"/>
                  </a:lnTo>
                  <a:lnTo>
                    <a:pt x="349020" y="255638"/>
                  </a:lnTo>
                  <a:lnTo>
                    <a:pt x="356484" y="246373"/>
                  </a:lnTo>
                  <a:lnTo>
                    <a:pt x="363907" y="236525"/>
                  </a:lnTo>
                  <a:lnTo>
                    <a:pt x="370079" y="223843"/>
                  </a:lnTo>
                  <a:lnTo>
                    <a:pt x="375418" y="209271"/>
                  </a:lnTo>
                  <a:lnTo>
                    <a:pt x="380200" y="193438"/>
                  </a:lnTo>
                  <a:lnTo>
                    <a:pt x="383388" y="176766"/>
                  </a:lnTo>
                  <a:lnTo>
                    <a:pt x="385514" y="159533"/>
                  </a:lnTo>
                  <a:lnTo>
                    <a:pt x="386931" y="141927"/>
                  </a:lnTo>
                  <a:lnTo>
                    <a:pt x="386652" y="125296"/>
                  </a:lnTo>
                  <a:lnTo>
                    <a:pt x="385243" y="109314"/>
                  </a:lnTo>
                  <a:lnTo>
                    <a:pt x="383080" y="93766"/>
                  </a:lnTo>
                  <a:lnTo>
                    <a:pt x="379191" y="80953"/>
                  </a:lnTo>
                  <a:lnTo>
                    <a:pt x="374151" y="69965"/>
                  </a:lnTo>
                  <a:lnTo>
                    <a:pt x="368344" y="60192"/>
                  </a:lnTo>
                  <a:lnTo>
                    <a:pt x="360802" y="50006"/>
                  </a:lnTo>
                  <a:lnTo>
                    <a:pt x="352104" y="39545"/>
                  </a:lnTo>
                  <a:lnTo>
                    <a:pt x="342634" y="28900"/>
                  </a:lnTo>
                  <a:lnTo>
                    <a:pt x="331427" y="20581"/>
                  </a:lnTo>
                  <a:lnTo>
                    <a:pt x="319062" y="13811"/>
                  </a:lnTo>
                  <a:lnTo>
                    <a:pt x="305924" y="8074"/>
                  </a:lnTo>
                  <a:lnTo>
                    <a:pt x="289825" y="4249"/>
                  </a:lnTo>
                  <a:lnTo>
                    <a:pt x="271751" y="1699"/>
                  </a:lnTo>
                  <a:lnTo>
                    <a:pt x="252361" y="0"/>
                  </a:lnTo>
                  <a:lnTo>
                    <a:pt x="235763" y="90"/>
                  </a:lnTo>
                  <a:lnTo>
                    <a:pt x="221028" y="1374"/>
                  </a:lnTo>
                  <a:lnTo>
                    <a:pt x="207534" y="3453"/>
                  </a:lnTo>
                  <a:lnTo>
                    <a:pt x="194867" y="6063"/>
                  </a:lnTo>
                  <a:lnTo>
                    <a:pt x="182752" y="9026"/>
                  </a:lnTo>
                  <a:lnTo>
                    <a:pt x="171005" y="12225"/>
                  </a:lnTo>
                  <a:lnTo>
                    <a:pt x="148164" y="19042"/>
                  </a:lnTo>
                  <a:lnTo>
                    <a:pt x="136935" y="22573"/>
                  </a:lnTo>
                  <a:lnTo>
                    <a:pt x="125778" y="27374"/>
                  </a:lnTo>
                  <a:lnTo>
                    <a:pt x="114669" y="33022"/>
                  </a:lnTo>
                  <a:lnTo>
                    <a:pt x="81441" y="516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
          <p:cNvGrpSpPr/>
          <p:nvPr/>
        </p:nvGrpSpPr>
        <p:grpSpPr>
          <a:xfrm>
            <a:off x="3828643" y="1982080"/>
            <a:ext cx="625286" cy="482262"/>
            <a:chOff x="3828643" y="1982080"/>
            <a:chExt cx="625286" cy="482262"/>
          </a:xfrm>
        </p:grpSpPr>
        <p:sp>
          <p:nvSpPr>
            <p:cNvPr id="6" name="Freeform 5"/>
            <p:cNvSpPr/>
            <p:nvPr/>
          </p:nvSpPr>
          <p:spPr>
            <a:xfrm>
              <a:off x="4124429" y="2103208"/>
              <a:ext cx="215081" cy="231011"/>
            </a:xfrm>
            <a:custGeom>
              <a:avLst/>
              <a:gdLst/>
              <a:ahLst/>
              <a:cxnLst/>
              <a:rect l="0" t="0" r="0" b="0"/>
              <a:pathLst>
                <a:path w="215081" h="231011">
                  <a:moveTo>
                    <a:pt x="71929" y="0"/>
                  </a:moveTo>
                  <a:lnTo>
                    <a:pt x="107003" y="29228"/>
                  </a:lnTo>
                  <a:lnTo>
                    <a:pt x="118559" y="42732"/>
                  </a:lnTo>
                  <a:lnTo>
                    <a:pt x="127486" y="56628"/>
                  </a:lnTo>
                  <a:lnTo>
                    <a:pt x="134661" y="70787"/>
                  </a:lnTo>
                  <a:lnTo>
                    <a:pt x="138220" y="83896"/>
                  </a:lnTo>
                  <a:lnTo>
                    <a:pt x="139370" y="96306"/>
                  </a:lnTo>
                  <a:lnTo>
                    <a:pt x="138913" y="108251"/>
                  </a:lnTo>
                  <a:lnTo>
                    <a:pt x="136161" y="118660"/>
                  </a:lnTo>
                  <a:lnTo>
                    <a:pt x="131880" y="128047"/>
                  </a:lnTo>
                  <a:lnTo>
                    <a:pt x="126578" y="136752"/>
                  </a:lnTo>
                  <a:lnTo>
                    <a:pt x="118150" y="145002"/>
                  </a:lnTo>
                  <a:lnTo>
                    <a:pt x="107637" y="152949"/>
                  </a:lnTo>
                  <a:lnTo>
                    <a:pt x="95735" y="160694"/>
                  </a:lnTo>
                  <a:lnTo>
                    <a:pt x="84129" y="167081"/>
                  </a:lnTo>
                  <a:lnTo>
                    <a:pt x="72721" y="172563"/>
                  </a:lnTo>
                  <a:lnTo>
                    <a:pt x="61446" y="177440"/>
                  </a:lnTo>
                  <a:lnTo>
                    <a:pt x="50258" y="181916"/>
                  </a:lnTo>
                  <a:lnTo>
                    <a:pt x="28040" y="190151"/>
                  </a:lnTo>
                  <a:lnTo>
                    <a:pt x="18200" y="195284"/>
                  </a:lnTo>
                  <a:lnTo>
                    <a:pt x="9193" y="201152"/>
                  </a:lnTo>
                  <a:lnTo>
                    <a:pt x="741" y="207512"/>
                  </a:lnTo>
                  <a:lnTo>
                    <a:pt x="0" y="212975"/>
                  </a:lnTo>
                  <a:lnTo>
                    <a:pt x="4401" y="217841"/>
                  </a:lnTo>
                  <a:lnTo>
                    <a:pt x="12228" y="222308"/>
                  </a:lnTo>
                  <a:lnTo>
                    <a:pt x="22341" y="225286"/>
                  </a:lnTo>
                  <a:lnTo>
                    <a:pt x="33976" y="227272"/>
                  </a:lnTo>
                  <a:lnTo>
                    <a:pt x="46627" y="228595"/>
                  </a:lnTo>
                  <a:lnTo>
                    <a:pt x="61179" y="229478"/>
                  </a:lnTo>
                  <a:lnTo>
                    <a:pt x="93661" y="230458"/>
                  </a:lnTo>
                  <a:lnTo>
                    <a:pt x="146341" y="231010"/>
                  </a:lnTo>
                  <a:lnTo>
                    <a:pt x="161913" y="229864"/>
                  </a:lnTo>
                  <a:lnTo>
                    <a:pt x="175965" y="227876"/>
                  </a:lnTo>
                  <a:lnTo>
                    <a:pt x="215080"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828643" y="1982080"/>
              <a:ext cx="625286" cy="482262"/>
            </a:xfrm>
            <a:custGeom>
              <a:avLst/>
              <a:gdLst/>
              <a:ahLst/>
              <a:cxnLst/>
              <a:rect l="0" t="0" r="0" b="0"/>
              <a:pathLst>
                <a:path w="625286" h="482262">
                  <a:moveTo>
                    <a:pt x="444796" y="44047"/>
                  </a:moveTo>
                  <a:lnTo>
                    <a:pt x="398031" y="26510"/>
                  </a:lnTo>
                  <a:lnTo>
                    <a:pt x="379362" y="21344"/>
                  </a:lnTo>
                  <a:lnTo>
                    <a:pt x="362021" y="17900"/>
                  </a:lnTo>
                  <a:lnTo>
                    <a:pt x="345566" y="15604"/>
                  </a:lnTo>
                  <a:lnTo>
                    <a:pt x="329703" y="14073"/>
                  </a:lnTo>
                  <a:lnTo>
                    <a:pt x="314233" y="13053"/>
                  </a:lnTo>
                  <a:lnTo>
                    <a:pt x="299026" y="12373"/>
                  </a:lnTo>
                  <a:lnTo>
                    <a:pt x="283993" y="13142"/>
                  </a:lnTo>
                  <a:lnTo>
                    <a:pt x="269078" y="14879"/>
                  </a:lnTo>
                  <a:lnTo>
                    <a:pt x="254241" y="17261"/>
                  </a:lnTo>
                  <a:lnTo>
                    <a:pt x="239455" y="20072"/>
                  </a:lnTo>
                  <a:lnTo>
                    <a:pt x="209975" y="26458"/>
                  </a:lnTo>
                  <a:lnTo>
                    <a:pt x="195263" y="31097"/>
                  </a:lnTo>
                  <a:lnTo>
                    <a:pt x="180560" y="36637"/>
                  </a:lnTo>
                  <a:lnTo>
                    <a:pt x="165864" y="42778"/>
                  </a:lnTo>
                  <a:lnTo>
                    <a:pt x="152396" y="50542"/>
                  </a:lnTo>
                  <a:lnTo>
                    <a:pt x="139748" y="59388"/>
                  </a:lnTo>
                  <a:lnTo>
                    <a:pt x="127644" y="68957"/>
                  </a:lnTo>
                  <a:lnTo>
                    <a:pt x="115905" y="77782"/>
                  </a:lnTo>
                  <a:lnTo>
                    <a:pt x="93073" y="94114"/>
                  </a:lnTo>
                  <a:lnTo>
                    <a:pt x="81846" y="103119"/>
                  </a:lnTo>
                  <a:lnTo>
                    <a:pt x="70691" y="112792"/>
                  </a:lnTo>
                  <a:lnTo>
                    <a:pt x="59584" y="122912"/>
                  </a:lnTo>
                  <a:lnTo>
                    <a:pt x="49731" y="133329"/>
                  </a:lnTo>
                  <a:lnTo>
                    <a:pt x="40716" y="143944"/>
                  </a:lnTo>
                  <a:lnTo>
                    <a:pt x="32260" y="154691"/>
                  </a:lnTo>
                  <a:lnTo>
                    <a:pt x="25398" y="166750"/>
                  </a:lnTo>
                  <a:lnTo>
                    <a:pt x="19600" y="179683"/>
                  </a:lnTo>
                  <a:lnTo>
                    <a:pt x="9895" y="205881"/>
                  </a:lnTo>
                  <a:lnTo>
                    <a:pt x="1504" y="229759"/>
                  </a:lnTo>
                  <a:lnTo>
                    <a:pt x="0" y="242489"/>
                  </a:lnTo>
                  <a:lnTo>
                    <a:pt x="222" y="255869"/>
                  </a:lnTo>
                  <a:lnTo>
                    <a:pt x="1592" y="269684"/>
                  </a:lnTo>
                  <a:lnTo>
                    <a:pt x="3730" y="282564"/>
                  </a:lnTo>
                  <a:lnTo>
                    <a:pt x="6378" y="294821"/>
                  </a:lnTo>
                  <a:lnTo>
                    <a:pt x="9367" y="306663"/>
                  </a:lnTo>
                  <a:lnTo>
                    <a:pt x="13807" y="318229"/>
                  </a:lnTo>
                  <a:lnTo>
                    <a:pt x="19214" y="329609"/>
                  </a:lnTo>
                  <a:lnTo>
                    <a:pt x="25265" y="340867"/>
                  </a:lnTo>
                  <a:lnTo>
                    <a:pt x="32970" y="352042"/>
                  </a:lnTo>
                  <a:lnTo>
                    <a:pt x="41778" y="363163"/>
                  </a:lnTo>
                  <a:lnTo>
                    <a:pt x="51320" y="374248"/>
                  </a:lnTo>
                  <a:lnTo>
                    <a:pt x="61351" y="385308"/>
                  </a:lnTo>
                  <a:lnTo>
                    <a:pt x="82286" y="407385"/>
                  </a:lnTo>
                  <a:lnTo>
                    <a:pt x="94231" y="417188"/>
                  </a:lnTo>
                  <a:lnTo>
                    <a:pt x="107088" y="426170"/>
                  </a:lnTo>
                  <a:lnTo>
                    <a:pt x="120553" y="434605"/>
                  </a:lnTo>
                  <a:lnTo>
                    <a:pt x="135648" y="441451"/>
                  </a:lnTo>
                  <a:lnTo>
                    <a:pt x="151828" y="447239"/>
                  </a:lnTo>
                  <a:lnTo>
                    <a:pt x="168733" y="452322"/>
                  </a:lnTo>
                  <a:lnTo>
                    <a:pt x="186120" y="456933"/>
                  </a:lnTo>
                  <a:lnTo>
                    <a:pt x="221753" y="465320"/>
                  </a:lnTo>
                  <a:lnTo>
                    <a:pt x="276207" y="476920"/>
                  </a:lnTo>
                  <a:lnTo>
                    <a:pt x="294475" y="479450"/>
                  </a:lnTo>
                  <a:lnTo>
                    <a:pt x="312770" y="481136"/>
                  </a:lnTo>
                  <a:lnTo>
                    <a:pt x="331086" y="482261"/>
                  </a:lnTo>
                  <a:lnTo>
                    <a:pt x="349413" y="481787"/>
                  </a:lnTo>
                  <a:lnTo>
                    <a:pt x="367749" y="480247"/>
                  </a:lnTo>
                  <a:lnTo>
                    <a:pt x="386090" y="477997"/>
                  </a:lnTo>
                  <a:lnTo>
                    <a:pt x="404436" y="474050"/>
                  </a:lnTo>
                  <a:lnTo>
                    <a:pt x="422783" y="468972"/>
                  </a:lnTo>
                  <a:lnTo>
                    <a:pt x="441133" y="463139"/>
                  </a:lnTo>
                  <a:lnTo>
                    <a:pt x="457036" y="456804"/>
                  </a:lnTo>
                  <a:lnTo>
                    <a:pt x="471309" y="450133"/>
                  </a:lnTo>
                  <a:lnTo>
                    <a:pt x="526435" y="421845"/>
                  </a:lnTo>
                  <a:lnTo>
                    <a:pt x="539598" y="414593"/>
                  </a:lnTo>
                  <a:lnTo>
                    <a:pt x="552043" y="407310"/>
                  </a:lnTo>
                  <a:lnTo>
                    <a:pt x="564011" y="400009"/>
                  </a:lnTo>
                  <a:lnTo>
                    <a:pt x="574437" y="391470"/>
                  </a:lnTo>
                  <a:lnTo>
                    <a:pt x="583834" y="382108"/>
                  </a:lnTo>
                  <a:lnTo>
                    <a:pt x="592546" y="372195"/>
                  </a:lnTo>
                  <a:lnTo>
                    <a:pt x="599578" y="360693"/>
                  </a:lnTo>
                  <a:lnTo>
                    <a:pt x="605489" y="348131"/>
                  </a:lnTo>
                  <a:lnTo>
                    <a:pt x="610653" y="334862"/>
                  </a:lnTo>
                  <a:lnTo>
                    <a:pt x="615319" y="321122"/>
                  </a:lnTo>
                  <a:lnTo>
                    <a:pt x="619654" y="307068"/>
                  </a:lnTo>
                  <a:lnTo>
                    <a:pt x="623767" y="292805"/>
                  </a:lnTo>
                  <a:lnTo>
                    <a:pt x="625285" y="274731"/>
                  </a:lnTo>
                  <a:lnTo>
                    <a:pt x="625074" y="254118"/>
                  </a:lnTo>
                  <a:lnTo>
                    <a:pt x="623710" y="231811"/>
                  </a:lnTo>
                  <a:lnTo>
                    <a:pt x="621577" y="212045"/>
                  </a:lnTo>
                  <a:lnTo>
                    <a:pt x="618932" y="193975"/>
                  </a:lnTo>
                  <a:lnTo>
                    <a:pt x="615944" y="177033"/>
                  </a:lnTo>
                  <a:lnTo>
                    <a:pt x="610282" y="160845"/>
                  </a:lnTo>
                  <a:lnTo>
                    <a:pt x="602837" y="145159"/>
                  </a:lnTo>
                  <a:lnTo>
                    <a:pt x="594203" y="129807"/>
                  </a:lnTo>
                  <a:lnTo>
                    <a:pt x="584777" y="115903"/>
                  </a:lnTo>
                  <a:lnTo>
                    <a:pt x="574822" y="102962"/>
                  </a:lnTo>
                  <a:lnTo>
                    <a:pt x="564515" y="90665"/>
                  </a:lnTo>
                  <a:lnTo>
                    <a:pt x="552749" y="80020"/>
                  </a:lnTo>
                  <a:lnTo>
                    <a:pt x="540012" y="70476"/>
                  </a:lnTo>
                  <a:lnTo>
                    <a:pt x="526626" y="61666"/>
                  </a:lnTo>
                  <a:lnTo>
                    <a:pt x="512808" y="53346"/>
                  </a:lnTo>
                  <a:lnTo>
                    <a:pt x="498702" y="45352"/>
                  </a:lnTo>
                  <a:lnTo>
                    <a:pt x="484404" y="37576"/>
                  </a:lnTo>
                  <a:lnTo>
                    <a:pt x="469978" y="31168"/>
                  </a:lnTo>
                  <a:lnTo>
                    <a:pt x="455467" y="25673"/>
                  </a:lnTo>
                  <a:lnTo>
                    <a:pt x="440898" y="20786"/>
                  </a:lnTo>
                  <a:lnTo>
                    <a:pt x="426292" y="16304"/>
                  </a:lnTo>
                  <a:lnTo>
                    <a:pt x="411660" y="12093"/>
                  </a:lnTo>
                  <a:lnTo>
                    <a:pt x="34569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4164176" y="2829971"/>
            <a:ext cx="543038" cy="494627"/>
            <a:chOff x="4164176" y="2829971"/>
            <a:chExt cx="543038" cy="494627"/>
          </a:xfrm>
        </p:grpSpPr>
        <p:sp>
          <p:nvSpPr>
            <p:cNvPr id="9" name="Freeform 8"/>
            <p:cNvSpPr/>
            <p:nvPr/>
          </p:nvSpPr>
          <p:spPr>
            <a:xfrm>
              <a:off x="4350520" y="2975962"/>
              <a:ext cx="238402" cy="205530"/>
            </a:xfrm>
            <a:custGeom>
              <a:avLst/>
              <a:gdLst/>
              <a:ahLst/>
              <a:cxnLst/>
              <a:rect l="0" t="0" r="0" b="0"/>
              <a:pathLst>
                <a:path w="238402" h="205530">
                  <a:moveTo>
                    <a:pt x="22023" y="63228"/>
                  </a:moveTo>
                  <a:lnTo>
                    <a:pt x="99346" y="30556"/>
                  </a:lnTo>
                  <a:lnTo>
                    <a:pt x="117618" y="23094"/>
                  </a:lnTo>
                  <a:lnTo>
                    <a:pt x="147709" y="11541"/>
                  </a:lnTo>
                  <a:lnTo>
                    <a:pt x="160872" y="6747"/>
                  </a:lnTo>
                  <a:lnTo>
                    <a:pt x="174541" y="3551"/>
                  </a:lnTo>
                  <a:lnTo>
                    <a:pt x="188547" y="1420"/>
                  </a:lnTo>
                  <a:lnTo>
                    <a:pt x="202779" y="0"/>
                  </a:lnTo>
                  <a:lnTo>
                    <a:pt x="214714" y="1500"/>
                  </a:lnTo>
                  <a:lnTo>
                    <a:pt x="225118" y="4947"/>
                  </a:lnTo>
                  <a:lnTo>
                    <a:pt x="234501" y="9692"/>
                  </a:lnTo>
                  <a:lnTo>
                    <a:pt x="238309" y="15302"/>
                  </a:lnTo>
                  <a:lnTo>
                    <a:pt x="238401" y="21490"/>
                  </a:lnTo>
                  <a:lnTo>
                    <a:pt x="236015" y="28062"/>
                  </a:lnTo>
                  <a:lnTo>
                    <a:pt x="230754" y="33666"/>
                  </a:lnTo>
                  <a:lnTo>
                    <a:pt x="223576" y="38626"/>
                  </a:lnTo>
                  <a:lnTo>
                    <a:pt x="215120" y="43157"/>
                  </a:lnTo>
                  <a:lnTo>
                    <a:pt x="203365" y="46177"/>
                  </a:lnTo>
                  <a:lnTo>
                    <a:pt x="189411" y="48190"/>
                  </a:lnTo>
                  <a:lnTo>
                    <a:pt x="173991" y="49532"/>
                  </a:lnTo>
                  <a:lnTo>
                    <a:pt x="158817" y="50427"/>
                  </a:lnTo>
                  <a:lnTo>
                    <a:pt x="128906" y="51422"/>
                  </a:lnTo>
                  <a:lnTo>
                    <a:pt x="120196" y="55357"/>
                  </a:lnTo>
                  <a:lnTo>
                    <a:pt x="115612" y="61651"/>
                  </a:lnTo>
                  <a:lnTo>
                    <a:pt x="113780" y="69518"/>
                  </a:lnTo>
                  <a:lnTo>
                    <a:pt x="115006" y="77209"/>
                  </a:lnTo>
                  <a:lnTo>
                    <a:pt x="118270" y="84784"/>
                  </a:lnTo>
                  <a:lnTo>
                    <a:pt x="122893" y="92281"/>
                  </a:lnTo>
                  <a:lnTo>
                    <a:pt x="128422" y="99726"/>
                  </a:lnTo>
                  <a:lnTo>
                    <a:pt x="134555" y="107136"/>
                  </a:lnTo>
                  <a:lnTo>
                    <a:pt x="141091" y="114523"/>
                  </a:lnTo>
                  <a:lnTo>
                    <a:pt x="158141" y="132519"/>
                  </a:lnTo>
                  <a:lnTo>
                    <a:pt x="193149" y="168135"/>
                  </a:lnTo>
                  <a:lnTo>
                    <a:pt x="197283" y="177212"/>
                  </a:lnTo>
                  <a:lnTo>
                    <a:pt x="198815" y="186934"/>
                  </a:lnTo>
                  <a:lnTo>
                    <a:pt x="198613" y="197086"/>
                  </a:lnTo>
                  <a:lnTo>
                    <a:pt x="191137" y="202631"/>
                  </a:lnTo>
                  <a:lnTo>
                    <a:pt x="178812" y="205104"/>
                  </a:lnTo>
                  <a:lnTo>
                    <a:pt x="163254" y="205529"/>
                  </a:lnTo>
                  <a:lnTo>
                    <a:pt x="146765" y="203365"/>
                  </a:lnTo>
                  <a:lnTo>
                    <a:pt x="129654" y="199475"/>
                  </a:lnTo>
                  <a:lnTo>
                    <a:pt x="112130" y="194435"/>
                  </a:lnTo>
                  <a:lnTo>
                    <a:pt x="98000" y="188628"/>
                  </a:lnTo>
                  <a:lnTo>
                    <a:pt x="86133" y="182310"/>
                  </a:lnTo>
                  <a:lnTo>
                    <a:pt x="75775" y="175651"/>
                  </a:lnTo>
                  <a:lnTo>
                    <a:pt x="63976" y="167541"/>
                  </a:lnTo>
                  <a:lnTo>
                    <a:pt x="51215" y="158464"/>
                  </a:lnTo>
                  <a:lnTo>
                    <a:pt x="0" y="1182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164176" y="2829971"/>
              <a:ext cx="543038" cy="494627"/>
            </a:xfrm>
            <a:custGeom>
              <a:avLst/>
              <a:gdLst/>
              <a:ahLst/>
              <a:cxnLst/>
              <a:rect l="0" t="0" r="0" b="0"/>
              <a:pathLst>
                <a:path w="543038" h="494627">
                  <a:moveTo>
                    <a:pt x="241402" y="0"/>
                  </a:moveTo>
                  <a:lnTo>
                    <a:pt x="166980" y="24807"/>
                  </a:lnTo>
                  <a:lnTo>
                    <a:pt x="156306" y="31220"/>
                  </a:lnTo>
                  <a:lnTo>
                    <a:pt x="146743" y="39166"/>
                  </a:lnTo>
                  <a:lnTo>
                    <a:pt x="137920" y="48134"/>
                  </a:lnTo>
                  <a:lnTo>
                    <a:pt x="128368" y="56559"/>
                  </a:lnTo>
                  <a:lnTo>
                    <a:pt x="118330" y="64623"/>
                  </a:lnTo>
                  <a:lnTo>
                    <a:pt x="107966" y="72446"/>
                  </a:lnTo>
                  <a:lnTo>
                    <a:pt x="97387" y="81332"/>
                  </a:lnTo>
                  <a:lnTo>
                    <a:pt x="86664" y="90927"/>
                  </a:lnTo>
                  <a:lnTo>
                    <a:pt x="75844" y="100993"/>
                  </a:lnTo>
                  <a:lnTo>
                    <a:pt x="66184" y="111375"/>
                  </a:lnTo>
                  <a:lnTo>
                    <a:pt x="57298" y="121967"/>
                  </a:lnTo>
                  <a:lnTo>
                    <a:pt x="48926" y="132698"/>
                  </a:lnTo>
                  <a:lnTo>
                    <a:pt x="40897" y="144747"/>
                  </a:lnTo>
                  <a:lnTo>
                    <a:pt x="33099" y="157673"/>
                  </a:lnTo>
                  <a:lnTo>
                    <a:pt x="25452" y="171185"/>
                  </a:lnTo>
                  <a:lnTo>
                    <a:pt x="19131" y="183863"/>
                  </a:lnTo>
                  <a:lnTo>
                    <a:pt x="13694" y="195986"/>
                  </a:lnTo>
                  <a:lnTo>
                    <a:pt x="8845" y="207738"/>
                  </a:lnTo>
                  <a:lnTo>
                    <a:pt x="5613" y="220467"/>
                  </a:lnTo>
                  <a:lnTo>
                    <a:pt x="3458" y="233847"/>
                  </a:lnTo>
                  <a:lnTo>
                    <a:pt x="2021" y="247661"/>
                  </a:lnTo>
                  <a:lnTo>
                    <a:pt x="1063" y="261764"/>
                  </a:lnTo>
                  <a:lnTo>
                    <a:pt x="425" y="276060"/>
                  </a:lnTo>
                  <a:lnTo>
                    <a:pt x="0" y="290485"/>
                  </a:lnTo>
                  <a:lnTo>
                    <a:pt x="939" y="304996"/>
                  </a:lnTo>
                  <a:lnTo>
                    <a:pt x="2789" y="319564"/>
                  </a:lnTo>
                  <a:lnTo>
                    <a:pt x="5246" y="334169"/>
                  </a:lnTo>
                  <a:lnTo>
                    <a:pt x="10554" y="347577"/>
                  </a:lnTo>
                  <a:lnTo>
                    <a:pt x="17764" y="360186"/>
                  </a:lnTo>
                  <a:lnTo>
                    <a:pt x="26241" y="372263"/>
                  </a:lnTo>
                  <a:lnTo>
                    <a:pt x="35563" y="383984"/>
                  </a:lnTo>
                  <a:lnTo>
                    <a:pt x="45447" y="395469"/>
                  </a:lnTo>
                  <a:lnTo>
                    <a:pt x="55708" y="406796"/>
                  </a:lnTo>
                  <a:lnTo>
                    <a:pt x="67442" y="418018"/>
                  </a:lnTo>
                  <a:lnTo>
                    <a:pt x="80159" y="429170"/>
                  </a:lnTo>
                  <a:lnTo>
                    <a:pt x="93531" y="440275"/>
                  </a:lnTo>
                  <a:lnTo>
                    <a:pt x="108563" y="450126"/>
                  </a:lnTo>
                  <a:lnTo>
                    <a:pt x="124702" y="459139"/>
                  </a:lnTo>
                  <a:lnTo>
                    <a:pt x="141579" y="467596"/>
                  </a:lnTo>
                  <a:lnTo>
                    <a:pt x="158948" y="474457"/>
                  </a:lnTo>
                  <a:lnTo>
                    <a:pt x="176645" y="480254"/>
                  </a:lnTo>
                  <a:lnTo>
                    <a:pt x="194560" y="485343"/>
                  </a:lnTo>
                  <a:lnTo>
                    <a:pt x="212621" y="488735"/>
                  </a:lnTo>
                  <a:lnTo>
                    <a:pt x="230779" y="490997"/>
                  </a:lnTo>
                  <a:lnTo>
                    <a:pt x="249003" y="492504"/>
                  </a:lnTo>
                  <a:lnTo>
                    <a:pt x="267269" y="493510"/>
                  </a:lnTo>
                  <a:lnTo>
                    <a:pt x="303878" y="494626"/>
                  </a:lnTo>
                  <a:lnTo>
                    <a:pt x="322205" y="493701"/>
                  </a:lnTo>
                  <a:lnTo>
                    <a:pt x="340540" y="491860"/>
                  </a:lnTo>
                  <a:lnTo>
                    <a:pt x="358882" y="489410"/>
                  </a:lnTo>
                  <a:lnTo>
                    <a:pt x="376003" y="485329"/>
                  </a:lnTo>
                  <a:lnTo>
                    <a:pt x="392312" y="480161"/>
                  </a:lnTo>
                  <a:lnTo>
                    <a:pt x="408078" y="474269"/>
                  </a:lnTo>
                  <a:lnTo>
                    <a:pt x="422259" y="466671"/>
                  </a:lnTo>
                  <a:lnTo>
                    <a:pt x="435384" y="457935"/>
                  </a:lnTo>
                  <a:lnTo>
                    <a:pt x="447804" y="448440"/>
                  </a:lnTo>
                  <a:lnTo>
                    <a:pt x="459755" y="438439"/>
                  </a:lnTo>
                  <a:lnTo>
                    <a:pt x="471393" y="428102"/>
                  </a:lnTo>
                  <a:lnTo>
                    <a:pt x="482822" y="417540"/>
                  </a:lnTo>
                  <a:lnTo>
                    <a:pt x="492888" y="406828"/>
                  </a:lnTo>
                  <a:lnTo>
                    <a:pt x="502046" y="396016"/>
                  </a:lnTo>
                  <a:lnTo>
                    <a:pt x="510598" y="385138"/>
                  </a:lnTo>
                  <a:lnTo>
                    <a:pt x="517523" y="371768"/>
                  </a:lnTo>
                  <a:lnTo>
                    <a:pt x="523363" y="356737"/>
                  </a:lnTo>
                  <a:lnTo>
                    <a:pt x="528480" y="340599"/>
                  </a:lnTo>
                  <a:lnTo>
                    <a:pt x="537429" y="309617"/>
                  </a:lnTo>
                  <a:lnTo>
                    <a:pt x="541528" y="294504"/>
                  </a:lnTo>
                  <a:lnTo>
                    <a:pt x="543037" y="279534"/>
                  </a:lnTo>
                  <a:lnTo>
                    <a:pt x="542820" y="264661"/>
                  </a:lnTo>
                  <a:lnTo>
                    <a:pt x="541451" y="249851"/>
                  </a:lnTo>
                  <a:lnTo>
                    <a:pt x="539315" y="235083"/>
                  </a:lnTo>
                  <a:lnTo>
                    <a:pt x="536668" y="220345"/>
                  </a:lnTo>
                  <a:lnTo>
                    <a:pt x="533679" y="205625"/>
                  </a:lnTo>
                  <a:lnTo>
                    <a:pt x="528017" y="190917"/>
                  </a:lnTo>
                  <a:lnTo>
                    <a:pt x="520571" y="176218"/>
                  </a:lnTo>
                  <a:lnTo>
                    <a:pt x="511937" y="161525"/>
                  </a:lnTo>
                  <a:lnTo>
                    <a:pt x="501286" y="148059"/>
                  </a:lnTo>
                  <a:lnTo>
                    <a:pt x="489293" y="135411"/>
                  </a:lnTo>
                  <a:lnTo>
                    <a:pt x="476402" y="123309"/>
                  </a:lnTo>
                  <a:lnTo>
                    <a:pt x="462915" y="112793"/>
                  </a:lnTo>
                  <a:lnTo>
                    <a:pt x="449029" y="103336"/>
                  </a:lnTo>
                  <a:lnTo>
                    <a:pt x="434878" y="94584"/>
                  </a:lnTo>
                  <a:lnTo>
                    <a:pt x="419326" y="86303"/>
                  </a:lnTo>
                  <a:lnTo>
                    <a:pt x="402841" y="78335"/>
                  </a:lnTo>
                  <a:lnTo>
                    <a:pt x="385733" y="70576"/>
                  </a:lnTo>
                  <a:lnTo>
                    <a:pt x="368211" y="65403"/>
                  </a:lnTo>
                  <a:lnTo>
                    <a:pt x="350412" y="61954"/>
                  </a:lnTo>
                  <a:lnTo>
                    <a:pt x="332428" y="59655"/>
                  </a:lnTo>
                  <a:lnTo>
                    <a:pt x="314321" y="58123"/>
                  </a:lnTo>
                  <a:lnTo>
                    <a:pt x="296132" y="57101"/>
                  </a:lnTo>
                  <a:lnTo>
                    <a:pt x="277889" y="56420"/>
                  </a:lnTo>
                  <a:lnTo>
                    <a:pt x="258386" y="58413"/>
                  </a:lnTo>
                  <a:lnTo>
                    <a:pt x="238042" y="62188"/>
                  </a:lnTo>
                  <a:lnTo>
                    <a:pt x="175333" y="770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4367791" y="3641669"/>
            <a:ext cx="552904" cy="528780"/>
            <a:chOff x="4367791" y="3641669"/>
            <a:chExt cx="552904" cy="528780"/>
          </a:xfrm>
        </p:grpSpPr>
        <p:sp>
          <p:nvSpPr>
            <p:cNvPr id="12" name="Freeform 11"/>
            <p:cNvSpPr/>
            <p:nvPr/>
          </p:nvSpPr>
          <p:spPr>
            <a:xfrm>
              <a:off x="4577745" y="3765953"/>
              <a:ext cx="191216" cy="187198"/>
            </a:xfrm>
            <a:custGeom>
              <a:avLst/>
              <a:gdLst/>
              <a:ahLst/>
              <a:cxnLst/>
              <a:rect l="0" t="0" r="0" b="0"/>
              <a:pathLst>
                <a:path w="191216" h="187198">
                  <a:moveTo>
                    <a:pt x="37053" y="0"/>
                  </a:moveTo>
                  <a:lnTo>
                    <a:pt x="7825" y="29229"/>
                  </a:lnTo>
                  <a:lnTo>
                    <a:pt x="1662" y="42733"/>
                  </a:lnTo>
                  <a:lnTo>
                    <a:pt x="0" y="56629"/>
                  </a:lnTo>
                  <a:lnTo>
                    <a:pt x="1340" y="70788"/>
                  </a:lnTo>
                  <a:lnTo>
                    <a:pt x="5903" y="85120"/>
                  </a:lnTo>
                  <a:lnTo>
                    <a:pt x="12616" y="99570"/>
                  </a:lnTo>
                  <a:lnTo>
                    <a:pt x="20761" y="114096"/>
                  </a:lnTo>
                  <a:lnTo>
                    <a:pt x="28639" y="126228"/>
                  </a:lnTo>
                  <a:lnTo>
                    <a:pt x="36338" y="136763"/>
                  </a:lnTo>
                  <a:lnTo>
                    <a:pt x="43917" y="146233"/>
                  </a:lnTo>
                  <a:lnTo>
                    <a:pt x="52640" y="153770"/>
                  </a:lnTo>
                  <a:lnTo>
                    <a:pt x="62127" y="160018"/>
                  </a:lnTo>
                  <a:lnTo>
                    <a:pt x="72121" y="165407"/>
                  </a:lnTo>
                  <a:lnTo>
                    <a:pt x="83678" y="170224"/>
                  </a:lnTo>
                  <a:lnTo>
                    <a:pt x="96277" y="174658"/>
                  </a:lnTo>
                  <a:lnTo>
                    <a:pt x="109570" y="178838"/>
                  </a:lnTo>
                  <a:lnTo>
                    <a:pt x="123326" y="181624"/>
                  </a:lnTo>
                  <a:lnTo>
                    <a:pt x="137391" y="183482"/>
                  </a:lnTo>
                  <a:lnTo>
                    <a:pt x="191215" y="1871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658844" y="3787976"/>
              <a:ext cx="55059" cy="308325"/>
            </a:xfrm>
            <a:custGeom>
              <a:avLst/>
              <a:gdLst/>
              <a:ahLst/>
              <a:cxnLst/>
              <a:rect l="0" t="0" r="0" b="0"/>
              <a:pathLst>
                <a:path w="55059" h="308325">
                  <a:moveTo>
                    <a:pt x="55058" y="0"/>
                  </a:moveTo>
                  <a:lnTo>
                    <a:pt x="18615" y="109328"/>
                  </a:lnTo>
                  <a:lnTo>
                    <a:pt x="14857" y="124273"/>
                  </a:lnTo>
                  <a:lnTo>
                    <a:pt x="11128" y="141577"/>
                  </a:lnTo>
                  <a:lnTo>
                    <a:pt x="7419" y="160454"/>
                  </a:lnTo>
                  <a:lnTo>
                    <a:pt x="4946" y="180380"/>
                  </a:lnTo>
                  <a:lnTo>
                    <a:pt x="3297" y="201005"/>
                  </a:lnTo>
                  <a:lnTo>
                    <a:pt x="1466" y="241051"/>
                  </a:lnTo>
                  <a:lnTo>
                    <a:pt x="0" y="3083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367791" y="3641669"/>
              <a:ext cx="552904" cy="528780"/>
            </a:xfrm>
            <a:custGeom>
              <a:avLst/>
              <a:gdLst/>
              <a:ahLst/>
              <a:cxnLst/>
              <a:rect l="0" t="0" r="0" b="0"/>
              <a:pathLst>
                <a:path w="552904" h="528780">
                  <a:moveTo>
                    <a:pt x="291053" y="14169"/>
                  </a:moveTo>
                  <a:lnTo>
                    <a:pt x="244288" y="2477"/>
                  </a:lnTo>
                  <a:lnTo>
                    <a:pt x="223171" y="257"/>
                  </a:lnTo>
                  <a:lnTo>
                    <a:pt x="201752" y="0"/>
                  </a:lnTo>
                  <a:lnTo>
                    <a:pt x="180132" y="1052"/>
                  </a:lnTo>
                  <a:lnTo>
                    <a:pt x="162048" y="2977"/>
                  </a:lnTo>
                  <a:lnTo>
                    <a:pt x="146321" y="5484"/>
                  </a:lnTo>
                  <a:lnTo>
                    <a:pt x="132166" y="8379"/>
                  </a:lnTo>
                  <a:lnTo>
                    <a:pt x="119059" y="12756"/>
                  </a:lnTo>
                  <a:lnTo>
                    <a:pt x="106651" y="18121"/>
                  </a:lnTo>
                  <a:lnTo>
                    <a:pt x="94708" y="24144"/>
                  </a:lnTo>
                  <a:lnTo>
                    <a:pt x="84299" y="31831"/>
                  </a:lnTo>
                  <a:lnTo>
                    <a:pt x="74913" y="40626"/>
                  </a:lnTo>
                  <a:lnTo>
                    <a:pt x="66208" y="50159"/>
                  </a:lnTo>
                  <a:lnTo>
                    <a:pt x="57958" y="61409"/>
                  </a:lnTo>
                  <a:lnTo>
                    <a:pt x="50011" y="73803"/>
                  </a:lnTo>
                  <a:lnTo>
                    <a:pt x="42265" y="86959"/>
                  </a:lnTo>
                  <a:lnTo>
                    <a:pt x="35878" y="100625"/>
                  </a:lnTo>
                  <a:lnTo>
                    <a:pt x="30397" y="114629"/>
                  </a:lnTo>
                  <a:lnTo>
                    <a:pt x="25519" y="128859"/>
                  </a:lnTo>
                  <a:lnTo>
                    <a:pt x="21044" y="143240"/>
                  </a:lnTo>
                  <a:lnTo>
                    <a:pt x="12809" y="172269"/>
                  </a:lnTo>
                  <a:lnTo>
                    <a:pt x="1294" y="216127"/>
                  </a:lnTo>
                  <a:lnTo>
                    <a:pt x="0" y="232006"/>
                  </a:lnTo>
                  <a:lnTo>
                    <a:pt x="361" y="248709"/>
                  </a:lnTo>
                  <a:lnTo>
                    <a:pt x="1825" y="265963"/>
                  </a:lnTo>
                  <a:lnTo>
                    <a:pt x="5248" y="282359"/>
                  </a:lnTo>
                  <a:lnTo>
                    <a:pt x="9977" y="298184"/>
                  </a:lnTo>
                  <a:lnTo>
                    <a:pt x="15576" y="313627"/>
                  </a:lnTo>
                  <a:lnTo>
                    <a:pt x="21756" y="328818"/>
                  </a:lnTo>
                  <a:lnTo>
                    <a:pt x="28323" y="343838"/>
                  </a:lnTo>
                  <a:lnTo>
                    <a:pt x="35148" y="358746"/>
                  </a:lnTo>
                  <a:lnTo>
                    <a:pt x="43369" y="373578"/>
                  </a:lnTo>
                  <a:lnTo>
                    <a:pt x="52520" y="388361"/>
                  </a:lnTo>
                  <a:lnTo>
                    <a:pt x="62291" y="403110"/>
                  </a:lnTo>
                  <a:lnTo>
                    <a:pt x="73699" y="417837"/>
                  </a:lnTo>
                  <a:lnTo>
                    <a:pt x="86199" y="432548"/>
                  </a:lnTo>
                  <a:lnTo>
                    <a:pt x="99426" y="447250"/>
                  </a:lnTo>
                  <a:lnTo>
                    <a:pt x="113138" y="459499"/>
                  </a:lnTo>
                  <a:lnTo>
                    <a:pt x="127173" y="470111"/>
                  </a:lnTo>
                  <a:lnTo>
                    <a:pt x="141424" y="479633"/>
                  </a:lnTo>
                  <a:lnTo>
                    <a:pt x="155819" y="488428"/>
                  </a:lnTo>
                  <a:lnTo>
                    <a:pt x="170309" y="496739"/>
                  </a:lnTo>
                  <a:lnTo>
                    <a:pt x="184864" y="504726"/>
                  </a:lnTo>
                  <a:lnTo>
                    <a:pt x="200684" y="511274"/>
                  </a:lnTo>
                  <a:lnTo>
                    <a:pt x="217348" y="516863"/>
                  </a:lnTo>
                  <a:lnTo>
                    <a:pt x="234576" y="521813"/>
                  </a:lnTo>
                  <a:lnTo>
                    <a:pt x="250954" y="525113"/>
                  </a:lnTo>
                  <a:lnTo>
                    <a:pt x="266767" y="527312"/>
                  </a:lnTo>
                  <a:lnTo>
                    <a:pt x="282204" y="528779"/>
                  </a:lnTo>
                  <a:lnTo>
                    <a:pt x="297389" y="528533"/>
                  </a:lnTo>
                  <a:lnTo>
                    <a:pt x="312406" y="527146"/>
                  </a:lnTo>
                  <a:lnTo>
                    <a:pt x="327311" y="524997"/>
                  </a:lnTo>
                  <a:lnTo>
                    <a:pt x="342142" y="522341"/>
                  </a:lnTo>
                  <a:lnTo>
                    <a:pt x="356924" y="519347"/>
                  </a:lnTo>
                  <a:lnTo>
                    <a:pt x="371672" y="516128"/>
                  </a:lnTo>
                  <a:lnTo>
                    <a:pt x="386398" y="511535"/>
                  </a:lnTo>
                  <a:lnTo>
                    <a:pt x="401110" y="506026"/>
                  </a:lnTo>
                  <a:lnTo>
                    <a:pt x="415811" y="499906"/>
                  </a:lnTo>
                  <a:lnTo>
                    <a:pt x="429283" y="492155"/>
                  </a:lnTo>
                  <a:lnTo>
                    <a:pt x="441935" y="483318"/>
                  </a:lnTo>
                  <a:lnTo>
                    <a:pt x="454040" y="473756"/>
                  </a:lnTo>
                  <a:lnTo>
                    <a:pt x="465780" y="462487"/>
                  </a:lnTo>
                  <a:lnTo>
                    <a:pt x="477278" y="450080"/>
                  </a:lnTo>
                  <a:lnTo>
                    <a:pt x="488613" y="436915"/>
                  </a:lnTo>
                  <a:lnTo>
                    <a:pt x="498617" y="423244"/>
                  </a:lnTo>
                  <a:lnTo>
                    <a:pt x="507734" y="409237"/>
                  </a:lnTo>
                  <a:lnTo>
                    <a:pt x="516258" y="395004"/>
                  </a:lnTo>
                  <a:lnTo>
                    <a:pt x="523165" y="380621"/>
                  </a:lnTo>
                  <a:lnTo>
                    <a:pt x="528993" y="366139"/>
                  </a:lnTo>
                  <a:lnTo>
                    <a:pt x="534102" y="351590"/>
                  </a:lnTo>
                  <a:lnTo>
                    <a:pt x="538731" y="335773"/>
                  </a:lnTo>
                  <a:lnTo>
                    <a:pt x="543041" y="319111"/>
                  </a:lnTo>
                  <a:lnTo>
                    <a:pt x="547137" y="301886"/>
                  </a:lnTo>
                  <a:lnTo>
                    <a:pt x="549868" y="285508"/>
                  </a:lnTo>
                  <a:lnTo>
                    <a:pt x="551689" y="269696"/>
                  </a:lnTo>
                  <a:lnTo>
                    <a:pt x="552903" y="254260"/>
                  </a:lnTo>
                  <a:lnTo>
                    <a:pt x="552489" y="239075"/>
                  </a:lnTo>
                  <a:lnTo>
                    <a:pt x="550989" y="224058"/>
                  </a:lnTo>
                  <a:lnTo>
                    <a:pt x="548766" y="209153"/>
                  </a:lnTo>
                  <a:lnTo>
                    <a:pt x="543033" y="176278"/>
                  </a:lnTo>
                  <a:lnTo>
                    <a:pt x="539791" y="158947"/>
                  </a:lnTo>
                  <a:lnTo>
                    <a:pt x="533959" y="143722"/>
                  </a:lnTo>
                  <a:lnTo>
                    <a:pt x="526401" y="129902"/>
                  </a:lnTo>
                  <a:lnTo>
                    <a:pt x="493742" y="81348"/>
                  </a:lnTo>
                  <a:lnTo>
                    <a:pt x="483684" y="69966"/>
                  </a:lnTo>
                  <a:lnTo>
                    <a:pt x="472085" y="58708"/>
                  </a:lnTo>
                  <a:lnTo>
                    <a:pt x="459458" y="47532"/>
                  </a:lnTo>
                  <a:lnTo>
                    <a:pt x="447369" y="38858"/>
                  </a:lnTo>
                  <a:lnTo>
                    <a:pt x="435639" y="31852"/>
                  </a:lnTo>
                  <a:lnTo>
                    <a:pt x="424149" y="25957"/>
                  </a:lnTo>
                  <a:lnTo>
                    <a:pt x="411595" y="22028"/>
                  </a:lnTo>
                  <a:lnTo>
                    <a:pt x="398332" y="19408"/>
                  </a:lnTo>
                  <a:lnTo>
                    <a:pt x="384595" y="17661"/>
                  </a:lnTo>
                  <a:lnTo>
                    <a:pt x="370544" y="17721"/>
                  </a:lnTo>
                  <a:lnTo>
                    <a:pt x="356282" y="18984"/>
                  </a:lnTo>
                  <a:lnTo>
                    <a:pt x="313076" y="251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4530870" y="4426647"/>
            <a:ext cx="533020" cy="513584"/>
            <a:chOff x="4530870" y="4426647"/>
            <a:chExt cx="533020" cy="513584"/>
          </a:xfrm>
        </p:grpSpPr>
        <p:sp>
          <p:nvSpPr>
            <p:cNvPr id="16" name="Freeform 15"/>
            <p:cNvSpPr/>
            <p:nvPr/>
          </p:nvSpPr>
          <p:spPr>
            <a:xfrm>
              <a:off x="4656548" y="4514739"/>
              <a:ext cx="140944" cy="296129"/>
            </a:xfrm>
            <a:custGeom>
              <a:avLst/>
              <a:gdLst/>
              <a:ahLst/>
              <a:cxnLst/>
              <a:rect l="0" t="0" r="0" b="0"/>
              <a:pathLst>
                <a:path w="140944" h="296129">
                  <a:moveTo>
                    <a:pt x="68365" y="0"/>
                  </a:moveTo>
                  <a:lnTo>
                    <a:pt x="56674" y="23383"/>
                  </a:lnTo>
                  <a:lnTo>
                    <a:pt x="50783" y="33941"/>
                  </a:lnTo>
                  <a:lnTo>
                    <a:pt x="44409" y="44651"/>
                  </a:lnTo>
                  <a:lnTo>
                    <a:pt x="37712" y="55461"/>
                  </a:lnTo>
                  <a:lnTo>
                    <a:pt x="30801" y="65115"/>
                  </a:lnTo>
                  <a:lnTo>
                    <a:pt x="23746" y="73998"/>
                  </a:lnTo>
                  <a:lnTo>
                    <a:pt x="16596" y="82367"/>
                  </a:lnTo>
                  <a:lnTo>
                    <a:pt x="10606" y="91617"/>
                  </a:lnTo>
                  <a:lnTo>
                    <a:pt x="5389" y="101454"/>
                  </a:lnTo>
                  <a:lnTo>
                    <a:pt x="688" y="111682"/>
                  </a:lnTo>
                  <a:lnTo>
                    <a:pt x="0" y="122172"/>
                  </a:lnTo>
                  <a:lnTo>
                    <a:pt x="1989" y="132835"/>
                  </a:lnTo>
                  <a:lnTo>
                    <a:pt x="5762" y="143615"/>
                  </a:lnTo>
                  <a:lnTo>
                    <a:pt x="11948" y="154472"/>
                  </a:lnTo>
                  <a:lnTo>
                    <a:pt x="19742" y="165380"/>
                  </a:lnTo>
                  <a:lnTo>
                    <a:pt x="28609" y="176323"/>
                  </a:lnTo>
                  <a:lnTo>
                    <a:pt x="36967" y="186065"/>
                  </a:lnTo>
                  <a:lnTo>
                    <a:pt x="44986" y="195007"/>
                  </a:lnTo>
                  <a:lnTo>
                    <a:pt x="60422" y="211467"/>
                  </a:lnTo>
                  <a:lnTo>
                    <a:pt x="75439" y="226940"/>
                  </a:lnTo>
                  <a:lnTo>
                    <a:pt x="85316" y="235715"/>
                  </a:lnTo>
                  <a:lnTo>
                    <a:pt x="96795" y="245237"/>
                  </a:lnTo>
                  <a:lnTo>
                    <a:pt x="109342" y="255254"/>
                  </a:lnTo>
                  <a:lnTo>
                    <a:pt x="120153" y="265603"/>
                  </a:lnTo>
                  <a:lnTo>
                    <a:pt x="129808" y="276173"/>
                  </a:lnTo>
                  <a:lnTo>
                    <a:pt x="138691" y="286890"/>
                  </a:lnTo>
                  <a:lnTo>
                    <a:pt x="140943" y="292811"/>
                  </a:lnTo>
                  <a:lnTo>
                    <a:pt x="138774" y="295535"/>
                  </a:lnTo>
                  <a:lnTo>
                    <a:pt x="133657" y="296128"/>
                  </a:lnTo>
                  <a:lnTo>
                    <a:pt x="126575" y="294076"/>
                  </a:lnTo>
                  <a:lnTo>
                    <a:pt x="118184" y="290261"/>
                  </a:lnTo>
                  <a:lnTo>
                    <a:pt x="108919" y="285270"/>
                  </a:lnTo>
                  <a:lnTo>
                    <a:pt x="99071" y="279496"/>
                  </a:lnTo>
                  <a:lnTo>
                    <a:pt x="78342" y="266555"/>
                  </a:lnTo>
                  <a:lnTo>
                    <a:pt x="68899" y="259679"/>
                  </a:lnTo>
                  <a:lnTo>
                    <a:pt x="60157" y="252647"/>
                  </a:lnTo>
                  <a:lnTo>
                    <a:pt x="35331" y="231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702890" y="4503728"/>
              <a:ext cx="264279" cy="69929"/>
            </a:xfrm>
            <a:custGeom>
              <a:avLst/>
              <a:gdLst/>
              <a:ahLst/>
              <a:cxnLst/>
              <a:rect l="0" t="0" r="0" b="0"/>
              <a:pathLst>
                <a:path w="264279" h="69929">
                  <a:moveTo>
                    <a:pt x="0" y="0"/>
                  </a:moveTo>
                  <a:lnTo>
                    <a:pt x="56644" y="16359"/>
                  </a:lnTo>
                  <a:lnTo>
                    <a:pt x="96312" y="28773"/>
                  </a:lnTo>
                  <a:lnTo>
                    <a:pt x="119886" y="36442"/>
                  </a:lnTo>
                  <a:lnTo>
                    <a:pt x="132535" y="41424"/>
                  </a:lnTo>
                  <a:lnTo>
                    <a:pt x="145862" y="47192"/>
                  </a:lnTo>
                  <a:lnTo>
                    <a:pt x="159640" y="53485"/>
                  </a:lnTo>
                  <a:lnTo>
                    <a:pt x="172496" y="58903"/>
                  </a:lnTo>
                  <a:lnTo>
                    <a:pt x="184738" y="63739"/>
                  </a:lnTo>
                  <a:lnTo>
                    <a:pt x="196569" y="68186"/>
                  </a:lnTo>
                  <a:lnTo>
                    <a:pt x="209351" y="69928"/>
                  </a:lnTo>
                  <a:lnTo>
                    <a:pt x="222766" y="69865"/>
                  </a:lnTo>
                  <a:lnTo>
                    <a:pt x="264278" y="660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530870" y="4426647"/>
              <a:ext cx="533020" cy="513584"/>
            </a:xfrm>
            <a:custGeom>
              <a:avLst/>
              <a:gdLst/>
              <a:ahLst/>
              <a:cxnLst/>
              <a:rect l="0" t="0" r="0" b="0"/>
              <a:pathLst>
                <a:path w="533020" h="513584">
                  <a:moveTo>
                    <a:pt x="326182" y="22023"/>
                  </a:moveTo>
                  <a:lnTo>
                    <a:pt x="279417" y="16177"/>
                  </a:lnTo>
                  <a:lnTo>
                    <a:pt x="257077" y="14455"/>
                  </a:lnTo>
                  <a:lnTo>
                    <a:pt x="233619" y="13307"/>
                  </a:lnTo>
                  <a:lnTo>
                    <a:pt x="209415" y="12542"/>
                  </a:lnTo>
                  <a:lnTo>
                    <a:pt x="189609" y="13256"/>
                  </a:lnTo>
                  <a:lnTo>
                    <a:pt x="172735" y="14955"/>
                  </a:lnTo>
                  <a:lnTo>
                    <a:pt x="157814" y="17311"/>
                  </a:lnTo>
                  <a:lnTo>
                    <a:pt x="144197" y="20105"/>
                  </a:lnTo>
                  <a:lnTo>
                    <a:pt x="131448" y="23191"/>
                  </a:lnTo>
                  <a:lnTo>
                    <a:pt x="119279" y="26473"/>
                  </a:lnTo>
                  <a:lnTo>
                    <a:pt x="95969" y="33381"/>
                  </a:lnTo>
                  <a:lnTo>
                    <a:pt x="84614" y="36936"/>
                  </a:lnTo>
                  <a:lnTo>
                    <a:pt x="74597" y="41753"/>
                  </a:lnTo>
                  <a:lnTo>
                    <a:pt x="65472" y="47412"/>
                  </a:lnTo>
                  <a:lnTo>
                    <a:pt x="56942" y="53631"/>
                  </a:lnTo>
                  <a:lnTo>
                    <a:pt x="40939" y="67067"/>
                  </a:lnTo>
                  <a:lnTo>
                    <a:pt x="25669" y="82418"/>
                  </a:lnTo>
                  <a:lnTo>
                    <a:pt x="18172" y="91651"/>
                  </a:lnTo>
                  <a:lnTo>
                    <a:pt x="10726" y="101476"/>
                  </a:lnTo>
                  <a:lnTo>
                    <a:pt x="5763" y="116591"/>
                  </a:lnTo>
                  <a:lnTo>
                    <a:pt x="2454" y="135232"/>
                  </a:lnTo>
                  <a:lnTo>
                    <a:pt x="247" y="156224"/>
                  </a:lnTo>
                  <a:lnTo>
                    <a:pt x="0" y="173890"/>
                  </a:lnTo>
                  <a:lnTo>
                    <a:pt x="1059" y="189337"/>
                  </a:lnTo>
                  <a:lnTo>
                    <a:pt x="2988" y="203305"/>
                  </a:lnTo>
                  <a:lnTo>
                    <a:pt x="6722" y="217512"/>
                  </a:lnTo>
                  <a:lnTo>
                    <a:pt x="11657" y="231877"/>
                  </a:lnTo>
                  <a:lnTo>
                    <a:pt x="37161" y="295942"/>
                  </a:lnTo>
                  <a:lnTo>
                    <a:pt x="46633" y="312304"/>
                  </a:lnTo>
                  <a:lnTo>
                    <a:pt x="57841" y="328106"/>
                  </a:lnTo>
                  <a:lnTo>
                    <a:pt x="82122" y="358715"/>
                  </a:lnTo>
                  <a:lnTo>
                    <a:pt x="105148" y="388633"/>
                  </a:lnTo>
                  <a:lnTo>
                    <a:pt x="117651" y="402239"/>
                  </a:lnTo>
                  <a:lnTo>
                    <a:pt x="130880" y="414980"/>
                  </a:lnTo>
                  <a:lnTo>
                    <a:pt x="144593" y="427145"/>
                  </a:lnTo>
                  <a:lnTo>
                    <a:pt x="158630" y="438925"/>
                  </a:lnTo>
                  <a:lnTo>
                    <a:pt x="187276" y="461802"/>
                  </a:lnTo>
                  <a:lnTo>
                    <a:pt x="201767" y="470595"/>
                  </a:lnTo>
                  <a:lnTo>
                    <a:pt x="216322" y="477680"/>
                  </a:lnTo>
                  <a:lnTo>
                    <a:pt x="230919" y="483626"/>
                  </a:lnTo>
                  <a:lnTo>
                    <a:pt x="244321" y="490038"/>
                  </a:lnTo>
                  <a:lnTo>
                    <a:pt x="256926" y="496759"/>
                  </a:lnTo>
                  <a:lnTo>
                    <a:pt x="269000" y="503688"/>
                  </a:lnTo>
                  <a:lnTo>
                    <a:pt x="281943" y="508306"/>
                  </a:lnTo>
                  <a:lnTo>
                    <a:pt x="295466" y="511385"/>
                  </a:lnTo>
                  <a:lnTo>
                    <a:pt x="309375" y="513438"/>
                  </a:lnTo>
                  <a:lnTo>
                    <a:pt x="322319" y="513583"/>
                  </a:lnTo>
                  <a:lnTo>
                    <a:pt x="334618" y="512456"/>
                  </a:lnTo>
                  <a:lnTo>
                    <a:pt x="346488" y="510481"/>
                  </a:lnTo>
                  <a:lnTo>
                    <a:pt x="358072" y="507941"/>
                  </a:lnTo>
                  <a:lnTo>
                    <a:pt x="369465" y="505024"/>
                  </a:lnTo>
                  <a:lnTo>
                    <a:pt x="380731" y="501856"/>
                  </a:lnTo>
                  <a:lnTo>
                    <a:pt x="391912" y="497297"/>
                  </a:lnTo>
                  <a:lnTo>
                    <a:pt x="403037" y="491811"/>
                  </a:lnTo>
                  <a:lnTo>
                    <a:pt x="414124" y="485707"/>
                  </a:lnTo>
                  <a:lnTo>
                    <a:pt x="425186" y="479189"/>
                  </a:lnTo>
                  <a:lnTo>
                    <a:pt x="447265" y="465423"/>
                  </a:lnTo>
                  <a:lnTo>
                    <a:pt x="457068" y="457103"/>
                  </a:lnTo>
                  <a:lnTo>
                    <a:pt x="466050" y="447886"/>
                  </a:lnTo>
                  <a:lnTo>
                    <a:pt x="474485" y="438070"/>
                  </a:lnTo>
                  <a:lnTo>
                    <a:pt x="482556" y="426633"/>
                  </a:lnTo>
                  <a:lnTo>
                    <a:pt x="490383" y="414113"/>
                  </a:lnTo>
                  <a:lnTo>
                    <a:pt x="498048" y="400873"/>
                  </a:lnTo>
                  <a:lnTo>
                    <a:pt x="504382" y="387152"/>
                  </a:lnTo>
                  <a:lnTo>
                    <a:pt x="509828" y="373111"/>
                  </a:lnTo>
                  <a:lnTo>
                    <a:pt x="514682" y="358857"/>
                  </a:lnTo>
                  <a:lnTo>
                    <a:pt x="519142" y="344459"/>
                  </a:lnTo>
                  <a:lnTo>
                    <a:pt x="527360" y="315411"/>
                  </a:lnTo>
                  <a:lnTo>
                    <a:pt x="530040" y="300814"/>
                  </a:lnTo>
                  <a:lnTo>
                    <a:pt x="531827" y="286188"/>
                  </a:lnTo>
                  <a:lnTo>
                    <a:pt x="533019" y="271544"/>
                  </a:lnTo>
                  <a:lnTo>
                    <a:pt x="532590" y="256886"/>
                  </a:lnTo>
                  <a:lnTo>
                    <a:pt x="531080" y="242221"/>
                  </a:lnTo>
                  <a:lnTo>
                    <a:pt x="528850" y="227550"/>
                  </a:lnTo>
                  <a:lnTo>
                    <a:pt x="527364" y="212876"/>
                  </a:lnTo>
                  <a:lnTo>
                    <a:pt x="526373" y="198198"/>
                  </a:lnTo>
                  <a:lnTo>
                    <a:pt x="525712" y="183520"/>
                  </a:lnTo>
                  <a:lnTo>
                    <a:pt x="522824" y="168839"/>
                  </a:lnTo>
                  <a:lnTo>
                    <a:pt x="518452" y="154159"/>
                  </a:lnTo>
                  <a:lnTo>
                    <a:pt x="513091" y="139478"/>
                  </a:lnTo>
                  <a:lnTo>
                    <a:pt x="505846" y="126020"/>
                  </a:lnTo>
                  <a:lnTo>
                    <a:pt x="497345" y="113377"/>
                  </a:lnTo>
                  <a:lnTo>
                    <a:pt x="488008" y="101278"/>
                  </a:lnTo>
                  <a:lnTo>
                    <a:pt x="479336" y="90766"/>
                  </a:lnTo>
                  <a:lnTo>
                    <a:pt x="471107" y="81310"/>
                  </a:lnTo>
                  <a:lnTo>
                    <a:pt x="463175" y="72559"/>
                  </a:lnTo>
                  <a:lnTo>
                    <a:pt x="452992" y="64278"/>
                  </a:lnTo>
                  <a:lnTo>
                    <a:pt x="441310" y="56311"/>
                  </a:lnTo>
                  <a:lnTo>
                    <a:pt x="428628" y="48552"/>
                  </a:lnTo>
                  <a:lnTo>
                    <a:pt x="416502" y="42156"/>
                  </a:lnTo>
                  <a:lnTo>
                    <a:pt x="404748" y="36668"/>
                  </a:lnTo>
                  <a:lnTo>
                    <a:pt x="393242" y="31787"/>
                  </a:lnTo>
                  <a:lnTo>
                    <a:pt x="380677" y="27309"/>
                  </a:lnTo>
                  <a:lnTo>
                    <a:pt x="367406" y="23100"/>
                  </a:lnTo>
                  <a:lnTo>
                    <a:pt x="340833" y="15160"/>
                  </a:lnTo>
                  <a:lnTo>
                    <a:pt x="328608" y="11331"/>
                  </a:lnTo>
                  <a:lnTo>
                    <a:pt x="27112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571500"/>
            <a:ext cx="2362200" cy="369332"/>
          </a:xfrm>
          <a:prstGeom prst="rect">
            <a:avLst/>
          </a:prstGeom>
          <a:noFill/>
        </p:spPr>
        <p:txBody>
          <a:bodyPr vert="horz" rtlCol="0">
            <a:spAutoFit/>
          </a:bodyPr>
          <a:lstStyle/>
          <a:p>
            <a:r>
              <a:rPr lang="en-US" smtClean="0">
                <a:solidFill>
                  <a:srgbClr val="000000"/>
                </a:solidFill>
                <a:latin typeface="Arial - 24"/>
              </a:rPr>
              <a:t>Let's Try One!</a:t>
            </a:r>
            <a:endParaRPr lang="en-US">
              <a:solidFill>
                <a:srgbClr val="000000"/>
              </a:solidFill>
              <a:latin typeface="Arial - 24"/>
            </a:endParaRPr>
          </a:p>
        </p:txBody>
      </p:sp>
      <p:cxnSp>
        <p:nvCxnSpPr>
          <p:cNvPr id="3" name="Straight Connector 2"/>
          <p:cNvCxnSpPr/>
          <p:nvPr/>
        </p:nvCxnSpPr>
        <p:spPr>
          <a:xfrm>
            <a:off x="2933700" y="3771900"/>
            <a:ext cx="3517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076700" y="3136900"/>
            <a:ext cx="0" cy="13081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16500" y="3124200"/>
            <a:ext cx="0" cy="13081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981700" y="3124200"/>
            <a:ext cx="0" cy="1333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50900" y="1485900"/>
            <a:ext cx="2819400" cy="246221"/>
          </a:xfrm>
          <a:prstGeom prst="rect">
            <a:avLst/>
          </a:prstGeom>
          <a:noFill/>
        </p:spPr>
        <p:txBody>
          <a:bodyPr vert="horz" rtlCol="0">
            <a:spAutoFit/>
          </a:bodyPr>
          <a:lstStyle/>
          <a:p>
            <a:r>
              <a:rPr lang="en-US" sz="1000" smtClean="0">
                <a:solidFill>
                  <a:srgbClr val="000000"/>
                </a:solidFill>
                <a:latin typeface="Arial - 13"/>
              </a:rPr>
              <a:t>360 inches = x yards</a:t>
            </a:r>
            <a:endParaRPr lang="en-US" sz="1000">
              <a:solidFill>
                <a:srgbClr val="000000"/>
              </a:solidFill>
              <a:latin typeface="Arial - 13"/>
            </a:endParaRPr>
          </a:p>
        </p:txBody>
      </p:sp>
      <p:sp>
        <p:nvSpPr>
          <p:cNvPr id="8" name="TextBox 7"/>
          <p:cNvSpPr txBox="1"/>
          <p:nvPr/>
        </p:nvSpPr>
        <p:spPr>
          <a:xfrm>
            <a:off x="2997200" y="3365500"/>
            <a:ext cx="1092200" cy="246221"/>
          </a:xfrm>
          <a:prstGeom prst="rect">
            <a:avLst/>
          </a:prstGeom>
          <a:noFill/>
        </p:spPr>
        <p:txBody>
          <a:bodyPr vert="horz" rtlCol="0">
            <a:spAutoFit/>
          </a:bodyPr>
          <a:lstStyle/>
          <a:p>
            <a:r>
              <a:rPr lang="en-US" sz="1000" smtClean="0">
                <a:solidFill>
                  <a:srgbClr val="000000"/>
                </a:solidFill>
                <a:latin typeface="Arial - 13"/>
              </a:rPr>
              <a:t>360 inches</a:t>
            </a:r>
            <a:endParaRPr lang="en-US" sz="1000">
              <a:solidFill>
                <a:srgbClr val="000000"/>
              </a:solidFill>
              <a:latin typeface="Arial - 13"/>
            </a:endParaRPr>
          </a:p>
        </p:txBody>
      </p:sp>
      <p:sp>
        <p:nvSpPr>
          <p:cNvPr id="9" name="TextBox 8"/>
          <p:cNvSpPr txBox="1"/>
          <p:nvPr/>
        </p:nvSpPr>
        <p:spPr>
          <a:xfrm>
            <a:off x="1079500" y="3594100"/>
            <a:ext cx="1905000" cy="415498"/>
          </a:xfrm>
          <a:prstGeom prst="rect">
            <a:avLst/>
          </a:prstGeom>
          <a:noFill/>
        </p:spPr>
        <p:txBody>
          <a:bodyPr vert="horz" rtlCol="0">
            <a:spAutoFit/>
          </a:bodyPr>
          <a:lstStyle/>
          <a:p>
            <a:r>
              <a:rPr lang="en-US" sz="2100" smtClean="0">
                <a:solidFill>
                  <a:srgbClr val="000000"/>
                </a:solidFill>
                <a:latin typeface="Arial - 28"/>
              </a:rPr>
              <a:t>x yards =</a:t>
            </a:r>
            <a:endParaRPr lang="en-US" sz="2100">
              <a:solidFill>
                <a:srgbClr val="000000"/>
              </a:solidFill>
              <a:latin typeface="Arial - 28"/>
            </a:endParaRPr>
          </a:p>
        </p:txBody>
      </p:sp>
      <p:grpSp>
        <p:nvGrpSpPr>
          <p:cNvPr id="21" name="Group 20"/>
          <p:cNvGrpSpPr/>
          <p:nvPr/>
        </p:nvGrpSpPr>
        <p:grpSpPr>
          <a:xfrm>
            <a:off x="320289" y="2196466"/>
            <a:ext cx="1871966" cy="435298"/>
            <a:chOff x="320289" y="2196466"/>
            <a:chExt cx="1871966" cy="435298"/>
          </a:xfrm>
        </p:grpSpPr>
        <p:sp>
          <p:nvSpPr>
            <p:cNvPr id="10" name="Freeform 9"/>
            <p:cNvSpPr/>
            <p:nvPr/>
          </p:nvSpPr>
          <p:spPr>
            <a:xfrm>
              <a:off x="320289" y="2444566"/>
              <a:ext cx="44047" cy="187198"/>
            </a:xfrm>
            <a:custGeom>
              <a:avLst/>
              <a:gdLst/>
              <a:ahLst/>
              <a:cxnLst/>
              <a:rect l="0" t="0" r="0" b="0"/>
              <a:pathLst>
                <a:path w="44047" h="187198">
                  <a:moveTo>
                    <a:pt x="0" y="0"/>
                  </a:moveTo>
                  <a:lnTo>
                    <a:pt x="5846" y="29228"/>
                  </a:lnTo>
                  <a:lnTo>
                    <a:pt x="11978" y="56629"/>
                  </a:lnTo>
                  <a:lnTo>
                    <a:pt x="44046" y="1871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08382" y="2388647"/>
              <a:ext cx="231243" cy="204920"/>
            </a:xfrm>
            <a:custGeom>
              <a:avLst/>
              <a:gdLst/>
              <a:ahLst/>
              <a:cxnLst/>
              <a:rect l="0" t="0" r="0" b="0"/>
              <a:pathLst>
                <a:path w="231243" h="204920">
                  <a:moveTo>
                    <a:pt x="0" y="22884"/>
                  </a:moveTo>
                  <a:lnTo>
                    <a:pt x="40919" y="5347"/>
                  </a:lnTo>
                  <a:lnTo>
                    <a:pt x="57867" y="1405"/>
                  </a:lnTo>
                  <a:lnTo>
                    <a:pt x="74060" y="0"/>
                  </a:lnTo>
                  <a:lnTo>
                    <a:pt x="89749" y="287"/>
                  </a:lnTo>
                  <a:lnTo>
                    <a:pt x="103878" y="1702"/>
                  </a:lnTo>
                  <a:lnTo>
                    <a:pt x="116969" y="3869"/>
                  </a:lnTo>
                  <a:lnTo>
                    <a:pt x="129366" y="6537"/>
                  </a:lnTo>
                  <a:lnTo>
                    <a:pt x="141302" y="10762"/>
                  </a:lnTo>
                  <a:lnTo>
                    <a:pt x="152930" y="16027"/>
                  </a:lnTo>
                  <a:lnTo>
                    <a:pt x="164352" y="21983"/>
                  </a:lnTo>
                  <a:lnTo>
                    <a:pt x="174414" y="29624"/>
                  </a:lnTo>
                  <a:lnTo>
                    <a:pt x="183568" y="38389"/>
                  </a:lnTo>
                  <a:lnTo>
                    <a:pt x="192119" y="47903"/>
                  </a:lnTo>
                  <a:lnTo>
                    <a:pt x="197819" y="59140"/>
                  </a:lnTo>
                  <a:lnTo>
                    <a:pt x="201619" y="71525"/>
                  </a:lnTo>
                  <a:lnTo>
                    <a:pt x="204152" y="84675"/>
                  </a:lnTo>
                  <a:lnTo>
                    <a:pt x="203394" y="98337"/>
                  </a:lnTo>
                  <a:lnTo>
                    <a:pt x="200442" y="112338"/>
                  </a:lnTo>
                  <a:lnTo>
                    <a:pt x="196027" y="126566"/>
                  </a:lnTo>
                  <a:lnTo>
                    <a:pt x="189413" y="139722"/>
                  </a:lnTo>
                  <a:lnTo>
                    <a:pt x="181333" y="152164"/>
                  </a:lnTo>
                  <a:lnTo>
                    <a:pt x="172276" y="164128"/>
                  </a:lnTo>
                  <a:lnTo>
                    <a:pt x="163791" y="174552"/>
                  </a:lnTo>
                  <a:lnTo>
                    <a:pt x="155687" y="183948"/>
                  </a:lnTo>
                  <a:lnTo>
                    <a:pt x="147837" y="192659"/>
                  </a:lnTo>
                  <a:lnTo>
                    <a:pt x="137710" y="198466"/>
                  </a:lnTo>
                  <a:lnTo>
                    <a:pt x="126065" y="202338"/>
                  </a:lnTo>
                  <a:lnTo>
                    <a:pt x="113407" y="204919"/>
                  </a:lnTo>
                  <a:lnTo>
                    <a:pt x="103745" y="202969"/>
                  </a:lnTo>
                  <a:lnTo>
                    <a:pt x="96081" y="197998"/>
                  </a:lnTo>
                  <a:lnTo>
                    <a:pt x="89747" y="191014"/>
                  </a:lnTo>
                  <a:lnTo>
                    <a:pt x="87972" y="183911"/>
                  </a:lnTo>
                  <a:lnTo>
                    <a:pt x="89236" y="176729"/>
                  </a:lnTo>
                  <a:lnTo>
                    <a:pt x="92525" y="169494"/>
                  </a:lnTo>
                  <a:lnTo>
                    <a:pt x="98388" y="163447"/>
                  </a:lnTo>
                  <a:lnTo>
                    <a:pt x="105968" y="158192"/>
                  </a:lnTo>
                  <a:lnTo>
                    <a:pt x="114691" y="153465"/>
                  </a:lnTo>
                  <a:lnTo>
                    <a:pt x="126625" y="150314"/>
                  </a:lnTo>
                  <a:lnTo>
                    <a:pt x="140698" y="148213"/>
                  </a:lnTo>
                  <a:lnTo>
                    <a:pt x="156197" y="146813"/>
                  </a:lnTo>
                  <a:lnTo>
                    <a:pt x="170201" y="147102"/>
                  </a:lnTo>
                  <a:lnTo>
                    <a:pt x="183207" y="148519"/>
                  </a:lnTo>
                  <a:lnTo>
                    <a:pt x="231242" y="1550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82775" y="2400520"/>
              <a:ext cx="44047" cy="143151"/>
            </a:xfrm>
            <a:custGeom>
              <a:avLst/>
              <a:gdLst/>
              <a:ahLst/>
              <a:cxnLst/>
              <a:rect l="0" t="0" r="0" b="0"/>
              <a:pathLst>
                <a:path w="44047" h="143151">
                  <a:moveTo>
                    <a:pt x="0" y="0"/>
                  </a:moveTo>
                  <a:lnTo>
                    <a:pt x="5845" y="29228"/>
                  </a:lnTo>
                  <a:lnTo>
                    <a:pt x="11978" y="56628"/>
                  </a:lnTo>
                  <a:lnTo>
                    <a:pt x="15326" y="70787"/>
                  </a:lnTo>
                  <a:lnTo>
                    <a:pt x="18782" y="83896"/>
                  </a:lnTo>
                  <a:lnTo>
                    <a:pt x="22309" y="96307"/>
                  </a:lnTo>
                  <a:lnTo>
                    <a:pt x="44046" y="1431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92890" y="2416944"/>
              <a:ext cx="176186" cy="82681"/>
            </a:xfrm>
            <a:custGeom>
              <a:avLst/>
              <a:gdLst/>
              <a:ahLst/>
              <a:cxnLst/>
              <a:rect l="0" t="0" r="0" b="0"/>
              <a:pathLst>
                <a:path w="176186" h="82681">
                  <a:moveTo>
                    <a:pt x="0" y="16610"/>
                  </a:moveTo>
                  <a:lnTo>
                    <a:pt x="23383" y="39993"/>
                  </a:lnTo>
                  <a:lnTo>
                    <a:pt x="30271" y="51775"/>
                  </a:lnTo>
                  <a:lnTo>
                    <a:pt x="34863" y="64524"/>
                  </a:lnTo>
                  <a:lnTo>
                    <a:pt x="37924" y="77917"/>
                  </a:lnTo>
                  <a:lnTo>
                    <a:pt x="38741" y="81951"/>
                  </a:lnTo>
                  <a:lnTo>
                    <a:pt x="38063" y="79747"/>
                  </a:lnTo>
                  <a:lnTo>
                    <a:pt x="36387" y="73384"/>
                  </a:lnTo>
                  <a:lnTo>
                    <a:pt x="36493" y="65471"/>
                  </a:lnTo>
                  <a:lnTo>
                    <a:pt x="37787" y="56525"/>
                  </a:lnTo>
                  <a:lnTo>
                    <a:pt x="39874" y="46891"/>
                  </a:lnTo>
                  <a:lnTo>
                    <a:pt x="42488" y="36797"/>
                  </a:lnTo>
                  <a:lnTo>
                    <a:pt x="45455" y="26398"/>
                  </a:lnTo>
                  <a:lnTo>
                    <a:pt x="48656" y="15794"/>
                  </a:lnTo>
                  <a:lnTo>
                    <a:pt x="55684" y="8725"/>
                  </a:lnTo>
                  <a:lnTo>
                    <a:pt x="65263" y="4013"/>
                  </a:lnTo>
                  <a:lnTo>
                    <a:pt x="76544" y="871"/>
                  </a:lnTo>
                  <a:lnTo>
                    <a:pt x="87734" y="0"/>
                  </a:lnTo>
                  <a:lnTo>
                    <a:pt x="98865" y="643"/>
                  </a:lnTo>
                  <a:lnTo>
                    <a:pt x="109957" y="2295"/>
                  </a:lnTo>
                  <a:lnTo>
                    <a:pt x="119798" y="5843"/>
                  </a:lnTo>
                  <a:lnTo>
                    <a:pt x="128806" y="10656"/>
                  </a:lnTo>
                  <a:lnTo>
                    <a:pt x="137258" y="16311"/>
                  </a:lnTo>
                  <a:lnTo>
                    <a:pt x="144116" y="23752"/>
                  </a:lnTo>
                  <a:lnTo>
                    <a:pt x="149912" y="32383"/>
                  </a:lnTo>
                  <a:lnTo>
                    <a:pt x="176185" y="826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212226" y="2400520"/>
              <a:ext cx="132139" cy="1"/>
            </a:xfrm>
            <a:custGeom>
              <a:avLst/>
              <a:gdLst/>
              <a:ahLst/>
              <a:cxnLst/>
              <a:rect l="0" t="0" r="0" b="0"/>
              <a:pathLst>
                <a:path w="132139" h="1">
                  <a:moveTo>
                    <a:pt x="0" y="0"/>
                  </a:moveTo>
                  <a:lnTo>
                    <a:pt x="13213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234249" y="2444566"/>
              <a:ext cx="132139" cy="22024"/>
            </a:xfrm>
            <a:custGeom>
              <a:avLst/>
              <a:gdLst/>
              <a:ahLst/>
              <a:cxnLst/>
              <a:rect l="0" t="0" r="0" b="0"/>
              <a:pathLst>
                <a:path w="132139" h="22024">
                  <a:moveTo>
                    <a:pt x="0" y="22023"/>
                  </a:moveTo>
                  <a:lnTo>
                    <a:pt x="29228" y="22023"/>
                  </a:lnTo>
                  <a:lnTo>
                    <a:pt x="42732" y="20799"/>
                  </a:lnTo>
                  <a:lnTo>
                    <a:pt x="56628" y="18760"/>
                  </a:lnTo>
                  <a:lnTo>
                    <a:pt x="70787" y="16177"/>
                  </a:lnTo>
                  <a:lnTo>
                    <a:pt x="83896" y="13232"/>
                  </a:lnTo>
                  <a:lnTo>
                    <a:pt x="96306" y="10045"/>
                  </a:lnTo>
                  <a:lnTo>
                    <a:pt x="13213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575607" y="2257369"/>
              <a:ext cx="36448" cy="220233"/>
            </a:xfrm>
            <a:custGeom>
              <a:avLst/>
              <a:gdLst/>
              <a:ahLst/>
              <a:cxnLst/>
              <a:rect l="0" t="0" r="0" b="0"/>
              <a:pathLst>
                <a:path w="36448" h="220233">
                  <a:moveTo>
                    <a:pt x="0" y="0"/>
                  </a:moveTo>
                  <a:lnTo>
                    <a:pt x="17537" y="35074"/>
                  </a:lnTo>
                  <a:lnTo>
                    <a:pt x="23926" y="50300"/>
                  </a:lnTo>
                  <a:lnTo>
                    <a:pt x="29410" y="65345"/>
                  </a:lnTo>
                  <a:lnTo>
                    <a:pt x="34289" y="80269"/>
                  </a:lnTo>
                  <a:lnTo>
                    <a:pt x="36318" y="95112"/>
                  </a:lnTo>
                  <a:lnTo>
                    <a:pt x="36447" y="109901"/>
                  </a:lnTo>
                  <a:lnTo>
                    <a:pt x="35310" y="124655"/>
                  </a:lnTo>
                  <a:lnTo>
                    <a:pt x="34551" y="140608"/>
                  </a:lnTo>
                  <a:lnTo>
                    <a:pt x="33035" y="22023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854585" y="2196466"/>
              <a:ext cx="106428" cy="303159"/>
            </a:xfrm>
            <a:custGeom>
              <a:avLst/>
              <a:gdLst/>
              <a:ahLst/>
              <a:cxnLst/>
              <a:rect l="0" t="0" r="0" b="0"/>
              <a:pathLst>
                <a:path w="106428" h="303159">
                  <a:moveTo>
                    <a:pt x="106427" y="5846"/>
                  </a:moveTo>
                  <a:lnTo>
                    <a:pt x="71353" y="0"/>
                  </a:lnTo>
                  <a:lnTo>
                    <a:pt x="57351" y="725"/>
                  </a:lnTo>
                  <a:lnTo>
                    <a:pt x="44345" y="3656"/>
                  </a:lnTo>
                  <a:lnTo>
                    <a:pt x="32004" y="8056"/>
                  </a:lnTo>
                  <a:lnTo>
                    <a:pt x="22554" y="14660"/>
                  </a:lnTo>
                  <a:lnTo>
                    <a:pt x="15030" y="22734"/>
                  </a:lnTo>
                  <a:lnTo>
                    <a:pt x="8790" y="31786"/>
                  </a:lnTo>
                  <a:lnTo>
                    <a:pt x="4630" y="43939"/>
                  </a:lnTo>
                  <a:lnTo>
                    <a:pt x="1857" y="58158"/>
                  </a:lnTo>
                  <a:lnTo>
                    <a:pt x="8" y="73756"/>
                  </a:lnTo>
                  <a:lnTo>
                    <a:pt x="0" y="90271"/>
                  </a:lnTo>
                  <a:lnTo>
                    <a:pt x="1217" y="107399"/>
                  </a:lnTo>
                  <a:lnTo>
                    <a:pt x="3252" y="124935"/>
                  </a:lnTo>
                  <a:lnTo>
                    <a:pt x="8279" y="142743"/>
                  </a:lnTo>
                  <a:lnTo>
                    <a:pt x="15302" y="160733"/>
                  </a:lnTo>
                  <a:lnTo>
                    <a:pt x="31669" y="195812"/>
                  </a:lnTo>
                  <a:lnTo>
                    <a:pt x="47099" y="227716"/>
                  </a:lnTo>
                  <a:lnTo>
                    <a:pt x="53416" y="241851"/>
                  </a:lnTo>
                  <a:lnTo>
                    <a:pt x="58851" y="254946"/>
                  </a:lnTo>
                  <a:lnTo>
                    <a:pt x="84404" y="3031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773815" y="2356473"/>
              <a:ext cx="176186" cy="11013"/>
            </a:xfrm>
            <a:custGeom>
              <a:avLst/>
              <a:gdLst/>
              <a:ahLst/>
              <a:cxnLst/>
              <a:rect l="0" t="0" r="0" b="0"/>
              <a:pathLst>
                <a:path w="176186" h="11013">
                  <a:moveTo>
                    <a:pt x="0" y="11012"/>
                  </a:moveTo>
                  <a:lnTo>
                    <a:pt x="40919" y="5166"/>
                  </a:lnTo>
                  <a:lnTo>
                    <a:pt x="60314" y="3444"/>
                  </a:lnTo>
                  <a:lnTo>
                    <a:pt x="80585" y="2296"/>
                  </a:lnTo>
                  <a:lnTo>
                    <a:pt x="17618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082139" y="2246358"/>
              <a:ext cx="55059" cy="165174"/>
            </a:xfrm>
            <a:custGeom>
              <a:avLst/>
              <a:gdLst/>
              <a:ahLst/>
              <a:cxnLst/>
              <a:rect l="0" t="0" r="0" b="0"/>
              <a:pathLst>
                <a:path w="55059" h="165174">
                  <a:moveTo>
                    <a:pt x="0" y="0"/>
                  </a:moveTo>
                  <a:lnTo>
                    <a:pt x="17537" y="29228"/>
                  </a:lnTo>
                  <a:lnTo>
                    <a:pt x="23926" y="41509"/>
                  </a:lnTo>
                  <a:lnTo>
                    <a:pt x="29409" y="53366"/>
                  </a:lnTo>
                  <a:lnTo>
                    <a:pt x="34288" y="64942"/>
                  </a:lnTo>
                  <a:lnTo>
                    <a:pt x="38764" y="77553"/>
                  </a:lnTo>
                  <a:lnTo>
                    <a:pt x="42972" y="90854"/>
                  </a:lnTo>
                  <a:lnTo>
                    <a:pt x="55058" y="1651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016069" y="2302947"/>
              <a:ext cx="176186" cy="9481"/>
            </a:xfrm>
            <a:custGeom>
              <a:avLst/>
              <a:gdLst/>
              <a:ahLst/>
              <a:cxnLst/>
              <a:rect l="0" t="0" r="0" b="0"/>
              <a:pathLst>
                <a:path w="176186" h="9481">
                  <a:moveTo>
                    <a:pt x="0" y="9480"/>
                  </a:moveTo>
                  <a:lnTo>
                    <a:pt x="46766" y="3635"/>
                  </a:lnTo>
                  <a:lnTo>
                    <a:pt x="66659" y="1913"/>
                  </a:lnTo>
                  <a:lnTo>
                    <a:pt x="86039" y="765"/>
                  </a:lnTo>
                  <a:lnTo>
                    <a:pt x="105076" y="0"/>
                  </a:lnTo>
                  <a:lnTo>
                    <a:pt x="121438" y="713"/>
                  </a:lnTo>
                  <a:lnTo>
                    <a:pt x="136017" y="2412"/>
                  </a:lnTo>
                  <a:lnTo>
                    <a:pt x="176185" y="94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4240405" y="3297785"/>
            <a:ext cx="550579" cy="258950"/>
            <a:chOff x="4240405" y="3297785"/>
            <a:chExt cx="550579" cy="258950"/>
          </a:xfrm>
        </p:grpSpPr>
        <p:sp>
          <p:nvSpPr>
            <p:cNvPr id="22" name="Freeform 21"/>
            <p:cNvSpPr/>
            <p:nvPr/>
          </p:nvSpPr>
          <p:spPr>
            <a:xfrm>
              <a:off x="4240405" y="3314479"/>
              <a:ext cx="44047" cy="242256"/>
            </a:xfrm>
            <a:custGeom>
              <a:avLst/>
              <a:gdLst/>
              <a:ahLst/>
              <a:cxnLst/>
              <a:rect l="0" t="0" r="0" b="0"/>
              <a:pathLst>
                <a:path w="44047" h="242256">
                  <a:moveTo>
                    <a:pt x="0" y="0"/>
                  </a:moveTo>
                  <a:lnTo>
                    <a:pt x="11691" y="29229"/>
                  </a:lnTo>
                  <a:lnTo>
                    <a:pt x="15135" y="43956"/>
                  </a:lnTo>
                  <a:lnTo>
                    <a:pt x="17431" y="59892"/>
                  </a:lnTo>
                  <a:lnTo>
                    <a:pt x="18962" y="76633"/>
                  </a:lnTo>
                  <a:lnTo>
                    <a:pt x="21206" y="92688"/>
                  </a:lnTo>
                  <a:lnTo>
                    <a:pt x="23925" y="108286"/>
                  </a:lnTo>
                  <a:lnTo>
                    <a:pt x="26962" y="123578"/>
                  </a:lnTo>
                  <a:lnTo>
                    <a:pt x="28986" y="139890"/>
                  </a:lnTo>
                  <a:lnTo>
                    <a:pt x="30335" y="156882"/>
                  </a:lnTo>
                  <a:lnTo>
                    <a:pt x="31235" y="174328"/>
                  </a:lnTo>
                  <a:lnTo>
                    <a:pt x="33058" y="189629"/>
                  </a:lnTo>
                  <a:lnTo>
                    <a:pt x="35497" y="203501"/>
                  </a:lnTo>
                  <a:lnTo>
                    <a:pt x="44046" y="2422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4465369" y="3297785"/>
              <a:ext cx="116395" cy="225915"/>
            </a:xfrm>
            <a:custGeom>
              <a:avLst/>
              <a:gdLst/>
              <a:ahLst/>
              <a:cxnLst/>
              <a:rect l="0" t="0" r="0" b="0"/>
              <a:pathLst>
                <a:path w="116395" h="225915">
                  <a:moveTo>
                    <a:pt x="116394" y="71752"/>
                  </a:moveTo>
                  <a:lnTo>
                    <a:pt x="98857" y="42524"/>
                  </a:lnTo>
                  <a:lnTo>
                    <a:pt x="91244" y="31467"/>
                  </a:lnTo>
                  <a:lnTo>
                    <a:pt x="83722" y="21649"/>
                  </a:lnTo>
                  <a:lnTo>
                    <a:pt x="76260" y="12656"/>
                  </a:lnTo>
                  <a:lnTo>
                    <a:pt x="66391" y="6661"/>
                  </a:lnTo>
                  <a:lnTo>
                    <a:pt x="54919" y="2665"/>
                  </a:lnTo>
                  <a:lnTo>
                    <a:pt x="42376" y="0"/>
                  </a:lnTo>
                  <a:lnTo>
                    <a:pt x="31567" y="671"/>
                  </a:lnTo>
                  <a:lnTo>
                    <a:pt x="21914" y="3565"/>
                  </a:lnTo>
                  <a:lnTo>
                    <a:pt x="13032" y="7941"/>
                  </a:lnTo>
                  <a:lnTo>
                    <a:pt x="7110" y="15753"/>
                  </a:lnTo>
                  <a:lnTo>
                    <a:pt x="3162" y="25855"/>
                  </a:lnTo>
                  <a:lnTo>
                    <a:pt x="531" y="37483"/>
                  </a:lnTo>
                  <a:lnTo>
                    <a:pt x="0" y="50130"/>
                  </a:lnTo>
                  <a:lnTo>
                    <a:pt x="869" y="63455"/>
                  </a:lnTo>
                  <a:lnTo>
                    <a:pt x="2672" y="77232"/>
                  </a:lnTo>
                  <a:lnTo>
                    <a:pt x="6321" y="91311"/>
                  </a:lnTo>
                  <a:lnTo>
                    <a:pt x="11201" y="105591"/>
                  </a:lnTo>
                  <a:lnTo>
                    <a:pt x="16901" y="120005"/>
                  </a:lnTo>
                  <a:lnTo>
                    <a:pt x="21925" y="134508"/>
                  </a:lnTo>
                  <a:lnTo>
                    <a:pt x="26497" y="149072"/>
                  </a:lnTo>
                  <a:lnTo>
                    <a:pt x="34841" y="177080"/>
                  </a:lnTo>
                  <a:lnTo>
                    <a:pt x="38779" y="189687"/>
                  </a:lnTo>
                  <a:lnTo>
                    <a:pt x="39313" y="22591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4405578" y="3435606"/>
              <a:ext cx="209221" cy="22025"/>
            </a:xfrm>
            <a:custGeom>
              <a:avLst/>
              <a:gdLst/>
              <a:ahLst/>
              <a:cxnLst/>
              <a:rect l="0" t="0" r="0" b="0"/>
              <a:pathLst>
                <a:path w="209221" h="22025">
                  <a:moveTo>
                    <a:pt x="0" y="0"/>
                  </a:moveTo>
                  <a:lnTo>
                    <a:pt x="35074" y="11692"/>
                  </a:lnTo>
                  <a:lnTo>
                    <a:pt x="50300" y="15136"/>
                  </a:lnTo>
                  <a:lnTo>
                    <a:pt x="65344" y="17432"/>
                  </a:lnTo>
                  <a:lnTo>
                    <a:pt x="80268" y="18962"/>
                  </a:lnTo>
                  <a:lnTo>
                    <a:pt x="95112" y="19983"/>
                  </a:lnTo>
                  <a:lnTo>
                    <a:pt x="109901" y="20663"/>
                  </a:lnTo>
                  <a:lnTo>
                    <a:pt x="139384" y="21419"/>
                  </a:lnTo>
                  <a:lnTo>
                    <a:pt x="209220" y="220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735925" y="3369537"/>
              <a:ext cx="11012" cy="154163"/>
            </a:xfrm>
            <a:custGeom>
              <a:avLst/>
              <a:gdLst/>
              <a:ahLst/>
              <a:cxnLst/>
              <a:rect l="0" t="0" r="0" b="0"/>
              <a:pathLst>
                <a:path w="11012" h="154163">
                  <a:moveTo>
                    <a:pt x="0" y="0"/>
                  </a:moveTo>
                  <a:lnTo>
                    <a:pt x="5846" y="29229"/>
                  </a:lnTo>
                  <a:lnTo>
                    <a:pt x="7568" y="42733"/>
                  </a:lnTo>
                  <a:lnTo>
                    <a:pt x="8716" y="56629"/>
                  </a:lnTo>
                  <a:lnTo>
                    <a:pt x="9481" y="70787"/>
                  </a:lnTo>
                  <a:lnTo>
                    <a:pt x="10331" y="99570"/>
                  </a:lnTo>
                  <a:lnTo>
                    <a:pt x="11011" y="154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669856" y="3424595"/>
              <a:ext cx="121128" cy="22024"/>
            </a:xfrm>
            <a:custGeom>
              <a:avLst/>
              <a:gdLst/>
              <a:ahLst/>
              <a:cxnLst/>
              <a:rect l="0" t="0" r="0" b="0"/>
              <a:pathLst>
                <a:path w="121128" h="22024">
                  <a:moveTo>
                    <a:pt x="0" y="22023"/>
                  </a:moveTo>
                  <a:lnTo>
                    <a:pt x="40919" y="16177"/>
                  </a:lnTo>
                  <a:lnTo>
                    <a:pt x="57867" y="13232"/>
                  </a:lnTo>
                  <a:lnTo>
                    <a:pt x="74060" y="10045"/>
                  </a:lnTo>
                  <a:lnTo>
                    <a:pt x="12112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4185347" y="3920115"/>
            <a:ext cx="594625" cy="231244"/>
            <a:chOff x="4185347" y="3920115"/>
            <a:chExt cx="594625" cy="231244"/>
          </a:xfrm>
        </p:grpSpPr>
        <p:sp>
          <p:nvSpPr>
            <p:cNvPr id="28" name="Freeform 27"/>
            <p:cNvSpPr/>
            <p:nvPr/>
          </p:nvSpPr>
          <p:spPr>
            <a:xfrm>
              <a:off x="4185347" y="3920115"/>
              <a:ext cx="16336" cy="231244"/>
            </a:xfrm>
            <a:custGeom>
              <a:avLst/>
              <a:gdLst/>
              <a:ahLst/>
              <a:cxnLst/>
              <a:rect l="0" t="0" r="0" b="0"/>
              <a:pathLst>
                <a:path w="16336" h="231244">
                  <a:moveTo>
                    <a:pt x="0" y="0"/>
                  </a:moveTo>
                  <a:lnTo>
                    <a:pt x="5846" y="35074"/>
                  </a:lnTo>
                  <a:lnTo>
                    <a:pt x="8791" y="50300"/>
                  </a:lnTo>
                  <a:lnTo>
                    <a:pt x="15327" y="80268"/>
                  </a:lnTo>
                  <a:lnTo>
                    <a:pt x="16335" y="96335"/>
                  </a:lnTo>
                  <a:lnTo>
                    <a:pt x="15784" y="113164"/>
                  </a:lnTo>
                  <a:lnTo>
                    <a:pt x="14193" y="130500"/>
                  </a:lnTo>
                  <a:lnTo>
                    <a:pt x="13133" y="146952"/>
                  </a:lnTo>
                  <a:lnTo>
                    <a:pt x="12426" y="162814"/>
                  </a:lnTo>
                  <a:lnTo>
                    <a:pt x="11011" y="231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273439" y="3986184"/>
              <a:ext cx="176186" cy="164773"/>
            </a:xfrm>
            <a:custGeom>
              <a:avLst/>
              <a:gdLst/>
              <a:ahLst/>
              <a:cxnLst/>
              <a:rect l="0" t="0" r="0" b="0"/>
              <a:pathLst>
                <a:path w="176186" h="164773">
                  <a:moveTo>
                    <a:pt x="0" y="0"/>
                  </a:moveTo>
                  <a:lnTo>
                    <a:pt x="40920" y="0"/>
                  </a:lnTo>
                  <a:lnTo>
                    <a:pt x="54197" y="3671"/>
                  </a:lnTo>
                  <a:lnTo>
                    <a:pt x="64272" y="9789"/>
                  </a:lnTo>
                  <a:lnTo>
                    <a:pt x="72213" y="17537"/>
                  </a:lnTo>
                  <a:lnTo>
                    <a:pt x="78730" y="26374"/>
                  </a:lnTo>
                  <a:lnTo>
                    <a:pt x="84298" y="35935"/>
                  </a:lnTo>
                  <a:lnTo>
                    <a:pt x="89233" y="45980"/>
                  </a:lnTo>
                  <a:lnTo>
                    <a:pt x="93747" y="57571"/>
                  </a:lnTo>
                  <a:lnTo>
                    <a:pt x="97980" y="70192"/>
                  </a:lnTo>
                  <a:lnTo>
                    <a:pt x="102026" y="83500"/>
                  </a:lnTo>
                  <a:lnTo>
                    <a:pt x="103499" y="97266"/>
                  </a:lnTo>
                  <a:lnTo>
                    <a:pt x="103258" y="111337"/>
                  </a:lnTo>
                  <a:lnTo>
                    <a:pt x="101873" y="125613"/>
                  </a:lnTo>
                  <a:lnTo>
                    <a:pt x="98503" y="137576"/>
                  </a:lnTo>
                  <a:lnTo>
                    <a:pt x="93810" y="147999"/>
                  </a:lnTo>
                  <a:lnTo>
                    <a:pt x="88234" y="157394"/>
                  </a:lnTo>
                  <a:lnTo>
                    <a:pt x="80846" y="162435"/>
                  </a:lnTo>
                  <a:lnTo>
                    <a:pt x="72250" y="164571"/>
                  </a:lnTo>
                  <a:lnTo>
                    <a:pt x="62849" y="164772"/>
                  </a:lnTo>
                  <a:lnTo>
                    <a:pt x="54134" y="162459"/>
                  </a:lnTo>
                  <a:lnTo>
                    <a:pt x="45877" y="158470"/>
                  </a:lnTo>
                  <a:lnTo>
                    <a:pt x="37926" y="153364"/>
                  </a:lnTo>
                  <a:lnTo>
                    <a:pt x="33849" y="146289"/>
                  </a:lnTo>
                  <a:lnTo>
                    <a:pt x="32354" y="137902"/>
                  </a:lnTo>
                  <a:lnTo>
                    <a:pt x="32581" y="128640"/>
                  </a:lnTo>
                  <a:lnTo>
                    <a:pt x="36403" y="121242"/>
                  </a:lnTo>
                  <a:lnTo>
                    <a:pt x="42621" y="115086"/>
                  </a:lnTo>
                  <a:lnTo>
                    <a:pt x="50438" y="109759"/>
                  </a:lnTo>
                  <a:lnTo>
                    <a:pt x="59319" y="107431"/>
                  </a:lnTo>
                  <a:lnTo>
                    <a:pt x="68911" y="107102"/>
                  </a:lnTo>
                  <a:lnTo>
                    <a:pt x="78975" y="108107"/>
                  </a:lnTo>
                  <a:lnTo>
                    <a:pt x="89355" y="110000"/>
                  </a:lnTo>
                  <a:lnTo>
                    <a:pt x="99946" y="112486"/>
                  </a:lnTo>
                  <a:lnTo>
                    <a:pt x="110677" y="115366"/>
                  </a:lnTo>
                  <a:lnTo>
                    <a:pt x="132389" y="121830"/>
                  </a:lnTo>
                  <a:lnTo>
                    <a:pt x="176185" y="1321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559740" y="4041242"/>
              <a:ext cx="22024" cy="99105"/>
            </a:xfrm>
            <a:custGeom>
              <a:avLst/>
              <a:gdLst/>
              <a:ahLst/>
              <a:cxnLst/>
              <a:rect l="0" t="0" r="0" b="0"/>
              <a:pathLst>
                <a:path w="22024" h="99105">
                  <a:moveTo>
                    <a:pt x="0" y="0"/>
                  </a:moveTo>
                  <a:lnTo>
                    <a:pt x="5846" y="29229"/>
                  </a:lnTo>
                  <a:lnTo>
                    <a:pt x="8791" y="41509"/>
                  </a:lnTo>
                  <a:lnTo>
                    <a:pt x="11979" y="53366"/>
                  </a:lnTo>
                  <a:lnTo>
                    <a:pt x="22023" y="991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685534" y="4031222"/>
              <a:ext cx="94438" cy="98114"/>
            </a:xfrm>
            <a:custGeom>
              <a:avLst/>
              <a:gdLst/>
              <a:ahLst/>
              <a:cxnLst/>
              <a:rect l="0" t="0" r="0" b="0"/>
              <a:pathLst>
                <a:path w="94438" h="98114">
                  <a:moveTo>
                    <a:pt x="6345" y="32043"/>
                  </a:moveTo>
                  <a:lnTo>
                    <a:pt x="499" y="61271"/>
                  </a:lnTo>
                  <a:lnTo>
                    <a:pt x="0" y="66211"/>
                  </a:lnTo>
                  <a:lnTo>
                    <a:pt x="892" y="65833"/>
                  </a:lnTo>
                  <a:lnTo>
                    <a:pt x="2710" y="61911"/>
                  </a:lnTo>
                  <a:lnTo>
                    <a:pt x="5145" y="55626"/>
                  </a:lnTo>
                  <a:lnTo>
                    <a:pt x="11113" y="38854"/>
                  </a:lnTo>
                  <a:lnTo>
                    <a:pt x="21352" y="8776"/>
                  </a:lnTo>
                  <a:lnTo>
                    <a:pt x="27361" y="3073"/>
                  </a:lnTo>
                  <a:lnTo>
                    <a:pt x="35038" y="495"/>
                  </a:lnTo>
                  <a:lnTo>
                    <a:pt x="43826" y="0"/>
                  </a:lnTo>
                  <a:lnTo>
                    <a:pt x="52132" y="3340"/>
                  </a:lnTo>
                  <a:lnTo>
                    <a:pt x="60116" y="9237"/>
                  </a:lnTo>
                  <a:lnTo>
                    <a:pt x="67886" y="16839"/>
                  </a:lnTo>
                  <a:lnTo>
                    <a:pt x="74289" y="25578"/>
                  </a:lnTo>
                  <a:lnTo>
                    <a:pt x="79782" y="35074"/>
                  </a:lnTo>
                  <a:lnTo>
                    <a:pt x="94437" y="981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581763" y="3920115"/>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 name="Freeform 33"/>
          <p:cNvSpPr/>
          <p:nvPr/>
        </p:nvSpPr>
        <p:spPr>
          <a:xfrm>
            <a:off x="3348468" y="3468641"/>
            <a:ext cx="506533" cy="21531"/>
          </a:xfrm>
          <a:custGeom>
            <a:avLst/>
            <a:gdLst/>
            <a:ahLst/>
            <a:cxnLst/>
            <a:rect l="0" t="0" r="0" b="0"/>
            <a:pathLst>
              <a:path w="506533" h="21531">
                <a:moveTo>
                  <a:pt x="0" y="0"/>
                </a:moveTo>
                <a:lnTo>
                  <a:pt x="168802" y="0"/>
                </a:lnTo>
                <a:lnTo>
                  <a:pt x="183498" y="1224"/>
                </a:lnTo>
                <a:lnTo>
                  <a:pt x="198189" y="3263"/>
                </a:lnTo>
                <a:lnTo>
                  <a:pt x="212878" y="5846"/>
                </a:lnTo>
                <a:lnTo>
                  <a:pt x="227564" y="7568"/>
                </a:lnTo>
                <a:lnTo>
                  <a:pt x="242249" y="8716"/>
                </a:lnTo>
                <a:lnTo>
                  <a:pt x="256933" y="9481"/>
                </a:lnTo>
                <a:lnTo>
                  <a:pt x="272840" y="11215"/>
                </a:lnTo>
                <a:lnTo>
                  <a:pt x="289562" y="13594"/>
                </a:lnTo>
                <a:lnTo>
                  <a:pt x="306827" y="16404"/>
                </a:lnTo>
                <a:lnTo>
                  <a:pt x="324455" y="18277"/>
                </a:lnTo>
                <a:lnTo>
                  <a:pt x="342325" y="19526"/>
                </a:lnTo>
                <a:lnTo>
                  <a:pt x="377270" y="20913"/>
                </a:lnTo>
                <a:lnTo>
                  <a:pt x="409115" y="21530"/>
                </a:lnTo>
                <a:lnTo>
                  <a:pt x="424458" y="20471"/>
                </a:lnTo>
                <a:lnTo>
                  <a:pt x="439581" y="18541"/>
                </a:lnTo>
                <a:lnTo>
                  <a:pt x="506532" y="110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540593" y="4020458"/>
            <a:ext cx="261402" cy="64832"/>
          </a:xfrm>
          <a:custGeom>
            <a:avLst/>
            <a:gdLst/>
            <a:ahLst/>
            <a:cxnLst/>
            <a:rect l="0" t="0" r="0" b="0"/>
            <a:pathLst>
              <a:path w="261402" h="64832">
                <a:moveTo>
                  <a:pt x="8135" y="64831"/>
                </a:moveTo>
                <a:lnTo>
                  <a:pt x="43209" y="53139"/>
                </a:lnTo>
                <a:lnTo>
                  <a:pt x="59659" y="49695"/>
                </a:lnTo>
                <a:lnTo>
                  <a:pt x="76742" y="47399"/>
                </a:lnTo>
                <a:lnTo>
                  <a:pt x="94249" y="45868"/>
                </a:lnTo>
                <a:lnTo>
                  <a:pt x="110814" y="43625"/>
                </a:lnTo>
                <a:lnTo>
                  <a:pt x="126752" y="40905"/>
                </a:lnTo>
                <a:lnTo>
                  <a:pt x="142271" y="37869"/>
                </a:lnTo>
                <a:lnTo>
                  <a:pt x="157511" y="35845"/>
                </a:lnTo>
                <a:lnTo>
                  <a:pt x="172565" y="34495"/>
                </a:lnTo>
                <a:lnTo>
                  <a:pt x="187495" y="33595"/>
                </a:lnTo>
                <a:lnTo>
                  <a:pt x="199895" y="30548"/>
                </a:lnTo>
                <a:lnTo>
                  <a:pt x="210610" y="26070"/>
                </a:lnTo>
                <a:lnTo>
                  <a:pt x="220199" y="20638"/>
                </a:lnTo>
                <a:lnTo>
                  <a:pt x="221698" y="17016"/>
                </a:lnTo>
                <a:lnTo>
                  <a:pt x="217803" y="14602"/>
                </a:lnTo>
                <a:lnTo>
                  <a:pt x="210313" y="12992"/>
                </a:lnTo>
                <a:lnTo>
                  <a:pt x="201649" y="13143"/>
                </a:lnTo>
                <a:lnTo>
                  <a:pt x="192202" y="14466"/>
                </a:lnTo>
                <a:lnTo>
                  <a:pt x="182234" y="16572"/>
                </a:lnTo>
                <a:lnTo>
                  <a:pt x="171918" y="19200"/>
                </a:lnTo>
                <a:lnTo>
                  <a:pt x="161370" y="22175"/>
                </a:lnTo>
                <a:lnTo>
                  <a:pt x="139862" y="28744"/>
                </a:lnTo>
                <a:lnTo>
                  <a:pt x="52166" y="57514"/>
                </a:lnTo>
                <a:lnTo>
                  <a:pt x="42383" y="57506"/>
                </a:lnTo>
                <a:lnTo>
                  <a:pt x="33414" y="55053"/>
                </a:lnTo>
                <a:lnTo>
                  <a:pt x="24988" y="50971"/>
                </a:lnTo>
                <a:lnTo>
                  <a:pt x="16924" y="45803"/>
                </a:lnTo>
                <a:lnTo>
                  <a:pt x="9100" y="39910"/>
                </a:lnTo>
                <a:lnTo>
                  <a:pt x="1438" y="33535"/>
                </a:lnTo>
                <a:lnTo>
                  <a:pt x="0" y="26838"/>
                </a:lnTo>
                <a:lnTo>
                  <a:pt x="2712" y="19926"/>
                </a:lnTo>
                <a:lnTo>
                  <a:pt x="8190" y="12871"/>
                </a:lnTo>
                <a:lnTo>
                  <a:pt x="16736" y="8168"/>
                </a:lnTo>
                <a:lnTo>
                  <a:pt x="27328" y="5033"/>
                </a:lnTo>
                <a:lnTo>
                  <a:pt x="39283" y="2942"/>
                </a:lnTo>
                <a:lnTo>
                  <a:pt x="52147" y="1549"/>
                </a:lnTo>
                <a:lnTo>
                  <a:pt x="65617" y="619"/>
                </a:lnTo>
                <a:lnTo>
                  <a:pt x="79492" y="0"/>
                </a:lnTo>
                <a:lnTo>
                  <a:pt x="93635" y="811"/>
                </a:lnTo>
                <a:lnTo>
                  <a:pt x="107958" y="2575"/>
                </a:lnTo>
                <a:lnTo>
                  <a:pt x="122400" y="4974"/>
                </a:lnTo>
                <a:lnTo>
                  <a:pt x="136923" y="6574"/>
                </a:lnTo>
                <a:lnTo>
                  <a:pt x="151498" y="7640"/>
                </a:lnTo>
                <a:lnTo>
                  <a:pt x="166110" y="8351"/>
                </a:lnTo>
                <a:lnTo>
                  <a:pt x="179521" y="10048"/>
                </a:lnTo>
                <a:lnTo>
                  <a:pt x="192132" y="12403"/>
                </a:lnTo>
                <a:lnTo>
                  <a:pt x="204210" y="15197"/>
                </a:lnTo>
                <a:lnTo>
                  <a:pt x="215933" y="18283"/>
                </a:lnTo>
                <a:lnTo>
                  <a:pt x="227419" y="21564"/>
                </a:lnTo>
                <a:lnTo>
                  <a:pt x="261401" y="317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8" name="Group 37"/>
          <p:cNvGrpSpPr/>
          <p:nvPr/>
        </p:nvGrpSpPr>
        <p:grpSpPr>
          <a:xfrm>
            <a:off x="4185347" y="3876069"/>
            <a:ext cx="264278" cy="605637"/>
            <a:chOff x="4185347" y="3876069"/>
            <a:chExt cx="264278" cy="605637"/>
          </a:xfrm>
        </p:grpSpPr>
        <p:sp>
          <p:nvSpPr>
            <p:cNvPr id="36" name="Freeform 35"/>
            <p:cNvSpPr/>
            <p:nvPr/>
          </p:nvSpPr>
          <p:spPr>
            <a:xfrm>
              <a:off x="4185347" y="3876069"/>
              <a:ext cx="264278" cy="363382"/>
            </a:xfrm>
            <a:custGeom>
              <a:avLst/>
              <a:gdLst/>
              <a:ahLst/>
              <a:cxnLst/>
              <a:rect l="0" t="0" r="0" b="0"/>
              <a:pathLst>
                <a:path w="264278" h="363382">
                  <a:moveTo>
                    <a:pt x="264277" y="0"/>
                  </a:moveTo>
                  <a:lnTo>
                    <a:pt x="258432" y="29228"/>
                  </a:lnTo>
                  <a:lnTo>
                    <a:pt x="253039" y="41508"/>
                  </a:lnTo>
                  <a:lnTo>
                    <a:pt x="245774" y="53366"/>
                  </a:lnTo>
                  <a:lnTo>
                    <a:pt x="237260" y="64941"/>
                  </a:lnTo>
                  <a:lnTo>
                    <a:pt x="227913" y="75105"/>
                  </a:lnTo>
                  <a:lnTo>
                    <a:pt x="218011" y="84328"/>
                  </a:lnTo>
                  <a:lnTo>
                    <a:pt x="207740" y="92924"/>
                  </a:lnTo>
                  <a:lnTo>
                    <a:pt x="198445" y="101101"/>
                  </a:lnTo>
                  <a:lnTo>
                    <a:pt x="181592" y="116713"/>
                  </a:lnTo>
                  <a:lnTo>
                    <a:pt x="158347" y="139259"/>
                  </a:lnTo>
                  <a:lnTo>
                    <a:pt x="130116" y="167283"/>
                  </a:lnTo>
                  <a:lnTo>
                    <a:pt x="119778" y="178815"/>
                  </a:lnTo>
                  <a:lnTo>
                    <a:pt x="109217" y="191397"/>
                  </a:lnTo>
                  <a:lnTo>
                    <a:pt x="98505" y="204679"/>
                  </a:lnTo>
                  <a:lnTo>
                    <a:pt x="88916" y="215980"/>
                  </a:lnTo>
                  <a:lnTo>
                    <a:pt x="80077" y="225962"/>
                  </a:lnTo>
                  <a:lnTo>
                    <a:pt x="71737" y="235063"/>
                  </a:lnTo>
                  <a:lnTo>
                    <a:pt x="64954" y="244801"/>
                  </a:lnTo>
                  <a:lnTo>
                    <a:pt x="59208" y="254964"/>
                  </a:lnTo>
                  <a:lnTo>
                    <a:pt x="54154" y="265409"/>
                  </a:lnTo>
                  <a:lnTo>
                    <a:pt x="48338" y="276044"/>
                  </a:lnTo>
                  <a:lnTo>
                    <a:pt x="42013" y="286804"/>
                  </a:lnTo>
                  <a:lnTo>
                    <a:pt x="35350" y="297647"/>
                  </a:lnTo>
                  <a:lnTo>
                    <a:pt x="29684" y="308548"/>
                  </a:lnTo>
                  <a:lnTo>
                    <a:pt x="24684" y="319484"/>
                  </a:lnTo>
                  <a:lnTo>
                    <a:pt x="0" y="3633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427601" y="4294508"/>
              <a:ext cx="22024" cy="187198"/>
            </a:xfrm>
            <a:custGeom>
              <a:avLst/>
              <a:gdLst/>
              <a:ahLst/>
              <a:cxnLst/>
              <a:rect l="0" t="0" r="0" b="0"/>
              <a:pathLst>
                <a:path w="22024" h="187198">
                  <a:moveTo>
                    <a:pt x="22023" y="0"/>
                  </a:moveTo>
                  <a:lnTo>
                    <a:pt x="16178" y="35074"/>
                  </a:lnTo>
                  <a:lnTo>
                    <a:pt x="14456" y="50300"/>
                  </a:lnTo>
                  <a:lnTo>
                    <a:pt x="13308" y="65345"/>
                  </a:lnTo>
                  <a:lnTo>
                    <a:pt x="12543" y="80268"/>
                  </a:lnTo>
                  <a:lnTo>
                    <a:pt x="10809" y="95112"/>
                  </a:lnTo>
                  <a:lnTo>
                    <a:pt x="8430" y="109901"/>
                  </a:lnTo>
                  <a:lnTo>
                    <a:pt x="0" y="1871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a:off x="2896994" y="3021835"/>
            <a:ext cx="462487" cy="545911"/>
            <a:chOff x="2896994" y="3021835"/>
            <a:chExt cx="462487" cy="545911"/>
          </a:xfrm>
        </p:grpSpPr>
        <p:sp>
          <p:nvSpPr>
            <p:cNvPr id="39" name="Freeform 38"/>
            <p:cNvSpPr/>
            <p:nvPr/>
          </p:nvSpPr>
          <p:spPr>
            <a:xfrm>
              <a:off x="2952052" y="3380549"/>
              <a:ext cx="407429" cy="187197"/>
            </a:xfrm>
            <a:custGeom>
              <a:avLst/>
              <a:gdLst/>
              <a:ahLst/>
              <a:cxnLst/>
              <a:rect l="0" t="0" r="0" b="0"/>
              <a:pathLst>
                <a:path w="407429" h="187197">
                  <a:moveTo>
                    <a:pt x="407428" y="0"/>
                  </a:moveTo>
                  <a:lnTo>
                    <a:pt x="366509" y="29228"/>
                  </a:lnTo>
                  <a:lnTo>
                    <a:pt x="350784" y="39062"/>
                  </a:lnTo>
                  <a:lnTo>
                    <a:pt x="336631" y="46840"/>
                  </a:lnTo>
                  <a:lnTo>
                    <a:pt x="323525" y="53250"/>
                  </a:lnTo>
                  <a:lnTo>
                    <a:pt x="308670" y="59970"/>
                  </a:lnTo>
                  <a:lnTo>
                    <a:pt x="275851" y="73962"/>
                  </a:lnTo>
                  <a:lnTo>
                    <a:pt x="260981" y="81119"/>
                  </a:lnTo>
                  <a:lnTo>
                    <a:pt x="247398" y="88338"/>
                  </a:lnTo>
                  <a:lnTo>
                    <a:pt x="234672" y="95597"/>
                  </a:lnTo>
                  <a:lnTo>
                    <a:pt x="220070" y="102883"/>
                  </a:lnTo>
                  <a:lnTo>
                    <a:pt x="204218" y="110188"/>
                  </a:lnTo>
                  <a:lnTo>
                    <a:pt x="187533" y="117505"/>
                  </a:lnTo>
                  <a:lnTo>
                    <a:pt x="155943" y="132160"/>
                  </a:lnTo>
                  <a:lnTo>
                    <a:pt x="140667" y="139494"/>
                  </a:lnTo>
                  <a:lnTo>
                    <a:pt x="126813" y="145607"/>
                  </a:lnTo>
                  <a:lnTo>
                    <a:pt x="113906" y="150905"/>
                  </a:lnTo>
                  <a:lnTo>
                    <a:pt x="101631" y="155661"/>
                  </a:lnTo>
                  <a:lnTo>
                    <a:pt x="78204" y="164208"/>
                  </a:lnTo>
                  <a:lnTo>
                    <a:pt x="66818" y="168200"/>
                  </a:lnTo>
                  <a:lnTo>
                    <a:pt x="54334" y="172085"/>
                  </a:lnTo>
                  <a:lnTo>
                    <a:pt x="0" y="1871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896994" y="3021835"/>
              <a:ext cx="167181" cy="200156"/>
            </a:xfrm>
            <a:custGeom>
              <a:avLst/>
              <a:gdLst/>
              <a:ahLst/>
              <a:cxnLst/>
              <a:rect l="0" t="0" r="0" b="0"/>
              <a:pathLst>
                <a:path w="167181" h="200156">
                  <a:moveTo>
                    <a:pt x="0" y="6344"/>
                  </a:moveTo>
                  <a:lnTo>
                    <a:pt x="40920" y="498"/>
                  </a:lnTo>
                  <a:lnTo>
                    <a:pt x="57868" y="0"/>
                  </a:lnTo>
                  <a:lnTo>
                    <a:pt x="74060" y="891"/>
                  </a:lnTo>
                  <a:lnTo>
                    <a:pt x="89749" y="2709"/>
                  </a:lnTo>
                  <a:lnTo>
                    <a:pt x="103879" y="6367"/>
                  </a:lnTo>
                  <a:lnTo>
                    <a:pt x="116970" y="11253"/>
                  </a:lnTo>
                  <a:lnTo>
                    <a:pt x="129367" y="16958"/>
                  </a:lnTo>
                  <a:lnTo>
                    <a:pt x="136409" y="24431"/>
                  </a:lnTo>
                  <a:lnTo>
                    <a:pt x="139880" y="33084"/>
                  </a:lnTo>
                  <a:lnTo>
                    <a:pt x="140970" y="42523"/>
                  </a:lnTo>
                  <a:lnTo>
                    <a:pt x="138026" y="51263"/>
                  </a:lnTo>
                  <a:lnTo>
                    <a:pt x="132393" y="59537"/>
                  </a:lnTo>
                  <a:lnTo>
                    <a:pt x="124968" y="67499"/>
                  </a:lnTo>
                  <a:lnTo>
                    <a:pt x="116347" y="74031"/>
                  </a:lnTo>
                  <a:lnTo>
                    <a:pt x="106929" y="79610"/>
                  </a:lnTo>
                  <a:lnTo>
                    <a:pt x="96980" y="84552"/>
                  </a:lnTo>
                  <a:lnTo>
                    <a:pt x="94017" y="90294"/>
                  </a:lnTo>
                  <a:lnTo>
                    <a:pt x="95713" y="96569"/>
                  </a:lnTo>
                  <a:lnTo>
                    <a:pt x="100514" y="103199"/>
                  </a:lnTo>
                  <a:lnTo>
                    <a:pt x="107385" y="108843"/>
                  </a:lnTo>
                  <a:lnTo>
                    <a:pt x="115636" y="113828"/>
                  </a:lnTo>
                  <a:lnTo>
                    <a:pt x="124808" y="118376"/>
                  </a:lnTo>
                  <a:lnTo>
                    <a:pt x="133369" y="123855"/>
                  </a:lnTo>
                  <a:lnTo>
                    <a:pt x="141524" y="129954"/>
                  </a:lnTo>
                  <a:lnTo>
                    <a:pt x="149407" y="136467"/>
                  </a:lnTo>
                  <a:lnTo>
                    <a:pt x="155886" y="144480"/>
                  </a:lnTo>
                  <a:lnTo>
                    <a:pt x="161429" y="153492"/>
                  </a:lnTo>
                  <a:lnTo>
                    <a:pt x="166348" y="163171"/>
                  </a:lnTo>
                  <a:lnTo>
                    <a:pt x="167180" y="172071"/>
                  </a:lnTo>
                  <a:lnTo>
                    <a:pt x="165288" y="180451"/>
                  </a:lnTo>
                  <a:lnTo>
                    <a:pt x="161579" y="188484"/>
                  </a:lnTo>
                  <a:lnTo>
                    <a:pt x="154213" y="193840"/>
                  </a:lnTo>
                  <a:lnTo>
                    <a:pt x="144408" y="197411"/>
                  </a:lnTo>
                  <a:lnTo>
                    <a:pt x="132977" y="199791"/>
                  </a:lnTo>
                  <a:lnTo>
                    <a:pt x="121686" y="200155"/>
                  </a:lnTo>
                  <a:lnTo>
                    <a:pt x="110488" y="199173"/>
                  </a:lnTo>
                  <a:lnTo>
                    <a:pt x="99353" y="197296"/>
                  </a:lnTo>
                  <a:lnTo>
                    <a:pt x="89482" y="193597"/>
                  </a:lnTo>
                  <a:lnTo>
                    <a:pt x="80454" y="188684"/>
                  </a:lnTo>
                  <a:lnTo>
                    <a:pt x="55058" y="1715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116187" y="3060441"/>
              <a:ext cx="140681" cy="138194"/>
            </a:xfrm>
            <a:custGeom>
              <a:avLst/>
              <a:gdLst/>
              <a:ahLst/>
              <a:cxnLst/>
              <a:rect l="0" t="0" r="0" b="0"/>
              <a:pathLst>
                <a:path w="140681" h="138194">
                  <a:moveTo>
                    <a:pt x="45085" y="11784"/>
                  </a:moveTo>
                  <a:lnTo>
                    <a:pt x="21702" y="46858"/>
                  </a:lnTo>
                  <a:lnTo>
                    <a:pt x="13591" y="60860"/>
                  </a:lnTo>
                  <a:lnTo>
                    <a:pt x="6960" y="73866"/>
                  </a:lnTo>
                  <a:lnTo>
                    <a:pt x="1315" y="86207"/>
                  </a:lnTo>
                  <a:lnTo>
                    <a:pt x="0" y="98104"/>
                  </a:lnTo>
                  <a:lnTo>
                    <a:pt x="1569" y="109706"/>
                  </a:lnTo>
                  <a:lnTo>
                    <a:pt x="5063" y="121112"/>
                  </a:lnTo>
                  <a:lnTo>
                    <a:pt x="13510" y="128716"/>
                  </a:lnTo>
                  <a:lnTo>
                    <a:pt x="25258" y="133784"/>
                  </a:lnTo>
                  <a:lnTo>
                    <a:pt x="39208" y="137164"/>
                  </a:lnTo>
                  <a:lnTo>
                    <a:pt x="52179" y="138193"/>
                  </a:lnTo>
                  <a:lnTo>
                    <a:pt x="64496" y="137656"/>
                  </a:lnTo>
                  <a:lnTo>
                    <a:pt x="76378" y="136074"/>
                  </a:lnTo>
                  <a:lnTo>
                    <a:pt x="87970" y="132573"/>
                  </a:lnTo>
                  <a:lnTo>
                    <a:pt x="99369" y="127792"/>
                  </a:lnTo>
                  <a:lnTo>
                    <a:pt x="110638" y="122157"/>
                  </a:lnTo>
                  <a:lnTo>
                    <a:pt x="119375" y="114730"/>
                  </a:lnTo>
                  <a:lnTo>
                    <a:pt x="126423" y="106109"/>
                  </a:lnTo>
                  <a:lnTo>
                    <a:pt x="132345" y="96690"/>
                  </a:lnTo>
                  <a:lnTo>
                    <a:pt x="136293" y="85517"/>
                  </a:lnTo>
                  <a:lnTo>
                    <a:pt x="138925" y="73175"/>
                  </a:lnTo>
                  <a:lnTo>
                    <a:pt x="140680" y="60052"/>
                  </a:lnTo>
                  <a:lnTo>
                    <a:pt x="139403" y="48857"/>
                  </a:lnTo>
                  <a:lnTo>
                    <a:pt x="136104" y="38946"/>
                  </a:lnTo>
                  <a:lnTo>
                    <a:pt x="131458" y="29892"/>
                  </a:lnTo>
                  <a:lnTo>
                    <a:pt x="123466" y="21409"/>
                  </a:lnTo>
                  <a:lnTo>
                    <a:pt x="113245" y="13307"/>
                  </a:lnTo>
                  <a:lnTo>
                    <a:pt x="101536" y="5458"/>
                  </a:lnTo>
                  <a:lnTo>
                    <a:pt x="90060" y="1449"/>
                  </a:lnTo>
                  <a:lnTo>
                    <a:pt x="78739" y="0"/>
                  </a:lnTo>
                  <a:lnTo>
                    <a:pt x="34073" y="1178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53"/>
          <p:cNvGrpSpPr/>
          <p:nvPr/>
        </p:nvGrpSpPr>
        <p:grpSpPr>
          <a:xfrm>
            <a:off x="419393" y="2692596"/>
            <a:ext cx="1739828" cy="467722"/>
            <a:chOff x="419393" y="2692596"/>
            <a:chExt cx="1739828" cy="467722"/>
          </a:xfrm>
        </p:grpSpPr>
        <p:sp>
          <p:nvSpPr>
            <p:cNvPr id="43" name="Freeform 42"/>
            <p:cNvSpPr/>
            <p:nvPr/>
          </p:nvSpPr>
          <p:spPr>
            <a:xfrm>
              <a:off x="419393" y="2842513"/>
              <a:ext cx="232701" cy="284771"/>
            </a:xfrm>
            <a:custGeom>
              <a:avLst/>
              <a:gdLst/>
              <a:ahLst/>
              <a:cxnLst/>
              <a:rect l="0" t="0" r="0" b="0"/>
              <a:pathLst>
                <a:path w="232701" h="284771">
                  <a:moveTo>
                    <a:pt x="0" y="9481"/>
                  </a:moveTo>
                  <a:lnTo>
                    <a:pt x="40920" y="3635"/>
                  </a:lnTo>
                  <a:lnTo>
                    <a:pt x="57867" y="1913"/>
                  </a:lnTo>
                  <a:lnTo>
                    <a:pt x="74060" y="765"/>
                  </a:lnTo>
                  <a:lnTo>
                    <a:pt x="89749" y="0"/>
                  </a:lnTo>
                  <a:lnTo>
                    <a:pt x="105103" y="713"/>
                  </a:lnTo>
                  <a:lnTo>
                    <a:pt x="120232" y="2412"/>
                  </a:lnTo>
                  <a:lnTo>
                    <a:pt x="135213" y="4769"/>
                  </a:lnTo>
                  <a:lnTo>
                    <a:pt x="147647" y="8786"/>
                  </a:lnTo>
                  <a:lnTo>
                    <a:pt x="158383" y="13912"/>
                  </a:lnTo>
                  <a:lnTo>
                    <a:pt x="167988" y="19776"/>
                  </a:lnTo>
                  <a:lnTo>
                    <a:pt x="173167" y="27356"/>
                  </a:lnTo>
                  <a:lnTo>
                    <a:pt x="175397" y="36079"/>
                  </a:lnTo>
                  <a:lnTo>
                    <a:pt x="175659" y="45566"/>
                  </a:lnTo>
                  <a:lnTo>
                    <a:pt x="172164" y="56784"/>
                  </a:lnTo>
                  <a:lnTo>
                    <a:pt x="166163" y="69157"/>
                  </a:lnTo>
                  <a:lnTo>
                    <a:pt x="158492" y="82300"/>
                  </a:lnTo>
                  <a:lnTo>
                    <a:pt x="149708" y="93508"/>
                  </a:lnTo>
                  <a:lnTo>
                    <a:pt x="140181" y="103428"/>
                  </a:lnTo>
                  <a:lnTo>
                    <a:pt x="121031" y="120975"/>
                  </a:lnTo>
                  <a:lnTo>
                    <a:pt x="104363" y="136930"/>
                  </a:lnTo>
                  <a:lnTo>
                    <a:pt x="102610" y="143388"/>
                  </a:lnTo>
                  <a:lnTo>
                    <a:pt x="105112" y="148916"/>
                  </a:lnTo>
                  <a:lnTo>
                    <a:pt x="110451" y="153825"/>
                  </a:lnTo>
                  <a:lnTo>
                    <a:pt x="118903" y="158321"/>
                  </a:lnTo>
                  <a:lnTo>
                    <a:pt x="129433" y="162542"/>
                  </a:lnTo>
                  <a:lnTo>
                    <a:pt x="141346" y="166579"/>
                  </a:lnTo>
                  <a:lnTo>
                    <a:pt x="154183" y="170494"/>
                  </a:lnTo>
                  <a:lnTo>
                    <a:pt x="181496" y="178107"/>
                  </a:lnTo>
                  <a:lnTo>
                    <a:pt x="193184" y="183074"/>
                  </a:lnTo>
                  <a:lnTo>
                    <a:pt x="203424" y="188832"/>
                  </a:lnTo>
                  <a:lnTo>
                    <a:pt x="212697" y="195118"/>
                  </a:lnTo>
                  <a:lnTo>
                    <a:pt x="220102" y="202979"/>
                  </a:lnTo>
                  <a:lnTo>
                    <a:pt x="226263" y="211890"/>
                  </a:lnTo>
                  <a:lnTo>
                    <a:pt x="231593" y="221501"/>
                  </a:lnTo>
                  <a:lnTo>
                    <a:pt x="232700" y="230356"/>
                  </a:lnTo>
                  <a:lnTo>
                    <a:pt x="230991" y="238705"/>
                  </a:lnTo>
                  <a:lnTo>
                    <a:pt x="227404" y="246719"/>
                  </a:lnTo>
                  <a:lnTo>
                    <a:pt x="221343" y="254509"/>
                  </a:lnTo>
                  <a:lnTo>
                    <a:pt x="213631" y="262149"/>
                  </a:lnTo>
                  <a:lnTo>
                    <a:pt x="204820" y="269689"/>
                  </a:lnTo>
                  <a:lnTo>
                    <a:pt x="192828" y="274716"/>
                  </a:lnTo>
                  <a:lnTo>
                    <a:pt x="178716" y="278067"/>
                  </a:lnTo>
                  <a:lnTo>
                    <a:pt x="163190" y="280302"/>
                  </a:lnTo>
                  <a:lnTo>
                    <a:pt x="147946" y="281791"/>
                  </a:lnTo>
                  <a:lnTo>
                    <a:pt x="132889" y="282784"/>
                  </a:lnTo>
                  <a:lnTo>
                    <a:pt x="66070" y="2847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785952" y="2779580"/>
              <a:ext cx="184020" cy="292646"/>
            </a:xfrm>
            <a:custGeom>
              <a:avLst/>
              <a:gdLst/>
              <a:ahLst/>
              <a:cxnLst/>
              <a:rect l="0" t="0" r="0" b="0"/>
              <a:pathLst>
                <a:path w="184020" h="292646">
                  <a:moveTo>
                    <a:pt x="184019" y="6344"/>
                  </a:moveTo>
                  <a:lnTo>
                    <a:pt x="143100" y="499"/>
                  </a:lnTo>
                  <a:lnTo>
                    <a:pt x="127375" y="0"/>
                  </a:lnTo>
                  <a:lnTo>
                    <a:pt x="113222" y="891"/>
                  </a:lnTo>
                  <a:lnTo>
                    <a:pt x="100116" y="2709"/>
                  </a:lnTo>
                  <a:lnTo>
                    <a:pt x="86484" y="6368"/>
                  </a:lnTo>
                  <a:lnTo>
                    <a:pt x="72503" y="11254"/>
                  </a:lnTo>
                  <a:lnTo>
                    <a:pt x="58288" y="16959"/>
                  </a:lnTo>
                  <a:lnTo>
                    <a:pt x="46364" y="23208"/>
                  </a:lnTo>
                  <a:lnTo>
                    <a:pt x="35968" y="29822"/>
                  </a:lnTo>
                  <a:lnTo>
                    <a:pt x="26590" y="36678"/>
                  </a:lnTo>
                  <a:lnTo>
                    <a:pt x="19114" y="44920"/>
                  </a:lnTo>
                  <a:lnTo>
                    <a:pt x="12907" y="54085"/>
                  </a:lnTo>
                  <a:lnTo>
                    <a:pt x="7546" y="63865"/>
                  </a:lnTo>
                  <a:lnTo>
                    <a:pt x="3971" y="75279"/>
                  </a:lnTo>
                  <a:lnTo>
                    <a:pt x="1589" y="87783"/>
                  </a:lnTo>
                  <a:lnTo>
                    <a:pt x="0" y="101012"/>
                  </a:lnTo>
                  <a:lnTo>
                    <a:pt x="164" y="113503"/>
                  </a:lnTo>
                  <a:lnTo>
                    <a:pt x="1497" y="125500"/>
                  </a:lnTo>
                  <a:lnTo>
                    <a:pt x="3610" y="137169"/>
                  </a:lnTo>
                  <a:lnTo>
                    <a:pt x="7465" y="149842"/>
                  </a:lnTo>
                  <a:lnTo>
                    <a:pt x="12482" y="163185"/>
                  </a:lnTo>
                  <a:lnTo>
                    <a:pt x="18274" y="176974"/>
                  </a:lnTo>
                  <a:lnTo>
                    <a:pt x="23359" y="191061"/>
                  </a:lnTo>
                  <a:lnTo>
                    <a:pt x="27972" y="205346"/>
                  </a:lnTo>
                  <a:lnTo>
                    <a:pt x="36360" y="233046"/>
                  </a:lnTo>
                  <a:lnTo>
                    <a:pt x="40310" y="245571"/>
                  </a:lnTo>
                  <a:lnTo>
                    <a:pt x="51880" y="29264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771763" y="2973121"/>
              <a:ext cx="187198" cy="11013"/>
            </a:xfrm>
            <a:custGeom>
              <a:avLst/>
              <a:gdLst/>
              <a:ahLst/>
              <a:cxnLst/>
              <a:rect l="0" t="0" r="0" b="0"/>
              <a:pathLst>
                <a:path w="187198" h="11013">
                  <a:moveTo>
                    <a:pt x="0" y="11011"/>
                  </a:moveTo>
                  <a:lnTo>
                    <a:pt x="46765" y="11012"/>
                  </a:lnTo>
                  <a:lnTo>
                    <a:pt x="66659" y="9788"/>
                  </a:lnTo>
                  <a:lnTo>
                    <a:pt x="86038" y="7749"/>
                  </a:lnTo>
                  <a:lnTo>
                    <a:pt x="105076" y="5166"/>
                  </a:lnTo>
                  <a:lnTo>
                    <a:pt x="122661" y="3444"/>
                  </a:lnTo>
                  <a:lnTo>
                    <a:pt x="139279" y="2296"/>
                  </a:lnTo>
                  <a:lnTo>
                    <a:pt x="18719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091098" y="2896040"/>
              <a:ext cx="22024" cy="176186"/>
            </a:xfrm>
            <a:custGeom>
              <a:avLst/>
              <a:gdLst/>
              <a:ahLst/>
              <a:cxnLst/>
              <a:rect l="0" t="0" r="0" b="0"/>
              <a:pathLst>
                <a:path w="22024" h="176186">
                  <a:moveTo>
                    <a:pt x="0" y="0"/>
                  </a:moveTo>
                  <a:lnTo>
                    <a:pt x="5846" y="29228"/>
                  </a:lnTo>
                  <a:lnTo>
                    <a:pt x="11979" y="56629"/>
                  </a:lnTo>
                  <a:lnTo>
                    <a:pt x="15327" y="70787"/>
                  </a:lnTo>
                  <a:lnTo>
                    <a:pt x="17559" y="85120"/>
                  </a:lnTo>
                  <a:lnTo>
                    <a:pt x="19047" y="99570"/>
                  </a:lnTo>
                  <a:lnTo>
                    <a:pt x="22023" y="1761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047052" y="2962109"/>
              <a:ext cx="154163" cy="22024"/>
            </a:xfrm>
            <a:custGeom>
              <a:avLst/>
              <a:gdLst/>
              <a:ahLst/>
              <a:cxnLst/>
              <a:rect l="0" t="0" r="0" b="0"/>
              <a:pathLst>
                <a:path w="154163" h="22024">
                  <a:moveTo>
                    <a:pt x="0" y="22023"/>
                  </a:moveTo>
                  <a:lnTo>
                    <a:pt x="40920" y="16178"/>
                  </a:lnTo>
                  <a:lnTo>
                    <a:pt x="57867" y="14456"/>
                  </a:lnTo>
                  <a:lnTo>
                    <a:pt x="74060" y="13308"/>
                  </a:lnTo>
                  <a:lnTo>
                    <a:pt x="89749" y="12543"/>
                  </a:lnTo>
                  <a:lnTo>
                    <a:pt x="103879" y="10809"/>
                  </a:lnTo>
                  <a:lnTo>
                    <a:pt x="116969" y="8430"/>
                  </a:lnTo>
                  <a:lnTo>
                    <a:pt x="15416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443468" y="2896040"/>
              <a:ext cx="99105" cy="11013"/>
            </a:xfrm>
            <a:custGeom>
              <a:avLst/>
              <a:gdLst/>
              <a:ahLst/>
              <a:cxnLst/>
              <a:rect l="0" t="0" r="0" b="0"/>
              <a:pathLst>
                <a:path w="99105" h="11013">
                  <a:moveTo>
                    <a:pt x="0" y="0"/>
                  </a:moveTo>
                  <a:lnTo>
                    <a:pt x="22839" y="0"/>
                  </a:lnTo>
                  <a:lnTo>
                    <a:pt x="99104" y="110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443468" y="2995144"/>
              <a:ext cx="99105" cy="11013"/>
            </a:xfrm>
            <a:custGeom>
              <a:avLst/>
              <a:gdLst/>
              <a:ahLst/>
              <a:cxnLst/>
              <a:rect l="0" t="0" r="0" b="0"/>
              <a:pathLst>
                <a:path w="99105" h="11013">
                  <a:moveTo>
                    <a:pt x="0" y="11012"/>
                  </a:moveTo>
                  <a:lnTo>
                    <a:pt x="22839" y="7749"/>
                  </a:lnTo>
                  <a:lnTo>
                    <a:pt x="9910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674711" y="2796936"/>
              <a:ext cx="20494" cy="242255"/>
            </a:xfrm>
            <a:custGeom>
              <a:avLst/>
              <a:gdLst/>
              <a:ahLst/>
              <a:cxnLst/>
              <a:rect l="0" t="0" r="0" b="0"/>
              <a:pathLst>
                <a:path w="20494" h="242255">
                  <a:moveTo>
                    <a:pt x="11012" y="0"/>
                  </a:moveTo>
                  <a:lnTo>
                    <a:pt x="16857" y="35074"/>
                  </a:lnTo>
                  <a:lnTo>
                    <a:pt x="18579" y="50300"/>
                  </a:lnTo>
                  <a:lnTo>
                    <a:pt x="19727" y="65344"/>
                  </a:lnTo>
                  <a:lnTo>
                    <a:pt x="20493" y="80268"/>
                  </a:lnTo>
                  <a:lnTo>
                    <a:pt x="19779" y="96335"/>
                  </a:lnTo>
                  <a:lnTo>
                    <a:pt x="18080" y="113164"/>
                  </a:lnTo>
                  <a:lnTo>
                    <a:pt x="15724" y="130500"/>
                  </a:lnTo>
                  <a:lnTo>
                    <a:pt x="14153" y="146952"/>
                  </a:lnTo>
                  <a:lnTo>
                    <a:pt x="13106" y="162814"/>
                  </a:lnTo>
                  <a:lnTo>
                    <a:pt x="12408" y="178282"/>
                  </a:lnTo>
                  <a:lnTo>
                    <a:pt x="10719" y="192266"/>
                  </a:lnTo>
                  <a:lnTo>
                    <a:pt x="8369" y="205258"/>
                  </a:lnTo>
                  <a:lnTo>
                    <a:pt x="0" y="2422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806850" y="2896040"/>
              <a:ext cx="66070" cy="110117"/>
            </a:xfrm>
            <a:custGeom>
              <a:avLst/>
              <a:gdLst/>
              <a:ahLst/>
              <a:cxnLst/>
              <a:rect l="0" t="0" r="0" b="0"/>
              <a:pathLst>
                <a:path w="66070" h="110117">
                  <a:moveTo>
                    <a:pt x="0" y="0"/>
                  </a:moveTo>
                  <a:lnTo>
                    <a:pt x="11691" y="35074"/>
                  </a:lnTo>
                  <a:lnTo>
                    <a:pt x="17582" y="47853"/>
                  </a:lnTo>
                  <a:lnTo>
                    <a:pt x="23956" y="58819"/>
                  </a:lnTo>
                  <a:lnTo>
                    <a:pt x="30653" y="68577"/>
                  </a:lnTo>
                  <a:lnTo>
                    <a:pt x="37564" y="77529"/>
                  </a:lnTo>
                  <a:lnTo>
                    <a:pt x="44619" y="85944"/>
                  </a:lnTo>
                  <a:lnTo>
                    <a:pt x="66069" y="1101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1839884" y="2918063"/>
              <a:ext cx="55059" cy="242255"/>
            </a:xfrm>
            <a:custGeom>
              <a:avLst/>
              <a:gdLst/>
              <a:ahLst/>
              <a:cxnLst/>
              <a:rect l="0" t="0" r="0" b="0"/>
              <a:pathLst>
                <a:path w="55059" h="242255">
                  <a:moveTo>
                    <a:pt x="55058" y="0"/>
                  </a:moveTo>
                  <a:lnTo>
                    <a:pt x="49213" y="29228"/>
                  </a:lnTo>
                  <a:lnTo>
                    <a:pt x="43080" y="56629"/>
                  </a:lnTo>
                  <a:lnTo>
                    <a:pt x="36276" y="86344"/>
                  </a:lnTo>
                  <a:lnTo>
                    <a:pt x="29174" y="119942"/>
                  </a:lnTo>
                  <a:lnTo>
                    <a:pt x="25567" y="135020"/>
                  </a:lnTo>
                  <a:lnTo>
                    <a:pt x="21939" y="148741"/>
                  </a:lnTo>
                  <a:lnTo>
                    <a:pt x="14645" y="173776"/>
                  </a:lnTo>
                  <a:lnTo>
                    <a:pt x="10987" y="185591"/>
                  </a:lnTo>
                  <a:lnTo>
                    <a:pt x="0" y="2422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968693" y="2692596"/>
              <a:ext cx="190528" cy="346595"/>
            </a:xfrm>
            <a:custGeom>
              <a:avLst/>
              <a:gdLst/>
              <a:ahLst/>
              <a:cxnLst/>
              <a:rect l="0" t="0" r="0" b="0"/>
              <a:pathLst>
                <a:path w="190528" h="346595">
                  <a:moveTo>
                    <a:pt x="113446" y="181421"/>
                  </a:moveTo>
                  <a:lnTo>
                    <a:pt x="78372" y="193112"/>
                  </a:lnTo>
                  <a:lnTo>
                    <a:pt x="65593" y="199003"/>
                  </a:lnTo>
                  <a:lnTo>
                    <a:pt x="54627" y="205378"/>
                  </a:lnTo>
                  <a:lnTo>
                    <a:pt x="44869" y="212074"/>
                  </a:lnTo>
                  <a:lnTo>
                    <a:pt x="35917" y="218985"/>
                  </a:lnTo>
                  <a:lnTo>
                    <a:pt x="27502" y="226040"/>
                  </a:lnTo>
                  <a:lnTo>
                    <a:pt x="19444" y="233190"/>
                  </a:lnTo>
                  <a:lnTo>
                    <a:pt x="12850" y="242851"/>
                  </a:lnTo>
                  <a:lnTo>
                    <a:pt x="7229" y="254186"/>
                  </a:lnTo>
                  <a:lnTo>
                    <a:pt x="2259" y="266636"/>
                  </a:lnTo>
                  <a:lnTo>
                    <a:pt x="169" y="278607"/>
                  </a:lnTo>
                  <a:lnTo>
                    <a:pt x="0" y="290258"/>
                  </a:lnTo>
                  <a:lnTo>
                    <a:pt x="1110" y="301696"/>
                  </a:lnTo>
                  <a:lnTo>
                    <a:pt x="5520" y="308097"/>
                  </a:lnTo>
                  <a:lnTo>
                    <a:pt x="12132" y="311142"/>
                  </a:lnTo>
                  <a:lnTo>
                    <a:pt x="20209" y="311948"/>
                  </a:lnTo>
                  <a:lnTo>
                    <a:pt x="28042" y="310038"/>
                  </a:lnTo>
                  <a:lnTo>
                    <a:pt x="35710" y="306318"/>
                  </a:lnTo>
                  <a:lnTo>
                    <a:pt x="43269" y="301391"/>
                  </a:lnTo>
                  <a:lnTo>
                    <a:pt x="50756" y="295659"/>
                  </a:lnTo>
                  <a:lnTo>
                    <a:pt x="58194" y="289391"/>
                  </a:lnTo>
                  <a:lnTo>
                    <a:pt x="65600" y="282765"/>
                  </a:lnTo>
                  <a:lnTo>
                    <a:pt x="72984" y="272230"/>
                  </a:lnTo>
                  <a:lnTo>
                    <a:pt x="80354" y="259090"/>
                  </a:lnTo>
                  <a:lnTo>
                    <a:pt x="87714" y="244212"/>
                  </a:lnTo>
                  <a:lnTo>
                    <a:pt x="93844" y="230623"/>
                  </a:lnTo>
                  <a:lnTo>
                    <a:pt x="99155" y="217893"/>
                  </a:lnTo>
                  <a:lnTo>
                    <a:pt x="103918" y="205735"/>
                  </a:lnTo>
                  <a:lnTo>
                    <a:pt x="108318" y="192736"/>
                  </a:lnTo>
                  <a:lnTo>
                    <a:pt x="112474" y="179176"/>
                  </a:lnTo>
                  <a:lnTo>
                    <a:pt x="116469" y="165243"/>
                  </a:lnTo>
                  <a:lnTo>
                    <a:pt x="119132" y="147389"/>
                  </a:lnTo>
                  <a:lnTo>
                    <a:pt x="120907" y="126922"/>
                  </a:lnTo>
                  <a:lnTo>
                    <a:pt x="122879" y="85012"/>
                  </a:lnTo>
                  <a:lnTo>
                    <a:pt x="123756" y="50072"/>
                  </a:lnTo>
                  <a:lnTo>
                    <a:pt x="124319" y="0"/>
                  </a:lnTo>
                  <a:lnTo>
                    <a:pt x="124396" y="16367"/>
                  </a:lnTo>
                  <a:lnTo>
                    <a:pt x="123193" y="29786"/>
                  </a:lnTo>
                  <a:lnTo>
                    <a:pt x="121167" y="44849"/>
                  </a:lnTo>
                  <a:lnTo>
                    <a:pt x="118594" y="61009"/>
                  </a:lnTo>
                  <a:lnTo>
                    <a:pt x="118101" y="79123"/>
                  </a:lnTo>
                  <a:lnTo>
                    <a:pt x="118997" y="98540"/>
                  </a:lnTo>
                  <a:lnTo>
                    <a:pt x="120817" y="118826"/>
                  </a:lnTo>
                  <a:lnTo>
                    <a:pt x="123254" y="139691"/>
                  </a:lnTo>
                  <a:lnTo>
                    <a:pt x="129224" y="182450"/>
                  </a:lnTo>
                  <a:lnTo>
                    <a:pt x="132529" y="201683"/>
                  </a:lnTo>
                  <a:lnTo>
                    <a:pt x="135956" y="219399"/>
                  </a:lnTo>
                  <a:lnTo>
                    <a:pt x="139464" y="236104"/>
                  </a:lnTo>
                  <a:lnTo>
                    <a:pt x="144250" y="252135"/>
                  </a:lnTo>
                  <a:lnTo>
                    <a:pt x="149888" y="267715"/>
                  </a:lnTo>
                  <a:lnTo>
                    <a:pt x="156093" y="282997"/>
                  </a:lnTo>
                  <a:lnTo>
                    <a:pt x="162677" y="296855"/>
                  </a:lnTo>
                  <a:lnTo>
                    <a:pt x="169513" y="309764"/>
                  </a:lnTo>
                  <a:lnTo>
                    <a:pt x="190527" y="3465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Group 58"/>
          <p:cNvGrpSpPr/>
          <p:nvPr/>
        </p:nvGrpSpPr>
        <p:grpSpPr>
          <a:xfrm>
            <a:off x="5110318" y="3207083"/>
            <a:ext cx="638672" cy="327628"/>
            <a:chOff x="5110318" y="3207083"/>
            <a:chExt cx="638672" cy="327628"/>
          </a:xfrm>
        </p:grpSpPr>
        <p:sp>
          <p:nvSpPr>
            <p:cNvPr id="55" name="Freeform 54"/>
            <p:cNvSpPr/>
            <p:nvPr/>
          </p:nvSpPr>
          <p:spPr>
            <a:xfrm>
              <a:off x="5110318" y="3215375"/>
              <a:ext cx="55059" cy="209221"/>
            </a:xfrm>
            <a:custGeom>
              <a:avLst/>
              <a:gdLst/>
              <a:ahLst/>
              <a:cxnLst/>
              <a:rect l="0" t="0" r="0" b="0"/>
              <a:pathLst>
                <a:path w="55059" h="209221">
                  <a:moveTo>
                    <a:pt x="0" y="0"/>
                  </a:moveTo>
                  <a:lnTo>
                    <a:pt x="11691" y="29229"/>
                  </a:lnTo>
                  <a:lnTo>
                    <a:pt x="16359" y="42733"/>
                  </a:lnTo>
                  <a:lnTo>
                    <a:pt x="20694" y="56629"/>
                  </a:lnTo>
                  <a:lnTo>
                    <a:pt x="28774" y="85120"/>
                  </a:lnTo>
                  <a:lnTo>
                    <a:pt x="43930" y="143288"/>
                  </a:lnTo>
                  <a:lnTo>
                    <a:pt x="55058" y="2092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308526" y="3325491"/>
              <a:ext cx="143151" cy="99105"/>
            </a:xfrm>
            <a:custGeom>
              <a:avLst/>
              <a:gdLst/>
              <a:ahLst/>
              <a:cxnLst/>
              <a:rect l="0" t="0" r="0" b="0"/>
              <a:pathLst>
                <a:path w="143151" h="99105">
                  <a:moveTo>
                    <a:pt x="0" y="0"/>
                  </a:moveTo>
                  <a:lnTo>
                    <a:pt x="23383" y="29228"/>
                  </a:lnTo>
                  <a:lnTo>
                    <a:pt x="35165" y="40285"/>
                  </a:lnTo>
                  <a:lnTo>
                    <a:pt x="47913" y="50103"/>
                  </a:lnTo>
                  <a:lnTo>
                    <a:pt x="61306" y="59096"/>
                  </a:lnTo>
                  <a:lnTo>
                    <a:pt x="73905" y="66314"/>
                  </a:lnTo>
                  <a:lnTo>
                    <a:pt x="85976" y="72350"/>
                  </a:lnTo>
                  <a:lnTo>
                    <a:pt x="143150" y="991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5418642" y="3303468"/>
              <a:ext cx="20040" cy="231243"/>
            </a:xfrm>
            <a:custGeom>
              <a:avLst/>
              <a:gdLst/>
              <a:ahLst/>
              <a:cxnLst/>
              <a:rect l="0" t="0" r="0" b="0"/>
              <a:pathLst>
                <a:path w="20040" h="231243">
                  <a:moveTo>
                    <a:pt x="0" y="0"/>
                  </a:moveTo>
                  <a:lnTo>
                    <a:pt x="8791" y="51523"/>
                  </a:lnTo>
                  <a:lnTo>
                    <a:pt x="15327" y="86114"/>
                  </a:lnTo>
                  <a:lnTo>
                    <a:pt x="17559" y="103902"/>
                  </a:lnTo>
                  <a:lnTo>
                    <a:pt x="19047" y="121879"/>
                  </a:lnTo>
                  <a:lnTo>
                    <a:pt x="20039" y="139981"/>
                  </a:lnTo>
                  <a:lnTo>
                    <a:pt x="19477" y="156943"/>
                  </a:lnTo>
                  <a:lnTo>
                    <a:pt x="17878" y="173145"/>
                  </a:lnTo>
                  <a:lnTo>
                    <a:pt x="11011" y="2312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5558405" y="3207083"/>
              <a:ext cx="190585" cy="228524"/>
            </a:xfrm>
            <a:custGeom>
              <a:avLst/>
              <a:gdLst/>
              <a:ahLst/>
              <a:cxnLst/>
              <a:rect l="0" t="0" r="0" b="0"/>
              <a:pathLst>
                <a:path w="190585" h="228524">
                  <a:moveTo>
                    <a:pt x="102491" y="140431"/>
                  </a:moveTo>
                  <a:lnTo>
                    <a:pt x="61572" y="134585"/>
                  </a:lnTo>
                  <a:lnTo>
                    <a:pt x="45847" y="136534"/>
                  </a:lnTo>
                  <a:lnTo>
                    <a:pt x="31694" y="141504"/>
                  </a:lnTo>
                  <a:lnTo>
                    <a:pt x="18588" y="148487"/>
                  </a:lnTo>
                  <a:lnTo>
                    <a:pt x="9850" y="158037"/>
                  </a:lnTo>
                  <a:lnTo>
                    <a:pt x="4026" y="169297"/>
                  </a:lnTo>
                  <a:lnTo>
                    <a:pt x="142" y="181698"/>
                  </a:lnTo>
                  <a:lnTo>
                    <a:pt x="0" y="193636"/>
                  </a:lnTo>
                  <a:lnTo>
                    <a:pt x="2353" y="205265"/>
                  </a:lnTo>
                  <a:lnTo>
                    <a:pt x="6368" y="216689"/>
                  </a:lnTo>
                  <a:lnTo>
                    <a:pt x="15162" y="223080"/>
                  </a:lnTo>
                  <a:lnTo>
                    <a:pt x="27143" y="226119"/>
                  </a:lnTo>
                  <a:lnTo>
                    <a:pt x="41247" y="226920"/>
                  </a:lnTo>
                  <a:lnTo>
                    <a:pt x="54321" y="225008"/>
                  </a:lnTo>
                  <a:lnTo>
                    <a:pt x="66707" y="221286"/>
                  </a:lnTo>
                  <a:lnTo>
                    <a:pt x="78635" y="216357"/>
                  </a:lnTo>
                  <a:lnTo>
                    <a:pt x="89034" y="208178"/>
                  </a:lnTo>
                  <a:lnTo>
                    <a:pt x="98414" y="197830"/>
                  </a:lnTo>
                  <a:lnTo>
                    <a:pt x="107114" y="186038"/>
                  </a:lnTo>
                  <a:lnTo>
                    <a:pt x="115361" y="173283"/>
                  </a:lnTo>
                  <a:lnTo>
                    <a:pt x="123306" y="159885"/>
                  </a:lnTo>
                  <a:lnTo>
                    <a:pt x="131050" y="146060"/>
                  </a:lnTo>
                  <a:lnTo>
                    <a:pt x="137436" y="130725"/>
                  </a:lnTo>
                  <a:lnTo>
                    <a:pt x="142917" y="114384"/>
                  </a:lnTo>
                  <a:lnTo>
                    <a:pt x="147794" y="97373"/>
                  </a:lnTo>
                  <a:lnTo>
                    <a:pt x="149822" y="81138"/>
                  </a:lnTo>
                  <a:lnTo>
                    <a:pt x="149951" y="65421"/>
                  </a:lnTo>
                  <a:lnTo>
                    <a:pt x="148813" y="50048"/>
                  </a:lnTo>
                  <a:lnTo>
                    <a:pt x="148054" y="34906"/>
                  </a:lnTo>
                  <a:lnTo>
                    <a:pt x="146987" y="0"/>
                  </a:lnTo>
                  <a:lnTo>
                    <a:pt x="146837" y="1541"/>
                  </a:lnTo>
                  <a:lnTo>
                    <a:pt x="146737" y="7462"/>
                  </a:lnTo>
                  <a:lnTo>
                    <a:pt x="147894" y="16303"/>
                  </a:lnTo>
                  <a:lnTo>
                    <a:pt x="149889" y="27092"/>
                  </a:lnTo>
                  <a:lnTo>
                    <a:pt x="152442" y="39178"/>
                  </a:lnTo>
                  <a:lnTo>
                    <a:pt x="154145" y="53353"/>
                  </a:lnTo>
                  <a:lnTo>
                    <a:pt x="155279" y="68920"/>
                  </a:lnTo>
                  <a:lnTo>
                    <a:pt x="156036" y="85416"/>
                  </a:lnTo>
                  <a:lnTo>
                    <a:pt x="157764" y="102531"/>
                  </a:lnTo>
                  <a:lnTo>
                    <a:pt x="160139" y="120058"/>
                  </a:lnTo>
                  <a:lnTo>
                    <a:pt x="162946" y="137861"/>
                  </a:lnTo>
                  <a:lnTo>
                    <a:pt x="167265" y="154623"/>
                  </a:lnTo>
                  <a:lnTo>
                    <a:pt x="172590" y="170692"/>
                  </a:lnTo>
                  <a:lnTo>
                    <a:pt x="190584" y="2285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Group 64"/>
          <p:cNvGrpSpPr/>
          <p:nvPr/>
        </p:nvGrpSpPr>
        <p:grpSpPr>
          <a:xfrm>
            <a:off x="5154364" y="3979387"/>
            <a:ext cx="649683" cy="249053"/>
            <a:chOff x="5154364" y="3979387"/>
            <a:chExt cx="649683" cy="249053"/>
          </a:xfrm>
        </p:grpSpPr>
        <p:sp>
          <p:nvSpPr>
            <p:cNvPr id="60" name="Freeform 59"/>
            <p:cNvSpPr/>
            <p:nvPr/>
          </p:nvSpPr>
          <p:spPr>
            <a:xfrm>
              <a:off x="5154364" y="4034898"/>
              <a:ext cx="129389" cy="174865"/>
            </a:xfrm>
            <a:custGeom>
              <a:avLst/>
              <a:gdLst/>
              <a:ahLst/>
              <a:cxnLst/>
              <a:rect l="0" t="0" r="0" b="0"/>
              <a:pathLst>
                <a:path w="129389" h="174865">
                  <a:moveTo>
                    <a:pt x="0" y="6344"/>
                  </a:moveTo>
                  <a:lnTo>
                    <a:pt x="40920" y="499"/>
                  </a:lnTo>
                  <a:lnTo>
                    <a:pt x="56644" y="0"/>
                  </a:lnTo>
                  <a:lnTo>
                    <a:pt x="70798" y="891"/>
                  </a:lnTo>
                  <a:lnTo>
                    <a:pt x="83904" y="2709"/>
                  </a:lnTo>
                  <a:lnTo>
                    <a:pt x="93865" y="7591"/>
                  </a:lnTo>
                  <a:lnTo>
                    <a:pt x="101729" y="14517"/>
                  </a:lnTo>
                  <a:lnTo>
                    <a:pt x="108195" y="22804"/>
                  </a:lnTo>
                  <a:lnTo>
                    <a:pt x="110059" y="30776"/>
                  </a:lnTo>
                  <a:lnTo>
                    <a:pt x="108854" y="38538"/>
                  </a:lnTo>
                  <a:lnTo>
                    <a:pt x="105604" y="46159"/>
                  </a:lnTo>
                  <a:lnTo>
                    <a:pt x="99767" y="53687"/>
                  </a:lnTo>
                  <a:lnTo>
                    <a:pt x="92205" y="61153"/>
                  </a:lnTo>
                  <a:lnTo>
                    <a:pt x="83493" y="68577"/>
                  </a:lnTo>
                  <a:lnTo>
                    <a:pt x="72791" y="73526"/>
                  </a:lnTo>
                  <a:lnTo>
                    <a:pt x="60763" y="76826"/>
                  </a:lnTo>
                  <a:lnTo>
                    <a:pt x="47850" y="79026"/>
                  </a:lnTo>
                  <a:lnTo>
                    <a:pt x="46582" y="81716"/>
                  </a:lnTo>
                  <a:lnTo>
                    <a:pt x="53078" y="84733"/>
                  </a:lnTo>
                  <a:lnTo>
                    <a:pt x="64749" y="87967"/>
                  </a:lnTo>
                  <a:lnTo>
                    <a:pt x="76201" y="92571"/>
                  </a:lnTo>
                  <a:lnTo>
                    <a:pt x="87506" y="98087"/>
                  </a:lnTo>
                  <a:lnTo>
                    <a:pt x="98713" y="104212"/>
                  </a:lnTo>
                  <a:lnTo>
                    <a:pt x="108632" y="111965"/>
                  </a:lnTo>
                  <a:lnTo>
                    <a:pt x="117691" y="120804"/>
                  </a:lnTo>
                  <a:lnTo>
                    <a:pt x="126178" y="130367"/>
                  </a:lnTo>
                  <a:lnTo>
                    <a:pt x="129388" y="139190"/>
                  </a:lnTo>
                  <a:lnTo>
                    <a:pt x="129082" y="147519"/>
                  </a:lnTo>
                  <a:lnTo>
                    <a:pt x="126430" y="155519"/>
                  </a:lnTo>
                  <a:lnTo>
                    <a:pt x="120992" y="162075"/>
                  </a:lnTo>
                  <a:lnTo>
                    <a:pt x="113697" y="167670"/>
                  </a:lnTo>
                  <a:lnTo>
                    <a:pt x="105162" y="172623"/>
                  </a:lnTo>
                  <a:lnTo>
                    <a:pt x="95802" y="174702"/>
                  </a:lnTo>
                  <a:lnTo>
                    <a:pt x="85891" y="174864"/>
                  </a:lnTo>
                  <a:lnTo>
                    <a:pt x="75614" y="173748"/>
                  </a:lnTo>
                  <a:lnTo>
                    <a:pt x="65091" y="171781"/>
                  </a:lnTo>
                  <a:lnTo>
                    <a:pt x="54406" y="169246"/>
                  </a:lnTo>
                  <a:lnTo>
                    <a:pt x="0" y="1494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5495723" y="3979387"/>
              <a:ext cx="121128" cy="249053"/>
            </a:xfrm>
            <a:custGeom>
              <a:avLst/>
              <a:gdLst/>
              <a:ahLst/>
              <a:cxnLst/>
              <a:rect l="0" t="0" r="0" b="0"/>
              <a:pathLst>
                <a:path w="121128" h="249053">
                  <a:moveTo>
                    <a:pt x="121127" y="17809"/>
                  </a:moveTo>
                  <a:lnTo>
                    <a:pt x="80207" y="272"/>
                  </a:lnTo>
                  <a:lnTo>
                    <a:pt x="65707" y="0"/>
                  </a:lnTo>
                  <a:lnTo>
                    <a:pt x="53592" y="4713"/>
                  </a:lnTo>
                  <a:lnTo>
                    <a:pt x="43069" y="12749"/>
                  </a:lnTo>
                  <a:lnTo>
                    <a:pt x="33607" y="24224"/>
                  </a:lnTo>
                  <a:lnTo>
                    <a:pt x="24852" y="37991"/>
                  </a:lnTo>
                  <a:lnTo>
                    <a:pt x="16568" y="53287"/>
                  </a:lnTo>
                  <a:lnTo>
                    <a:pt x="11045" y="69601"/>
                  </a:lnTo>
                  <a:lnTo>
                    <a:pt x="7363" y="86595"/>
                  </a:lnTo>
                  <a:lnTo>
                    <a:pt x="4909" y="104042"/>
                  </a:lnTo>
                  <a:lnTo>
                    <a:pt x="4496" y="120568"/>
                  </a:lnTo>
                  <a:lnTo>
                    <a:pt x="5444" y="136478"/>
                  </a:lnTo>
                  <a:lnTo>
                    <a:pt x="7300" y="151980"/>
                  </a:lnTo>
                  <a:lnTo>
                    <a:pt x="8537" y="167208"/>
                  </a:lnTo>
                  <a:lnTo>
                    <a:pt x="9362" y="182254"/>
                  </a:lnTo>
                  <a:lnTo>
                    <a:pt x="0" y="2490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5429653" y="4107312"/>
              <a:ext cx="187198" cy="9482"/>
            </a:xfrm>
            <a:custGeom>
              <a:avLst/>
              <a:gdLst/>
              <a:ahLst/>
              <a:cxnLst/>
              <a:rect l="0" t="0" r="0" b="0"/>
              <a:pathLst>
                <a:path w="187198" h="9482">
                  <a:moveTo>
                    <a:pt x="0" y="0"/>
                  </a:moveTo>
                  <a:lnTo>
                    <a:pt x="40920" y="5845"/>
                  </a:lnTo>
                  <a:lnTo>
                    <a:pt x="57868" y="7567"/>
                  </a:lnTo>
                  <a:lnTo>
                    <a:pt x="74060" y="8715"/>
                  </a:lnTo>
                  <a:lnTo>
                    <a:pt x="89749" y="9481"/>
                  </a:lnTo>
                  <a:lnTo>
                    <a:pt x="105103" y="8767"/>
                  </a:lnTo>
                  <a:lnTo>
                    <a:pt x="18719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5715954" y="4030231"/>
              <a:ext cx="33036" cy="187197"/>
            </a:xfrm>
            <a:custGeom>
              <a:avLst/>
              <a:gdLst/>
              <a:ahLst/>
              <a:cxnLst/>
              <a:rect l="0" t="0" r="0" b="0"/>
              <a:pathLst>
                <a:path w="33036" h="187197">
                  <a:moveTo>
                    <a:pt x="33035" y="0"/>
                  </a:moveTo>
                  <a:lnTo>
                    <a:pt x="33035" y="35073"/>
                  </a:lnTo>
                  <a:lnTo>
                    <a:pt x="31811" y="49076"/>
                  </a:lnTo>
                  <a:lnTo>
                    <a:pt x="29772" y="62082"/>
                  </a:lnTo>
                  <a:lnTo>
                    <a:pt x="17708" y="121019"/>
                  </a:lnTo>
                  <a:lnTo>
                    <a:pt x="14252" y="135737"/>
                  </a:lnTo>
                  <a:lnTo>
                    <a:pt x="10725" y="149220"/>
                  </a:lnTo>
                  <a:lnTo>
                    <a:pt x="0" y="1871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5616850" y="4089956"/>
              <a:ext cx="187197" cy="6345"/>
            </a:xfrm>
            <a:custGeom>
              <a:avLst/>
              <a:gdLst/>
              <a:ahLst/>
              <a:cxnLst/>
              <a:rect l="0" t="0" r="0" b="0"/>
              <a:pathLst>
                <a:path w="187197" h="6345">
                  <a:moveTo>
                    <a:pt x="0" y="6344"/>
                  </a:moveTo>
                  <a:lnTo>
                    <a:pt x="46765" y="498"/>
                  </a:lnTo>
                  <a:lnTo>
                    <a:pt x="65435" y="0"/>
                  </a:lnTo>
                  <a:lnTo>
                    <a:pt x="82775" y="891"/>
                  </a:lnTo>
                  <a:lnTo>
                    <a:pt x="99230" y="2709"/>
                  </a:lnTo>
                  <a:lnTo>
                    <a:pt x="115093" y="3921"/>
                  </a:lnTo>
                  <a:lnTo>
                    <a:pt x="130563" y="4728"/>
                  </a:lnTo>
                  <a:lnTo>
                    <a:pt x="187196" y="63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6" name="Freeform 65"/>
          <p:cNvSpPr/>
          <p:nvPr/>
        </p:nvSpPr>
        <p:spPr>
          <a:xfrm>
            <a:off x="4405578" y="3259421"/>
            <a:ext cx="297313" cy="297314"/>
          </a:xfrm>
          <a:custGeom>
            <a:avLst/>
            <a:gdLst/>
            <a:ahLst/>
            <a:cxnLst/>
            <a:rect l="0" t="0" r="0" b="0"/>
            <a:pathLst>
              <a:path w="297313" h="297314">
                <a:moveTo>
                  <a:pt x="297312" y="0"/>
                </a:moveTo>
                <a:lnTo>
                  <a:pt x="279775" y="29229"/>
                </a:lnTo>
                <a:lnTo>
                  <a:pt x="270939" y="41509"/>
                </a:lnTo>
                <a:lnTo>
                  <a:pt x="261377" y="53367"/>
                </a:lnTo>
                <a:lnTo>
                  <a:pt x="251333" y="64942"/>
                </a:lnTo>
                <a:lnTo>
                  <a:pt x="239742" y="76330"/>
                </a:lnTo>
                <a:lnTo>
                  <a:pt x="227121" y="87592"/>
                </a:lnTo>
                <a:lnTo>
                  <a:pt x="213813" y="98770"/>
                </a:lnTo>
                <a:lnTo>
                  <a:pt x="201270" y="108670"/>
                </a:lnTo>
                <a:lnTo>
                  <a:pt x="189238" y="117717"/>
                </a:lnTo>
                <a:lnTo>
                  <a:pt x="177546" y="126194"/>
                </a:lnTo>
                <a:lnTo>
                  <a:pt x="167304" y="134293"/>
                </a:lnTo>
                <a:lnTo>
                  <a:pt x="158030" y="142140"/>
                </a:lnTo>
                <a:lnTo>
                  <a:pt x="149399" y="149818"/>
                </a:lnTo>
                <a:lnTo>
                  <a:pt x="138752" y="158607"/>
                </a:lnTo>
                <a:lnTo>
                  <a:pt x="113870" y="178161"/>
                </a:lnTo>
                <a:lnTo>
                  <a:pt x="101607" y="188514"/>
                </a:lnTo>
                <a:lnTo>
                  <a:pt x="89761" y="199087"/>
                </a:lnTo>
                <a:lnTo>
                  <a:pt x="78194" y="209806"/>
                </a:lnTo>
                <a:lnTo>
                  <a:pt x="68035" y="220622"/>
                </a:lnTo>
                <a:lnTo>
                  <a:pt x="58815" y="231503"/>
                </a:lnTo>
                <a:lnTo>
                  <a:pt x="50222" y="242428"/>
                </a:lnTo>
                <a:lnTo>
                  <a:pt x="42046" y="252158"/>
                </a:lnTo>
                <a:lnTo>
                  <a:pt x="34148" y="261092"/>
                </a:lnTo>
                <a:lnTo>
                  <a:pt x="0" y="2973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5429653" y="3898092"/>
            <a:ext cx="396417" cy="308325"/>
          </a:xfrm>
          <a:custGeom>
            <a:avLst/>
            <a:gdLst/>
            <a:ahLst/>
            <a:cxnLst/>
            <a:rect l="0" t="0" r="0" b="0"/>
            <a:pathLst>
              <a:path w="396417" h="308325">
                <a:moveTo>
                  <a:pt x="396416" y="0"/>
                </a:moveTo>
                <a:lnTo>
                  <a:pt x="367188" y="29229"/>
                </a:lnTo>
                <a:lnTo>
                  <a:pt x="354908" y="42732"/>
                </a:lnTo>
                <a:lnTo>
                  <a:pt x="343051" y="56629"/>
                </a:lnTo>
                <a:lnTo>
                  <a:pt x="331475" y="70787"/>
                </a:lnTo>
                <a:lnTo>
                  <a:pt x="320088" y="82673"/>
                </a:lnTo>
                <a:lnTo>
                  <a:pt x="308826" y="93045"/>
                </a:lnTo>
                <a:lnTo>
                  <a:pt x="297647" y="102406"/>
                </a:lnTo>
                <a:lnTo>
                  <a:pt x="287747" y="111093"/>
                </a:lnTo>
                <a:lnTo>
                  <a:pt x="270223" y="127271"/>
                </a:lnTo>
                <a:lnTo>
                  <a:pt x="260900" y="135011"/>
                </a:lnTo>
                <a:lnTo>
                  <a:pt x="251014" y="142618"/>
                </a:lnTo>
                <a:lnTo>
                  <a:pt x="240753" y="150137"/>
                </a:lnTo>
                <a:lnTo>
                  <a:pt x="219564" y="165016"/>
                </a:lnTo>
                <a:lnTo>
                  <a:pt x="208775" y="172409"/>
                </a:lnTo>
                <a:lnTo>
                  <a:pt x="180474" y="190413"/>
                </a:lnTo>
                <a:lnTo>
                  <a:pt x="164362" y="200352"/>
                </a:lnTo>
                <a:lnTo>
                  <a:pt x="151174" y="209425"/>
                </a:lnTo>
                <a:lnTo>
                  <a:pt x="139935" y="217921"/>
                </a:lnTo>
                <a:lnTo>
                  <a:pt x="129996" y="226032"/>
                </a:lnTo>
                <a:lnTo>
                  <a:pt x="119698" y="232663"/>
                </a:lnTo>
                <a:lnTo>
                  <a:pt x="109163" y="238307"/>
                </a:lnTo>
                <a:lnTo>
                  <a:pt x="98469" y="243293"/>
                </a:lnTo>
                <a:lnTo>
                  <a:pt x="87669" y="250288"/>
                </a:lnTo>
                <a:lnTo>
                  <a:pt x="76799" y="258622"/>
                </a:lnTo>
                <a:lnTo>
                  <a:pt x="65882" y="267848"/>
                </a:lnTo>
                <a:lnTo>
                  <a:pt x="54933" y="275223"/>
                </a:lnTo>
                <a:lnTo>
                  <a:pt x="43963" y="281362"/>
                </a:lnTo>
                <a:lnTo>
                  <a:pt x="0" y="3083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3535665" y="4129335"/>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1" name="Group 70"/>
          <p:cNvGrpSpPr/>
          <p:nvPr/>
        </p:nvGrpSpPr>
        <p:grpSpPr>
          <a:xfrm>
            <a:off x="5055260" y="3953150"/>
            <a:ext cx="297313" cy="594625"/>
            <a:chOff x="5055260" y="3953150"/>
            <a:chExt cx="297313" cy="594625"/>
          </a:xfrm>
        </p:grpSpPr>
        <p:sp>
          <p:nvSpPr>
            <p:cNvPr id="69" name="Freeform 68"/>
            <p:cNvSpPr/>
            <p:nvPr/>
          </p:nvSpPr>
          <p:spPr>
            <a:xfrm>
              <a:off x="5055260" y="3953150"/>
              <a:ext cx="297313" cy="275290"/>
            </a:xfrm>
            <a:custGeom>
              <a:avLst/>
              <a:gdLst/>
              <a:ahLst/>
              <a:cxnLst/>
              <a:rect l="0" t="0" r="0" b="0"/>
              <a:pathLst>
                <a:path w="297313" h="275290">
                  <a:moveTo>
                    <a:pt x="297312" y="0"/>
                  </a:moveTo>
                  <a:lnTo>
                    <a:pt x="256393" y="23383"/>
                  </a:lnTo>
                  <a:lnTo>
                    <a:pt x="241892" y="32717"/>
                  </a:lnTo>
                  <a:lnTo>
                    <a:pt x="229778" y="41388"/>
                  </a:lnTo>
                  <a:lnTo>
                    <a:pt x="219255" y="49615"/>
                  </a:lnTo>
                  <a:lnTo>
                    <a:pt x="209792" y="57547"/>
                  </a:lnTo>
                  <a:lnTo>
                    <a:pt x="201037" y="65282"/>
                  </a:lnTo>
                  <a:lnTo>
                    <a:pt x="184783" y="80401"/>
                  </a:lnTo>
                  <a:lnTo>
                    <a:pt x="154411" y="110046"/>
                  </a:lnTo>
                  <a:lnTo>
                    <a:pt x="146987" y="117410"/>
                  </a:lnTo>
                  <a:lnTo>
                    <a:pt x="138367" y="127214"/>
                  </a:lnTo>
                  <a:lnTo>
                    <a:pt x="128950" y="138644"/>
                  </a:lnTo>
                  <a:lnTo>
                    <a:pt x="119001" y="151158"/>
                  </a:lnTo>
                  <a:lnTo>
                    <a:pt x="109922" y="161947"/>
                  </a:lnTo>
                  <a:lnTo>
                    <a:pt x="101422" y="171587"/>
                  </a:lnTo>
                  <a:lnTo>
                    <a:pt x="93309" y="180461"/>
                  </a:lnTo>
                  <a:lnTo>
                    <a:pt x="85452" y="190047"/>
                  </a:lnTo>
                  <a:lnTo>
                    <a:pt x="77768" y="200108"/>
                  </a:lnTo>
                  <a:lnTo>
                    <a:pt x="70198" y="210486"/>
                  </a:lnTo>
                  <a:lnTo>
                    <a:pt x="62704" y="219852"/>
                  </a:lnTo>
                  <a:lnTo>
                    <a:pt x="55262" y="228543"/>
                  </a:lnTo>
                  <a:lnTo>
                    <a:pt x="47853" y="236784"/>
                  </a:lnTo>
                  <a:lnTo>
                    <a:pt x="33096" y="252466"/>
                  </a:lnTo>
                  <a:lnTo>
                    <a:pt x="0" y="27528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264480" y="4327543"/>
              <a:ext cx="22024" cy="220232"/>
            </a:xfrm>
            <a:custGeom>
              <a:avLst/>
              <a:gdLst/>
              <a:ahLst/>
              <a:cxnLst/>
              <a:rect l="0" t="0" r="0" b="0"/>
              <a:pathLst>
                <a:path w="22024" h="220232">
                  <a:moveTo>
                    <a:pt x="22023" y="0"/>
                  </a:moveTo>
                  <a:lnTo>
                    <a:pt x="22023" y="173145"/>
                  </a:lnTo>
                  <a:lnTo>
                    <a:pt x="0"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Group 74"/>
          <p:cNvGrpSpPr/>
          <p:nvPr/>
        </p:nvGrpSpPr>
        <p:grpSpPr>
          <a:xfrm>
            <a:off x="2731821" y="2719855"/>
            <a:ext cx="451475" cy="561591"/>
            <a:chOff x="2731821" y="2719855"/>
            <a:chExt cx="451475" cy="561591"/>
          </a:xfrm>
        </p:grpSpPr>
        <p:sp>
          <p:nvSpPr>
            <p:cNvPr id="72" name="Freeform 71"/>
            <p:cNvSpPr/>
            <p:nvPr/>
          </p:nvSpPr>
          <p:spPr>
            <a:xfrm>
              <a:off x="2731821" y="3050202"/>
              <a:ext cx="451475" cy="231244"/>
            </a:xfrm>
            <a:custGeom>
              <a:avLst/>
              <a:gdLst/>
              <a:ahLst/>
              <a:cxnLst/>
              <a:rect l="0" t="0" r="0" b="0"/>
              <a:pathLst>
                <a:path w="451475" h="231244">
                  <a:moveTo>
                    <a:pt x="451474" y="0"/>
                  </a:moveTo>
                  <a:lnTo>
                    <a:pt x="410555" y="17537"/>
                  </a:lnTo>
                  <a:lnTo>
                    <a:pt x="394830" y="25150"/>
                  </a:lnTo>
                  <a:lnTo>
                    <a:pt x="380677" y="32672"/>
                  </a:lnTo>
                  <a:lnTo>
                    <a:pt x="367571" y="40134"/>
                  </a:lnTo>
                  <a:lnTo>
                    <a:pt x="355163" y="47556"/>
                  </a:lnTo>
                  <a:lnTo>
                    <a:pt x="331588" y="62327"/>
                  </a:lnTo>
                  <a:lnTo>
                    <a:pt x="320163" y="68469"/>
                  </a:lnTo>
                  <a:lnTo>
                    <a:pt x="308875" y="73786"/>
                  </a:lnTo>
                  <a:lnTo>
                    <a:pt x="297680" y="78555"/>
                  </a:lnTo>
                  <a:lnTo>
                    <a:pt x="286546" y="84181"/>
                  </a:lnTo>
                  <a:lnTo>
                    <a:pt x="275452" y="90379"/>
                  </a:lnTo>
                  <a:lnTo>
                    <a:pt x="264386" y="96958"/>
                  </a:lnTo>
                  <a:lnTo>
                    <a:pt x="253339" y="102567"/>
                  </a:lnTo>
                  <a:lnTo>
                    <a:pt x="242303" y="107530"/>
                  </a:lnTo>
                  <a:lnTo>
                    <a:pt x="231275" y="112063"/>
                  </a:lnTo>
                  <a:lnTo>
                    <a:pt x="220253" y="117531"/>
                  </a:lnTo>
                  <a:lnTo>
                    <a:pt x="209234" y="123624"/>
                  </a:lnTo>
                  <a:lnTo>
                    <a:pt x="198217" y="130133"/>
                  </a:lnTo>
                  <a:lnTo>
                    <a:pt x="187203" y="135695"/>
                  </a:lnTo>
                  <a:lnTo>
                    <a:pt x="176189" y="140627"/>
                  </a:lnTo>
                  <a:lnTo>
                    <a:pt x="165176" y="145139"/>
                  </a:lnTo>
                  <a:lnTo>
                    <a:pt x="154164" y="150593"/>
                  </a:lnTo>
                  <a:lnTo>
                    <a:pt x="143151" y="156677"/>
                  </a:lnTo>
                  <a:lnTo>
                    <a:pt x="132140" y="163180"/>
                  </a:lnTo>
                  <a:lnTo>
                    <a:pt x="118681" y="169962"/>
                  </a:lnTo>
                  <a:lnTo>
                    <a:pt x="103591" y="176930"/>
                  </a:lnTo>
                  <a:lnTo>
                    <a:pt x="87413" y="184023"/>
                  </a:lnTo>
                  <a:lnTo>
                    <a:pt x="72957" y="191198"/>
                  </a:lnTo>
                  <a:lnTo>
                    <a:pt x="59650" y="198429"/>
                  </a:lnTo>
                  <a:lnTo>
                    <a:pt x="47108" y="205696"/>
                  </a:lnTo>
                  <a:lnTo>
                    <a:pt x="35076" y="211765"/>
                  </a:lnTo>
                  <a:lnTo>
                    <a:pt x="23384" y="217034"/>
                  </a:lnTo>
                  <a:lnTo>
                    <a:pt x="0" y="231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2863960" y="2719855"/>
              <a:ext cx="11012" cy="198209"/>
            </a:xfrm>
            <a:custGeom>
              <a:avLst/>
              <a:gdLst/>
              <a:ahLst/>
              <a:cxnLst/>
              <a:rect l="0" t="0" r="0" b="0"/>
              <a:pathLst>
                <a:path w="11012" h="198209">
                  <a:moveTo>
                    <a:pt x="11011" y="0"/>
                  </a:moveTo>
                  <a:lnTo>
                    <a:pt x="11011" y="29228"/>
                  </a:lnTo>
                  <a:lnTo>
                    <a:pt x="9788" y="42732"/>
                  </a:lnTo>
                  <a:lnTo>
                    <a:pt x="7749" y="56629"/>
                  </a:lnTo>
                  <a:lnTo>
                    <a:pt x="5166" y="70787"/>
                  </a:lnTo>
                  <a:lnTo>
                    <a:pt x="3444" y="85120"/>
                  </a:lnTo>
                  <a:lnTo>
                    <a:pt x="2296" y="99570"/>
                  </a:lnTo>
                  <a:lnTo>
                    <a:pt x="1530" y="114097"/>
                  </a:lnTo>
                  <a:lnTo>
                    <a:pt x="680" y="143288"/>
                  </a:lnTo>
                  <a:lnTo>
                    <a:pt x="0" y="198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2931560" y="2730777"/>
              <a:ext cx="181074" cy="154323"/>
            </a:xfrm>
            <a:custGeom>
              <a:avLst/>
              <a:gdLst/>
              <a:ahLst/>
              <a:cxnLst/>
              <a:rect l="0" t="0" r="0" b="0"/>
              <a:pathLst>
                <a:path w="181074" h="154323">
                  <a:moveTo>
                    <a:pt x="9481" y="22113"/>
                  </a:moveTo>
                  <a:lnTo>
                    <a:pt x="3635" y="45495"/>
                  </a:lnTo>
                  <a:lnTo>
                    <a:pt x="1913" y="57277"/>
                  </a:lnTo>
                  <a:lnTo>
                    <a:pt x="765" y="70026"/>
                  </a:lnTo>
                  <a:lnTo>
                    <a:pt x="0" y="83419"/>
                  </a:lnTo>
                  <a:lnTo>
                    <a:pt x="1936" y="96018"/>
                  </a:lnTo>
                  <a:lnTo>
                    <a:pt x="5675" y="108088"/>
                  </a:lnTo>
                  <a:lnTo>
                    <a:pt x="10614" y="119805"/>
                  </a:lnTo>
                  <a:lnTo>
                    <a:pt x="16354" y="130064"/>
                  </a:lnTo>
                  <a:lnTo>
                    <a:pt x="22627" y="139350"/>
                  </a:lnTo>
                  <a:lnTo>
                    <a:pt x="29256" y="147988"/>
                  </a:lnTo>
                  <a:lnTo>
                    <a:pt x="39794" y="152523"/>
                  </a:lnTo>
                  <a:lnTo>
                    <a:pt x="52936" y="154322"/>
                  </a:lnTo>
                  <a:lnTo>
                    <a:pt x="67815" y="154299"/>
                  </a:lnTo>
                  <a:lnTo>
                    <a:pt x="81405" y="153059"/>
                  </a:lnTo>
                  <a:lnTo>
                    <a:pt x="94135" y="151010"/>
                  </a:lnTo>
                  <a:lnTo>
                    <a:pt x="106293" y="148420"/>
                  </a:lnTo>
                  <a:lnTo>
                    <a:pt x="118068" y="144246"/>
                  </a:lnTo>
                  <a:lnTo>
                    <a:pt x="129589" y="139017"/>
                  </a:lnTo>
                  <a:lnTo>
                    <a:pt x="140940" y="133083"/>
                  </a:lnTo>
                  <a:lnTo>
                    <a:pt x="150955" y="125457"/>
                  </a:lnTo>
                  <a:lnTo>
                    <a:pt x="160078" y="116703"/>
                  </a:lnTo>
                  <a:lnTo>
                    <a:pt x="168607" y="107196"/>
                  </a:lnTo>
                  <a:lnTo>
                    <a:pt x="174293" y="95964"/>
                  </a:lnTo>
                  <a:lnTo>
                    <a:pt x="178084" y="83582"/>
                  </a:lnTo>
                  <a:lnTo>
                    <a:pt x="180611" y="70433"/>
                  </a:lnTo>
                  <a:lnTo>
                    <a:pt x="181073" y="57997"/>
                  </a:lnTo>
                  <a:lnTo>
                    <a:pt x="180157" y="46036"/>
                  </a:lnTo>
                  <a:lnTo>
                    <a:pt x="178322" y="34391"/>
                  </a:lnTo>
                  <a:lnTo>
                    <a:pt x="173429" y="24181"/>
                  </a:lnTo>
                  <a:lnTo>
                    <a:pt x="166496" y="14927"/>
                  </a:lnTo>
                  <a:lnTo>
                    <a:pt x="158204" y="6310"/>
                  </a:lnTo>
                  <a:lnTo>
                    <a:pt x="147782" y="1790"/>
                  </a:lnTo>
                  <a:lnTo>
                    <a:pt x="135939" y="0"/>
                  </a:lnTo>
                  <a:lnTo>
                    <a:pt x="123151" y="30"/>
                  </a:lnTo>
                  <a:lnTo>
                    <a:pt x="110954" y="2497"/>
                  </a:lnTo>
                  <a:lnTo>
                    <a:pt x="99153" y="6588"/>
                  </a:lnTo>
                  <a:lnTo>
                    <a:pt x="87615" y="11763"/>
                  </a:lnTo>
                  <a:lnTo>
                    <a:pt x="77476" y="18884"/>
                  </a:lnTo>
                  <a:lnTo>
                    <a:pt x="68269" y="27301"/>
                  </a:lnTo>
                  <a:lnTo>
                    <a:pt x="31504" y="771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p:cNvGrpSpPr/>
          <p:nvPr/>
        </p:nvGrpSpPr>
        <p:grpSpPr>
          <a:xfrm>
            <a:off x="6466270" y="3255950"/>
            <a:ext cx="747258" cy="388877"/>
            <a:chOff x="6466270" y="3255950"/>
            <a:chExt cx="747258" cy="388877"/>
          </a:xfrm>
        </p:grpSpPr>
        <p:sp>
          <p:nvSpPr>
            <p:cNvPr id="76" name="Freeform 75"/>
            <p:cNvSpPr/>
            <p:nvPr/>
          </p:nvSpPr>
          <p:spPr>
            <a:xfrm>
              <a:off x="6466270" y="3270433"/>
              <a:ext cx="9483" cy="231244"/>
            </a:xfrm>
            <a:custGeom>
              <a:avLst/>
              <a:gdLst/>
              <a:ahLst/>
              <a:cxnLst/>
              <a:rect l="0" t="0" r="0" b="0"/>
              <a:pathLst>
                <a:path w="9483" h="231244">
                  <a:moveTo>
                    <a:pt x="9482" y="0"/>
                  </a:moveTo>
                  <a:lnTo>
                    <a:pt x="3636" y="29228"/>
                  </a:lnTo>
                  <a:lnTo>
                    <a:pt x="1914" y="43956"/>
                  </a:lnTo>
                  <a:lnTo>
                    <a:pt x="766" y="59892"/>
                  </a:lnTo>
                  <a:lnTo>
                    <a:pt x="0" y="76633"/>
                  </a:lnTo>
                  <a:lnTo>
                    <a:pt x="714" y="91464"/>
                  </a:lnTo>
                  <a:lnTo>
                    <a:pt x="2413" y="105022"/>
                  </a:lnTo>
                  <a:lnTo>
                    <a:pt x="4769" y="117732"/>
                  </a:lnTo>
                  <a:lnTo>
                    <a:pt x="6340" y="131099"/>
                  </a:lnTo>
                  <a:lnTo>
                    <a:pt x="7387" y="144904"/>
                  </a:lnTo>
                  <a:lnTo>
                    <a:pt x="8085" y="159001"/>
                  </a:lnTo>
                  <a:lnTo>
                    <a:pt x="8861" y="187716"/>
                  </a:lnTo>
                  <a:lnTo>
                    <a:pt x="9482" y="231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6560764" y="3286594"/>
              <a:ext cx="168342" cy="185337"/>
            </a:xfrm>
            <a:custGeom>
              <a:avLst/>
              <a:gdLst/>
              <a:ahLst/>
              <a:cxnLst/>
              <a:rect l="0" t="0" r="0" b="0"/>
              <a:pathLst>
                <a:path w="168342" h="185337">
                  <a:moveTo>
                    <a:pt x="25103" y="16874"/>
                  </a:moveTo>
                  <a:lnTo>
                    <a:pt x="13412" y="46102"/>
                  </a:lnTo>
                  <a:lnTo>
                    <a:pt x="4409" y="70240"/>
                  </a:lnTo>
                  <a:lnTo>
                    <a:pt x="295" y="81815"/>
                  </a:lnTo>
                  <a:lnTo>
                    <a:pt x="0" y="91979"/>
                  </a:lnTo>
                  <a:lnTo>
                    <a:pt x="2250" y="101202"/>
                  </a:lnTo>
                  <a:lnTo>
                    <a:pt x="6197" y="109798"/>
                  </a:lnTo>
                  <a:lnTo>
                    <a:pt x="10052" y="119199"/>
                  </a:lnTo>
                  <a:lnTo>
                    <a:pt x="13846" y="129137"/>
                  </a:lnTo>
                  <a:lnTo>
                    <a:pt x="17598" y="139432"/>
                  </a:lnTo>
                  <a:lnTo>
                    <a:pt x="22547" y="148743"/>
                  </a:lnTo>
                  <a:lnTo>
                    <a:pt x="28294" y="157398"/>
                  </a:lnTo>
                  <a:lnTo>
                    <a:pt x="34572" y="165614"/>
                  </a:lnTo>
                  <a:lnTo>
                    <a:pt x="42427" y="172315"/>
                  </a:lnTo>
                  <a:lnTo>
                    <a:pt x="51335" y="178006"/>
                  </a:lnTo>
                  <a:lnTo>
                    <a:pt x="60944" y="183024"/>
                  </a:lnTo>
                  <a:lnTo>
                    <a:pt x="72244" y="185145"/>
                  </a:lnTo>
                  <a:lnTo>
                    <a:pt x="84671" y="185336"/>
                  </a:lnTo>
                  <a:lnTo>
                    <a:pt x="97850" y="184240"/>
                  </a:lnTo>
                  <a:lnTo>
                    <a:pt x="110307" y="181062"/>
                  </a:lnTo>
                  <a:lnTo>
                    <a:pt x="122281" y="176496"/>
                  </a:lnTo>
                  <a:lnTo>
                    <a:pt x="133935" y="171006"/>
                  </a:lnTo>
                  <a:lnTo>
                    <a:pt x="144151" y="164898"/>
                  </a:lnTo>
                  <a:lnTo>
                    <a:pt x="153409" y="158379"/>
                  </a:lnTo>
                  <a:lnTo>
                    <a:pt x="162027" y="151587"/>
                  </a:lnTo>
                  <a:lnTo>
                    <a:pt x="166550" y="142164"/>
                  </a:lnTo>
                  <a:lnTo>
                    <a:pt x="168341" y="130988"/>
                  </a:lnTo>
                  <a:lnTo>
                    <a:pt x="168312" y="118644"/>
                  </a:lnTo>
                  <a:lnTo>
                    <a:pt x="167068" y="105520"/>
                  </a:lnTo>
                  <a:lnTo>
                    <a:pt x="165017" y="91877"/>
                  </a:lnTo>
                  <a:lnTo>
                    <a:pt x="162425" y="77887"/>
                  </a:lnTo>
                  <a:lnTo>
                    <a:pt x="159474" y="64890"/>
                  </a:lnTo>
                  <a:lnTo>
                    <a:pt x="156283" y="52556"/>
                  </a:lnTo>
                  <a:lnTo>
                    <a:pt x="152932" y="40662"/>
                  </a:lnTo>
                  <a:lnTo>
                    <a:pt x="145804" y="30285"/>
                  </a:lnTo>
                  <a:lnTo>
                    <a:pt x="136158" y="20921"/>
                  </a:lnTo>
                  <a:lnTo>
                    <a:pt x="124834" y="12231"/>
                  </a:lnTo>
                  <a:lnTo>
                    <a:pt x="112389" y="6437"/>
                  </a:lnTo>
                  <a:lnTo>
                    <a:pt x="99200" y="2575"/>
                  </a:lnTo>
                  <a:lnTo>
                    <a:pt x="85512" y="0"/>
                  </a:lnTo>
                  <a:lnTo>
                    <a:pt x="71493" y="731"/>
                  </a:lnTo>
                  <a:lnTo>
                    <a:pt x="57253" y="3665"/>
                  </a:lnTo>
                  <a:lnTo>
                    <a:pt x="3080" y="388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6828121" y="3391560"/>
              <a:ext cx="132141" cy="143151"/>
            </a:xfrm>
            <a:custGeom>
              <a:avLst/>
              <a:gdLst/>
              <a:ahLst/>
              <a:cxnLst/>
              <a:rect l="0" t="0" r="0" b="0"/>
              <a:pathLst>
                <a:path w="132141" h="143151">
                  <a:moveTo>
                    <a:pt x="0" y="0"/>
                  </a:moveTo>
                  <a:lnTo>
                    <a:pt x="29228" y="29229"/>
                  </a:lnTo>
                  <a:lnTo>
                    <a:pt x="40286" y="41509"/>
                  </a:lnTo>
                  <a:lnTo>
                    <a:pt x="50104" y="53366"/>
                  </a:lnTo>
                  <a:lnTo>
                    <a:pt x="59097" y="64942"/>
                  </a:lnTo>
                  <a:lnTo>
                    <a:pt x="68762" y="76329"/>
                  </a:lnTo>
                  <a:lnTo>
                    <a:pt x="78876" y="87591"/>
                  </a:lnTo>
                  <a:lnTo>
                    <a:pt x="98679" y="108670"/>
                  </a:lnTo>
                  <a:lnTo>
                    <a:pt x="132140" y="1431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6905203" y="3391560"/>
              <a:ext cx="44047" cy="253267"/>
            </a:xfrm>
            <a:custGeom>
              <a:avLst/>
              <a:gdLst/>
              <a:ahLst/>
              <a:cxnLst/>
              <a:rect l="0" t="0" r="0" b="0"/>
              <a:pathLst>
                <a:path w="44047" h="253267">
                  <a:moveTo>
                    <a:pt x="44046" y="0"/>
                  </a:moveTo>
                  <a:lnTo>
                    <a:pt x="44046" y="35074"/>
                  </a:lnTo>
                  <a:lnTo>
                    <a:pt x="42823" y="50300"/>
                  </a:lnTo>
                  <a:lnTo>
                    <a:pt x="40783" y="65345"/>
                  </a:lnTo>
                  <a:lnTo>
                    <a:pt x="38201" y="80269"/>
                  </a:lnTo>
                  <a:lnTo>
                    <a:pt x="35255" y="95112"/>
                  </a:lnTo>
                  <a:lnTo>
                    <a:pt x="28719" y="124655"/>
                  </a:lnTo>
                  <a:lnTo>
                    <a:pt x="18162" y="168802"/>
                  </a:lnTo>
                  <a:lnTo>
                    <a:pt x="14554" y="182274"/>
                  </a:lnTo>
                  <a:lnTo>
                    <a:pt x="10926" y="194927"/>
                  </a:lnTo>
                  <a:lnTo>
                    <a:pt x="0" y="253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7053297" y="3255950"/>
              <a:ext cx="160231" cy="245727"/>
            </a:xfrm>
            <a:custGeom>
              <a:avLst/>
              <a:gdLst/>
              <a:ahLst/>
              <a:cxnLst/>
              <a:rect l="0" t="0" r="0" b="0"/>
              <a:pathLst>
                <a:path w="160231" h="245727">
                  <a:moveTo>
                    <a:pt x="116183" y="179656"/>
                  </a:moveTo>
                  <a:lnTo>
                    <a:pt x="98646" y="150428"/>
                  </a:lnTo>
                  <a:lnTo>
                    <a:pt x="89809" y="140595"/>
                  </a:lnTo>
                  <a:lnTo>
                    <a:pt x="80248" y="132816"/>
                  </a:lnTo>
                  <a:lnTo>
                    <a:pt x="70203" y="126406"/>
                  </a:lnTo>
                  <a:lnTo>
                    <a:pt x="59837" y="124580"/>
                  </a:lnTo>
                  <a:lnTo>
                    <a:pt x="49255" y="125810"/>
                  </a:lnTo>
                  <a:lnTo>
                    <a:pt x="38529" y="129077"/>
                  </a:lnTo>
                  <a:lnTo>
                    <a:pt x="28932" y="136149"/>
                  </a:lnTo>
                  <a:lnTo>
                    <a:pt x="20087" y="145757"/>
                  </a:lnTo>
                  <a:lnTo>
                    <a:pt x="11743" y="157057"/>
                  </a:lnTo>
                  <a:lnTo>
                    <a:pt x="6181" y="169484"/>
                  </a:lnTo>
                  <a:lnTo>
                    <a:pt x="2473" y="182663"/>
                  </a:lnTo>
                  <a:lnTo>
                    <a:pt x="0" y="196343"/>
                  </a:lnTo>
                  <a:lnTo>
                    <a:pt x="2022" y="206686"/>
                  </a:lnTo>
                  <a:lnTo>
                    <a:pt x="7041" y="214805"/>
                  </a:lnTo>
                  <a:lnTo>
                    <a:pt x="14058" y="221442"/>
                  </a:lnTo>
                  <a:lnTo>
                    <a:pt x="22406" y="223419"/>
                  </a:lnTo>
                  <a:lnTo>
                    <a:pt x="31642" y="222290"/>
                  </a:lnTo>
                  <a:lnTo>
                    <a:pt x="41469" y="219090"/>
                  </a:lnTo>
                  <a:lnTo>
                    <a:pt x="50468" y="213287"/>
                  </a:lnTo>
                  <a:lnTo>
                    <a:pt x="58915" y="205747"/>
                  </a:lnTo>
                  <a:lnTo>
                    <a:pt x="66993" y="197050"/>
                  </a:lnTo>
                  <a:lnTo>
                    <a:pt x="71154" y="186358"/>
                  </a:lnTo>
                  <a:lnTo>
                    <a:pt x="72706" y="174336"/>
                  </a:lnTo>
                  <a:lnTo>
                    <a:pt x="72516" y="161428"/>
                  </a:lnTo>
                  <a:lnTo>
                    <a:pt x="74836" y="146704"/>
                  </a:lnTo>
                  <a:lnTo>
                    <a:pt x="78831" y="130771"/>
                  </a:lnTo>
                  <a:lnTo>
                    <a:pt x="83940" y="114032"/>
                  </a:lnTo>
                  <a:lnTo>
                    <a:pt x="89794" y="99201"/>
                  </a:lnTo>
                  <a:lnTo>
                    <a:pt x="96143" y="85644"/>
                  </a:lnTo>
                  <a:lnTo>
                    <a:pt x="102823" y="72935"/>
                  </a:lnTo>
                  <a:lnTo>
                    <a:pt x="108499" y="60792"/>
                  </a:lnTo>
                  <a:lnTo>
                    <a:pt x="113508" y="49026"/>
                  </a:lnTo>
                  <a:lnTo>
                    <a:pt x="118070" y="37512"/>
                  </a:lnTo>
                  <a:lnTo>
                    <a:pt x="126402" y="14930"/>
                  </a:lnTo>
                  <a:lnTo>
                    <a:pt x="130337" y="3770"/>
                  </a:lnTo>
                  <a:lnTo>
                    <a:pt x="131737" y="0"/>
                  </a:lnTo>
                  <a:lnTo>
                    <a:pt x="130028" y="5599"/>
                  </a:lnTo>
                  <a:lnTo>
                    <a:pt x="122189" y="29388"/>
                  </a:lnTo>
                  <a:lnTo>
                    <a:pt x="120186" y="40325"/>
                  </a:lnTo>
                  <a:lnTo>
                    <a:pt x="118852" y="52511"/>
                  </a:lnTo>
                  <a:lnTo>
                    <a:pt x="117962" y="65529"/>
                  </a:lnTo>
                  <a:lnTo>
                    <a:pt x="117369" y="79101"/>
                  </a:lnTo>
                  <a:lnTo>
                    <a:pt x="116710" y="107232"/>
                  </a:lnTo>
                  <a:lnTo>
                    <a:pt x="118981" y="120362"/>
                  </a:lnTo>
                  <a:lnTo>
                    <a:pt x="122943" y="132786"/>
                  </a:lnTo>
                  <a:lnTo>
                    <a:pt x="128031" y="144739"/>
                  </a:lnTo>
                  <a:lnTo>
                    <a:pt x="132646" y="157602"/>
                  </a:lnTo>
                  <a:lnTo>
                    <a:pt x="136946" y="171071"/>
                  </a:lnTo>
                  <a:lnTo>
                    <a:pt x="144987" y="197864"/>
                  </a:lnTo>
                  <a:lnTo>
                    <a:pt x="160230" y="2457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Group 87"/>
          <p:cNvGrpSpPr/>
          <p:nvPr/>
        </p:nvGrpSpPr>
        <p:grpSpPr>
          <a:xfrm>
            <a:off x="2489567" y="1209716"/>
            <a:ext cx="891937" cy="419995"/>
            <a:chOff x="2489567" y="1209716"/>
            <a:chExt cx="891937" cy="419995"/>
          </a:xfrm>
        </p:grpSpPr>
        <p:sp>
          <p:nvSpPr>
            <p:cNvPr id="82" name="Freeform 81"/>
            <p:cNvSpPr/>
            <p:nvPr/>
          </p:nvSpPr>
          <p:spPr>
            <a:xfrm>
              <a:off x="2489567" y="1288352"/>
              <a:ext cx="11012" cy="220232"/>
            </a:xfrm>
            <a:custGeom>
              <a:avLst/>
              <a:gdLst/>
              <a:ahLst/>
              <a:cxnLst/>
              <a:rect l="0" t="0" r="0" b="0"/>
              <a:pathLst>
                <a:path w="11012" h="220232">
                  <a:moveTo>
                    <a:pt x="0" y="0"/>
                  </a:moveTo>
                  <a:lnTo>
                    <a:pt x="0" y="130500"/>
                  </a:lnTo>
                  <a:lnTo>
                    <a:pt x="1223" y="146952"/>
                  </a:lnTo>
                  <a:lnTo>
                    <a:pt x="11011"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2566647" y="1260358"/>
              <a:ext cx="171833" cy="215837"/>
            </a:xfrm>
            <a:custGeom>
              <a:avLst/>
              <a:gdLst/>
              <a:ahLst/>
              <a:cxnLst/>
              <a:rect l="0" t="0" r="0" b="0"/>
              <a:pathLst>
                <a:path w="171833" h="215837">
                  <a:moveTo>
                    <a:pt x="0" y="27994"/>
                  </a:moveTo>
                  <a:lnTo>
                    <a:pt x="5846" y="63068"/>
                  </a:lnTo>
                  <a:lnTo>
                    <a:pt x="6345" y="78294"/>
                  </a:lnTo>
                  <a:lnTo>
                    <a:pt x="5453" y="93338"/>
                  </a:lnTo>
                  <a:lnTo>
                    <a:pt x="3636" y="108262"/>
                  </a:lnTo>
                  <a:lnTo>
                    <a:pt x="2424" y="123105"/>
                  </a:lnTo>
                  <a:lnTo>
                    <a:pt x="1616" y="137895"/>
                  </a:lnTo>
                  <a:lnTo>
                    <a:pt x="1078" y="152649"/>
                  </a:lnTo>
                  <a:lnTo>
                    <a:pt x="3166" y="164931"/>
                  </a:lnTo>
                  <a:lnTo>
                    <a:pt x="7005" y="175567"/>
                  </a:lnTo>
                  <a:lnTo>
                    <a:pt x="12011" y="185104"/>
                  </a:lnTo>
                  <a:lnTo>
                    <a:pt x="17796" y="193910"/>
                  </a:lnTo>
                  <a:lnTo>
                    <a:pt x="24099" y="202227"/>
                  </a:lnTo>
                  <a:lnTo>
                    <a:pt x="30748" y="210219"/>
                  </a:lnTo>
                  <a:lnTo>
                    <a:pt x="40075" y="214323"/>
                  </a:lnTo>
                  <a:lnTo>
                    <a:pt x="51187" y="215836"/>
                  </a:lnTo>
                  <a:lnTo>
                    <a:pt x="63489" y="215621"/>
                  </a:lnTo>
                  <a:lnTo>
                    <a:pt x="76584" y="213030"/>
                  </a:lnTo>
                  <a:lnTo>
                    <a:pt x="90209" y="208857"/>
                  </a:lnTo>
                  <a:lnTo>
                    <a:pt x="104186" y="203627"/>
                  </a:lnTo>
                  <a:lnTo>
                    <a:pt x="115951" y="197693"/>
                  </a:lnTo>
                  <a:lnTo>
                    <a:pt x="126241" y="191291"/>
                  </a:lnTo>
                  <a:lnTo>
                    <a:pt x="135548" y="184575"/>
                  </a:lnTo>
                  <a:lnTo>
                    <a:pt x="144200" y="175204"/>
                  </a:lnTo>
                  <a:lnTo>
                    <a:pt x="152415" y="164063"/>
                  </a:lnTo>
                  <a:lnTo>
                    <a:pt x="160338" y="151741"/>
                  </a:lnTo>
                  <a:lnTo>
                    <a:pt x="165621" y="138633"/>
                  </a:lnTo>
                  <a:lnTo>
                    <a:pt x="169142" y="125000"/>
                  </a:lnTo>
                  <a:lnTo>
                    <a:pt x="171490" y="111017"/>
                  </a:lnTo>
                  <a:lnTo>
                    <a:pt x="171832" y="98025"/>
                  </a:lnTo>
                  <a:lnTo>
                    <a:pt x="170836" y="85693"/>
                  </a:lnTo>
                  <a:lnTo>
                    <a:pt x="168949" y="73801"/>
                  </a:lnTo>
                  <a:lnTo>
                    <a:pt x="165243" y="62203"/>
                  </a:lnTo>
                  <a:lnTo>
                    <a:pt x="160326" y="50800"/>
                  </a:lnTo>
                  <a:lnTo>
                    <a:pt x="154601" y="39527"/>
                  </a:lnTo>
                  <a:lnTo>
                    <a:pt x="147114" y="29565"/>
                  </a:lnTo>
                  <a:lnTo>
                    <a:pt x="138452" y="20477"/>
                  </a:lnTo>
                  <a:lnTo>
                    <a:pt x="129007" y="11971"/>
                  </a:lnTo>
                  <a:lnTo>
                    <a:pt x="116592" y="6301"/>
                  </a:lnTo>
                  <a:lnTo>
                    <a:pt x="102199" y="2520"/>
                  </a:lnTo>
                  <a:lnTo>
                    <a:pt x="86485" y="0"/>
                  </a:lnTo>
                  <a:lnTo>
                    <a:pt x="73563" y="767"/>
                  </a:lnTo>
                  <a:lnTo>
                    <a:pt x="62501" y="3725"/>
                  </a:lnTo>
                  <a:lnTo>
                    <a:pt x="22024" y="390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2885983" y="1343410"/>
              <a:ext cx="66070" cy="121128"/>
            </a:xfrm>
            <a:custGeom>
              <a:avLst/>
              <a:gdLst/>
              <a:ahLst/>
              <a:cxnLst/>
              <a:rect l="0" t="0" r="0" b="0"/>
              <a:pathLst>
                <a:path w="66070" h="121128">
                  <a:moveTo>
                    <a:pt x="0" y="0"/>
                  </a:moveTo>
                  <a:lnTo>
                    <a:pt x="0" y="29228"/>
                  </a:lnTo>
                  <a:lnTo>
                    <a:pt x="1223" y="41509"/>
                  </a:lnTo>
                  <a:lnTo>
                    <a:pt x="3263" y="53366"/>
                  </a:lnTo>
                  <a:lnTo>
                    <a:pt x="5845" y="64942"/>
                  </a:lnTo>
                  <a:lnTo>
                    <a:pt x="10015" y="75106"/>
                  </a:lnTo>
                  <a:lnTo>
                    <a:pt x="15241" y="84329"/>
                  </a:lnTo>
                  <a:lnTo>
                    <a:pt x="21172" y="92924"/>
                  </a:lnTo>
                  <a:lnTo>
                    <a:pt x="28797" y="99878"/>
                  </a:lnTo>
                  <a:lnTo>
                    <a:pt x="37550" y="105738"/>
                  </a:lnTo>
                  <a:lnTo>
                    <a:pt x="66069" y="1211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2863960" y="1332398"/>
              <a:ext cx="110116" cy="297313"/>
            </a:xfrm>
            <a:custGeom>
              <a:avLst/>
              <a:gdLst/>
              <a:ahLst/>
              <a:cxnLst/>
              <a:rect l="0" t="0" r="0" b="0"/>
              <a:pathLst>
                <a:path w="110116" h="297313">
                  <a:moveTo>
                    <a:pt x="110115" y="0"/>
                  </a:moveTo>
                  <a:lnTo>
                    <a:pt x="98424" y="35074"/>
                  </a:lnTo>
                  <a:lnTo>
                    <a:pt x="92533" y="50300"/>
                  </a:lnTo>
                  <a:lnTo>
                    <a:pt x="86159" y="65345"/>
                  </a:lnTo>
                  <a:lnTo>
                    <a:pt x="79462" y="80268"/>
                  </a:lnTo>
                  <a:lnTo>
                    <a:pt x="73774" y="93888"/>
                  </a:lnTo>
                  <a:lnTo>
                    <a:pt x="68759" y="106638"/>
                  </a:lnTo>
                  <a:lnTo>
                    <a:pt x="52592" y="148646"/>
                  </a:lnTo>
                  <a:lnTo>
                    <a:pt x="46073" y="165167"/>
                  </a:lnTo>
                  <a:lnTo>
                    <a:pt x="39280" y="181075"/>
                  </a:lnTo>
                  <a:lnTo>
                    <a:pt x="25206" y="211801"/>
                  </a:lnTo>
                  <a:lnTo>
                    <a:pt x="19251" y="225623"/>
                  </a:lnTo>
                  <a:lnTo>
                    <a:pt x="14057" y="238508"/>
                  </a:lnTo>
                  <a:lnTo>
                    <a:pt x="0" y="2973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3034042" y="1209716"/>
              <a:ext cx="157260" cy="254822"/>
            </a:xfrm>
            <a:custGeom>
              <a:avLst/>
              <a:gdLst/>
              <a:ahLst/>
              <a:cxnLst/>
              <a:rect l="0" t="0" r="0" b="0"/>
              <a:pathLst>
                <a:path w="157260" h="254822">
                  <a:moveTo>
                    <a:pt x="116218" y="144705"/>
                  </a:moveTo>
                  <a:lnTo>
                    <a:pt x="75299" y="138860"/>
                  </a:lnTo>
                  <a:lnTo>
                    <a:pt x="60798" y="139585"/>
                  </a:lnTo>
                  <a:lnTo>
                    <a:pt x="48684" y="142515"/>
                  </a:lnTo>
                  <a:lnTo>
                    <a:pt x="38160" y="146916"/>
                  </a:lnTo>
                  <a:lnTo>
                    <a:pt x="28698" y="153520"/>
                  </a:lnTo>
                  <a:lnTo>
                    <a:pt x="19943" y="161593"/>
                  </a:lnTo>
                  <a:lnTo>
                    <a:pt x="11659" y="170646"/>
                  </a:lnTo>
                  <a:lnTo>
                    <a:pt x="6136" y="182799"/>
                  </a:lnTo>
                  <a:lnTo>
                    <a:pt x="2455" y="197018"/>
                  </a:lnTo>
                  <a:lnTo>
                    <a:pt x="0" y="212615"/>
                  </a:lnTo>
                  <a:lnTo>
                    <a:pt x="2034" y="224237"/>
                  </a:lnTo>
                  <a:lnTo>
                    <a:pt x="7061" y="233208"/>
                  </a:lnTo>
                  <a:lnTo>
                    <a:pt x="14083" y="240413"/>
                  </a:lnTo>
                  <a:lnTo>
                    <a:pt x="22434" y="243992"/>
                  </a:lnTo>
                  <a:lnTo>
                    <a:pt x="31673" y="245155"/>
                  </a:lnTo>
                  <a:lnTo>
                    <a:pt x="41502" y="244706"/>
                  </a:lnTo>
                  <a:lnTo>
                    <a:pt x="51725" y="241960"/>
                  </a:lnTo>
                  <a:lnTo>
                    <a:pt x="62211" y="237683"/>
                  </a:lnTo>
                  <a:lnTo>
                    <a:pt x="72873" y="232384"/>
                  </a:lnTo>
                  <a:lnTo>
                    <a:pt x="83651" y="223957"/>
                  </a:lnTo>
                  <a:lnTo>
                    <a:pt x="94506" y="213446"/>
                  </a:lnTo>
                  <a:lnTo>
                    <a:pt x="105414" y="201544"/>
                  </a:lnTo>
                  <a:lnTo>
                    <a:pt x="115133" y="187492"/>
                  </a:lnTo>
                  <a:lnTo>
                    <a:pt x="124059" y="172006"/>
                  </a:lnTo>
                  <a:lnTo>
                    <a:pt x="132457" y="155565"/>
                  </a:lnTo>
                  <a:lnTo>
                    <a:pt x="139280" y="137263"/>
                  </a:lnTo>
                  <a:lnTo>
                    <a:pt x="145051" y="117721"/>
                  </a:lnTo>
                  <a:lnTo>
                    <a:pt x="150122" y="97351"/>
                  </a:lnTo>
                  <a:lnTo>
                    <a:pt x="153503" y="78878"/>
                  </a:lnTo>
                  <a:lnTo>
                    <a:pt x="155757" y="61668"/>
                  </a:lnTo>
                  <a:lnTo>
                    <a:pt x="157259" y="45301"/>
                  </a:lnTo>
                  <a:lnTo>
                    <a:pt x="157038" y="30719"/>
                  </a:lnTo>
                  <a:lnTo>
                    <a:pt x="155666" y="17327"/>
                  </a:lnTo>
                  <a:lnTo>
                    <a:pt x="153529" y="4729"/>
                  </a:lnTo>
                  <a:lnTo>
                    <a:pt x="150880" y="0"/>
                  </a:lnTo>
                  <a:lnTo>
                    <a:pt x="147891" y="519"/>
                  </a:lnTo>
                  <a:lnTo>
                    <a:pt x="144674" y="4535"/>
                  </a:lnTo>
                  <a:lnTo>
                    <a:pt x="142530" y="12106"/>
                  </a:lnTo>
                  <a:lnTo>
                    <a:pt x="141101" y="22048"/>
                  </a:lnTo>
                  <a:lnTo>
                    <a:pt x="140147" y="33570"/>
                  </a:lnTo>
                  <a:lnTo>
                    <a:pt x="138288" y="46145"/>
                  </a:lnTo>
                  <a:lnTo>
                    <a:pt x="135826" y="59422"/>
                  </a:lnTo>
                  <a:lnTo>
                    <a:pt x="132960" y="73168"/>
                  </a:lnTo>
                  <a:lnTo>
                    <a:pt x="131050" y="87226"/>
                  </a:lnTo>
                  <a:lnTo>
                    <a:pt x="129776" y="101492"/>
                  </a:lnTo>
                  <a:lnTo>
                    <a:pt x="128927" y="115896"/>
                  </a:lnTo>
                  <a:lnTo>
                    <a:pt x="127984" y="144952"/>
                  </a:lnTo>
                  <a:lnTo>
                    <a:pt x="127453" y="188825"/>
                  </a:lnTo>
                  <a:lnTo>
                    <a:pt x="138241" y="2548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3304422" y="1255317"/>
              <a:ext cx="77082" cy="167259"/>
            </a:xfrm>
            <a:custGeom>
              <a:avLst/>
              <a:gdLst/>
              <a:ahLst/>
              <a:cxnLst/>
              <a:rect l="0" t="0" r="0" b="0"/>
              <a:pathLst>
                <a:path w="77082" h="167259">
                  <a:moveTo>
                    <a:pt x="77081" y="0"/>
                  </a:moveTo>
                  <a:lnTo>
                    <a:pt x="42007" y="5846"/>
                  </a:lnTo>
                  <a:lnTo>
                    <a:pt x="29228" y="10015"/>
                  </a:lnTo>
                  <a:lnTo>
                    <a:pt x="18262" y="15241"/>
                  </a:lnTo>
                  <a:lnTo>
                    <a:pt x="8504" y="21173"/>
                  </a:lnTo>
                  <a:lnTo>
                    <a:pt x="4446" y="28797"/>
                  </a:lnTo>
                  <a:lnTo>
                    <a:pt x="4188" y="37551"/>
                  </a:lnTo>
                  <a:lnTo>
                    <a:pt x="6462" y="47057"/>
                  </a:lnTo>
                  <a:lnTo>
                    <a:pt x="11649" y="57065"/>
                  </a:lnTo>
                  <a:lnTo>
                    <a:pt x="18778" y="67408"/>
                  </a:lnTo>
                  <a:lnTo>
                    <a:pt x="27201" y="77973"/>
                  </a:lnTo>
                  <a:lnTo>
                    <a:pt x="35263" y="87464"/>
                  </a:lnTo>
                  <a:lnTo>
                    <a:pt x="43085" y="96238"/>
                  </a:lnTo>
                  <a:lnTo>
                    <a:pt x="50746" y="104535"/>
                  </a:lnTo>
                  <a:lnTo>
                    <a:pt x="55854" y="114960"/>
                  </a:lnTo>
                  <a:lnTo>
                    <a:pt x="59259" y="126804"/>
                  </a:lnTo>
                  <a:lnTo>
                    <a:pt x="61529" y="139594"/>
                  </a:lnTo>
                  <a:lnTo>
                    <a:pt x="59372" y="149344"/>
                  </a:lnTo>
                  <a:lnTo>
                    <a:pt x="54264" y="157068"/>
                  </a:lnTo>
                  <a:lnTo>
                    <a:pt x="47187" y="163440"/>
                  </a:lnTo>
                  <a:lnTo>
                    <a:pt x="38799" y="166465"/>
                  </a:lnTo>
                  <a:lnTo>
                    <a:pt x="29537" y="167258"/>
                  </a:lnTo>
                  <a:lnTo>
                    <a:pt x="0" y="1651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6300" y="622300"/>
            <a:ext cx="3708400" cy="276999"/>
          </a:xfrm>
          <a:prstGeom prst="rect">
            <a:avLst/>
          </a:prstGeom>
          <a:noFill/>
        </p:spPr>
        <p:txBody>
          <a:bodyPr vert="horz" rtlCol="0">
            <a:spAutoFit/>
          </a:bodyPr>
          <a:lstStyle/>
          <a:p>
            <a:r>
              <a:rPr lang="en-US" sz="1200" b="1" smtClean="0">
                <a:solidFill>
                  <a:srgbClr val="000000"/>
                </a:solidFill>
                <a:latin typeface="arial - 16"/>
              </a:rPr>
              <a:t>How many inches are in 2.5 yards?</a:t>
            </a:r>
            <a:endParaRPr lang="en-US" sz="1200" b="1">
              <a:solidFill>
                <a:srgbClr val="000000"/>
              </a:solidFill>
              <a:latin typeface="arial - 16"/>
            </a:endParaRPr>
          </a:p>
        </p:txBody>
      </p:sp>
      <p:sp>
        <p:nvSpPr>
          <p:cNvPr id="3" name="TextBox 2"/>
          <p:cNvSpPr txBox="1"/>
          <p:nvPr/>
        </p:nvSpPr>
        <p:spPr>
          <a:xfrm>
            <a:off x="609600" y="2159000"/>
            <a:ext cx="1828800" cy="369332"/>
          </a:xfrm>
          <a:prstGeom prst="rect">
            <a:avLst/>
          </a:prstGeom>
          <a:noFill/>
        </p:spPr>
        <p:txBody>
          <a:bodyPr vert="horz" rtlCol="0">
            <a:spAutoFit/>
          </a:bodyPr>
          <a:lstStyle/>
          <a:p>
            <a:r>
              <a:rPr lang="en-US" smtClean="0">
                <a:solidFill>
                  <a:srgbClr val="000000"/>
                </a:solidFill>
                <a:latin typeface="Arial - 24"/>
              </a:rPr>
              <a:t>x inches =</a:t>
            </a:r>
            <a:endParaRPr lang="en-US">
              <a:solidFill>
                <a:srgbClr val="000000"/>
              </a:solidFill>
              <a:latin typeface="Arial - 24"/>
            </a:endParaRPr>
          </a:p>
        </p:txBody>
      </p:sp>
      <p:cxnSp>
        <p:nvCxnSpPr>
          <p:cNvPr id="4" name="Straight Connector 3"/>
          <p:cNvCxnSpPr/>
          <p:nvPr/>
        </p:nvCxnSpPr>
        <p:spPr>
          <a:xfrm>
            <a:off x="2413000" y="2298700"/>
            <a:ext cx="3949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486980" y="1651734"/>
            <a:ext cx="1312963" cy="1585665"/>
            <a:chOff x="2486980" y="1651734"/>
            <a:chExt cx="1312963" cy="1585665"/>
          </a:xfrm>
        </p:grpSpPr>
        <p:sp>
          <p:nvSpPr>
            <p:cNvPr id="5" name="Freeform 4"/>
            <p:cNvSpPr/>
            <p:nvPr/>
          </p:nvSpPr>
          <p:spPr>
            <a:xfrm>
              <a:off x="2486980" y="1958006"/>
              <a:ext cx="156749" cy="258669"/>
            </a:xfrm>
            <a:custGeom>
              <a:avLst/>
              <a:gdLst/>
              <a:ahLst/>
              <a:cxnLst/>
              <a:rect l="0" t="0" r="0" b="0"/>
              <a:pathLst>
                <a:path w="156749" h="258669">
                  <a:moveTo>
                    <a:pt x="2587" y="57109"/>
                  </a:moveTo>
                  <a:lnTo>
                    <a:pt x="20124" y="27881"/>
                  </a:lnTo>
                  <a:lnTo>
                    <a:pt x="28960" y="18047"/>
                  </a:lnTo>
                  <a:lnTo>
                    <a:pt x="38522" y="10269"/>
                  </a:lnTo>
                  <a:lnTo>
                    <a:pt x="48566" y="3859"/>
                  </a:lnTo>
                  <a:lnTo>
                    <a:pt x="58933" y="809"/>
                  </a:lnTo>
                  <a:lnTo>
                    <a:pt x="69515" y="0"/>
                  </a:lnTo>
                  <a:lnTo>
                    <a:pt x="80241" y="684"/>
                  </a:lnTo>
                  <a:lnTo>
                    <a:pt x="91061" y="4810"/>
                  </a:lnTo>
                  <a:lnTo>
                    <a:pt x="101945" y="11232"/>
                  </a:lnTo>
                  <a:lnTo>
                    <a:pt x="112872" y="19183"/>
                  </a:lnTo>
                  <a:lnTo>
                    <a:pt x="121380" y="29378"/>
                  </a:lnTo>
                  <a:lnTo>
                    <a:pt x="128276" y="41069"/>
                  </a:lnTo>
                  <a:lnTo>
                    <a:pt x="134096" y="53757"/>
                  </a:lnTo>
                  <a:lnTo>
                    <a:pt x="137976" y="67109"/>
                  </a:lnTo>
                  <a:lnTo>
                    <a:pt x="140563" y="80905"/>
                  </a:lnTo>
                  <a:lnTo>
                    <a:pt x="142288" y="94996"/>
                  </a:lnTo>
                  <a:lnTo>
                    <a:pt x="142214" y="109284"/>
                  </a:lnTo>
                  <a:lnTo>
                    <a:pt x="140941" y="123704"/>
                  </a:lnTo>
                  <a:lnTo>
                    <a:pt x="138869" y="138211"/>
                  </a:lnTo>
                  <a:lnTo>
                    <a:pt x="136265" y="152776"/>
                  </a:lnTo>
                  <a:lnTo>
                    <a:pt x="133305" y="167380"/>
                  </a:lnTo>
                  <a:lnTo>
                    <a:pt x="130108" y="182011"/>
                  </a:lnTo>
                  <a:lnTo>
                    <a:pt x="125529" y="194211"/>
                  </a:lnTo>
                  <a:lnTo>
                    <a:pt x="120030" y="204792"/>
                  </a:lnTo>
                  <a:lnTo>
                    <a:pt x="113917" y="214292"/>
                  </a:lnTo>
                  <a:lnTo>
                    <a:pt x="106171" y="223073"/>
                  </a:lnTo>
                  <a:lnTo>
                    <a:pt x="97337" y="231374"/>
                  </a:lnTo>
                  <a:lnTo>
                    <a:pt x="87776" y="239355"/>
                  </a:lnTo>
                  <a:lnTo>
                    <a:pt x="77732" y="245899"/>
                  </a:lnTo>
                  <a:lnTo>
                    <a:pt x="67366" y="251486"/>
                  </a:lnTo>
                  <a:lnTo>
                    <a:pt x="56784" y="256433"/>
                  </a:lnTo>
                  <a:lnTo>
                    <a:pt x="46059" y="258508"/>
                  </a:lnTo>
                  <a:lnTo>
                    <a:pt x="35239" y="258668"/>
                  </a:lnTo>
                  <a:lnTo>
                    <a:pt x="24355" y="257551"/>
                  </a:lnTo>
                  <a:lnTo>
                    <a:pt x="15875" y="253136"/>
                  </a:lnTo>
                  <a:lnTo>
                    <a:pt x="8999" y="246522"/>
                  </a:lnTo>
                  <a:lnTo>
                    <a:pt x="3191" y="238442"/>
                  </a:lnTo>
                  <a:lnTo>
                    <a:pt x="542" y="229385"/>
                  </a:lnTo>
                  <a:lnTo>
                    <a:pt x="0" y="219677"/>
                  </a:lnTo>
                  <a:lnTo>
                    <a:pt x="862" y="209534"/>
                  </a:lnTo>
                  <a:lnTo>
                    <a:pt x="5108" y="201548"/>
                  </a:lnTo>
                  <a:lnTo>
                    <a:pt x="11608" y="195001"/>
                  </a:lnTo>
                  <a:lnTo>
                    <a:pt x="19613" y="189413"/>
                  </a:lnTo>
                  <a:lnTo>
                    <a:pt x="31067" y="185687"/>
                  </a:lnTo>
                  <a:lnTo>
                    <a:pt x="44820" y="183204"/>
                  </a:lnTo>
                  <a:lnTo>
                    <a:pt x="60106" y="181548"/>
                  </a:lnTo>
                  <a:lnTo>
                    <a:pt x="73968" y="181668"/>
                  </a:lnTo>
                  <a:lnTo>
                    <a:pt x="86879" y="182971"/>
                  </a:lnTo>
                  <a:lnTo>
                    <a:pt x="99158" y="185063"/>
                  </a:lnTo>
                  <a:lnTo>
                    <a:pt x="109790" y="190129"/>
                  </a:lnTo>
                  <a:lnTo>
                    <a:pt x="119325" y="197176"/>
                  </a:lnTo>
                  <a:lnTo>
                    <a:pt x="128129" y="205545"/>
                  </a:lnTo>
                  <a:lnTo>
                    <a:pt x="135222" y="214795"/>
                  </a:lnTo>
                  <a:lnTo>
                    <a:pt x="141174" y="224632"/>
                  </a:lnTo>
                  <a:lnTo>
                    <a:pt x="156748" y="2553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698786" y="2180289"/>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793575" y="1960057"/>
              <a:ext cx="109545" cy="177162"/>
            </a:xfrm>
            <a:custGeom>
              <a:avLst/>
              <a:gdLst/>
              <a:ahLst/>
              <a:cxnLst/>
              <a:rect l="0" t="0" r="0" b="0"/>
              <a:pathLst>
                <a:path w="109545" h="177162">
                  <a:moveTo>
                    <a:pt x="15327" y="0"/>
                  </a:moveTo>
                  <a:lnTo>
                    <a:pt x="9481" y="29228"/>
                  </a:lnTo>
                  <a:lnTo>
                    <a:pt x="6536" y="41509"/>
                  </a:lnTo>
                  <a:lnTo>
                    <a:pt x="3349" y="53366"/>
                  </a:lnTo>
                  <a:lnTo>
                    <a:pt x="0" y="64942"/>
                  </a:lnTo>
                  <a:lnTo>
                    <a:pt x="3886" y="72659"/>
                  </a:lnTo>
                  <a:lnTo>
                    <a:pt x="12594" y="77804"/>
                  </a:lnTo>
                  <a:lnTo>
                    <a:pt x="24516" y="81233"/>
                  </a:lnTo>
                  <a:lnTo>
                    <a:pt x="37359" y="83520"/>
                  </a:lnTo>
                  <a:lnTo>
                    <a:pt x="50814" y="85044"/>
                  </a:lnTo>
                  <a:lnTo>
                    <a:pt x="64679" y="86060"/>
                  </a:lnTo>
                  <a:lnTo>
                    <a:pt x="76369" y="89185"/>
                  </a:lnTo>
                  <a:lnTo>
                    <a:pt x="86609" y="93715"/>
                  </a:lnTo>
                  <a:lnTo>
                    <a:pt x="95883" y="99182"/>
                  </a:lnTo>
                  <a:lnTo>
                    <a:pt x="102066" y="107721"/>
                  </a:lnTo>
                  <a:lnTo>
                    <a:pt x="106188" y="118307"/>
                  </a:lnTo>
                  <a:lnTo>
                    <a:pt x="108935" y="130259"/>
                  </a:lnTo>
                  <a:lnTo>
                    <a:pt x="109544" y="141897"/>
                  </a:lnTo>
                  <a:lnTo>
                    <a:pt x="108726" y="153326"/>
                  </a:lnTo>
                  <a:lnTo>
                    <a:pt x="106957" y="164617"/>
                  </a:lnTo>
                  <a:lnTo>
                    <a:pt x="100884" y="172143"/>
                  </a:lnTo>
                  <a:lnTo>
                    <a:pt x="91941" y="177161"/>
                  </a:lnTo>
                  <a:lnTo>
                    <a:pt x="37350" y="1761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786879" y="1960057"/>
              <a:ext cx="209220" cy="22024"/>
            </a:xfrm>
            <a:custGeom>
              <a:avLst/>
              <a:gdLst/>
              <a:ahLst/>
              <a:cxnLst/>
              <a:rect l="0" t="0" r="0" b="0"/>
              <a:pathLst>
                <a:path w="209220" h="22024">
                  <a:moveTo>
                    <a:pt x="0" y="22023"/>
                  </a:moveTo>
                  <a:lnTo>
                    <a:pt x="40919" y="10332"/>
                  </a:lnTo>
                  <a:lnTo>
                    <a:pt x="57867" y="6888"/>
                  </a:lnTo>
                  <a:lnTo>
                    <a:pt x="74060" y="4592"/>
                  </a:lnTo>
                  <a:lnTo>
                    <a:pt x="89749" y="3062"/>
                  </a:lnTo>
                  <a:lnTo>
                    <a:pt x="105102" y="2041"/>
                  </a:lnTo>
                  <a:lnTo>
                    <a:pt x="120232" y="1361"/>
                  </a:lnTo>
                  <a:lnTo>
                    <a:pt x="150093" y="605"/>
                  </a:lnTo>
                  <a:lnTo>
                    <a:pt x="20921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062168" y="2059161"/>
              <a:ext cx="88093" cy="66071"/>
            </a:xfrm>
            <a:custGeom>
              <a:avLst/>
              <a:gdLst/>
              <a:ahLst/>
              <a:cxnLst/>
              <a:rect l="0" t="0" r="0" b="0"/>
              <a:pathLst>
                <a:path w="88093" h="66071">
                  <a:moveTo>
                    <a:pt x="0" y="0"/>
                  </a:moveTo>
                  <a:lnTo>
                    <a:pt x="23382" y="29229"/>
                  </a:lnTo>
                  <a:lnTo>
                    <a:pt x="33941" y="39062"/>
                  </a:lnTo>
                  <a:lnTo>
                    <a:pt x="44650" y="46841"/>
                  </a:lnTo>
                  <a:lnTo>
                    <a:pt x="88092" y="660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084191" y="2026127"/>
              <a:ext cx="110116" cy="286301"/>
            </a:xfrm>
            <a:custGeom>
              <a:avLst/>
              <a:gdLst/>
              <a:ahLst/>
              <a:cxnLst/>
              <a:rect l="0" t="0" r="0" b="0"/>
              <a:pathLst>
                <a:path w="110116" h="286301">
                  <a:moveTo>
                    <a:pt x="110115" y="0"/>
                  </a:moveTo>
                  <a:lnTo>
                    <a:pt x="92578" y="29228"/>
                  </a:lnTo>
                  <a:lnTo>
                    <a:pt x="86189" y="43955"/>
                  </a:lnTo>
                  <a:lnTo>
                    <a:pt x="80706" y="59891"/>
                  </a:lnTo>
                  <a:lnTo>
                    <a:pt x="75827" y="76633"/>
                  </a:lnTo>
                  <a:lnTo>
                    <a:pt x="68904" y="93911"/>
                  </a:lnTo>
                  <a:lnTo>
                    <a:pt x="60618" y="111547"/>
                  </a:lnTo>
                  <a:lnTo>
                    <a:pt x="51424" y="129423"/>
                  </a:lnTo>
                  <a:lnTo>
                    <a:pt x="44070" y="145010"/>
                  </a:lnTo>
                  <a:lnTo>
                    <a:pt x="37945" y="159072"/>
                  </a:lnTo>
                  <a:lnTo>
                    <a:pt x="32638" y="172117"/>
                  </a:lnTo>
                  <a:lnTo>
                    <a:pt x="27876" y="185708"/>
                  </a:lnTo>
                  <a:lnTo>
                    <a:pt x="23478" y="199663"/>
                  </a:lnTo>
                  <a:lnTo>
                    <a:pt x="15329" y="226995"/>
                  </a:lnTo>
                  <a:lnTo>
                    <a:pt x="11442" y="239422"/>
                  </a:lnTo>
                  <a:lnTo>
                    <a:pt x="0" y="2863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270016" y="1868438"/>
              <a:ext cx="127393" cy="333875"/>
            </a:xfrm>
            <a:custGeom>
              <a:avLst/>
              <a:gdLst/>
              <a:ahLst/>
              <a:cxnLst/>
              <a:rect l="0" t="0" r="0" b="0"/>
              <a:pathLst>
                <a:path w="127393" h="333875">
                  <a:moveTo>
                    <a:pt x="67441" y="212746"/>
                  </a:moveTo>
                  <a:lnTo>
                    <a:pt x="32367" y="218592"/>
                  </a:lnTo>
                  <a:lnTo>
                    <a:pt x="20812" y="223985"/>
                  </a:lnTo>
                  <a:lnTo>
                    <a:pt x="11884" y="231250"/>
                  </a:lnTo>
                  <a:lnTo>
                    <a:pt x="4710" y="239764"/>
                  </a:lnTo>
                  <a:lnTo>
                    <a:pt x="1150" y="250334"/>
                  </a:lnTo>
                  <a:lnTo>
                    <a:pt x="0" y="262275"/>
                  </a:lnTo>
                  <a:lnTo>
                    <a:pt x="457" y="275130"/>
                  </a:lnTo>
                  <a:lnTo>
                    <a:pt x="4432" y="281253"/>
                  </a:lnTo>
                  <a:lnTo>
                    <a:pt x="10753" y="282887"/>
                  </a:lnTo>
                  <a:lnTo>
                    <a:pt x="18637" y="281530"/>
                  </a:lnTo>
                  <a:lnTo>
                    <a:pt x="26341" y="278179"/>
                  </a:lnTo>
                  <a:lnTo>
                    <a:pt x="33923" y="273497"/>
                  </a:lnTo>
                  <a:lnTo>
                    <a:pt x="41425" y="267929"/>
                  </a:lnTo>
                  <a:lnTo>
                    <a:pt x="47650" y="259323"/>
                  </a:lnTo>
                  <a:lnTo>
                    <a:pt x="53023" y="248691"/>
                  </a:lnTo>
                  <a:lnTo>
                    <a:pt x="57829" y="236710"/>
                  </a:lnTo>
                  <a:lnTo>
                    <a:pt x="66432" y="213609"/>
                  </a:lnTo>
                  <a:lnTo>
                    <a:pt x="70439" y="202310"/>
                  </a:lnTo>
                  <a:lnTo>
                    <a:pt x="74333" y="188660"/>
                  </a:lnTo>
                  <a:lnTo>
                    <a:pt x="78153" y="173442"/>
                  </a:lnTo>
                  <a:lnTo>
                    <a:pt x="93076" y="110909"/>
                  </a:lnTo>
                  <a:lnTo>
                    <a:pt x="96766" y="97138"/>
                  </a:lnTo>
                  <a:lnTo>
                    <a:pt x="104129" y="72049"/>
                  </a:lnTo>
                  <a:lnTo>
                    <a:pt x="118825" y="26034"/>
                  </a:lnTo>
                  <a:lnTo>
                    <a:pt x="127392" y="0"/>
                  </a:lnTo>
                  <a:lnTo>
                    <a:pt x="125489" y="5630"/>
                  </a:lnTo>
                  <a:lnTo>
                    <a:pt x="123269" y="15940"/>
                  </a:lnTo>
                  <a:lnTo>
                    <a:pt x="114298" y="63078"/>
                  </a:lnTo>
                  <a:lnTo>
                    <a:pt x="107435" y="94024"/>
                  </a:lnTo>
                  <a:lnTo>
                    <a:pt x="103892" y="107905"/>
                  </a:lnTo>
                  <a:lnTo>
                    <a:pt x="100306" y="120829"/>
                  </a:lnTo>
                  <a:lnTo>
                    <a:pt x="93059" y="144977"/>
                  </a:lnTo>
                  <a:lnTo>
                    <a:pt x="85760" y="167945"/>
                  </a:lnTo>
                  <a:lnTo>
                    <a:pt x="83324" y="181655"/>
                  </a:lnTo>
                  <a:lnTo>
                    <a:pt x="81700" y="196913"/>
                  </a:lnTo>
                  <a:lnTo>
                    <a:pt x="80618" y="213202"/>
                  </a:lnTo>
                  <a:lnTo>
                    <a:pt x="79896" y="228956"/>
                  </a:lnTo>
                  <a:lnTo>
                    <a:pt x="79094" y="259511"/>
                  </a:lnTo>
                  <a:lnTo>
                    <a:pt x="81327" y="273287"/>
                  </a:lnTo>
                  <a:lnTo>
                    <a:pt x="100475" y="3338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473783" y="2038906"/>
              <a:ext cx="125279" cy="156861"/>
            </a:xfrm>
            <a:custGeom>
              <a:avLst/>
              <a:gdLst/>
              <a:ahLst/>
              <a:cxnLst/>
              <a:rect l="0" t="0" r="0" b="0"/>
              <a:pathLst>
                <a:path w="125279" h="156861">
                  <a:moveTo>
                    <a:pt x="72893" y="20255"/>
                  </a:moveTo>
                  <a:lnTo>
                    <a:pt x="37820" y="2718"/>
                  </a:lnTo>
                  <a:lnTo>
                    <a:pt x="25041" y="0"/>
                  </a:lnTo>
                  <a:lnTo>
                    <a:pt x="14075" y="634"/>
                  </a:lnTo>
                  <a:lnTo>
                    <a:pt x="4317" y="3504"/>
                  </a:lnTo>
                  <a:lnTo>
                    <a:pt x="259" y="9088"/>
                  </a:lnTo>
                  <a:lnTo>
                    <a:pt x="0" y="16481"/>
                  </a:lnTo>
                  <a:lnTo>
                    <a:pt x="2274" y="25080"/>
                  </a:lnTo>
                  <a:lnTo>
                    <a:pt x="8685" y="34483"/>
                  </a:lnTo>
                  <a:lnTo>
                    <a:pt x="17853" y="44423"/>
                  </a:lnTo>
                  <a:lnTo>
                    <a:pt x="28859" y="54720"/>
                  </a:lnTo>
                  <a:lnTo>
                    <a:pt x="39866" y="64031"/>
                  </a:lnTo>
                  <a:lnTo>
                    <a:pt x="50875" y="72686"/>
                  </a:lnTo>
                  <a:lnTo>
                    <a:pt x="61886" y="80903"/>
                  </a:lnTo>
                  <a:lnTo>
                    <a:pt x="83907" y="96558"/>
                  </a:lnTo>
                  <a:lnTo>
                    <a:pt x="94918" y="104158"/>
                  </a:lnTo>
                  <a:lnTo>
                    <a:pt x="104705" y="111672"/>
                  </a:lnTo>
                  <a:lnTo>
                    <a:pt x="113677" y="119129"/>
                  </a:lnTo>
                  <a:lnTo>
                    <a:pt x="122106" y="126547"/>
                  </a:lnTo>
                  <a:lnTo>
                    <a:pt x="125278" y="133939"/>
                  </a:lnTo>
                  <a:lnTo>
                    <a:pt x="124945" y="141314"/>
                  </a:lnTo>
                  <a:lnTo>
                    <a:pt x="122277" y="148678"/>
                  </a:lnTo>
                  <a:lnTo>
                    <a:pt x="114380" y="153587"/>
                  </a:lnTo>
                  <a:lnTo>
                    <a:pt x="102998" y="156860"/>
                  </a:lnTo>
                  <a:lnTo>
                    <a:pt x="50870" y="1523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711850" y="1651734"/>
              <a:ext cx="88093" cy="1585665"/>
            </a:xfrm>
            <a:custGeom>
              <a:avLst/>
              <a:gdLst/>
              <a:ahLst/>
              <a:cxnLst/>
              <a:rect l="0" t="0" r="0" b="0"/>
              <a:pathLst>
                <a:path w="88093" h="1585665">
                  <a:moveTo>
                    <a:pt x="88092" y="0"/>
                  </a:moveTo>
                  <a:lnTo>
                    <a:pt x="88092" y="185524"/>
                  </a:lnTo>
                  <a:lnTo>
                    <a:pt x="86869" y="203210"/>
                  </a:lnTo>
                  <a:lnTo>
                    <a:pt x="84829" y="221119"/>
                  </a:lnTo>
                  <a:lnTo>
                    <a:pt x="82247" y="239175"/>
                  </a:lnTo>
                  <a:lnTo>
                    <a:pt x="80525" y="258554"/>
                  </a:lnTo>
                  <a:lnTo>
                    <a:pt x="78611" y="299662"/>
                  </a:lnTo>
                  <a:lnTo>
                    <a:pt x="77534" y="364078"/>
                  </a:lnTo>
                  <a:lnTo>
                    <a:pt x="77121" y="510908"/>
                  </a:lnTo>
                  <a:lnTo>
                    <a:pt x="75884" y="537590"/>
                  </a:lnTo>
                  <a:lnTo>
                    <a:pt x="73836" y="565165"/>
                  </a:lnTo>
                  <a:lnTo>
                    <a:pt x="71247" y="593338"/>
                  </a:lnTo>
                  <a:lnTo>
                    <a:pt x="69521" y="620684"/>
                  </a:lnTo>
                  <a:lnTo>
                    <a:pt x="67603" y="673907"/>
                  </a:lnTo>
                  <a:lnTo>
                    <a:pt x="65869" y="701313"/>
                  </a:lnTo>
                  <a:lnTo>
                    <a:pt x="60678" y="757867"/>
                  </a:lnTo>
                  <a:lnTo>
                    <a:pt x="58805" y="786651"/>
                  </a:lnTo>
                  <a:lnTo>
                    <a:pt x="57555" y="815628"/>
                  </a:lnTo>
                  <a:lnTo>
                    <a:pt x="56723" y="844735"/>
                  </a:lnTo>
                  <a:lnTo>
                    <a:pt x="54944" y="872703"/>
                  </a:lnTo>
                  <a:lnTo>
                    <a:pt x="52535" y="899914"/>
                  </a:lnTo>
                  <a:lnTo>
                    <a:pt x="46596" y="952987"/>
                  </a:lnTo>
                  <a:lnTo>
                    <a:pt x="39877" y="1005123"/>
                  </a:lnTo>
                  <a:lnTo>
                    <a:pt x="37596" y="1031016"/>
                  </a:lnTo>
                  <a:lnTo>
                    <a:pt x="36076" y="1056843"/>
                  </a:lnTo>
                  <a:lnTo>
                    <a:pt x="34386" y="1108378"/>
                  </a:lnTo>
                  <a:lnTo>
                    <a:pt x="33212" y="1225258"/>
                  </a:lnTo>
                  <a:lnTo>
                    <a:pt x="33036" y="1434495"/>
                  </a:lnTo>
                  <a:lnTo>
                    <a:pt x="31812" y="1450627"/>
                  </a:lnTo>
                  <a:lnTo>
                    <a:pt x="29773" y="1467499"/>
                  </a:lnTo>
                  <a:lnTo>
                    <a:pt x="27189" y="1484864"/>
                  </a:lnTo>
                  <a:lnTo>
                    <a:pt x="25468" y="1501335"/>
                  </a:lnTo>
                  <a:lnTo>
                    <a:pt x="23554" y="1532687"/>
                  </a:lnTo>
                  <a:lnTo>
                    <a:pt x="20597" y="1545452"/>
                  </a:lnTo>
                  <a:lnTo>
                    <a:pt x="16178" y="1556409"/>
                  </a:lnTo>
                  <a:lnTo>
                    <a:pt x="0" y="15856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287254" y="3348597"/>
            <a:ext cx="1574655" cy="406346"/>
            <a:chOff x="287254" y="3348597"/>
            <a:chExt cx="1574655" cy="406346"/>
          </a:xfrm>
        </p:grpSpPr>
        <p:sp>
          <p:nvSpPr>
            <p:cNvPr id="15" name="Freeform 14"/>
            <p:cNvSpPr/>
            <p:nvPr/>
          </p:nvSpPr>
          <p:spPr>
            <a:xfrm>
              <a:off x="287254" y="3410426"/>
              <a:ext cx="200034" cy="219135"/>
            </a:xfrm>
            <a:custGeom>
              <a:avLst/>
              <a:gdLst/>
              <a:ahLst/>
              <a:cxnLst/>
              <a:rect l="0" t="0" r="0" b="0"/>
              <a:pathLst>
                <a:path w="200034" h="219135">
                  <a:moveTo>
                    <a:pt x="0" y="14169"/>
                  </a:moveTo>
                  <a:lnTo>
                    <a:pt x="35074" y="2478"/>
                  </a:lnTo>
                  <a:lnTo>
                    <a:pt x="50300" y="257"/>
                  </a:lnTo>
                  <a:lnTo>
                    <a:pt x="65345" y="0"/>
                  </a:lnTo>
                  <a:lnTo>
                    <a:pt x="80269" y="1052"/>
                  </a:lnTo>
                  <a:lnTo>
                    <a:pt x="91441" y="5425"/>
                  </a:lnTo>
                  <a:lnTo>
                    <a:pt x="100113" y="12010"/>
                  </a:lnTo>
                  <a:lnTo>
                    <a:pt x="107118" y="20071"/>
                  </a:lnTo>
                  <a:lnTo>
                    <a:pt x="109341" y="27892"/>
                  </a:lnTo>
                  <a:lnTo>
                    <a:pt x="108376" y="35552"/>
                  </a:lnTo>
                  <a:lnTo>
                    <a:pt x="105285" y="43106"/>
                  </a:lnTo>
                  <a:lnTo>
                    <a:pt x="99555" y="50590"/>
                  </a:lnTo>
                  <a:lnTo>
                    <a:pt x="92063" y="58026"/>
                  </a:lnTo>
                  <a:lnTo>
                    <a:pt x="83399" y="65430"/>
                  </a:lnTo>
                  <a:lnTo>
                    <a:pt x="82517" y="70366"/>
                  </a:lnTo>
                  <a:lnTo>
                    <a:pt x="86822" y="73657"/>
                  </a:lnTo>
                  <a:lnTo>
                    <a:pt x="94587" y="75851"/>
                  </a:lnTo>
                  <a:lnTo>
                    <a:pt x="113002" y="81551"/>
                  </a:lnTo>
                  <a:lnTo>
                    <a:pt x="154732" y="95180"/>
                  </a:lnTo>
                  <a:lnTo>
                    <a:pt x="164330" y="102434"/>
                  </a:lnTo>
                  <a:lnTo>
                    <a:pt x="173176" y="112165"/>
                  </a:lnTo>
                  <a:lnTo>
                    <a:pt x="181520" y="123546"/>
                  </a:lnTo>
                  <a:lnTo>
                    <a:pt x="188306" y="134804"/>
                  </a:lnTo>
                  <a:lnTo>
                    <a:pt x="194054" y="145979"/>
                  </a:lnTo>
                  <a:lnTo>
                    <a:pt x="199110" y="157100"/>
                  </a:lnTo>
                  <a:lnTo>
                    <a:pt x="200033" y="166961"/>
                  </a:lnTo>
                  <a:lnTo>
                    <a:pt x="198201" y="175982"/>
                  </a:lnTo>
                  <a:lnTo>
                    <a:pt x="194533" y="184443"/>
                  </a:lnTo>
                  <a:lnTo>
                    <a:pt x="189641" y="192531"/>
                  </a:lnTo>
                  <a:lnTo>
                    <a:pt x="183932" y="200370"/>
                  </a:lnTo>
                  <a:lnTo>
                    <a:pt x="177679" y="208043"/>
                  </a:lnTo>
                  <a:lnTo>
                    <a:pt x="167393" y="213158"/>
                  </a:lnTo>
                  <a:lnTo>
                    <a:pt x="154418" y="216568"/>
                  </a:lnTo>
                  <a:lnTo>
                    <a:pt x="139651" y="218842"/>
                  </a:lnTo>
                  <a:lnTo>
                    <a:pt x="124912" y="219134"/>
                  </a:lnTo>
                  <a:lnTo>
                    <a:pt x="110192" y="218105"/>
                  </a:lnTo>
                  <a:lnTo>
                    <a:pt x="55058" y="2013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99636" y="3369537"/>
              <a:ext cx="73024" cy="253267"/>
            </a:xfrm>
            <a:custGeom>
              <a:avLst/>
              <a:gdLst/>
              <a:ahLst/>
              <a:cxnLst/>
              <a:rect l="0" t="0" r="0" b="0"/>
              <a:pathLst>
                <a:path w="73024" h="253267">
                  <a:moveTo>
                    <a:pt x="73023" y="0"/>
                  </a:moveTo>
                  <a:lnTo>
                    <a:pt x="37949" y="11691"/>
                  </a:lnTo>
                  <a:lnTo>
                    <a:pt x="26394" y="18806"/>
                  </a:lnTo>
                  <a:lnTo>
                    <a:pt x="17467" y="27220"/>
                  </a:lnTo>
                  <a:lnTo>
                    <a:pt x="10292" y="36499"/>
                  </a:lnTo>
                  <a:lnTo>
                    <a:pt x="5509" y="47580"/>
                  </a:lnTo>
                  <a:lnTo>
                    <a:pt x="2320" y="59861"/>
                  </a:lnTo>
                  <a:lnTo>
                    <a:pt x="194" y="72942"/>
                  </a:lnTo>
                  <a:lnTo>
                    <a:pt x="0" y="87780"/>
                  </a:lnTo>
                  <a:lnTo>
                    <a:pt x="1095" y="103790"/>
                  </a:lnTo>
                  <a:lnTo>
                    <a:pt x="3048" y="120580"/>
                  </a:lnTo>
                  <a:lnTo>
                    <a:pt x="5573" y="136668"/>
                  </a:lnTo>
                  <a:lnTo>
                    <a:pt x="8480" y="152287"/>
                  </a:lnTo>
                  <a:lnTo>
                    <a:pt x="11642" y="167594"/>
                  </a:lnTo>
                  <a:lnTo>
                    <a:pt x="13750" y="182693"/>
                  </a:lnTo>
                  <a:lnTo>
                    <a:pt x="15155" y="197653"/>
                  </a:lnTo>
                  <a:lnTo>
                    <a:pt x="6954" y="253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40520" y="3512687"/>
              <a:ext cx="132140" cy="11013"/>
            </a:xfrm>
            <a:custGeom>
              <a:avLst/>
              <a:gdLst/>
              <a:ahLst/>
              <a:cxnLst/>
              <a:rect l="0" t="0" r="0" b="0"/>
              <a:pathLst>
                <a:path w="132140" h="11013">
                  <a:moveTo>
                    <a:pt x="0" y="11012"/>
                  </a:moveTo>
                  <a:lnTo>
                    <a:pt x="35074" y="5166"/>
                  </a:lnTo>
                  <a:lnTo>
                    <a:pt x="50300" y="3444"/>
                  </a:lnTo>
                  <a:lnTo>
                    <a:pt x="65345" y="2296"/>
                  </a:lnTo>
                  <a:lnTo>
                    <a:pt x="13213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804798" y="3424595"/>
              <a:ext cx="33035" cy="198209"/>
            </a:xfrm>
            <a:custGeom>
              <a:avLst/>
              <a:gdLst/>
              <a:ahLst/>
              <a:cxnLst/>
              <a:rect l="0" t="0" r="0" b="0"/>
              <a:pathLst>
                <a:path w="33035" h="198209">
                  <a:moveTo>
                    <a:pt x="0" y="0"/>
                  </a:moveTo>
                  <a:lnTo>
                    <a:pt x="5845" y="35074"/>
                  </a:lnTo>
                  <a:lnTo>
                    <a:pt x="7567" y="50300"/>
                  </a:lnTo>
                  <a:lnTo>
                    <a:pt x="8715" y="65345"/>
                  </a:lnTo>
                  <a:lnTo>
                    <a:pt x="9481" y="80268"/>
                  </a:lnTo>
                  <a:lnTo>
                    <a:pt x="12438" y="92664"/>
                  </a:lnTo>
                  <a:lnTo>
                    <a:pt x="16856" y="103376"/>
                  </a:lnTo>
                  <a:lnTo>
                    <a:pt x="22249" y="112963"/>
                  </a:lnTo>
                  <a:lnTo>
                    <a:pt x="25844" y="124249"/>
                  </a:lnTo>
                  <a:lnTo>
                    <a:pt x="28241" y="136667"/>
                  </a:lnTo>
                  <a:lnTo>
                    <a:pt x="33034" y="198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60752" y="3534710"/>
              <a:ext cx="110116" cy="1"/>
            </a:xfrm>
            <a:custGeom>
              <a:avLst/>
              <a:gdLst/>
              <a:ahLst/>
              <a:cxnLst/>
              <a:rect l="0" t="0" r="0" b="0"/>
              <a:pathLst>
                <a:path w="110116" h="1">
                  <a:moveTo>
                    <a:pt x="0" y="0"/>
                  </a:moveTo>
                  <a:lnTo>
                    <a:pt x="11011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058064" y="3501676"/>
              <a:ext cx="88093" cy="1"/>
            </a:xfrm>
            <a:custGeom>
              <a:avLst/>
              <a:gdLst/>
              <a:ahLst/>
              <a:cxnLst/>
              <a:rect l="0" t="0" r="0" b="0"/>
              <a:pathLst>
                <a:path w="88093" h="1">
                  <a:moveTo>
                    <a:pt x="0" y="0"/>
                  </a:moveTo>
                  <a:lnTo>
                    <a:pt x="8809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069075" y="3567745"/>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322341" y="3380549"/>
              <a:ext cx="1" cy="220232"/>
            </a:xfrm>
            <a:custGeom>
              <a:avLst/>
              <a:gdLst/>
              <a:ahLst/>
              <a:cxnLst/>
              <a:rect l="0" t="0" r="0" b="0"/>
              <a:pathLst>
                <a:path w="1" h="220232">
                  <a:moveTo>
                    <a:pt x="0" y="0"/>
                  </a:moveTo>
                  <a:lnTo>
                    <a:pt x="0"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498526" y="3501676"/>
              <a:ext cx="66070" cy="88093"/>
            </a:xfrm>
            <a:custGeom>
              <a:avLst/>
              <a:gdLst/>
              <a:ahLst/>
              <a:cxnLst/>
              <a:rect l="0" t="0" r="0" b="0"/>
              <a:pathLst>
                <a:path w="66070" h="88093">
                  <a:moveTo>
                    <a:pt x="0" y="0"/>
                  </a:moveTo>
                  <a:lnTo>
                    <a:pt x="17537" y="29228"/>
                  </a:lnTo>
                  <a:lnTo>
                    <a:pt x="25150" y="40285"/>
                  </a:lnTo>
                  <a:lnTo>
                    <a:pt x="32672" y="50103"/>
                  </a:lnTo>
                  <a:lnTo>
                    <a:pt x="66069" y="8809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1542572" y="3512687"/>
              <a:ext cx="88094" cy="242256"/>
            </a:xfrm>
            <a:custGeom>
              <a:avLst/>
              <a:gdLst/>
              <a:ahLst/>
              <a:cxnLst/>
              <a:rect l="0" t="0" r="0" b="0"/>
              <a:pathLst>
                <a:path w="88094" h="242256">
                  <a:moveTo>
                    <a:pt x="88093" y="0"/>
                  </a:moveTo>
                  <a:lnTo>
                    <a:pt x="82247" y="29229"/>
                  </a:lnTo>
                  <a:lnTo>
                    <a:pt x="78078" y="43956"/>
                  </a:lnTo>
                  <a:lnTo>
                    <a:pt x="72852" y="59892"/>
                  </a:lnTo>
                  <a:lnTo>
                    <a:pt x="52727" y="117732"/>
                  </a:lnTo>
                  <a:lnTo>
                    <a:pt x="47387" y="128652"/>
                  </a:lnTo>
                  <a:lnTo>
                    <a:pt x="41379" y="138379"/>
                  </a:lnTo>
                  <a:lnTo>
                    <a:pt x="34927" y="147310"/>
                  </a:lnTo>
                  <a:lnTo>
                    <a:pt x="28179" y="158159"/>
                  </a:lnTo>
                  <a:lnTo>
                    <a:pt x="21233" y="170285"/>
                  </a:lnTo>
                  <a:lnTo>
                    <a:pt x="0" y="2422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695468" y="3348597"/>
              <a:ext cx="166441" cy="274207"/>
            </a:xfrm>
            <a:custGeom>
              <a:avLst/>
              <a:gdLst/>
              <a:ahLst/>
              <a:cxnLst/>
              <a:rect l="0" t="0" r="0" b="0"/>
              <a:pathLst>
                <a:path w="166441" h="274207">
                  <a:moveTo>
                    <a:pt x="89359" y="175102"/>
                  </a:moveTo>
                  <a:lnTo>
                    <a:pt x="54285" y="169256"/>
                  </a:lnTo>
                  <a:lnTo>
                    <a:pt x="41506" y="171205"/>
                  </a:lnTo>
                  <a:lnTo>
                    <a:pt x="30540" y="176175"/>
                  </a:lnTo>
                  <a:lnTo>
                    <a:pt x="20782" y="183158"/>
                  </a:lnTo>
                  <a:lnTo>
                    <a:pt x="13053" y="191484"/>
                  </a:lnTo>
                  <a:lnTo>
                    <a:pt x="6677" y="200706"/>
                  </a:lnTo>
                  <a:lnTo>
                    <a:pt x="1203" y="210524"/>
                  </a:lnTo>
                  <a:lnTo>
                    <a:pt x="0" y="219516"/>
                  </a:lnTo>
                  <a:lnTo>
                    <a:pt x="1646" y="227958"/>
                  </a:lnTo>
                  <a:lnTo>
                    <a:pt x="5190" y="236033"/>
                  </a:lnTo>
                  <a:lnTo>
                    <a:pt x="11223" y="240193"/>
                  </a:lnTo>
                  <a:lnTo>
                    <a:pt x="18916" y="241743"/>
                  </a:lnTo>
                  <a:lnTo>
                    <a:pt x="27715" y="241552"/>
                  </a:lnTo>
                  <a:lnTo>
                    <a:pt x="36028" y="238978"/>
                  </a:lnTo>
                  <a:lnTo>
                    <a:pt x="44017" y="234815"/>
                  </a:lnTo>
                  <a:lnTo>
                    <a:pt x="51790" y="229593"/>
                  </a:lnTo>
                  <a:lnTo>
                    <a:pt x="59419" y="223664"/>
                  </a:lnTo>
                  <a:lnTo>
                    <a:pt x="66952" y="217265"/>
                  </a:lnTo>
                  <a:lnTo>
                    <a:pt x="74421" y="210552"/>
                  </a:lnTo>
                  <a:lnTo>
                    <a:pt x="80623" y="202406"/>
                  </a:lnTo>
                  <a:lnTo>
                    <a:pt x="85982" y="193305"/>
                  </a:lnTo>
                  <a:lnTo>
                    <a:pt x="90778" y="183566"/>
                  </a:lnTo>
                  <a:lnTo>
                    <a:pt x="96423" y="173404"/>
                  </a:lnTo>
                  <a:lnTo>
                    <a:pt x="102633" y="162958"/>
                  </a:lnTo>
                  <a:lnTo>
                    <a:pt x="109220" y="152324"/>
                  </a:lnTo>
                  <a:lnTo>
                    <a:pt x="114834" y="140341"/>
                  </a:lnTo>
                  <a:lnTo>
                    <a:pt x="119801" y="127458"/>
                  </a:lnTo>
                  <a:lnTo>
                    <a:pt x="147935" y="43397"/>
                  </a:lnTo>
                  <a:lnTo>
                    <a:pt x="151656" y="31018"/>
                  </a:lnTo>
                  <a:lnTo>
                    <a:pt x="159054" y="4211"/>
                  </a:lnTo>
                  <a:lnTo>
                    <a:pt x="161516" y="0"/>
                  </a:lnTo>
                  <a:lnTo>
                    <a:pt x="163157" y="2086"/>
                  </a:lnTo>
                  <a:lnTo>
                    <a:pt x="164251" y="8370"/>
                  </a:lnTo>
                  <a:lnTo>
                    <a:pt x="164981" y="17454"/>
                  </a:lnTo>
                  <a:lnTo>
                    <a:pt x="165467" y="28404"/>
                  </a:lnTo>
                  <a:lnTo>
                    <a:pt x="165791" y="40598"/>
                  </a:lnTo>
                  <a:lnTo>
                    <a:pt x="164784" y="52398"/>
                  </a:lnTo>
                  <a:lnTo>
                    <a:pt x="162889" y="63935"/>
                  </a:lnTo>
                  <a:lnTo>
                    <a:pt x="160402" y="75297"/>
                  </a:lnTo>
                  <a:lnTo>
                    <a:pt x="159967" y="87766"/>
                  </a:lnTo>
                  <a:lnTo>
                    <a:pt x="160901" y="100973"/>
                  </a:lnTo>
                  <a:lnTo>
                    <a:pt x="162747" y="114671"/>
                  </a:lnTo>
                  <a:lnTo>
                    <a:pt x="162755" y="127473"/>
                  </a:lnTo>
                  <a:lnTo>
                    <a:pt x="161536" y="139679"/>
                  </a:lnTo>
                  <a:lnTo>
                    <a:pt x="159500" y="151487"/>
                  </a:lnTo>
                  <a:lnTo>
                    <a:pt x="159366" y="166700"/>
                  </a:lnTo>
                  <a:lnTo>
                    <a:pt x="166440" y="2742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003006" y="3578757"/>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003006" y="3575494"/>
              <a:ext cx="121128" cy="3264"/>
            </a:xfrm>
            <a:custGeom>
              <a:avLst/>
              <a:gdLst/>
              <a:ahLst/>
              <a:cxnLst/>
              <a:rect l="0" t="0" r="0" b="0"/>
              <a:pathLst>
                <a:path w="121128" h="3264">
                  <a:moveTo>
                    <a:pt x="0" y="3263"/>
                  </a:moveTo>
                  <a:lnTo>
                    <a:pt x="29364" y="0"/>
                  </a:lnTo>
                  <a:lnTo>
                    <a:pt x="121127" y="32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4020173" y="2562046"/>
            <a:ext cx="571382" cy="422087"/>
            <a:chOff x="4020173" y="2562046"/>
            <a:chExt cx="571382" cy="422087"/>
          </a:xfrm>
        </p:grpSpPr>
        <p:sp>
          <p:nvSpPr>
            <p:cNvPr id="29" name="Freeform 28"/>
            <p:cNvSpPr/>
            <p:nvPr/>
          </p:nvSpPr>
          <p:spPr>
            <a:xfrm>
              <a:off x="4020173" y="2631763"/>
              <a:ext cx="10560" cy="231243"/>
            </a:xfrm>
            <a:custGeom>
              <a:avLst/>
              <a:gdLst/>
              <a:ahLst/>
              <a:cxnLst/>
              <a:rect l="0" t="0" r="0" b="0"/>
              <a:pathLst>
                <a:path w="10560" h="231243">
                  <a:moveTo>
                    <a:pt x="0" y="0"/>
                  </a:moveTo>
                  <a:lnTo>
                    <a:pt x="5846" y="35073"/>
                  </a:lnTo>
                  <a:lnTo>
                    <a:pt x="7568" y="50299"/>
                  </a:lnTo>
                  <a:lnTo>
                    <a:pt x="8716" y="65344"/>
                  </a:lnTo>
                  <a:lnTo>
                    <a:pt x="9482" y="80268"/>
                  </a:lnTo>
                  <a:lnTo>
                    <a:pt x="10332" y="113163"/>
                  </a:lnTo>
                  <a:lnTo>
                    <a:pt x="10559" y="130500"/>
                  </a:lnTo>
                  <a:lnTo>
                    <a:pt x="9486" y="146951"/>
                  </a:lnTo>
                  <a:lnTo>
                    <a:pt x="0" y="2312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152312" y="2686820"/>
              <a:ext cx="132140" cy="121128"/>
            </a:xfrm>
            <a:custGeom>
              <a:avLst/>
              <a:gdLst/>
              <a:ahLst/>
              <a:cxnLst/>
              <a:rect l="0" t="0" r="0" b="0"/>
              <a:pathLst>
                <a:path w="132140" h="121128">
                  <a:moveTo>
                    <a:pt x="0" y="0"/>
                  </a:moveTo>
                  <a:lnTo>
                    <a:pt x="29229" y="29229"/>
                  </a:lnTo>
                  <a:lnTo>
                    <a:pt x="40285" y="41509"/>
                  </a:lnTo>
                  <a:lnTo>
                    <a:pt x="50104" y="53367"/>
                  </a:lnTo>
                  <a:lnTo>
                    <a:pt x="59096" y="64942"/>
                  </a:lnTo>
                  <a:lnTo>
                    <a:pt x="67538" y="75106"/>
                  </a:lnTo>
                  <a:lnTo>
                    <a:pt x="75614" y="84329"/>
                  </a:lnTo>
                  <a:lnTo>
                    <a:pt x="83444" y="92925"/>
                  </a:lnTo>
                  <a:lnTo>
                    <a:pt x="92335" y="99879"/>
                  </a:lnTo>
                  <a:lnTo>
                    <a:pt x="101932" y="105738"/>
                  </a:lnTo>
                  <a:lnTo>
                    <a:pt x="132139" y="1211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174335" y="2664797"/>
              <a:ext cx="154163" cy="319336"/>
            </a:xfrm>
            <a:custGeom>
              <a:avLst/>
              <a:gdLst/>
              <a:ahLst/>
              <a:cxnLst/>
              <a:rect l="0" t="0" r="0" b="0"/>
              <a:pathLst>
                <a:path w="154163" h="319336">
                  <a:moveTo>
                    <a:pt x="154162" y="0"/>
                  </a:moveTo>
                  <a:lnTo>
                    <a:pt x="142471" y="35074"/>
                  </a:lnTo>
                  <a:lnTo>
                    <a:pt x="136580" y="47853"/>
                  </a:lnTo>
                  <a:lnTo>
                    <a:pt x="130206" y="58819"/>
                  </a:lnTo>
                  <a:lnTo>
                    <a:pt x="102393" y="99847"/>
                  </a:lnTo>
                  <a:lnTo>
                    <a:pt x="95179" y="113058"/>
                  </a:lnTo>
                  <a:lnTo>
                    <a:pt x="87923" y="127983"/>
                  </a:lnTo>
                  <a:lnTo>
                    <a:pt x="80639" y="144050"/>
                  </a:lnTo>
                  <a:lnTo>
                    <a:pt x="72112" y="159656"/>
                  </a:lnTo>
                  <a:lnTo>
                    <a:pt x="62757" y="174954"/>
                  </a:lnTo>
                  <a:lnTo>
                    <a:pt x="52850" y="190046"/>
                  </a:lnTo>
                  <a:lnTo>
                    <a:pt x="45021" y="205002"/>
                  </a:lnTo>
                  <a:lnTo>
                    <a:pt x="38579" y="219867"/>
                  </a:lnTo>
                  <a:lnTo>
                    <a:pt x="28158" y="248210"/>
                  </a:lnTo>
                  <a:lnTo>
                    <a:pt x="23666" y="260907"/>
                  </a:lnTo>
                  <a:lnTo>
                    <a:pt x="0" y="3193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381988" y="2562046"/>
              <a:ext cx="209567" cy="311972"/>
            </a:xfrm>
            <a:custGeom>
              <a:avLst/>
              <a:gdLst/>
              <a:ahLst/>
              <a:cxnLst/>
              <a:rect l="0" t="0" r="0" b="0"/>
              <a:pathLst>
                <a:path w="209567" h="311972">
                  <a:moveTo>
                    <a:pt x="155729" y="157809"/>
                  </a:moveTo>
                  <a:lnTo>
                    <a:pt x="120655" y="146118"/>
                  </a:lnTo>
                  <a:lnTo>
                    <a:pt x="105429" y="146344"/>
                  </a:lnTo>
                  <a:lnTo>
                    <a:pt x="90385" y="150166"/>
                  </a:lnTo>
                  <a:lnTo>
                    <a:pt x="75461" y="156384"/>
                  </a:lnTo>
                  <a:lnTo>
                    <a:pt x="60618" y="165424"/>
                  </a:lnTo>
                  <a:lnTo>
                    <a:pt x="45828" y="176344"/>
                  </a:lnTo>
                  <a:lnTo>
                    <a:pt x="31074" y="188518"/>
                  </a:lnTo>
                  <a:lnTo>
                    <a:pt x="20015" y="201528"/>
                  </a:lnTo>
                  <a:lnTo>
                    <a:pt x="11419" y="215096"/>
                  </a:lnTo>
                  <a:lnTo>
                    <a:pt x="4464" y="229035"/>
                  </a:lnTo>
                  <a:lnTo>
                    <a:pt x="1052" y="243222"/>
                  </a:lnTo>
                  <a:lnTo>
                    <a:pt x="0" y="257574"/>
                  </a:lnTo>
                  <a:lnTo>
                    <a:pt x="522" y="272036"/>
                  </a:lnTo>
                  <a:lnTo>
                    <a:pt x="4541" y="279230"/>
                  </a:lnTo>
                  <a:lnTo>
                    <a:pt x="10891" y="281579"/>
                  </a:lnTo>
                  <a:lnTo>
                    <a:pt x="18794" y="280698"/>
                  </a:lnTo>
                  <a:lnTo>
                    <a:pt x="27734" y="276440"/>
                  </a:lnTo>
                  <a:lnTo>
                    <a:pt x="37364" y="269931"/>
                  </a:lnTo>
                  <a:lnTo>
                    <a:pt x="47455" y="261921"/>
                  </a:lnTo>
                  <a:lnTo>
                    <a:pt x="55406" y="252911"/>
                  </a:lnTo>
                  <a:lnTo>
                    <a:pt x="61930" y="243233"/>
                  </a:lnTo>
                  <a:lnTo>
                    <a:pt x="67503" y="233111"/>
                  </a:lnTo>
                  <a:lnTo>
                    <a:pt x="72441" y="222693"/>
                  </a:lnTo>
                  <a:lnTo>
                    <a:pt x="76957" y="212076"/>
                  </a:lnTo>
                  <a:lnTo>
                    <a:pt x="81191" y="201328"/>
                  </a:lnTo>
                  <a:lnTo>
                    <a:pt x="86461" y="190492"/>
                  </a:lnTo>
                  <a:lnTo>
                    <a:pt x="92421" y="179598"/>
                  </a:lnTo>
                  <a:lnTo>
                    <a:pt x="98841" y="168665"/>
                  </a:lnTo>
                  <a:lnTo>
                    <a:pt x="112501" y="146728"/>
                  </a:lnTo>
                  <a:lnTo>
                    <a:pt x="148496" y="91730"/>
                  </a:lnTo>
                  <a:lnTo>
                    <a:pt x="163118" y="69712"/>
                  </a:lnTo>
                  <a:lnTo>
                    <a:pt x="170443" y="57479"/>
                  </a:lnTo>
                  <a:lnTo>
                    <a:pt x="177773" y="44429"/>
                  </a:lnTo>
                  <a:lnTo>
                    <a:pt x="185108" y="30835"/>
                  </a:lnTo>
                  <a:lnTo>
                    <a:pt x="192444" y="19326"/>
                  </a:lnTo>
                  <a:lnTo>
                    <a:pt x="199781" y="9205"/>
                  </a:lnTo>
                  <a:lnTo>
                    <a:pt x="207121" y="12"/>
                  </a:lnTo>
                  <a:lnTo>
                    <a:pt x="209566" y="0"/>
                  </a:lnTo>
                  <a:lnTo>
                    <a:pt x="208750" y="6110"/>
                  </a:lnTo>
                  <a:lnTo>
                    <a:pt x="205758" y="16300"/>
                  </a:lnTo>
                  <a:lnTo>
                    <a:pt x="201317" y="27988"/>
                  </a:lnTo>
                  <a:lnTo>
                    <a:pt x="195909" y="40674"/>
                  </a:lnTo>
                  <a:lnTo>
                    <a:pt x="189856" y="54026"/>
                  </a:lnTo>
                  <a:lnTo>
                    <a:pt x="184598" y="66597"/>
                  </a:lnTo>
                  <a:lnTo>
                    <a:pt x="179869" y="78648"/>
                  </a:lnTo>
                  <a:lnTo>
                    <a:pt x="171352" y="101827"/>
                  </a:lnTo>
                  <a:lnTo>
                    <a:pt x="163488" y="124364"/>
                  </a:lnTo>
                  <a:lnTo>
                    <a:pt x="160902" y="139183"/>
                  </a:lnTo>
                  <a:lnTo>
                    <a:pt x="159178" y="156403"/>
                  </a:lnTo>
                  <a:lnTo>
                    <a:pt x="158028" y="175224"/>
                  </a:lnTo>
                  <a:lnTo>
                    <a:pt x="158485" y="193889"/>
                  </a:lnTo>
                  <a:lnTo>
                    <a:pt x="160013" y="212450"/>
                  </a:lnTo>
                  <a:lnTo>
                    <a:pt x="162256" y="230942"/>
                  </a:lnTo>
                  <a:lnTo>
                    <a:pt x="164974" y="246940"/>
                  </a:lnTo>
                  <a:lnTo>
                    <a:pt x="168010" y="261276"/>
                  </a:lnTo>
                  <a:lnTo>
                    <a:pt x="188764" y="31197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p:cNvGrpSpPr/>
          <p:nvPr/>
        </p:nvGrpSpPr>
        <p:grpSpPr>
          <a:xfrm>
            <a:off x="4064220" y="1387456"/>
            <a:ext cx="1189249" cy="2224336"/>
            <a:chOff x="4064220" y="1387456"/>
            <a:chExt cx="1189249" cy="2224336"/>
          </a:xfrm>
        </p:grpSpPr>
        <p:sp>
          <p:nvSpPr>
            <p:cNvPr id="34" name="Freeform 33"/>
            <p:cNvSpPr/>
            <p:nvPr/>
          </p:nvSpPr>
          <p:spPr>
            <a:xfrm>
              <a:off x="4064220" y="1819968"/>
              <a:ext cx="170571" cy="270580"/>
            </a:xfrm>
            <a:custGeom>
              <a:avLst/>
              <a:gdLst/>
              <a:ahLst/>
              <a:cxnLst/>
              <a:rect l="0" t="0" r="0" b="0"/>
              <a:pathLst>
                <a:path w="170571" h="270580">
                  <a:moveTo>
                    <a:pt x="0" y="18962"/>
                  </a:moveTo>
                  <a:lnTo>
                    <a:pt x="35073" y="7271"/>
                  </a:lnTo>
                  <a:lnTo>
                    <a:pt x="50300" y="3827"/>
                  </a:lnTo>
                  <a:lnTo>
                    <a:pt x="65344" y="1531"/>
                  </a:lnTo>
                  <a:lnTo>
                    <a:pt x="80268" y="0"/>
                  </a:lnTo>
                  <a:lnTo>
                    <a:pt x="93888" y="203"/>
                  </a:lnTo>
                  <a:lnTo>
                    <a:pt x="106638" y="1562"/>
                  </a:lnTo>
                  <a:lnTo>
                    <a:pt x="118809" y="3692"/>
                  </a:lnTo>
                  <a:lnTo>
                    <a:pt x="125699" y="10005"/>
                  </a:lnTo>
                  <a:lnTo>
                    <a:pt x="129069" y="19109"/>
                  </a:lnTo>
                  <a:lnTo>
                    <a:pt x="130092" y="30071"/>
                  </a:lnTo>
                  <a:lnTo>
                    <a:pt x="127104" y="39827"/>
                  </a:lnTo>
                  <a:lnTo>
                    <a:pt x="121441" y="48778"/>
                  </a:lnTo>
                  <a:lnTo>
                    <a:pt x="113995" y="57192"/>
                  </a:lnTo>
                  <a:lnTo>
                    <a:pt x="104137" y="64025"/>
                  </a:lnTo>
                  <a:lnTo>
                    <a:pt x="92672" y="69803"/>
                  </a:lnTo>
                  <a:lnTo>
                    <a:pt x="80134" y="74879"/>
                  </a:lnTo>
                  <a:lnTo>
                    <a:pt x="56414" y="83782"/>
                  </a:lnTo>
                  <a:lnTo>
                    <a:pt x="44951" y="87869"/>
                  </a:lnTo>
                  <a:lnTo>
                    <a:pt x="40979" y="91817"/>
                  </a:lnTo>
                  <a:lnTo>
                    <a:pt x="42001" y="95673"/>
                  </a:lnTo>
                  <a:lnTo>
                    <a:pt x="46353" y="99467"/>
                  </a:lnTo>
                  <a:lnTo>
                    <a:pt x="55372" y="103220"/>
                  </a:lnTo>
                  <a:lnTo>
                    <a:pt x="67502" y="106945"/>
                  </a:lnTo>
                  <a:lnTo>
                    <a:pt x="81707" y="110652"/>
                  </a:lnTo>
                  <a:lnTo>
                    <a:pt x="96071" y="115571"/>
                  </a:lnTo>
                  <a:lnTo>
                    <a:pt x="110540" y="121297"/>
                  </a:lnTo>
                  <a:lnTo>
                    <a:pt x="125080" y="127561"/>
                  </a:lnTo>
                  <a:lnTo>
                    <a:pt x="137221" y="135407"/>
                  </a:lnTo>
                  <a:lnTo>
                    <a:pt x="147762" y="144309"/>
                  </a:lnTo>
                  <a:lnTo>
                    <a:pt x="157236" y="153914"/>
                  </a:lnTo>
                  <a:lnTo>
                    <a:pt x="163552" y="166435"/>
                  </a:lnTo>
                  <a:lnTo>
                    <a:pt x="167763" y="180900"/>
                  </a:lnTo>
                  <a:lnTo>
                    <a:pt x="170570" y="196661"/>
                  </a:lnTo>
                  <a:lnTo>
                    <a:pt x="169995" y="210838"/>
                  </a:lnTo>
                  <a:lnTo>
                    <a:pt x="167164" y="223960"/>
                  </a:lnTo>
                  <a:lnTo>
                    <a:pt x="162830" y="236379"/>
                  </a:lnTo>
                  <a:lnTo>
                    <a:pt x="155046" y="245882"/>
                  </a:lnTo>
                  <a:lnTo>
                    <a:pt x="144963" y="253440"/>
                  </a:lnTo>
                  <a:lnTo>
                    <a:pt x="133347" y="259703"/>
                  </a:lnTo>
                  <a:lnTo>
                    <a:pt x="120709" y="263878"/>
                  </a:lnTo>
                  <a:lnTo>
                    <a:pt x="107390" y="266661"/>
                  </a:lnTo>
                  <a:lnTo>
                    <a:pt x="93616" y="268517"/>
                  </a:lnTo>
                  <a:lnTo>
                    <a:pt x="79540" y="269754"/>
                  </a:lnTo>
                  <a:lnTo>
                    <a:pt x="65262" y="270579"/>
                  </a:lnTo>
                  <a:lnTo>
                    <a:pt x="0" y="2612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421209" y="1817864"/>
              <a:ext cx="105497" cy="296356"/>
            </a:xfrm>
            <a:custGeom>
              <a:avLst/>
              <a:gdLst/>
              <a:ahLst/>
              <a:cxnLst/>
              <a:rect l="0" t="0" r="0" b="0"/>
              <a:pathLst>
                <a:path w="105497" h="296356">
                  <a:moveTo>
                    <a:pt x="105496" y="32078"/>
                  </a:moveTo>
                  <a:lnTo>
                    <a:pt x="76268" y="8695"/>
                  </a:lnTo>
                  <a:lnTo>
                    <a:pt x="63988" y="3031"/>
                  </a:lnTo>
                  <a:lnTo>
                    <a:pt x="52130" y="478"/>
                  </a:lnTo>
                  <a:lnTo>
                    <a:pt x="40555" y="0"/>
                  </a:lnTo>
                  <a:lnTo>
                    <a:pt x="30391" y="4575"/>
                  </a:lnTo>
                  <a:lnTo>
                    <a:pt x="21168" y="12519"/>
                  </a:lnTo>
                  <a:lnTo>
                    <a:pt x="12572" y="22709"/>
                  </a:lnTo>
                  <a:lnTo>
                    <a:pt x="6842" y="35620"/>
                  </a:lnTo>
                  <a:lnTo>
                    <a:pt x="3021" y="50345"/>
                  </a:lnTo>
                  <a:lnTo>
                    <a:pt x="474" y="66279"/>
                  </a:lnTo>
                  <a:lnTo>
                    <a:pt x="0" y="80572"/>
                  </a:lnTo>
                  <a:lnTo>
                    <a:pt x="907" y="93772"/>
                  </a:lnTo>
                  <a:lnTo>
                    <a:pt x="2736" y="106242"/>
                  </a:lnTo>
                  <a:lnTo>
                    <a:pt x="5178" y="118226"/>
                  </a:lnTo>
                  <a:lnTo>
                    <a:pt x="8030" y="129885"/>
                  </a:lnTo>
                  <a:lnTo>
                    <a:pt x="11154" y="141329"/>
                  </a:lnTo>
                  <a:lnTo>
                    <a:pt x="15685" y="153852"/>
                  </a:lnTo>
                  <a:lnTo>
                    <a:pt x="21152" y="167095"/>
                  </a:lnTo>
                  <a:lnTo>
                    <a:pt x="27244" y="180818"/>
                  </a:lnTo>
                  <a:lnTo>
                    <a:pt x="32528" y="194860"/>
                  </a:lnTo>
                  <a:lnTo>
                    <a:pt x="37275" y="209116"/>
                  </a:lnTo>
                  <a:lnTo>
                    <a:pt x="41663" y="223513"/>
                  </a:lnTo>
                  <a:lnTo>
                    <a:pt x="43364" y="236782"/>
                  </a:lnTo>
                  <a:lnTo>
                    <a:pt x="43276" y="249299"/>
                  </a:lnTo>
                  <a:lnTo>
                    <a:pt x="28415" y="2963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339509" y="2004104"/>
              <a:ext cx="176186" cy="9481"/>
            </a:xfrm>
            <a:custGeom>
              <a:avLst/>
              <a:gdLst/>
              <a:ahLst/>
              <a:cxnLst/>
              <a:rect l="0" t="0" r="0" b="0"/>
              <a:pathLst>
                <a:path w="176186" h="9481">
                  <a:moveTo>
                    <a:pt x="0" y="0"/>
                  </a:moveTo>
                  <a:lnTo>
                    <a:pt x="40919" y="5845"/>
                  </a:lnTo>
                  <a:lnTo>
                    <a:pt x="59091" y="7567"/>
                  </a:lnTo>
                  <a:lnTo>
                    <a:pt x="77322" y="8715"/>
                  </a:lnTo>
                  <a:lnTo>
                    <a:pt x="95594" y="9480"/>
                  </a:lnTo>
                  <a:lnTo>
                    <a:pt x="111446" y="8767"/>
                  </a:lnTo>
                  <a:lnTo>
                    <a:pt x="125685" y="7068"/>
                  </a:lnTo>
                  <a:lnTo>
                    <a:pt x="17618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636821" y="1893988"/>
              <a:ext cx="44047" cy="264278"/>
            </a:xfrm>
            <a:custGeom>
              <a:avLst/>
              <a:gdLst/>
              <a:ahLst/>
              <a:cxnLst/>
              <a:rect l="0" t="0" r="0" b="0"/>
              <a:pathLst>
                <a:path w="44047" h="264278">
                  <a:moveTo>
                    <a:pt x="0" y="0"/>
                  </a:moveTo>
                  <a:lnTo>
                    <a:pt x="17537" y="35074"/>
                  </a:lnTo>
                  <a:lnTo>
                    <a:pt x="22703" y="51523"/>
                  </a:lnTo>
                  <a:lnTo>
                    <a:pt x="26147" y="68607"/>
                  </a:lnTo>
                  <a:lnTo>
                    <a:pt x="28443" y="86114"/>
                  </a:lnTo>
                  <a:lnTo>
                    <a:pt x="29973" y="105126"/>
                  </a:lnTo>
                  <a:lnTo>
                    <a:pt x="30994" y="125142"/>
                  </a:lnTo>
                  <a:lnTo>
                    <a:pt x="31674" y="145827"/>
                  </a:lnTo>
                  <a:lnTo>
                    <a:pt x="33351" y="163287"/>
                  </a:lnTo>
                  <a:lnTo>
                    <a:pt x="35693" y="178598"/>
                  </a:lnTo>
                  <a:lnTo>
                    <a:pt x="38477" y="192476"/>
                  </a:lnTo>
                  <a:lnTo>
                    <a:pt x="40334" y="206622"/>
                  </a:lnTo>
                  <a:lnTo>
                    <a:pt x="41571" y="220946"/>
                  </a:lnTo>
                  <a:lnTo>
                    <a:pt x="44046" y="2642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4570752" y="2026127"/>
              <a:ext cx="187197" cy="1"/>
            </a:xfrm>
            <a:custGeom>
              <a:avLst/>
              <a:gdLst/>
              <a:ahLst/>
              <a:cxnLst/>
              <a:rect l="0" t="0" r="0" b="0"/>
              <a:pathLst>
                <a:path w="187197" h="1">
                  <a:moveTo>
                    <a:pt x="0" y="0"/>
                  </a:moveTo>
                  <a:lnTo>
                    <a:pt x="18719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077283" y="1387456"/>
              <a:ext cx="176186" cy="2224336"/>
            </a:xfrm>
            <a:custGeom>
              <a:avLst/>
              <a:gdLst/>
              <a:ahLst/>
              <a:cxnLst/>
              <a:rect l="0" t="0" r="0" b="0"/>
              <a:pathLst>
                <a:path w="176186" h="2224336">
                  <a:moveTo>
                    <a:pt x="176185" y="0"/>
                  </a:moveTo>
                  <a:lnTo>
                    <a:pt x="176185" y="70787"/>
                  </a:lnTo>
                  <a:lnTo>
                    <a:pt x="172923" y="99570"/>
                  </a:lnTo>
                  <a:lnTo>
                    <a:pt x="167470" y="146551"/>
                  </a:lnTo>
                  <a:lnTo>
                    <a:pt x="165855" y="199216"/>
                  </a:lnTo>
                  <a:lnTo>
                    <a:pt x="165309" y="271818"/>
                  </a:lnTo>
                  <a:lnTo>
                    <a:pt x="161971" y="311675"/>
                  </a:lnTo>
                  <a:lnTo>
                    <a:pt x="156476" y="375386"/>
                  </a:lnTo>
                  <a:lnTo>
                    <a:pt x="154848" y="440757"/>
                  </a:lnTo>
                  <a:lnTo>
                    <a:pt x="151103" y="509882"/>
                  </a:lnTo>
                  <a:lnTo>
                    <a:pt x="145461" y="559408"/>
                  </a:lnTo>
                  <a:lnTo>
                    <a:pt x="128289" y="686584"/>
                  </a:lnTo>
                  <a:lnTo>
                    <a:pt x="124311" y="744387"/>
                  </a:lnTo>
                  <a:lnTo>
                    <a:pt x="121319" y="805560"/>
                  </a:lnTo>
                  <a:lnTo>
                    <a:pt x="115911" y="865374"/>
                  </a:lnTo>
                  <a:lnTo>
                    <a:pt x="111532" y="896251"/>
                  </a:lnTo>
                  <a:lnTo>
                    <a:pt x="106166" y="927848"/>
                  </a:lnTo>
                  <a:lnTo>
                    <a:pt x="100142" y="959924"/>
                  </a:lnTo>
                  <a:lnTo>
                    <a:pt x="90186" y="1021665"/>
                  </a:lnTo>
                  <a:lnTo>
                    <a:pt x="85817" y="1051833"/>
                  </a:lnTo>
                  <a:lnTo>
                    <a:pt x="80964" y="1114716"/>
                  </a:lnTo>
                  <a:lnTo>
                    <a:pt x="77583" y="1179370"/>
                  </a:lnTo>
                  <a:lnTo>
                    <a:pt x="72003" y="1244810"/>
                  </a:lnTo>
                  <a:lnTo>
                    <a:pt x="61982" y="1343560"/>
                  </a:lnTo>
                  <a:lnTo>
                    <a:pt x="58135" y="1406284"/>
                  </a:lnTo>
                  <a:lnTo>
                    <a:pt x="55202" y="1466788"/>
                  </a:lnTo>
                  <a:lnTo>
                    <a:pt x="49820" y="1526305"/>
                  </a:lnTo>
                  <a:lnTo>
                    <a:pt x="46613" y="1588647"/>
                  </a:lnTo>
                  <a:lnTo>
                    <a:pt x="43964" y="1650613"/>
                  </a:lnTo>
                  <a:lnTo>
                    <a:pt x="38708" y="1706702"/>
                  </a:lnTo>
                  <a:lnTo>
                    <a:pt x="35556" y="1760179"/>
                  </a:lnTo>
                  <a:lnTo>
                    <a:pt x="32932" y="1812494"/>
                  </a:lnTo>
                  <a:lnTo>
                    <a:pt x="27687" y="1864294"/>
                  </a:lnTo>
                  <a:lnTo>
                    <a:pt x="24541" y="1912602"/>
                  </a:lnTo>
                  <a:lnTo>
                    <a:pt x="19507" y="1977808"/>
                  </a:lnTo>
                  <a:lnTo>
                    <a:pt x="14787" y="2016887"/>
                  </a:lnTo>
                  <a:lnTo>
                    <a:pt x="10907" y="2072058"/>
                  </a:lnTo>
                  <a:lnTo>
                    <a:pt x="5664" y="2104454"/>
                  </a:lnTo>
                  <a:lnTo>
                    <a:pt x="1119" y="2165128"/>
                  </a:lnTo>
                  <a:lnTo>
                    <a:pt x="0" y="22243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p:cNvGrpSpPr/>
          <p:nvPr/>
        </p:nvGrpSpPr>
        <p:grpSpPr>
          <a:xfrm>
            <a:off x="5407630" y="1794884"/>
            <a:ext cx="814857" cy="330348"/>
            <a:chOff x="5407630" y="1794884"/>
            <a:chExt cx="814857" cy="330348"/>
          </a:xfrm>
        </p:grpSpPr>
        <p:sp>
          <p:nvSpPr>
            <p:cNvPr id="41" name="Freeform 40"/>
            <p:cNvSpPr/>
            <p:nvPr/>
          </p:nvSpPr>
          <p:spPr>
            <a:xfrm>
              <a:off x="5407630" y="1893988"/>
              <a:ext cx="55059" cy="220232"/>
            </a:xfrm>
            <a:custGeom>
              <a:avLst/>
              <a:gdLst/>
              <a:ahLst/>
              <a:cxnLst/>
              <a:rect l="0" t="0" r="0" b="0"/>
              <a:pathLst>
                <a:path w="55059" h="220232">
                  <a:moveTo>
                    <a:pt x="0" y="0"/>
                  </a:moveTo>
                  <a:lnTo>
                    <a:pt x="11691" y="29228"/>
                  </a:lnTo>
                  <a:lnTo>
                    <a:pt x="16359" y="42732"/>
                  </a:lnTo>
                  <a:lnTo>
                    <a:pt x="20694" y="56629"/>
                  </a:lnTo>
                  <a:lnTo>
                    <a:pt x="28774" y="83897"/>
                  </a:lnTo>
                  <a:lnTo>
                    <a:pt x="36443" y="108251"/>
                  </a:lnTo>
                  <a:lnTo>
                    <a:pt x="40201" y="122331"/>
                  </a:lnTo>
                  <a:lnTo>
                    <a:pt x="43930" y="137835"/>
                  </a:lnTo>
                  <a:lnTo>
                    <a:pt x="55058"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583652" y="1882976"/>
              <a:ext cx="165338" cy="225257"/>
            </a:xfrm>
            <a:custGeom>
              <a:avLst/>
              <a:gdLst/>
              <a:ahLst/>
              <a:cxnLst/>
              <a:rect l="0" t="0" r="0" b="0"/>
              <a:pathLst>
                <a:path w="165338" h="225257">
                  <a:moveTo>
                    <a:pt x="163" y="0"/>
                  </a:moveTo>
                  <a:lnTo>
                    <a:pt x="35237" y="5846"/>
                  </a:lnTo>
                  <a:lnTo>
                    <a:pt x="48016" y="10015"/>
                  </a:lnTo>
                  <a:lnTo>
                    <a:pt x="58982" y="15241"/>
                  </a:lnTo>
                  <a:lnTo>
                    <a:pt x="68740" y="21173"/>
                  </a:lnTo>
                  <a:lnTo>
                    <a:pt x="77692" y="28797"/>
                  </a:lnTo>
                  <a:lnTo>
                    <a:pt x="86107" y="37551"/>
                  </a:lnTo>
                  <a:lnTo>
                    <a:pt x="94164" y="47057"/>
                  </a:lnTo>
                  <a:lnTo>
                    <a:pt x="100759" y="58289"/>
                  </a:lnTo>
                  <a:lnTo>
                    <a:pt x="106380" y="70671"/>
                  </a:lnTo>
                  <a:lnTo>
                    <a:pt x="111350" y="83819"/>
                  </a:lnTo>
                  <a:lnTo>
                    <a:pt x="115887" y="97479"/>
                  </a:lnTo>
                  <a:lnTo>
                    <a:pt x="120135" y="111479"/>
                  </a:lnTo>
                  <a:lnTo>
                    <a:pt x="124191" y="125707"/>
                  </a:lnTo>
                  <a:lnTo>
                    <a:pt x="124448" y="140086"/>
                  </a:lnTo>
                  <a:lnTo>
                    <a:pt x="122172" y="154566"/>
                  </a:lnTo>
                  <a:lnTo>
                    <a:pt x="118208" y="169114"/>
                  </a:lnTo>
                  <a:lnTo>
                    <a:pt x="113118" y="182482"/>
                  </a:lnTo>
                  <a:lnTo>
                    <a:pt x="107277" y="195065"/>
                  </a:lnTo>
                  <a:lnTo>
                    <a:pt x="100937" y="207125"/>
                  </a:lnTo>
                  <a:lnTo>
                    <a:pt x="91816" y="215164"/>
                  </a:lnTo>
                  <a:lnTo>
                    <a:pt x="80841" y="220524"/>
                  </a:lnTo>
                  <a:lnTo>
                    <a:pt x="68630" y="224097"/>
                  </a:lnTo>
                  <a:lnTo>
                    <a:pt x="56819" y="225256"/>
                  </a:lnTo>
                  <a:lnTo>
                    <a:pt x="45275" y="224804"/>
                  </a:lnTo>
                  <a:lnTo>
                    <a:pt x="33908" y="223280"/>
                  </a:lnTo>
                  <a:lnTo>
                    <a:pt x="23884" y="218593"/>
                  </a:lnTo>
                  <a:lnTo>
                    <a:pt x="14753" y="211799"/>
                  </a:lnTo>
                  <a:lnTo>
                    <a:pt x="6219" y="203598"/>
                  </a:lnTo>
                  <a:lnTo>
                    <a:pt x="1753" y="193237"/>
                  </a:lnTo>
                  <a:lnTo>
                    <a:pt x="0" y="181435"/>
                  </a:lnTo>
                  <a:lnTo>
                    <a:pt x="54" y="168674"/>
                  </a:lnTo>
                  <a:lnTo>
                    <a:pt x="6208" y="160166"/>
                  </a:lnTo>
                  <a:lnTo>
                    <a:pt x="16428" y="154494"/>
                  </a:lnTo>
                  <a:lnTo>
                    <a:pt x="29359" y="150713"/>
                  </a:lnTo>
                  <a:lnTo>
                    <a:pt x="42874" y="148193"/>
                  </a:lnTo>
                  <a:lnTo>
                    <a:pt x="56778" y="146512"/>
                  </a:lnTo>
                  <a:lnTo>
                    <a:pt x="70941" y="145392"/>
                  </a:lnTo>
                  <a:lnTo>
                    <a:pt x="85277" y="145868"/>
                  </a:lnTo>
                  <a:lnTo>
                    <a:pt x="165337" y="154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980231" y="1982080"/>
              <a:ext cx="11013" cy="143152"/>
            </a:xfrm>
            <a:custGeom>
              <a:avLst/>
              <a:gdLst/>
              <a:ahLst/>
              <a:cxnLst/>
              <a:rect l="0" t="0" r="0" b="0"/>
              <a:pathLst>
                <a:path w="11013" h="143152">
                  <a:moveTo>
                    <a:pt x="0" y="0"/>
                  </a:moveTo>
                  <a:lnTo>
                    <a:pt x="5846" y="35074"/>
                  </a:lnTo>
                  <a:lnTo>
                    <a:pt x="7568" y="50300"/>
                  </a:lnTo>
                  <a:lnTo>
                    <a:pt x="8716" y="65345"/>
                  </a:lnTo>
                  <a:lnTo>
                    <a:pt x="11012" y="1431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046301" y="2009191"/>
              <a:ext cx="176186" cy="105029"/>
            </a:xfrm>
            <a:custGeom>
              <a:avLst/>
              <a:gdLst/>
              <a:ahLst/>
              <a:cxnLst/>
              <a:rect l="0" t="0" r="0" b="0"/>
              <a:pathLst>
                <a:path w="176186" h="105029">
                  <a:moveTo>
                    <a:pt x="0" y="16936"/>
                  </a:moveTo>
                  <a:lnTo>
                    <a:pt x="5846" y="46164"/>
                  </a:lnTo>
                  <a:lnTo>
                    <a:pt x="8791" y="58444"/>
                  </a:lnTo>
                  <a:lnTo>
                    <a:pt x="11978" y="70302"/>
                  </a:lnTo>
                  <a:lnTo>
                    <a:pt x="15327" y="81877"/>
                  </a:lnTo>
                  <a:lnTo>
                    <a:pt x="20006" y="87147"/>
                  </a:lnTo>
                  <a:lnTo>
                    <a:pt x="25572" y="88213"/>
                  </a:lnTo>
                  <a:lnTo>
                    <a:pt x="31730" y="86477"/>
                  </a:lnTo>
                  <a:lnTo>
                    <a:pt x="37059" y="81649"/>
                  </a:lnTo>
                  <a:lnTo>
                    <a:pt x="41835" y="74760"/>
                  </a:lnTo>
                  <a:lnTo>
                    <a:pt x="46243" y="66497"/>
                  </a:lnTo>
                  <a:lnTo>
                    <a:pt x="50404" y="57318"/>
                  </a:lnTo>
                  <a:lnTo>
                    <a:pt x="54402" y="47527"/>
                  </a:lnTo>
                  <a:lnTo>
                    <a:pt x="58291" y="37330"/>
                  </a:lnTo>
                  <a:lnTo>
                    <a:pt x="63331" y="26862"/>
                  </a:lnTo>
                  <a:lnTo>
                    <a:pt x="69138" y="16212"/>
                  </a:lnTo>
                  <a:lnTo>
                    <a:pt x="75456" y="5442"/>
                  </a:lnTo>
                  <a:lnTo>
                    <a:pt x="83338" y="708"/>
                  </a:lnTo>
                  <a:lnTo>
                    <a:pt x="92264" y="0"/>
                  </a:lnTo>
                  <a:lnTo>
                    <a:pt x="101885" y="1975"/>
                  </a:lnTo>
                  <a:lnTo>
                    <a:pt x="110746" y="8185"/>
                  </a:lnTo>
                  <a:lnTo>
                    <a:pt x="119100" y="17220"/>
                  </a:lnTo>
                  <a:lnTo>
                    <a:pt x="127117" y="28136"/>
                  </a:lnTo>
                  <a:lnTo>
                    <a:pt x="134908" y="37861"/>
                  </a:lnTo>
                  <a:lnTo>
                    <a:pt x="142550" y="46792"/>
                  </a:lnTo>
                  <a:lnTo>
                    <a:pt x="150091" y="55192"/>
                  </a:lnTo>
                  <a:lnTo>
                    <a:pt x="156342" y="64463"/>
                  </a:lnTo>
                  <a:lnTo>
                    <a:pt x="161733" y="74314"/>
                  </a:lnTo>
                  <a:lnTo>
                    <a:pt x="176185" y="1050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6035289" y="1794884"/>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Group 51"/>
          <p:cNvGrpSpPr/>
          <p:nvPr/>
        </p:nvGrpSpPr>
        <p:grpSpPr>
          <a:xfrm>
            <a:off x="5341561" y="2658952"/>
            <a:ext cx="902949" cy="358216"/>
            <a:chOff x="5341561" y="2658952"/>
            <a:chExt cx="902949" cy="358216"/>
          </a:xfrm>
        </p:grpSpPr>
        <p:sp>
          <p:nvSpPr>
            <p:cNvPr id="47" name="Freeform 46"/>
            <p:cNvSpPr/>
            <p:nvPr/>
          </p:nvSpPr>
          <p:spPr>
            <a:xfrm>
              <a:off x="5341561" y="2675809"/>
              <a:ext cx="22024" cy="330348"/>
            </a:xfrm>
            <a:custGeom>
              <a:avLst/>
              <a:gdLst/>
              <a:ahLst/>
              <a:cxnLst/>
              <a:rect l="0" t="0" r="0" b="0"/>
              <a:pathLst>
                <a:path w="22024" h="330348">
                  <a:moveTo>
                    <a:pt x="22023" y="0"/>
                  </a:moveTo>
                  <a:lnTo>
                    <a:pt x="22023" y="151672"/>
                  </a:lnTo>
                  <a:lnTo>
                    <a:pt x="20800" y="170855"/>
                  </a:lnTo>
                  <a:lnTo>
                    <a:pt x="18761" y="187313"/>
                  </a:lnTo>
                  <a:lnTo>
                    <a:pt x="16177" y="201957"/>
                  </a:lnTo>
                  <a:lnTo>
                    <a:pt x="14455" y="217836"/>
                  </a:lnTo>
                  <a:lnTo>
                    <a:pt x="13307" y="234540"/>
                  </a:lnTo>
                  <a:lnTo>
                    <a:pt x="12032" y="268190"/>
                  </a:lnTo>
                  <a:lnTo>
                    <a:pt x="11692" y="284015"/>
                  </a:lnTo>
                  <a:lnTo>
                    <a:pt x="0" y="3303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676404" y="2658952"/>
              <a:ext cx="116632" cy="336193"/>
            </a:xfrm>
            <a:custGeom>
              <a:avLst/>
              <a:gdLst/>
              <a:ahLst/>
              <a:cxnLst/>
              <a:rect l="0" t="0" r="0" b="0"/>
              <a:pathLst>
                <a:path w="116632" h="336193">
                  <a:moveTo>
                    <a:pt x="116631" y="5845"/>
                  </a:moveTo>
                  <a:lnTo>
                    <a:pt x="75711" y="0"/>
                  </a:lnTo>
                  <a:lnTo>
                    <a:pt x="61211" y="725"/>
                  </a:lnTo>
                  <a:lnTo>
                    <a:pt x="49096" y="3655"/>
                  </a:lnTo>
                  <a:lnTo>
                    <a:pt x="38573" y="8056"/>
                  </a:lnTo>
                  <a:lnTo>
                    <a:pt x="29111" y="15883"/>
                  </a:lnTo>
                  <a:lnTo>
                    <a:pt x="20356" y="25996"/>
                  </a:lnTo>
                  <a:lnTo>
                    <a:pt x="12072" y="37632"/>
                  </a:lnTo>
                  <a:lnTo>
                    <a:pt x="6549" y="51506"/>
                  </a:lnTo>
                  <a:lnTo>
                    <a:pt x="2867" y="66874"/>
                  </a:lnTo>
                  <a:lnTo>
                    <a:pt x="413" y="83236"/>
                  </a:lnTo>
                  <a:lnTo>
                    <a:pt x="0" y="97815"/>
                  </a:lnTo>
                  <a:lnTo>
                    <a:pt x="948" y="111205"/>
                  </a:lnTo>
                  <a:lnTo>
                    <a:pt x="8128" y="157374"/>
                  </a:lnTo>
                  <a:lnTo>
                    <a:pt x="14573" y="195542"/>
                  </a:lnTo>
                  <a:lnTo>
                    <a:pt x="21516" y="232898"/>
                  </a:lnTo>
                  <a:lnTo>
                    <a:pt x="23857" y="250200"/>
                  </a:lnTo>
                  <a:lnTo>
                    <a:pt x="25417" y="266629"/>
                  </a:lnTo>
                  <a:lnTo>
                    <a:pt x="26457" y="282476"/>
                  </a:lnTo>
                  <a:lnTo>
                    <a:pt x="24704" y="295487"/>
                  </a:lnTo>
                  <a:lnTo>
                    <a:pt x="21088" y="306608"/>
                  </a:lnTo>
                  <a:lnTo>
                    <a:pt x="6515" y="33619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649884" y="2885028"/>
              <a:ext cx="253267" cy="22025"/>
            </a:xfrm>
            <a:custGeom>
              <a:avLst/>
              <a:gdLst/>
              <a:ahLst/>
              <a:cxnLst/>
              <a:rect l="0" t="0" r="0" b="0"/>
              <a:pathLst>
                <a:path w="253267" h="22025">
                  <a:moveTo>
                    <a:pt x="0" y="0"/>
                  </a:moveTo>
                  <a:lnTo>
                    <a:pt x="35074" y="5846"/>
                  </a:lnTo>
                  <a:lnTo>
                    <a:pt x="50301" y="7568"/>
                  </a:lnTo>
                  <a:lnTo>
                    <a:pt x="65345" y="8716"/>
                  </a:lnTo>
                  <a:lnTo>
                    <a:pt x="80269" y="9481"/>
                  </a:lnTo>
                  <a:lnTo>
                    <a:pt x="93889" y="11215"/>
                  </a:lnTo>
                  <a:lnTo>
                    <a:pt x="106639" y="13595"/>
                  </a:lnTo>
                  <a:lnTo>
                    <a:pt x="118810" y="16404"/>
                  </a:lnTo>
                  <a:lnTo>
                    <a:pt x="134264" y="18277"/>
                  </a:lnTo>
                  <a:lnTo>
                    <a:pt x="151909" y="19526"/>
                  </a:lnTo>
                  <a:lnTo>
                    <a:pt x="188642" y="20914"/>
                  </a:lnTo>
                  <a:lnTo>
                    <a:pt x="253266" y="220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6046301" y="2752890"/>
              <a:ext cx="22024" cy="264278"/>
            </a:xfrm>
            <a:custGeom>
              <a:avLst/>
              <a:gdLst/>
              <a:ahLst/>
              <a:cxnLst/>
              <a:rect l="0" t="0" r="0" b="0"/>
              <a:pathLst>
                <a:path w="22024" h="264278">
                  <a:moveTo>
                    <a:pt x="0" y="0"/>
                  </a:moveTo>
                  <a:lnTo>
                    <a:pt x="11692" y="29228"/>
                  </a:lnTo>
                  <a:lnTo>
                    <a:pt x="15135" y="42732"/>
                  </a:lnTo>
                  <a:lnTo>
                    <a:pt x="17432" y="56629"/>
                  </a:lnTo>
                  <a:lnTo>
                    <a:pt x="18962" y="70787"/>
                  </a:lnTo>
                  <a:lnTo>
                    <a:pt x="19982" y="86343"/>
                  </a:lnTo>
                  <a:lnTo>
                    <a:pt x="20663" y="102832"/>
                  </a:lnTo>
                  <a:lnTo>
                    <a:pt x="21418" y="137466"/>
                  </a:lnTo>
                  <a:lnTo>
                    <a:pt x="22023" y="2642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5991243" y="2844044"/>
              <a:ext cx="253267" cy="18962"/>
            </a:xfrm>
            <a:custGeom>
              <a:avLst/>
              <a:gdLst/>
              <a:ahLst/>
              <a:cxnLst/>
              <a:rect l="0" t="0" r="0" b="0"/>
              <a:pathLst>
                <a:path w="253267" h="18962">
                  <a:moveTo>
                    <a:pt x="0" y="18961"/>
                  </a:moveTo>
                  <a:lnTo>
                    <a:pt x="40920" y="7270"/>
                  </a:lnTo>
                  <a:lnTo>
                    <a:pt x="59091" y="3826"/>
                  </a:lnTo>
                  <a:lnTo>
                    <a:pt x="77323" y="1530"/>
                  </a:lnTo>
                  <a:lnTo>
                    <a:pt x="95595" y="0"/>
                  </a:lnTo>
                  <a:lnTo>
                    <a:pt x="111447" y="203"/>
                  </a:lnTo>
                  <a:lnTo>
                    <a:pt x="125685" y="1562"/>
                  </a:lnTo>
                  <a:lnTo>
                    <a:pt x="138847" y="3691"/>
                  </a:lnTo>
                  <a:lnTo>
                    <a:pt x="151293" y="6334"/>
                  </a:lnTo>
                  <a:lnTo>
                    <a:pt x="163261" y="9320"/>
                  </a:lnTo>
                  <a:lnTo>
                    <a:pt x="174910" y="12534"/>
                  </a:lnTo>
                  <a:lnTo>
                    <a:pt x="187570" y="14676"/>
                  </a:lnTo>
                  <a:lnTo>
                    <a:pt x="200904" y="16105"/>
                  </a:lnTo>
                  <a:lnTo>
                    <a:pt x="253266" y="1896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Group 54"/>
          <p:cNvGrpSpPr/>
          <p:nvPr/>
        </p:nvGrpSpPr>
        <p:grpSpPr>
          <a:xfrm>
            <a:off x="3029133" y="1949046"/>
            <a:ext cx="495521" cy="231244"/>
            <a:chOff x="3029133" y="1949046"/>
            <a:chExt cx="495521" cy="231244"/>
          </a:xfrm>
        </p:grpSpPr>
        <p:sp>
          <p:nvSpPr>
            <p:cNvPr id="53" name="Freeform 52"/>
            <p:cNvSpPr/>
            <p:nvPr/>
          </p:nvSpPr>
          <p:spPr>
            <a:xfrm>
              <a:off x="3029133" y="1949046"/>
              <a:ext cx="484510" cy="231244"/>
            </a:xfrm>
            <a:custGeom>
              <a:avLst/>
              <a:gdLst/>
              <a:ahLst/>
              <a:cxnLst/>
              <a:rect l="0" t="0" r="0" b="0"/>
              <a:pathLst>
                <a:path w="484510" h="231244">
                  <a:moveTo>
                    <a:pt x="484509" y="0"/>
                  </a:moveTo>
                  <a:lnTo>
                    <a:pt x="443589" y="29228"/>
                  </a:lnTo>
                  <a:lnTo>
                    <a:pt x="426641" y="40285"/>
                  </a:lnTo>
                  <a:lnTo>
                    <a:pt x="410449" y="50103"/>
                  </a:lnTo>
                  <a:lnTo>
                    <a:pt x="394760" y="59096"/>
                  </a:lnTo>
                  <a:lnTo>
                    <a:pt x="380630" y="66314"/>
                  </a:lnTo>
                  <a:lnTo>
                    <a:pt x="367539" y="72350"/>
                  </a:lnTo>
                  <a:lnTo>
                    <a:pt x="355142" y="77598"/>
                  </a:lnTo>
                  <a:lnTo>
                    <a:pt x="341983" y="83543"/>
                  </a:lnTo>
                  <a:lnTo>
                    <a:pt x="314311" y="96674"/>
                  </a:lnTo>
                  <a:lnTo>
                    <a:pt x="300080" y="102378"/>
                  </a:lnTo>
                  <a:lnTo>
                    <a:pt x="285699" y="107404"/>
                  </a:lnTo>
                  <a:lnTo>
                    <a:pt x="271217" y="111978"/>
                  </a:lnTo>
                  <a:lnTo>
                    <a:pt x="256669" y="117475"/>
                  </a:lnTo>
                  <a:lnTo>
                    <a:pt x="242076" y="123586"/>
                  </a:lnTo>
                  <a:lnTo>
                    <a:pt x="227454" y="130107"/>
                  </a:lnTo>
                  <a:lnTo>
                    <a:pt x="198156" y="143879"/>
                  </a:lnTo>
                  <a:lnTo>
                    <a:pt x="183491" y="150977"/>
                  </a:lnTo>
                  <a:lnTo>
                    <a:pt x="170044" y="156933"/>
                  </a:lnTo>
                  <a:lnTo>
                    <a:pt x="157409" y="162126"/>
                  </a:lnTo>
                  <a:lnTo>
                    <a:pt x="145315" y="166813"/>
                  </a:lnTo>
                  <a:lnTo>
                    <a:pt x="133582" y="172384"/>
                  </a:lnTo>
                  <a:lnTo>
                    <a:pt x="122089" y="178545"/>
                  </a:lnTo>
                  <a:lnTo>
                    <a:pt x="110757" y="185099"/>
                  </a:lnTo>
                  <a:lnTo>
                    <a:pt x="99532" y="190692"/>
                  </a:lnTo>
                  <a:lnTo>
                    <a:pt x="88378" y="195644"/>
                  </a:lnTo>
                  <a:lnTo>
                    <a:pt x="77271" y="200169"/>
                  </a:lnTo>
                  <a:lnTo>
                    <a:pt x="66196" y="205633"/>
                  </a:lnTo>
                  <a:lnTo>
                    <a:pt x="55142" y="211723"/>
                  </a:lnTo>
                  <a:lnTo>
                    <a:pt x="0" y="231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3161272" y="1949046"/>
              <a:ext cx="363382" cy="198209"/>
            </a:xfrm>
            <a:custGeom>
              <a:avLst/>
              <a:gdLst/>
              <a:ahLst/>
              <a:cxnLst/>
              <a:rect l="0" t="0" r="0" b="0"/>
              <a:pathLst>
                <a:path w="363382" h="198209">
                  <a:moveTo>
                    <a:pt x="0" y="0"/>
                  </a:moveTo>
                  <a:lnTo>
                    <a:pt x="46765" y="17537"/>
                  </a:lnTo>
                  <a:lnTo>
                    <a:pt x="75223" y="32491"/>
                  </a:lnTo>
                  <a:lnTo>
                    <a:pt x="108877" y="52248"/>
                  </a:lnTo>
                  <a:lnTo>
                    <a:pt x="145995" y="75208"/>
                  </a:lnTo>
                  <a:lnTo>
                    <a:pt x="173188" y="92961"/>
                  </a:lnTo>
                  <a:lnTo>
                    <a:pt x="193763" y="107244"/>
                  </a:lnTo>
                  <a:lnTo>
                    <a:pt x="209926" y="119213"/>
                  </a:lnTo>
                  <a:lnTo>
                    <a:pt x="225596" y="129639"/>
                  </a:lnTo>
                  <a:lnTo>
                    <a:pt x="240937" y="139037"/>
                  </a:lnTo>
                  <a:lnTo>
                    <a:pt x="256058" y="147749"/>
                  </a:lnTo>
                  <a:lnTo>
                    <a:pt x="285910" y="163954"/>
                  </a:lnTo>
                  <a:lnTo>
                    <a:pt x="300722" y="171702"/>
                  </a:lnTo>
                  <a:lnTo>
                    <a:pt x="314268" y="178090"/>
                  </a:lnTo>
                  <a:lnTo>
                    <a:pt x="326968" y="183573"/>
                  </a:lnTo>
                  <a:lnTo>
                    <a:pt x="363381" y="198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Group 57"/>
          <p:cNvGrpSpPr/>
          <p:nvPr/>
        </p:nvGrpSpPr>
        <p:grpSpPr>
          <a:xfrm>
            <a:off x="4207370" y="2631763"/>
            <a:ext cx="396417" cy="330347"/>
            <a:chOff x="4207370" y="2631763"/>
            <a:chExt cx="396417" cy="330347"/>
          </a:xfrm>
        </p:grpSpPr>
        <p:sp>
          <p:nvSpPr>
            <p:cNvPr id="56" name="Freeform 55"/>
            <p:cNvSpPr/>
            <p:nvPr/>
          </p:nvSpPr>
          <p:spPr>
            <a:xfrm>
              <a:off x="4273439" y="2642774"/>
              <a:ext cx="330348" cy="319336"/>
            </a:xfrm>
            <a:custGeom>
              <a:avLst/>
              <a:gdLst/>
              <a:ahLst/>
              <a:cxnLst/>
              <a:rect l="0" t="0" r="0" b="0"/>
              <a:pathLst>
                <a:path w="330348" h="319336">
                  <a:moveTo>
                    <a:pt x="330347" y="0"/>
                  </a:moveTo>
                  <a:lnTo>
                    <a:pt x="312810" y="29228"/>
                  </a:lnTo>
                  <a:lnTo>
                    <a:pt x="305197" y="40285"/>
                  </a:lnTo>
                  <a:lnTo>
                    <a:pt x="297675" y="50104"/>
                  </a:lnTo>
                  <a:lnTo>
                    <a:pt x="290213" y="59096"/>
                  </a:lnTo>
                  <a:lnTo>
                    <a:pt x="281568" y="67538"/>
                  </a:lnTo>
                  <a:lnTo>
                    <a:pt x="272134" y="75613"/>
                  </a:lnTo>
                  <a:lnTo>
                    <a:pt x="262174" y="83443"/>
                  </a:lnTo>
                  <a:lnTo>
                    <a:pt x="251864" y="91111"/>
                  </a:lnTo>
                  <a:lnTo>
                    <a:pt x="230620" y="106155"/>
                  </a:lnTo>
                  <a:lnTo>
                    <a:pt x="221040" y="114816"/>
                  </a:lnTo>
                  <a:lnTo>
                    <a:pt x="212206" y="124261"/>
                  </a:lnTo>
                  <a:lnTo>
                    <a:pt x="203869" y="134228"/>
                  </a:lnTo>
                  <a:lnTo>
                    <a:pt x="194642" y="143320"/>
                  </a:lnTo>
                  <a:lnTo>
                    <a:pt x="184819" y="151828"/>
                  </a:lnTo>
                  <a:lnTo>
                    <a:pt x="174600" y="159947"/>
                  </a:lnTo>
                  <a:lnTo>
                    <a:pt x="164117" y="167807"/>
                  </a:lnTo>
                  <a:lnTo>
                    <a:pt x="142681" y="183065"/>
                  </a:lnTo>
                  <a:lnTo>
                    <a:pt x="131826" y="191783"/>
                  </a:lnTo>
                  <a:lnTo>
                    <a:pt x="120919" y="201266"/>
                  </a:lnTo>
                  <a:lnTo>
                    <a:pt x="100235" y="220367"/>
                  </a:lnTo>
                  <a:lnTo>
                    <a:pt x="74833" y="244878"/>
                  </a:lnTo>
                  <a:lnTo>
                    <a:pt x="59361" y="260142"/>
                  </a:lnTo>
                  <a:lnTo>
                    <a:pt x="50586" y="267638"/>
                  </a:lnTo>
                  <a:lnTo>
                    <a:pt x="41065" y="275082"/>
                  </a:lnTo>
                  <a:lnTo>
                    <a:pt x="0" y="3193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207370" y="2631763"/>
              <a:ext cx="363383" cy="286301"/>
            </a:xfrm>
            <a:custGeom>
              <a:avLst/>
              <a:gdLst/>
              <a:ahLst/>
              <a:cxnLst/>
              <a:rect l="0" t="0" r="0" b="0"/>
              <a:pathLst>
                <a:path w="363383" h="286301">
                  <a:moveTo>
                    <a:pt x="0" y="0"/>
                  </a:moveTo>
                  <a:lnTo>
                    <a:pt x="78731" y="78730"/>
                  </a:lnTo>
                  <a:lnTo>
                    <a:pt x="89193" y="87969"/>
                  </a:lnTo>
                  <a:lnTo>
                    <a:pt x="99838" y="96574"/>
                  </a:lnTo>
                  <a:lnTo>
                    <a:pt x="110605" y="104758"/>
                  </a:lnTo>
                  <a:lnTo>
                    <a:pt x="132356" y="120377"/>
                  </a:lnTo>
                  <a:lnTo>
                    <a:pt x="143295" y="127968"/>
                  </a:lnTo>
                  <a:lnTo>
                    <a:pt x="155482" y="135476"/>
                  </a:lnTo>
                  <a:lnTo>
                    <a:pt x="168500" y="142928"/>
                  </a:lnTo>
                  <a:lnTo>
                    <a:pt x="182074" y="150343"/>
                  </a:lnTo>
                  <a:lnTo>
                    <a:pt x="194793" y="158957"/>
                  </a:lnTo>
                  <a:lnTo>
                    <a:pt x="206943" y="168370"/>
                  </a:lnTo>
                  <a:lnTo>
                    <a:pt x="218713" y="178316"/>
                  </a:lnTo>
                  <a:lnTo>
                    <a:pt x="230231" y="187393"/>
                  </a:lnTo>
                  <a:lnTo>
                    <a:pt x="241580" y="195892"/>
                  </a:lnTo>
                  <a:lnTo>
                    <a:pt x="263978" y="211861"/>
                  </a:lnTo>
                  <a:lnTo>
                    <a:pt x="286168" y="227115"/>
                  </a:lnTo>
                  <a:lnTo>
                    <a:pt x="297224" y="235831"/>
                  </a:lnTo>
                  <a:lnTo>
                    <a:pt x="308265" y="245313"/>
                  </a:lnTo>
                  <a:lnTo>
                    <a:pt x="363382" y="2863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Group 60"/>
          <p:cNvGrpSpPr/>
          <p:nvPr/>
        </p:nvGrpSpPr>
        <p:grpSpPr>
          <a:xfrm>
            <a:off x="4372543" y="1816907"/>
            <a:ext cx="363383" cy="286302"/>
            <a:chOff x="4372543" y="1816907"/>
            <a:chExt cx="363383" cy="286302"/>
          </a:xfrm>
        </p:grpSpPr>
        <p:sp>
          <p:nvSpPr>
            <p:cNvPr id="59" name="Freeform 58"/>
            <p:cNvSpPr/>
            <p:nvPr/>
          </p:nvSpPr>
          <p:spPr>
            <a:xfrm>
              <a:off x="4416590" y="1849942"/>
              <a:ext cx="286301" cy="253267"/>
            </a:xfrm>
            <a:custGeom>
              <a:avLst/>
              <a:gdLst/>
              <a:ahLst/>
              <a:cxnLst/>
              <a:rect l="0" t="0" r="0" b="0"/>
              <a:pathLst>
                <a:path w="286301" h="253267">
                  <a:moveTo>
                    <a:pt x="286300" y="0"/>
                  </a:moveTo>
                  <a:lnTo>
                    <a:pt x="251227" y="35074"/>
                  </a:lnTo>
                  <a:lnTo>
                    <a:pt x="237224" y="46629"/>
                  </a:lnTo>
                  <a:lnTo>
                    <a:pt x="224219" y="55556"/>
                  </a:lnTo>
                  <a:lnTo>
                    <a:pt x="211878" y="62731"/>
                  </a:lnTo>
                  <a:lnTo>
                    <a:pt x="201204" y="69961"/>
                  </a:lnTo>
                  <a:lnTo>
                    <a:pt x="191641" y="77228"/>
                  </a:lnTo>
                  <a:lnTo>
                    <a:pt x="182818" y="84520"/>
                  </a:lnTo>
                  <a:lnTo>
                    <a:pt x="173266" y="93052"/>
                  </a:lnTo>
                  <a:lnTo>
                    <a:pt x="152864" y="112320"/>
                  </a:lnTo>
                  <a:lnTo>
                    <a:pt x="114897" y="149649"/>
                  </a:lnTo>
                  <a:lnTo>
                    <a:pt x="103515" y="162165"/>
                  </a:lnTo>
                  <a:lnTo>
                    <a:pt x="93480" y="174179"/>
                  </a:lnTo>
                  <a:lnTo>
                    <a:pt x="84343" y="185859"/>
                  </a:lnTo>
                  <a:lnTo>
                    <a:pt x="74581" y="197316"/>
                  </a:lnTo>
                  <a:lnTo>
                    <a:pt x="64403" y="208625"/>
                  </a:lnTo>
                  <a:lnTo>
                    <a:pt x="53947" y="219835"/>
                  </a:lnTo>
                  <a:lnTo>
                    <a:pt x="43305" y="228531"/>
                  </a:lnTo>
                  <a:lnTo>
                    <a:pt x="32541" y="235553"/>
                  </a:lnTo>
                  <a:lnTo>
                    <a:pt x="0" y="253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372543" y="1816907"/>
              <a:ext cx="363383" cy="231244"/>
            </a:xfrm>
            <a:custGeom>
              <a:avLst/>
              <a:gdLst/>
              <a:ahLst/>
              <a:cxnLst/>
              <a:rect l="0" t="0" r="0" b="0"/>
              <a:pathLst>
                <a:path w="363383" h="231244">
                  <a:moveTo>
                    <a:pt x="0" y="0"/>
                  </a:moveTo>
                  <a:lnTo>
                    <a:pt x="40920" y="35074"/>
                  </a:lnTo>
                  <a:lnTo>
                    <a:pt x="59091" y="49076"/>
                  </a:lnTo>
                  <a:lnTo>
                    <a:pt x="77323" y="62082"/>
                  </a:lnTo>
                  <a:lnTo>
                    <a:pt x="174911" y="127590"/>
                  </a:lnTo>
                  <a:lnTo>
                    <a:pt x="188794" y="135224"/>
                  </a:lnTo>
                  <a:lnTo>
                    <a:pt x="204167" y="142760"/>
                  </a:lnTo>
                  <a:lnTo>
                    <a:pt x="220534" y="150231"/>
                  </a:lnTo>
                  <a:lnTo>
                    <a:pt x="235115" y="157659"/>
                  </a:lnTo>
                  <a:lnTo>
                    <a:pt x="248507" y="165058"/>
                  </a:lnTo>
                  <a:lnTo>
                    <a:pt x="261105" y="172437"/>
                  </a:lnTo>
                  <a:lnTo>
                    <a:pt x="274398" y="179804"/>
                  </a:lnTo>
                  <a:lnTo>
                    <a:pt x="302218" y="194515"/>
                  </a:lnTo>
                  <a:lnTo>
                    <a:pt x="315265" y="200640"/>
                  </a:lnTo>
                  <a:lnTo>
                    <a:pt x="327634" y="205947"/>
                  </a:lnTo>
                  <a:lnTo>
                    <a:pt x="363382" y="231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63"/>
          <p:cNvGrpSpPr/>
          <p:nvPr/>
        </p:nvGrpSpPr>
        <p:grpSpPr>
          <a:xfrm>
            <a:off x="5627861" y="2664797"/>
            <a:ext cx="473498" cy="363383"/>
            <a:chOff x="5627861" y="2664797"/>
            <a:chExt cx="473498" cy="363383"/>
          </a:xfrm>
        </p:grpSpPr>
        <p:sp>
          <p:nvSpPr>
            <p:cNvPr id="62" name="Freeform 61"/>
            <p:cNvSpPr/>
            <p:nvPr/>
          </p:nvSpPr>
          <p:spPr>
            <a:xfrm>
              <a:off x="5660896" y="2730867"/>
              <a:ext cx="440463" cy="297313"/>
            </a:xfrm>
            <a:custGeom>
              <a:avLst/>
              <a:gdLst/>
              <a:ahLst/>
              <a:cxnLst/>
              <a:rect l="0" t="0" r="0" b="0"/>
              <a:pathLst>
                <a:path w="440463" h="297313">
                  <a:moveTo>
                    <a:pt x="440462" y="0"/>
                  </a:moveTo>
                  <a:lnTo>
                    <a:pt x="399543" y="29228"/>
                  </a:lnTo>
                  <a:lnTo>
                    <a:pt x="383819" y="39061"/>
                  </a:lnTo>
                  <a:lnTo>
                    <a:pt x="369665" y="46840"/>
                  </a:lnTo>
                  <a:lnTo>
                    <a:pt x="356559" y="53250"/>
                  </a:lnTo>
                  <a:lnTo>
                    <a:pt x="344151" y="59970"/>
                  </a:lnTo>
                  <a:lnTo>
                    <a:pt x="332209" y="66897"/>
                  </a:lnTo>
                  <a:lnTo>
                    <a:pt x="320577" y="73962"/>
                  </a:lnTo>
                  <a:lnTo>
                    <a:pt x="309151" y="79896"/>
                  </a:lnTo>
                  <a:lnTo>
                    <a:pt x="297864" y="85075"/>
                  </a:lnTo>
                  <a:lnTo>
                    <a:pt x="286669" y="89751"/>
                  </a:lnTo>
                  <a:lnTo>
                    <a:pt x="275535" y="95316"/>
                  </a:lnTo>
                  <a:lnTo>
                    <a:pt x="264441" y="101472"/>
                  </a:lnTo>
                  <a:lnTo>
                    <a:pt x="253375" y="108024"/>
                  </a:lnTo>
                  <a:lnTo>
                    <a:pt x="241104" y="114839"/>
                  </a:lnTo>
                  <a:lnTo>
                    <a:pt x="214418" y="128936"/>
                  </a:lnTo>
                  <a:lnTo>
                    <a:pt x="201674" y="136121"/>
                  </a:lnTo>
                  <a:lnTo>
                    <a:pt x="189507" y="143358"/>
                  </a:lnTo>
                  <a:lnTo>
                    <a:pt x="177725" y="150630"/>
                  </a:lnTo>
                  <a:lnTo>
                    <a:pt x="166200" y="159148"/>
                  </a:lnTo>
                  <a:lnTo>
                    <a:pt x="154846" y="168497"/>
                  </a:lnTo>
                  <a:lnTo>
                    <a:pt x="143607" y="178401"/>
                  </a:lnTo>
                  <a:lnTo>
                    <a:pt x="124593" y="195930"/>
                  </a:lnTo>
                  <a:lnTo>
                    <a:pt x="116097" y="204030"/>
                  </a:lnTo>
                  <a:lnTo>
                    <a:pt x="106762" y="211877"/>
                  </a:lnTo>
                  <a:lnTo>
                    <a:pt x="96868" y="219556"/>
                  </a:lnTo>
                  <a:lnTo>
                    <a:pt x="86602" y="227122"/>
                  </a:lnTo>
                  <a:lnTo>
                    <a:pt x="77311" y="234613"/>
                  </a:lnTo>
                  <a:lnTo>
                    <a:pt x="68670" y="242054"/>
                  </a:lnTo>
                  <a:lnTo>
                    <a:pt x="60462" y="249462"/>
                  </a:lnTo>
                  <a:lnTo>
                    <a:pt x="50096" y="258071"/>
                  </a:lnTo>
                  <a:lnTo>
                    <a:pt x="0" y="2973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5627861" y="2664797"/>
              <a:ext cx="451475" cy="308325"/>
            </a:xfrm>
            <a:custGeom>
              <a:avLst/>
              <a:gdLst/>
              <a:ahLst/>
              <a:cxnLst/>
              <a:rect l="0" t="0" r="0" b="0"/>
              <a:pathLst>
                <a:path w="451475" h="308325">
                  <a:moveTo>
                    <a:pt x="0" y="0"/>
                  </a:moveTo>
                  <a:lnTo>
                    <a:pt x="35074" y="29229"/>
                  </a:lnTo>
                  <a:lnTo>
                    <a:pt x="49076" y="40285"/>
                  </a:lnTo>
                  <a:lnTo>
                    <a:pt x="62082" y="50104"/>
                  </a:lnTo>
                  <a:lnTo>
                    <a:pt x="74423" y="59096"/>
                  </a:lnTo>
                  <a:lnTo>
                    <a:pt x="86320" y="68762"/>
                  </a:lnTo>
                  <a:lnTo>
                    <a:pt x="97923" y="78876"/>
                  </a:lnTo>
                  <a:lnTo>
                    <a:pt x="109329" y="89289"/>
                  </a:lnTo>
                  <a:lnTo>
                    <a:pt x="120603" y="98678"/>
                  </a:lnTo>
                  <a:lnTo>
                    <a:pt x="131789" y="107385"/>
                  </a:lnTo>
                  <a:lnTo>
                    <a:pt x="237777" y="186296"/>
                  </a:lnTo>
                  <a:lnTo>
                    <a:pt x="262287" y="203518"/>
                  </a:lnTo>
                  <a:lnTo>
                    <a:pt x="296723" y="226971"/>
                  </a:lnTo>
                  <a:lnTo>
                    <a:pt x="309154" y="234512"/>
                  </a:lnTo>
                  <a:lnTo>
                    <a:pt x="322337" y="241987"/>
                  </a:lnTo>
                  <a:lnTo>
                    <a:pt x="336018" y="249417"/>
                  </a:lnTo>
                  <a:lnTo>
                    <a:pt x="347587" y="256818"/>
                  </a:lnTo>
                  <a:lnTo>
                    <a:pt x="357746" y="264199"/>
                  </a:lnTo>
                  <a:lnTo>
                    <a:pt x="366966" y="271566"/>
                  </a:lnTo>
                  <a:lnTo>
                    <a:pt x="376783" y="277701"/>
                  </a:lnTo>
                  <a:lnTo>
                    <a:pt x="386998" y="283015"/>
                  </a:lnTo>
                  <a:lnTo>
                    <a:pt x="397479" y="287781"/>
                  </a:lnTo>
                  <a:lnTo>
                    <a:pt x="408136" y="292181"/>
                  </a:lnTo>
                  <a:lnTo>
                    <a:pt x="418912" y="296339"/>
                  </a:lnTo>
                  <a:lnTo>
                    <a:pt x="451474" y="3083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p:cNvGrpSpPr/>
          <p:nvPr/>
        </p:nvGrpSpPr>
        <p:grpSpPr>
          <a:xfrm>
            <a:off x="606590" y="4008208"/>
            <a:ext cx="1145203" cy="1949047"/>
            <a:chOff x="606590" y="4008208"/>
            <a:chExt cx="1145203" cy="1949047"/>
          </a:xfrm>
        </p:grpSpPr>
        <p:sp>
          <p:nvSpPr>
            <p:cNvPr id="65" name="Freeform 64"/>
            <p:cNvSpPr/>
            <p:nvPr/>
          </p:nvSpPr>
          <p:spPr>
            <a:xfrm>
              <a:off x="1179191" y="4360578"/>
              <a:ext cx="22024" cy="209220"/>
            </a:xfrm>
            <a:custGeom>
              <a:avLst/>
              <a:gdLst/>
              <a:ahLst/>
              <a:cxnLst/>
              <a:rect l="0" t="0" r="0" b="0"/>
              <a:pathLst>
                <a:path w="22024" h="209220">
                  <a:moveTo>
                    <a:pt x="22023" y="0"/>
                  </a:moveTo>
                  <a:lnTo>
                    <a:pt x="22023" y="61306"/>
                  </a:lnTo>
                  <a:lnTo>
                    <a:pt x="20799" y="75129"/>
                  </a:lnTo>
                  <a:lnTo>
                    <a:pt x="18760" y="89238"/>
                  </a:lnTo>
                  <a:lnTo>
                    <a:pt x="16177" y="103538"/>
                  </a:lnTo>
                  <a:lnTo>
                    <a:pt x="14455" y="119189"/>
                  </a:lnTo>
                  <a:lnTo>
                    <a:pt x="13307" y="135741"/>
                  </a:lnTo>
                  <a:lnTo>
                    <a:pt x="0" y="20921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1278888" y="4404624"/>
              <a:ext cx="122536" cy="187197"/>
            </a:xfrm>
            <a:custGeom>
              <a:avLst/>
              <a:gdLst/>
              <a:ahLst/>
              <a:cxnLst/>
              <a:rect l="0" t="0" r="0" b="0"/>
              <a:pathLst>
                <a:path w="122536" h="187197">
                  <a:moveTo>
                    <a:pt x="10418" y="0"/>
                  </a:moveTo>
                  <a:lnTo>
                    <a:pt x="51338" y="0"/>
                  </a:lnTo>
                  <a:lnTo>
                    <a:pt x="67062" y="3670"/>
                  </a:lnTo>
                  <a:lnTo>
                    <a:pt x="81216" y="9788"/>
                  </a:lnTo>
                  <a:lnTo>
                    <a:pt x="94322" y="17537"/>
                  </a:lnTo>
                  <a:lnTo>
                    <a:pt x="104283" y="26373"/>
                  </a:lnTo>
                  <a:lnTo>
                    <a:pt x="112147" y="35935"/>
                  </a:lnTo>
                  <a:lnTo>
                    <a:pt x="118613" y="45980"/>
                  </a:lnTo>
                  <a:lnTo>
                    <a:pt x="121700" y="58794"/>
                  </a:lnTo>
                  <a:lnTo>
                    <a:pt x="122535" y="73454"/>
                  </a:lnTo>
                  <a:lnTo>
                    <a:pt x="121868" y="89345"/>
                  </a:lnTo>
                  <a:lnTo>
                    <a:pt x="118976" y="102386"/>
                  </a:lnTo>
                  <a:lnTo>
                    <a:pt x="114602" y="113527"/>
                  </a:lnTo>
                  <a:lnTo>
                    <a:pt x="109238" y="123401"/>
                  </a:lnTo>
                  <a:lnTo>
                    <a:pt x="101992" y="132432"/>
                  </a:lnTo>
                  <a:lnTo>
                    <a:pt x="93490" y="140898"/>
                  </a:lnTo>
                  <a:lnTo>
                    <a:pt x="84152" y="148990"/>
                  </a:lnTo>
                  <a:lnTo>
                    <a:pt x="74256" y="155608"/>
                  </a:lnTo>
                  <a:lnTo>
                    <a:pt x="63989" y="161244"/>
                  </a:lnTo>
                  <a:lnTo>
                    <a:pt x="53473" y="166224"/>
                  </a:lnTo>
                  <a:lnTo>
                    <a:pt x="42792" y="168321"/>
                  </a:lnTo>
                  <a:lnTo>
                    <a:pt x="32001" y="168495"/>
                  </a:lnTo>
                  <a:lnTo>
                    <a:pt x="21136" y="167388"/>
                  </a:lnTo>
                  <a:lnTo>
                    <a:pt x="12670" y="162979"/>
                  </a:lnTo>
                  <a:lnTo>
                    <a:pt x="5802" y="156370"/>
                  </a:lnTo>
                  <a:lnTo>
                    <a:pt x="0" y="148293"/>
                  </a:lnTo>
                  <a:lnTo>
                    <a:pt x="1026" y="142908"/>
                  </a:lnTo>
                  <a:lnTo>
                    <a:pt x="6604" y="139318"/>
                  </a:lnTo>
                  <a:lnTo>
                    <a:pt x="15216" y="136925"/>
                  </a:lnTo>
                  <a:lnTo>
                    <a:pt x="24629" y="137776"/>
                  </a:lnTo>
                  <a:lnTo>
                    <a:pt x="34574" y="140791"/>
                  </a:lnTo>
                  <a:lnTo>
                    <a:pt x="44875" y="145248"/>
                  </a:lnTo>
                  <a:lnTo>
                    <a:pt x="55412" y="150666"/>
                  </a:lnTo>
                  <a:lnTo>
                    <a:pt x="120534" y="1871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793786" y="4723959"/>
              <a:ext cx="143151" cy="187198"/>
            </a:xfrm>
            <a:custGeom>
              <a:avLst/>
              <a:gdLst/>
              <a:ahLst/>
              <a:cxnLst/>
              <a:rect l="0" t="0" r="0" b="0"/>
              <a:pathLst>
                <a:path w="143151" h="187198">
                  <a:moveTo>
                    <a:pt x="0" y="0"/>
                  </a:moveTo>
                  <a:lnTo>
                    <a:pt x="23383" y="29229"/>
                  </a:lnTo>
                  <a:lnTo>
                    <a:pt x="32718" y="40285"/>
                  </a:lnTo>
                  <a:lnTo>
                    <a:pt x="41388" y="50104"/>
                  </a:lnTo>
                  <a:lnTo>
                    <a:pt x="57547" y="67538"/>
                  </a:lnTo>
                  <a:lnTo>
                    <a:pt x="72886" y="83444"/>
                  </a:lnTo>
                  <a:lnTo>
                    <a:pt x="81625" y="93558"/>
                  </a:lnTo>
                  <a:lnTo>
                    <a:pt x="91122" y="105195"/>
                  </a:lnTo>
                  <a:lnTo>
                    <a:pt x="101124" y="117847"/>
                  </a:lnTo>
                  <a:lnTo>
                    <a:pt x="110239" y="131175"/>
                  </a:lnTo>
                  <a:lnTo>
                    <a:pt x="118762" y="144955"/>
                  </a:lnTo>
                  <a:lnTo>
                    <a:pt x="143150" y="1871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771763" y="4723959"/>
              <a:ext cx="110117" cy="187198"/>
            </a:xfrm>
            <a:custGeom>
              <a:avLst/>
              <a:gdLst/>
              <a:ahLst/>
              <a:cxnLst/>
              <a:rect l="0" t="0" r="0" b="0"/>
              <a:pathLst>
                <a:path w="110117" h="187198">
                  <a:moveTo>
                    <a:pt x="110116" y="0"/>
                  </a:moveTo>
                  <a:lnTo>
                    <a:pt x="92579" y="29229"/>
                  </a:lnTo>
                  <a:lnTo>
                    <a:pt x="84966" y="42732"/>
                  </a:lnTo>
                  <a:lnTo>
                    <a:pt x="69982" y="70787"/>
                  </a:lnTo>
                  <a:lnTo>
                    <a:pt x="62560" y="82673"/>
                  </a:lnTo>
                  <a:lnTo>
                    <a:pt x="55165" y="93044"/>
                  </a:lnTo>
                  <a:lnTo>
                    <a:pt x="47789" y="102405"/>
                  </a:lnTo>
                  <a:lnTo>
                    <a:pt x="40424" y="112317"/>
                  </a:lnTo>
                  <a:lnTo>
                    <a:pt x="25715" y="133117"/>
                  </a:lnTo>
                  <a:lnTo>
                    <a:pt x="19590" y="143803"/>
                  </a:lnTo>
                  <a:lnTo>
                    <a:pt x="14284" y="154597"/>
                  </a:lnTo>
                  <a:lnTo>
                    <a:pt x="0" y="1871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1058064" y="4779017"/>
              <a:ext cx="109341" cy="198209"/>
            </a:xfrm>
            <a:custGeom>
              <a:avLst/>
              <a:gdLst/>
              <a:ahLst/>
              <a:cxnLst/>
              <a:rect l="0" t="0" r="0" b="0"/>
              <a:pathLst>
                <a:path w="109341" h="198209">
                  <a:moveTo>
                    <a:pt x="0" y="0"/>
                  </a:moveTo>
                  <a:lnTo>
                    <a:pt x="80268" y="0"/>
                  </a:lnTo>
                  <a:lnTo>
                    <a:pt x="91440" y="3670"/>
                  </a:lnTo>
                  <a:lnTo>
                    <a:pt x="100112" y="9788"/>
                  </a:lnTo>
                  <a:lnTo>
                    <a:pt x="107117" y="17537"/>
                  </a:lnTo>
                  <a:lnTo>
                    <a:pt x="109340" y="27597"/>
                  </a:lnTo>
                  <a:lnTo>
                    <a:pt x="108375" y="39198"/>
                  </a:lnTo>
                  <a:lnTo>
                    <a:pt x="105285" y="51825"/>
                  </a:lnTo>
                  <a:lnTo>
                    <a:pt x="102001" y="63914"/>
                  </a:lnTo>
                  <a:lnTo>
                    <a:pt x="95089" y="87135"/>
                  </a:lnTo>
                  <a:lnTo>
                    <a:pt x="77035" y="143024"/>
                  </a:lnTo>
                  <a:lnTo>
                    <a:pt x="66069" y="198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1223237" y="4977225"/>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1310076" y="4801040"/>
              <a:ext cx="111676" cy="182058"/>
            </a:xfrm>
            <a:custGeom>
              <a:avLst/>
              <a:gdLst/>
              <a:ahLst/>
              <a:cxnLst/>
              <a:rect l="0" t="0" r="0" b="0"/>
              <a:pathLst>
                <a:path w="111676" h="182058">
                  <a:moveTo>
                    <a:pt x="34288" y="0"/>
                  </a:moveTo>
                  <a:lnTo>
                    <a:pt x="16751" y="23383"/>
                  </a:lnTo>
                  <a:lnTo>
                    <a:pt x="10362" y="33941"/>
                  </a:lnTo>
                  <a:lnTo>
                    <a:pt x="4879" y="44651"/>
                  </a:lnTo>
                  <a:lnTo>
                    <a:pt x="0" y="55461"/>
                  </a:lnTo>
                  <a:lnTo>
                    <a:pt x="1641" y="63891"/>
                  </a:lnTo>
                  <a:lnTo>
                    <a:pt x="7630" y="70735"/>
                  </a:lnTo>
                  <a:lnTo>
                    <a:pt x="78708" y="117729"/>
                  </a:lnTo>
                  <a:lnTo>
                    <a:pt x="88371" y="124979"/>
                  </a:lnTo>
                  <a:lnTo>
                    <a:pt x="97261" y="132260"/>
                  </a:lnTo>
                  <a:lnTo>
                    <a:pt x="105634" y="139561"/>
                  </a:lnTo>
                  <a:lnTo>
                    <a:pt x="109993" y="148098"/>
                  </a:lnTo>
                  <a:lnTo>
                    <a:pt x="111675" y="157461"/>
                  </a:lnTo>
                  <a:lnTo>
                    <a:pt x="111573" y="167373"/>
                  </a:lnTo>
                  <a:lnTo>
                    <a:pt x="105388" y="173981"/>
                  </a:lnTo>
                  <a:lnTo>
                    <a:pt x="95147" y="178386"/>
                  </a:lnTo>
                  <a:lnTo>
                    <a:pt x="82202" y="181323"/>
                  </a:lnTo>
                  <a:lnTo>
                    <a:pt x="69901" y="182057"/>
                  </a:lnTo>
                  <a:lnTo>
                    <a:pt x="58030" y="181324"/>
                  </a:lnTo>
                  <a:lnTo>
                    <a:pt x="1254" y="1651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1344364" y="4808895"/>
              <a:ext cx="143152" cy="14169"/>
            </a:xfrm>
            <a:custGeom>
              <a:avLst/>
              <a:gdLst/>
              <a:ahLst/>
              <a:cxnLst/>
              <a:rect l="0" t="0" r="0" b="0"/>
              <a:pathLst>
                <a:path w="143152" h="14169">
                  <a:moveTo>
                    <a:pt x="0" y="14168"/>
                  </a:moveTo>
                  <a:lnTo>
                    <a:pt x="35074" y="2477"/>
                  </a:lnTo>
                  <a:lnTo>
                    <a:pt x="49076" y="257"/>
                  </a:lnTo>
                  <a:lnTo>
                    <a:pt x="62082" y="0"/>
                  </a:lnTo>
                  <a:lnTo>
                    <a:pt x="74423" y="1052"/>
                  </a:lnTo>
                  <a:lnTo>
                    <a:pt x="87544" y="2977"/>
                  </a:lnTo>
                  <a:lnTo>
                    <a:pt x="101186" y="5484"/>
                  </a:lnTo>
                  <a:lnTo>
                    <a:pt x="143151" y="141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606590" y="5087341"/>
              <a:ext cx="1145203" cy="121128"/>
            </a:xfrm>
            <a:custGeom>
              <a:avLst/>
              <a:gdLst/>
              <a:ahLst/>
              <a:cxnLst/>
              <a:rect l="0" t="0" r="0" b="0"/>
              <a:pathLst>
                <a:path w="1145203" h="121128">
                  <a:moveTo>
                    <a:pt x="0" y="0"/>
                  </a:moveTo>
                  <a:lnTo>
                    <a:pt x="46765" y="11691"/>
                  </a:lnTo>
                  <a:lnTo>
                    <a:pt x="66658" y="15135"/>
                  </a:lnTo>
                  <a:lnTo>
                    <a:pt x="86038" y="17431"/>
                  </a:lnTo>
                  <a:lnTo>
                    <a:pt x="105075" y="18961"/>
                  </a:lnTo>
                  <a:lnTo>
                    <a:pt x="123884" y="21205"/>
                  </a:lnTo>
                  <a:lnTo>
                    <a:pt x="142541" y="23924"/>
                  </a:lnTo>
                  <a:lnTo>
                    <a:pt x="161097" y="26961"/>
                  </a:lnTo>
                  <a:lnTo>
                    <a:pt x="180808" y="28985"/>
                  </a:lnTo>
                  <a:lnTo>
                    <a:pt x="201290" y="30335"/>
                  </a:lnTo>
                  <a:lnTo>
                    <a:pt x="222286" y="31235"/>
                  </a:lnTo>
                  <a:lnTo>
                    <a:pt x="244847" y="33058"/>
                  </a:lnTo>
                  <a:lnTo>
                    <a:pt x="292755" y="38347"/>
                  </a:lnTo>
                  <a:lnTo>
                    <a:pt x="339333" y="44776"/>
                  </a:lnTo>
                  <a:lnTo>
                    <a:pt x="362031" y="48203"/>
                  </a:lnTo>
                  <a:lnTo>
                    <a:pt x="385728" y="50488"/>
                  </a:lnTo>
                  <a:lnTo>
                    <a:pt x="410090" y="52011"/>
                  </a:lnTo>
                  <a:lnTo>
                    <a:pt x="434896" y="53027"/>
                  </a:lnTo>
                  <a:lnTo>
                    <a:pt x="458775" y="54927"/>
                  </a:lnTo>
                  <a:lnTo>
                    <a:pt x="482035" y="57417"/>
                  </a:lnTo>
                  <a:lnTo>
                    <a:pt x="504882" y="60301"/>
                  </a:lnTo>
                  <a:lnTo>
                    <a:pt x="528679" y="62224"/>
                  </a:lnTo>
                  <a:lnTo>
                    <a:pt x="553107" y="63505"/>
                  </a:lnTo>
                  <a:lnTo>
                    <a:pt x="577958" y="64360"/>
                  </a:lnTo>
                  <a:lnTo>
                    <a:pt x="601866" y="66153"/>
                  </a:lnTo>
                  <a:lnTo>
                    <a:pt x="625146" y="68572"/>
                  </a:lnTo>
                  <a:lnTo>
                    <a:pt x="721100" y="81246"/>
                  </a:lnTo>
                  <a:lnTo>
                    <a:pt x="813737" y="95531"/>
                  </a:lnTo>
                  <a:lnTo>
                    <a:pt x="858404" y="102818"/>
                  </a:lnTo>
                  <a:lnTo>
                    <a:pt x="879370" y="105250"/>
                  </a:lnTo>
                  <a:lnTo>
                    <a:pt x="899464" y="106872"/>
                  </a:lnTo>
                  <a:lnTo>
                    <a:pt x="918978" y="107953"/>
                  </a:lnTo>
                  <a:lnTo>
                    <a:pt x="936881" y="109897"/>
                  </a:lnTo>
                  <a:lnTo>
                    <a:pt x="953711" y="112417"/>
                  </a:lnTo>
                  <a:lnTo>
                    <a:pt x="969824" y="115320"/>
                  </a:lnTo>
                  <a:lnTo>
                    <a:pt x="1000779" y="118547"/>
                  </a:lnTo>
                  <a:lnTo>
                    <a:pt x="1030850" y="119980"/>
                  </a:lnTo>
                  <a:lnTo>
                    <a:pt x="1060529" y="120617"/>
                  </a:lnTo>
                  <a:lnTo>
                    <a:pt x="1145202" y="1211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1355539" y="5307572"/>
              <a:ext cx="148747" cy="205273"/>
            </a:xfrm>
            <a:custGeom>
              <a:avLst/>
              <a:gdLst/>
              <a:ahLst/>
              <a:cxnLst/>
              <a:rect l="0" t="0" r="0" b="0"/>
              <a:pathLst>
                <a:path w="148747" h="205273">
                  <a:moveTo>
                    <a:pt x="65906" y="66069"/>
                  </a:moveTo>
                  <a:lnTo>
                    <a:pt x="36678" y="95297"/>
                  </a:lnTo>
                  <a:lnTo>
                    <a:pt x="25621" y="107578"/>
                  </a:lnTo>
                  <a:lnTo>
                    <a:pt x="15803" y="119435"/>
                  </a:lnTo>
                  <a:lnTo>
                    <a:pt x="6810" y="131011"/>
                  </a:lnTo>
                  <a:lnTo>
                    <a:pt x="2039" y="143622"/>
                  </a:lnTo>
                  <a:lnTo>
                    <a:pt x="81" y="156923"/>
                  </a:lnTo>
                  <a:lnTo>
                    <a:pt x="0" y="170685"/>
                  </a:lnTo>
                  <a:lnTo>
                    <a:pt x="4839" y="181083"/>
                  </a:lnTo>
                  <a:lnTo>
                    <a:pt x="12960" y="189238"/>
                  </a:lnTo>
                  <a:lnTo>
                    <a:pt x="23268" y="195899"/>
                  </a:lnTo>
                  <a:lnTo>
                    <a:pt x="36257" y="200339"/>
                  </a:lnTo>
                  <a:lnTo>
                    <a:pt x="51034" y="203299"/>
                  </a:lnTo>
                  <a:lnTo>
                    <a:pt x="67003" y="205272"/>
                  </a:lnTo>
                  <a:lnTo>
                    <a:pt x="81320" y="204141"/>
                  </a:lnTo>
                  <a:lnTo>
                    <a:pt x="94534" y="200940"/>
                  </a:lnTo>
                  <a:lnTo>
                    <a:pt x="107015" y="196359"/>
                  </a:lnTo>
                  <a:lnTo>
                    <a:pt x="117782" y="188411"/>
                  </a:lnTo>
                  <a:lnTo>
                    <a:pt x="127407" y="178218"/>
                  </a:lnTo>
                  <a:lnTo>
                    <a:pt x="136271" y="166529"/>
                  </a:lnTo>
                  <a:lnTo>
                    <a:pt x="142180" y="152618"/>
                  </a:lnTo>
                  <a:lnTo>
                    <a:pt x="146120" y="137227"/>
                  </a:lnTo>
                  <a:lnTo>
                    <a:pt x="148746" y="120849"/>
                  </a:lnTo>
                  <a:lnTo>
                    <a:pt x="148050" y="105036"/>
                  </a:lnTo>
                  <a:lnTo>
                    <a:pt x="145139" y="89600"/>
                  </a:lnTo>
                  <a:lnTo>
                    <a:pt x="140751" y="74415"/>
                  </a:lnTo>
                  <a:lnTo>
                    <a:pt x="134155" y="61845"/>
                  </a:lnTo>
                  <a:lnTo>
                    <a:pt x="126088" y="51018"/>
                  </a:lnTo>
                  <a:lnTo>
                    <a:pt x="108559" y="32463"/>
                  </a:lnTo>
                  <a:lnTo>
                    <a:pt x="100459" y="24089"/>
                  </a:lnTo>
                  <a:lnTo>
                    <a:pt x="5489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1124133" y="4008208"/>
              <a:ext cx="1" cy="209220"/>
            </a:xfrm>
            <a:custGeom>
              <a:avLst/>
              <a:gdLst/>
              <a:ahLst/>
              <a:cxnLst/>
              <a:rect l="0" t="0" r="0" b="0"/>
              <a:pathLst>
                <a:path w="1" h="209220">
                  <a:moveTo>
                    <a:pt x="0" y="0"/>
                  </a:moveTo>
                  <a:lnTo>
                    <a:pt x="0" y="20921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1038293" y="5230491"/>
              <a:ext cx="119245" cy="278486"/>
            </a:xfrm>
            <a:custGeom>
              <a:avLst/>
              <a:gdLst/>
              <a:ahLst/>
              <a:cxnLst/>
              <a:rect l="0" t="0" r="0" b="0"/>
              <a:pathLst>
                <a:path w="119245" h="278486">
                  <a:moveTo>
                    <a:pt x="41794" y="0"/>
                  </a:moveTo>
                  <a:lnTo>
                    <a:pt x="30103" y="29228"/>
                  </a:lnTo>
                  <a:lnTo>
                    <a:pt x="25435" y="42732"/>
                  </a:lnTo>
                  <a:lnTo>
                    <a:pt x="21100" y="56629"/>
                  </a:lnTo>
                  <a:lnTo>
                    <a:pt x="13020" y="83897"/>
                  </a:lnTo>
                  <a:lnTo>
                    <a:pt x="5351" y="108251"/>
                  </a:lnTo>
                  <a:lnTo>
                    <a:pt x="2817" y="122331"/>
                  </a:lnTo>
                  <a:lnTo>
                    <a:pt x="1127" y="137835"/>
                  </a:lnTo>
                  <a:lnTo>
                    <a:pt x="0" y="154289"/>
                  </a:lnTo>
                  <a:lnTo>
                    <a:pt x="473" y="168929"/>
                  </a:lnTo>
                  <a:lnTo>
                    <a:pt x="2012" y="182359"/>
                  </a:lnTo>
                  <a:lnTo>
                    <a:pt x="4261" y="194983"/>
                  </a:lnTo>
                  <a:lnTo>
                    <a:pt x="6984" y="207070"/>
                  </a:lnTo>
                  <a:lnTo>
                    <a:pt x="10023" y="218798"/>
                  </a:lnTo>
                  <a:lnTo>
                    <a:pt x="13272" y="230287"/>
                  </a:lnTo>
                  <a:lnTo>
                    <a:pt x="17885" y="240394"/>
                  </a:lnTo>
                  <a:lnTo>
                    <a:pt x="23408" y="249579"/>
                  </a:lnTo>
                  <a:lnTo>
                    <a:pt x="29536" y="258149"/>
                  </a:lnTo>
                  <a:lnTo>
                    <a:pt x="37293" y="265086"/>
                  </a:lnTo>
                  <a:lnTo>
                    <a:pt x="46134" y="270934"/>
                  </a:lnTo>
                  <a:lnTo>
                    <a:pt x="55699" y="276056"/>
                  </a:lnTo>
                  <a:lnTo>
                    <a:pt x="65746" y="278247"/>
                  </a:lnTo>
                  <a:lnTo>
                    <a:pt x="76115" y="278485"/>
                  </a:lnTo>
                  <a:lnTo>
                    <a:pt x="86697" y="277420"/>
                  </a:lnTo>
                  <a:lnTo>
                    <a:pt x="96200" y="273039"/>
                  </a:lnTo>
                  <a:lnTo>
                    <a:pt x="104981" y="266448"/>
                  </a:lnTo>
                  <a:lnTo>
                    <a:pt x="113283" y="258384"/>
                  </a:lnTo>
                  <a:lnTo>
                    <a:pt x="117594" y="249336"/>
                  </a:lnTo>
                  <a:lnTo>
                    <a:pt x="119244" y="239635"/>
                  </a:lnTo>
                  <a:lnTo>
                    <a:pt x="119121" y="229496"/>
                  </a:lnTo>
                  <a:lnTo>
                    <a:pt x="115368" y="221514"/>
                  </a:lnTo>
                  <a:lnTo>
                    <a:pt x="109196" y="214969"/>
                  </a:lnTo>
                  <a:lnTo>
                    <a:pt x="101411" y="209382"/>
                  </a:lnTo>
                  <a:lnTo>
                    <a:pt x="91327" y="206881"/>
                  </a:lnTo>
                  <a:lnTo>
                    <a:pt x="79710" y="206437"/>
                  </a:lnTo>
                  <a:lnTo>
                    <a:pt x="67071" y="207365"/>
                  </a:lnTo>
                  <a:lnTo>
                    <a:pt x="57422" y="211653"/>
                  </a:lnTo>
                  <a:lnTo>
                    <a:pt x="49765" y="218183"/>
                  </a:lnTo>
                  <a:lnTo>
                    <a:pt x="19771" y="2642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1344364" y="5726011"/>
              <a:ext cx="165175" cy="220232"/>
            </a:xfrm>
            <a:custGeom>
              <a:avLst/>
              <a:gdLst/>
              <a:ahLst/>
              <a:cxnLst/>
              <a:rect l="0" t="0" r="0" b="0"/>
              <a:pathLst>
                <a:path w="165175" h="220232">
                  <a:moveTo>
                    <a:pt x="0" y="0"/>
                  </a:moveTo>
                  <a:lnTo>
                    <a:pt x="17537" y="29228"/>
                  </a:lnTo>
                  <a:lnTo>
                    <a:pt x="25150" y="40285"/>
                  </a:lnTo>
                  <a:lnTo>
                    <a:pt x="32672" y="50103"/>
                  </a:lnTo>
                  <a:lnTo>
                    <a:pt x="40134" y="59096"/>
                  </a:lnTo>
                  <a:lnTo>
                    <a:pt x="47556" y="69985"/>
                  </a:lnTo>
                  <a:lnTo>
                    <a:pt x="54951" y="82138"/>
                  </a:lnTo>
                  <a:lnTo>
                    <a:pt x="62328" y="95135"/>
                  </a:lnTo>
                  <a:lnTo>
                    <a:pt x="69693" y="106246"/>
                  </a:lnTo>
                  <a:lnTo>
                    <a:pt x="77049" y="116100"/>
                  </a:lnTo>
                  <a:lnTo>
                    <a:pt x="84401" y="125117"/>
                  </a:lnTo>
                  <a:lnTo>
                    <a:pt x="91749" y="134799"/>
                  </a:lnTo>
                  <a:lnTo>
                    <a:pt x="106439" y="155344"/>
                  </a:lnTo>
                  <a:lnTo>
                    <a:pt x="113782" y="164738"/>
                  </a:lnTo>
                  <a:lnTo>
                    <a:pt x="121125" y="173448"/>
                  </a:lnTo>
                  <a:lnTo>
                    <a:pt x="128467" y="181702"/>
                  </a:lnTo>
                  <a:lnTo>
                    <a:pt x="143150" y="197397"/>
                  </a:lnTo>
                  <a:lnTo>
                    <a:pt x="165174"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1300318" y="5703988"/>
              <a:ext cx="187198" cy="176186"/>
            </a:xfrm>
            <a:custGeom>
              <a:avLst/>
              <a:gdLst/>
              <a:ahLst/>
              <a:cxnLst/>
              <a:rect l="0" t="0" r="0" b="0"/>
              <a:pathLst>
                <a:path w="187198" h="176186">
                  <a:moveTo>
                    <a:pt x="187197" y="0"/>
                  </a:moveTo>
                  <a:lnTo>
                    <a:pt x="33133" y="154064"/>
                  </a:lnTo>
                  <a:lnTo>
                    <a:pt x="0" y="1761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970335" y="5626907"/>
              <a:ext cx="175822" cy="143151"/>
            </a:xfrm>
            <a:custGeom>
              <a:avLst/>
              <a:gdLst/>
              <a:ahLst/>
              <a:cxnLst/>
              <a:rect l="0" t="0" r="0" b="0"/>
              <a:pathLst>
                <a:path w="175822" h="143151">
                  <a:moveTo>
                    <a:pt x="32671" y="0"/>
                  </a:moveTo>
                  <a:lnTo>
                    <a:pt x="20980" y="23382"/>
                  </a:lnTo>
                  <a:lnTo>
                    <a:pt x="15089" y="32718"/>
                  </a:lnTo>
                  <a:lnTo>
                    <a:pt x="8714" y="41388"/>
                  </a:lnTo>
                  <a:lnTo>
                    <a:pt x="2018" y="49615"/>
                  </a:lnTo>
                  <a:lnTo>
                    <a:pt x="0" y="57547"/>
                  </a:lnTo>
                  <a:lnTo>
                    <a:pt x="1102" y="65281"/>
                  </a:lnTo>
                  <a:lnTo>
                    <a:pt x="4284" y="72885"/>
                  </a:lnTo>
                  <a:lnTo>
                    <a:pt x="10076" y="79178"/>
                  </a:lnTo>
                  <a:lnTo>
                    <a:pt x="17608" y="84597"/>
                  </a:lnTo>
                  <a:lnTo>
                    <a:pt x="26299" y="89432"/>
                  </a:lnTo>
                  <a:lnTo>
                    <a:pt x="35764" y="93880"/>
                  </a:lnTo>
                  <a:lnTo>
                    <a:pt x="45745" y="98069"/>
                  </a:lnTo>
                  <a:lnTo>
                    <a:pt x="56069" y="102084"/>
                  </a:lnTo>
                  <a:lnTo>
                    <a:pt x="67846" y="107208"/>
                  </a:lnTo>
                  <a:lnTo>
                    <a:pt x="93982" y="119427"/>
                  </a:lnTo>
                  <a:lnTo>
                    <a:pt x="106579" y="124888"/>
                  </a:lnTo>
                  <a:lnTo>
                    <a:pt x="118649" y="129752"/>
                  </a:lnTo>
                  <a:lnTo>
                    <a:pt x="175821" y="1431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1069075" y="5670953"/>
              <a:ext cx="44047" cy="286302"/>
            </a:xfrm>
            <a:custGeom>
              <a:avLst/>
              <a:gdLst/>
              <a:ahLst/>
              <a:cxnLst/>
              <a:rect l="0" t="0" r="0" b="0"/>
              <a:pathLst>
                <a:path w="44047" h="286302">
                  <a:moveTo>
                    <a:pt x="44046" y="0"/>
                  </a:moveTo>
                  <a:lnTo>
                    <a:pt x="38201" y="29229"/>
                  </a:lnTo>
                  <a:lnTo>
                    <a:pt x="32068" y="56629"/>
                  </a:lnTo>
                  <a:lnTo>
                    <a:pt x="28720" y="70788"/>
                  </a:lnTo>
                  <a:lnTo>
                    <a:pt x="26488" y="87567"/>
                  </a:lnTo>
                  <a:lnTo>
                    <a:pt x="25000" y="106095"/>
                  </a:lnTo>
                  <a:lnTo>
                    <a:pt x="24008" y="125788"/>
                  </a:lnTo>
                  <a:lnTo>
                    <a:pt x="22123" y="142587"/>
                  </a:lnTo>
                  <a:lnTo>
                    <a:pt x="19643" y="157457"/>
                  </a:lnTo>
                  <a:lnTo>
                    <a:pt x="10306" y="202447"/>
                  </a:lnTo>
                  <a:lnTo>
                    <a:pt x="0" y="2863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p:cNvGrpSpPr/>
          <p:nvPr/>
        </p:nvGrpSpPr>
        <p:grpSpPr>
          <a:xfrm>
            <a:off x="100058" y="5439710"/>
            <a:ext cx="1618700" cy="1200262"/>
            <a:chOff x="100058" y="5439710"/>
            <a:chExt cx="1618700" cy="1200262"/>
          </a:xfrm>
        </p:grpSpPr>
        <p:sp>
          <p:nvSpPr>
            <p:cNvPr id="82" name="Freeform 81"/>
            <p:cNvSpPr/>
            <p:nvPr/>
          </p:nvSpPr>
          <p:spPr>
            <a:xfrm>
              <a:off x="695937" y="5648930"/>
              <a:ext cx="155407" cy="240924"/>
            </a:xfrm>
            <a:custGeom>
              <a:avLst/>
              <a:gdLst/>
              <a:ahLst/>
              <a:cxnLst/>
              <a:rect l="0" t="0" r="0" b="0"/>
              <a:pathLst>
                <a:path w="155407" h="240924">
                  <a:moveTo>
                    <a:pt x="97849" y="22023"/>
                  </a:moveTo>
                  <a:lnTo>
                    <a:pt x="56930" y="4486"/>
                  </a:lnTo>
                  <a:lnTo>
                    <a:pt x="41205" y="1767"/>
                  </a:lnTo>
                  <a:lnTo>
                    <a:pt x="27052" y="2402"/>
                  </a:lnTo>
                  <a:lnTo>
                    <a:pt x="13946" y="5272"/>
                  </a:lnTo>
                  <a:lnTo>
                    <a:pt x="6432" y="12079"/>
                  </a:lnTo>
                  <a:lnTo>
                    <a:pt x="2646" y="21512"/>
                  </a:lnTo>
                  <a:lnTo>
                    <a:pt x="1346" y="32694"/>
                  </a:lnTo>
                  <a:lnTo>
                    <a:pt x="1702" y="43819"/>
                  </a:lnTo>
                  <a:lnTo>
                    <a:pt x="3164" y="54906"/>
                  </a:lnTo>
                  <a:lnTo>
                    <a:pt x="5361" y="65968"/>
                  </a:lnTo>
                  <a:lnTo>
                    <a:pt x="9274" y="78237"/>
                  </a:lnTo>
                  <a:lnTo>
                    <a:pt x="14329" y="91310"/>
                  </a:lnTo>
                  <a:lnTo>
                    <a:pt x="20146" y="104920"/>
                  </a:lnTo>
                  <a:lnTo>
                    <a:pt x="26471" y="116440"/>
                  </a:lnTo>
                  <a:lnTo>
                    <a:pt x="33135" y="126567"/>
                  </a:lnTo>
                  <a:lnTo>
                    <a:pt x="40024" y="135765"/>
                  </a:lnTo>
                  <a:lnTo>
                    <a:pt x="45840" y="145568"/>
                  </a:lnTo>
                  <a:lnTo>
                    <a:pt x="50942" y="155774"/>
                  </a:lnTo>
                  <a:lnTo>
                    <a:pt x="55566" y="166248"/>
                  </a:lnTo>
                  <a:lnTo>
                    <a:pt x="61096" y="176901"/>
                  </a:lnTo>
                  <a:lnTo>
                    <a:pt x="67229" y="187674"/>
                  </a:lnTo>
                  <a:lnTo>
                    <a:pt x="73766" y="198527"/>
                  </a:lnTo>
                  <a:lnTo>
                    <a:pt x="79346" y="209432"/>
                  </a:lnTo>
                  <a:lnTo>
                    <a:pt x="84291" y="220373"/>
                  </a:lnTo>
                  <a:lnTo>
                    <a:pt x="88810" y="231338"/>
                  </a:lnTo>
                  <a:lnTo>
                    <a:pt x="86929" y="237424"/>
                  </a:lnTo>
                  <a:lnTo>
                    <a:pt x="80781" y="240258"/>
                  </a:lnTo>
                  <a:lnTo>
                    <a:pt x="71788" y="240923"/>
                  </a:lnTo>
                  <a:lnTo>
                    <a:pt x="62123" y="238920"/>
                  </a:lnTo>
                  <a:lnTo>
                    <a:pt x="52008" y="235137"/>
                  </a:lnTo>
                  <a:lnTo>
                    <a:pt x="41595" y="230169"/>
                  </a:lnTo>
                  <a:lnTo>
                    <a:pt x="30982" y="223186"/>
                  </a:lnTo>
                  <a:lnTo>
                    <a:pt x="20237" y="214860"/>
                  </a:lnTo>
                  <a:lnTo>
                    <a:pt x="9402" y="205639"/>
                  </a:lnTo>
                  <a:lnTo>
                    <a:pt x="3403" y="194598"/>
                  </a:lnTo>
                  <a:lnTo>
                    <a:pt x="627" y="182343"/>
                  </a:lnTo>
                  <a:lnTo>
                    <a:pt x="0" y="169279"/>
                  </a:lnTo>
                  <a:lnTo>
                    <a:pt x="4476" y="160570"/>
                  </a:lnTo>
                  <a:lnTo>
                    <a:pt x="12353" y="154763"/>
                  </a:lnTo>
                  <a:lnTo>
                    <a:pt x="22499" y="150893"/>
                  </a:lnTo>
                  <a:lnTo>
                    <a:pt x="34157" y="147089"/>
                  </a:lnTo>
                  <a:lnTo>
                    <a:pt x="46824" y="143328"/>
                  </a:lnTo>
                  <a:lnTo>
                    <a:pt x="60162" y="139599"/>
                  </a:lnTo>
                  <a:lnTo>
                    <a:pt x="84770" y="132192"/>
                  </a:lnTo>
                  <a:lnTo>
                    <a:pt x="130475" y="117468"/>
                  </a:lnTo>
                  <a:lnTo>
                    <a:pt x="139176" y="111347"/>
                  </a:lnTo>
                  <a:lnTo>
                    <a:pt x="146200" y="103595"/>
                  </a:lnTo>
                  <a:lnTo>
                    <a:pt x="152106" y="94757"/>
                  </a:lnTo>
                  <a:lnTo>
                    <a:pt x="154820" y="83971"/>
                  </a:lnTo>
                  <a:lnTo>
                    <a:pt x="155406" y="71887"/>
                  </a:lnTo>
                  <a:lnTo>
                    <a:pt x="154573" y="58936"/>
                  </a:lnTo>
                  <a:lnTo>
                    <a:pt x="151571" y="46632"/>
                  </a:lnTo>
                  <a:lnTo>
                    <a:pt x="147122" y="34758"/>
                  </a:lnTo>
                  <a:lnTo>
                    <a:pt x="13088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408382" y="5670953"/>
              <a:ext cx="22024" cy="187198"/>
            </a:xfrm>
            <a:custGeom>
              <a:avLst/>
              <a:gdLst/>
              <a:ahLst/>
              <a:cxnLst/>
              <a:rect l="0" t="0" r="0" b="0"/>
              <a:pathLst>
                <a:path w="22024" h="187198">
                  <a:moveTo>
                    <a:pt x="22023" y="0"/>
                  </a:moveTo>
                  <a:lnTo>
                    <a:pt x="16177" y="29229"/>
                  </a:lnTo>
                  <a:lnTo>
                    <a:pt x="10044" y="56629"/>
                  </a:lnTo>
                  <a:lnTo>
                    <a:pt x="6696" y="70788"/>
                  </a:lnTo>
                  <a:lnTo>
                    <a:pt x="4464" y="85120"/>
                  </a:lnTo>
                  <a:lnTo>
                    <a:pt x="2976" y="99570"/>
                  </a:lnTo>
                  <a:lnTo>
                    <a:pt x="1984" y="114097"/>
                  </a:lnTo>
                  <a:lnTo>
                    <a:pt x="1322" y="128675"/>
                  </a:lnTo>
                  <a:lnTo>
                    <a:pt x="0" y="1871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309278" y="5748034"/>
              <a:ext cx="132139" cy="44047"/>
            </a:xfrm>
            <a:custGeom>
              <a:avLst/>
              <a:gdLst/>
              <a:ahLst/>
              <a:cxnLst/>
              <a:rect l="0" t="0" r="0" b="0"/>
              <a:pathLst>
                <a:path w="132139" h="44047">
                  <a:moveTo>
                    <a:pt x="0" y="0"/>
                  </a:moveTo>
                  <a:lnTo>
                    <a:pt x="40919" y="11691"/>
                  </a:lnTo>
                  <a:lnTo>
                    <a:pt x="57867" y="17583"/>
                  </a:lnTo>
                  <a:lnTo>
                    <a:pt x="74059" y="23957"/>
                  </a:lnTo>
                  <a:lnTo>
                    <a:pt x="132138" y="440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100058" y="6112436"/>
              <a:ext cx="1618700" cy="48873"/>
            </a:xfrm>
            <a:custGeom>
              <a:avLst/>
              <a:gdLst/>
              <a:ahLst/>
              <a:cxnLst/>
              <a:rect l="0" t="0" r="0" b="0"/>
              <a:pathLst>
                <a:path w="1618700" h="48873">
                  <a:moveTo>
                    <a:pt x="1618699" y="9991"/>
                  </a:moveTo>
                  <a:lnTo>
                    <a:pt x="1583626" y="4146"/>
                  </a:lnTo>
                  <a:lnTo>
                    <a:pt x="1568400" y="2424"/>
                  </a:lnTo>
                  <a:lnTo>
                    <a:pt x="1553355" y="1276"/>
                  </a:lnTo>
                  <a:lnTo>
                    <a:pt x="1523588" y="0"/>
                  </a:lnTo>
                  <a:lnTo>
                    <a:pt x="1478092" y="506"/>
                  </a:lnTo>
                  <a:lnTo>
                    <a:pt x="1461339" y="2445"/>
                  </a:lnTo>
                  <a:lnTo>
                    <a:pt x="1444052" y="4960"/>
                  </a:lnTo>
                  <a:lnTo>
                    <a:pt x="1426411" y="6637"/>
                  </a:lnTo>
                  <a:lnTo>
                    <a:pt x="1408532" y="7756"/>
                  </a:lnTo>
                  <a:lnTo>
                    <a:pt x="1390495" y="8501"/>
                  </a:lnTo>
                  <a:lnTo>
                    <a:pt x="1371130" y="10221"/>
                  </a:lnTo>
                  <a:lnTo>
                    <a:pt x="1350879" y="12592"/>
                  </a:lnTo>
                  <a:lnTo>
                    <a:pt x="1330037" y="15396"/>
                  </a:lnTo>
                  <a:lnTo>
                    <a:pt x="1307577" y="17265"/>
                  </a:lnTo>
                  <a:lnTo>
                    <a:pt x="1284040" y="18511"/>
                  </a:lnTo>
                  <a:lnTo>
                    <a:pt x="1259784" y="19342"/>
                  </a:lnTo>
                  <a:lnTo>
                    <a:pt x="1235049" y="21119"/>
                  </a:lnTo>
                  <a:lnTo>
                    <a:pt x="1209994" y="23527"/>
                  </a:lnTo>
                  <a:lnTo>
                    <a:pt x="1184726" y="26356"/>
                  </a:lnTo>
                  <a:lnTo>
                    <a:pt x="1159317" y="28243"/>
                  </a:lnTo>
                  <a:lnTo>
                    <a:pt x="1133812" y="29500"/>
                  </a:lnTo>
                  <a:lnTo>
                    <a:pt x="1082635" y="30897"/>
                  </a:lnTo>
                  <a:lnTo>
                    <a:pt x="954313" y="31868"/>
                  </a:lnTo>
                  <a:lnTo>
                    <a:pt x="927403" y="33140"/>
                  </a:lnTo>
                  <a:lnTo>
                    <a:pt x="899675" y="35212"/>
                  </a:lnTo>
                  <a:lnTo>
                    <a:pt x="871402" y="37816"/>
                  </a:lnTo>
                  <a:lnTo>
                    <a:pt x="843989" y="39553"/>
                  </a:lnTo>
                  <a:lnTo>
                    <a:pt x="790690" y="41482"/>
                  </a:lnTo>
                  <a:lnTo>
                    <a:pt x="685466" y="42721"/>
                  </a:lnTo>
                  <a:lnTo>
                    <a:pt x="156964" y="43026"/>
                  </a:lnTo>
                  <a:lnTo>
                    <a:pt x="140124" y="44249"/>
                  </a:lnTo>
                  <a:lnTo>
                    <a:pt x="124004" y="46288"/>
                  </a:lnTo>
                  <a:lnTo>
                    <a:pt x="108363" y="48872"/>
                  </a:lnTo>
                  <a:lnTo>
                    <a:pt x="74671" y="48479"/>
                  </a:lnTo>
                  <a:lnTo>
                    <a:pt x="0" y="430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1304469" y="6188497"/>
              <a:ext cx="176049" cy="271196"/>
            </a:xfrm>
            <a:custGeom>
              <a:avLst/>
              <a:gdLst/>
              <a:ahLst/>
              <a:cxnLst/>
              <a:rect l="0" t="0" r="0" b="0"/>
              <a:pathLst>
                <a:path w="176049" h="271196">
                  <a:moveTo>
                    <a:pt x="116976" y="44046"/>
                  </a:moveTo>
                  <a:lnTo>
                    <a:pt x="81902" y="73274"/>
                  </a:lnTo>
                  <a:lnTo>
                    <a:pt x="51632" y="97412"/>
                  </a:lnTo>
                  <a:lnTo>
                    <a:pt x="36708" y="108987"/>
                  </a:lnTo>
                  <a:lnTo>
                    <a:pt x="25535" y="121599"/>
                  </a:lnTo>
                  <a:lnTo>
                    <a:pt x="16863" y="134900"/>
                  </a:lnTo>
                  <a:lnTo>
                    <a:pt x="9859" y="148662"/>
                  </a:lnTo>
                  <a:lnTo>
                    <a:pt x="5189" y="162730"/>
                  </a:lnTo>
                  <a:lnTo>
                    <a:pt x="2075" y="177003"/>
                  </a:lnTo>
                  <a:lnTo>
                    <a:pt x="0" y="191413"/>
                  </a:lnTo>
                  <a:lnTo>
                    <a:pt x="1063" y="205913"/>
                  </a:lnTo>
                  <a:lnTo>
                    <a:pt x="4219" y="220474"/>
                  </a:lnTo>
                  <a:lnTo>
                    <a:pt x="8770" y="235075"/>
                  </a:lnTo>
                  <a:lnTo>
                    <a:pt x="15475" y="246033"/>
                  </a:lnTo>
                  <a:lnTo>
                    <a:pt x="23615" y="254562"/>
                  </a:lnTo>
                  <a:lnTo>
                    <a:pt x="32712" y="261471"/>
                  </a:lnTo>
                  <a:lnTo>
                    <a:pt x="43671" y="266077"/>
                  </a:lnTo>
                  <a:lnTo>
                    <a:pt x="55871" y="269148"/>
                  </a:lnTo>
                  <a:lnTo>
                    <a:pt x="68898" y="271195"/>
                  </a:lnTo>
                  <a:lnTo>
                    <a:pt x="81254" y="268889"/>
                  </a:lnTo>
                  <a:lnTo>
                    <a:pt x="93161" y="263681"/>
                  </a:lnTo>
                  <a:lnTo>
                    <a:pt x="104770" y="256539"/>
                  </a:lnTo>
                  <a:lnTo>
                    <a:pt x="116180" y="248107"/>
                  </a:lnTo>
                  <a:lnTo>
                    <a:pt x="127457" y="238814"/>
                  </a:lnTo>
                  <a:lnTo>
                    <a:pt x="138645" y="228950"/>
                  </a:lnTo>
                  <a:lnTo>
                    <a:pt x="147328" y="218702"/>
                  </a:lnTo>
                  <a:lnTo>
                    <a:pt x="154340" y="208200"/>
                  </a:lnTo>
                  <a:lnTo>
                    <a:pt x="160238" y="197528"/>
                  </a:lnTo>
                  <a:lnTo>
                    <a:pt x="165393" y="185520"/>
                  </a:lnTo>
                  <a:lnTo>
                    <a:pt x="170054" y="172620"/>
                  </a:lnTo>
                  <a:lnTo>
                    <a:pt x="174385" y="159126"/>
                  </a:lnTo>
                  <a:lnTo>
                    <a:pt x="176048" y="146460"/>
                  </a:lnTo>
                  <a:lnTo>
                    <a:pt x="175934" y="134345"/>
                  </a:lnTo>
                  <a:lnTo>
                    <a:pt x="174634" y="122598"/>
                  </a:lnTo>
                  <a:lnTo>
                    <a:pt x="171320" y="108649"/>
                  </a:lnTo>
                  <a:lnTo>
                    <a:pt x="166664" y="93232"/>
                  </a:lnTo>
                  <a:lnTo>
                    <a:pt x="161113" y="76837"/>
                  </a:lnTo>
                  <a:lnTo>
                    <a:pt x="153742" y="62236"/>
                  </a:lnTo>
                  <a:lnTo>
                    <a:pt x="145157" y="48831"/>
                  </a:lnTo>
                  <a:lnTo>
                    <a:pt x="9495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1007915" y="6287601"/>
              <a:ext cx="197135" cy="234404"/>
            </a:xfrm>
            <a:custGeom>
              <a:avLst/>
              <a:gdLst/>
              <a:ahLst/>
              <a:cxnLst/>
              <a:rect l="0" t="0" r="0" b="0"/>
              <a:pathLst>
                <a:path w="197135" h="234404">
                  <a:moveTo>
                    <a:pt x="116218" y="11011"/>
                  </a:moveTo>
                  <a:lnTo>
                    <a:pt x="75299" y="40239"/>
                  </a:lnTo>
                  <a:lnTo>
                    <a:pt x="60798" y="51296"/>
                  </a:lnTo>
                  <a:lnTo>
                    <a:pt x="48683" y="61114"/>
                  </a:lnTo>
                  <a:lnTo>
                    <a:pt x="38160" y="70107"/>
                  </a:lnTo>
                  <a:lnTo>
                    <a:pt x="28698" y="80996"/>
                  </a:lnTo>
                  <a:lnTo>
                    <a:pt x="19942" y="93149"/>
                  </a:lnTo>
                  <a:lnTo>
                    <a:pt x="11659" y="106146"/>
                  </a:lnTo>
                  <a:lnTo>
                    <a:pt x="6136" y="119704"/>
                  </a:lnTo>
                  <a:lnTo>
                    <a:pt x="2454" y="133637"/>
                  </a:lnTo>
                  <a:lnTo>
                    <a:pt x="0" y="147820"/>
                  </a:lnTo>
                  <a:lnTo>
                    <a:pt x="811" y="160945"/>
                  </a:lnTo>
                  <a:lnTo>
                    <a:pt x="3798" y="173367"/>
                  </a:lnTo>
                  <a:lnTo>
                    <a:pt x="8237" y="185317"/>
                  </a:lnTo>
                  <a:lnTo>
                    <a:pt x="14866" y="195732"/>
                  </a:lnTo>
                  <a:lnTo>
                    <a:pt x="22957" y="205122"/>
                  </a:lnTo>
                  <a:lnTo>
                    <a:pt x="32021" y="213829"/>
                  </a:lnTo>
                  <a:lnTo>
                    <a:pt x="42957" y="220857"/>
                  </a:lnTo>
                  <a:lnTo>
                    <a:pt x="55142" y="226766"/>
                  </a:lnTo>
                  <a:lnTo>
                    <a:pt x="68160" y="231929"/>
                  </a:lnTo>
                  <a:lnTo>
                    <a:pt x="82956" y="234147"/>
                  </a:lnTo>
                  <a:lnTo>
                    <a:pt x="98937" y="234403"/>
                  </a:lnTo>
                  <a:lnTo>
                    <a:pt x="115709" y="233349"/>
                  </a:lnTo>
                  <a:lnTo>
                    <a:pt x="130561" y="230200"/>
                  </a:lnTo>
                  <a:lnTo>
                    <a:pt x="144132" y="225654"/>
                  </a:lnTo>
                  <a:lnTo>
                    <a:pt x="156851" y="220176"/>
                  </a:lnTo>
                  <a:lnTo>
                    <a:pt x="166553" y="211629"/>
                  </a:lnTo>
                  <a:lnTo>
                    <a:pt x="174245" y="201038"/>
                  </a:lnTo>
                  <a:lnTo>
                    <a:pt x="180596" y="189083"/>
                  </a:lnTo>
                  <a:lnTo>
                    <a:pt x="186054" y="176219"/>
                  </a:lnTo>
                  <a:lnTo>
                    <a:pt x="190916" y="162749"/>
                  </a:lnTo>
                  <a:lnTo>
                    <a:pt x="195381" y="148875"/>
                  </a:lnTo>
                  <a:lnTo>
                    <a:pt x="197134" y="135955"/>
                  </a:lnTo>
                  <a:lnTo>
                    <a:pt x="197079" y="123672"/>
                  </a:lnTo>
                  <a:lnTo>
                    <a:pt x="195819" y="111812"/>
                  </a:lnTo>
                  <a:lnTo>
                    <a:pt x="192532" y="99011"/>
                  </a:lnTo>
                  <a:lnTo>
                    <a:pt x="187894" y="85583"/>
                  </a:lnTo>
                  <a:lnTo>
                    <a:pt x="182354" y="71737"/>
                  </a:lnTo>
                  <a:lnTo>
                    <a:pt x="174991" y="58836"/>
                  </a:lnTo>
                  <a:lnTo>
                    <a:pt x="166412" y="46565"/>
                  </a:lnTo>
                  <a:lnTo>
                    <a:pt x="11621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50636" y="5439710"/>
              <a:ext cx="44047" cy="154163"/>
            </a:xfrm>
            <a:custGeom>
              <a:avLst/>
              <a:gdLst/>
              <a:ahLst/>
              <a:cxnLst/>
              <a:rect l="0" t="0" r="0" b="0"/>
              <a:pathLst>
                <a:path w="44047" h="154163">
                  <a:moveTo>
                    <a:pt x="44046" y="0"/>
                  </a:moveTo>
                  <a:lnTo>
                    <a:pt x="26509" y="40920"/>
                  </a:lnTo>
                  <a:lnTo>
                    <a:pt x="21343" y="59091"/>
                  </a:lnTo>
                  <a:lnTo>
                    <a:pt x="17899" y="77323"/>
                  </a:lnTo>
                  <a:lnTo>
                    <a:pt x="0" y="154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644198" y="6153308"/>
              <a:ext cx="176936" cy="486664"/>
            </a:xfrm>
            <a:custGeom>
              <a:avLst/>
              <a:gdLst/>
              <a:ahLst/>
              <a:cxnLst/>
              <a:rect l="0" t="0" r="0" b="0"/>
              <a:pathLst>
                <a:path w="176936" h="486664">
                  <a:moveTo>
                    <a:pt x="160600" y="167327"/>
                  </a:moveTo>
                  <a:lnTo>
                    <a:pt x="166445" y="143945"/>
                  </a:lnTo>
                  <a:lnTo>
                    <a:pt x="169391" y="133386"/>
                  </a:lnTo>
                  <a:lnTo>
                    <a:pt x="175926" y="111867"/>
                  </a:lnTo>
                  <a:lnTo>
                    <a:pt x="176935" y="98542"/>
                  </a:lnTo>
                  <a:lnTo>
                    <a:pt x="176384" y="83542"/>
                  </a:lnTo>
                  <a:lnTo>
                    <a:pt x="174793" y="67425"/>
                  </a:lnTo>
                  <a:lnTo>
                    <a:pt x="171286" y="53009"/>
                  </a:lnTo>
                  <a:lnTo>
                    <a:pt x="166500" y="39727"/>
                  </a:lnTo>
                  <a:lnTo>
                    <a:pt x="160863" y="27203"/>
                  </a:lnTo>
                  <a:lnTo>
                    <a:pt x="153434" y="17630"/>
                  </a:lnTo>
                  <a:lnTo>
                    <a:pt x="144811" y="10025"/>
                  </a:lnTo>
                  <a:lnTo>
                    <a:pt x="135392" y="3730"/>
                  </a:lnTo>
                  <a:lnTo>
                    <a:pt x="124218" y="758"/>
                  </a:lnTo>
                  <a:lnTo>
                    <a:pt x="111875" y="0"/>
                  </a:lnTo>
                  <a:lnTo>
                    <a:pt x="98753" y="718"/>
                  </a:lnTo>
                  <a:lnTo>
                    <a:pt x="86334" y="3644"/>
                  </a:lnTo>
                  <a:lnTo>
                    <a:pt x="74384" y="8041"/>
                  </a:lnTo>
                  <a:lnTo>
                    <a:pt x="62747" y="13419"/>
                  </a:lnTo>
                  <a:lnTo>
                    <a:pt x="52542" y="19452"/>
                  </a:lnTo>
                  <a:lnTo>
                    <a:pt x="43291" y="25922"/>
                  </a:lnTo>
                  <a:lnTo>
                    <a:pt x="34677" y="32681"/>
                  </a:lnTo>
                  <a:lnTo>
                    <a:pt x="26488" y="40858"/>
                  </a:lnTo>
                  <a:lnTo>
                    <a:pt x="18581" y="49980"/>
                  </a:lnTo>
                  <a:lnTo>
                    <a:pt x="10863" y="59732"/>
                  </a:lnTo>
                  <a:lnTo>
                    <a:pt x="5717" y="71127"/>
                  </a:lnTo>
                  <a:lnTo>
                    <a:pt x="2287" y="83618"/>
                  </a:lnTo>
                  <a:lnTo>
                    <a:pt x="0" y="96839"/>
                  </a:lnTo>
                  <a:lnTo>
                    <a:pt x="923" y="108100"/>
                  </a:lnTo>
                  <a:lnTo>
                    <a:pt x="3985" y="118054"/>
                  </a:lnTo>
                  <a:lnTo>
                    <a:pt x="8473" y="127138"/>
                  </a:lnTo>
                  <a:lnTo>
                    <a:pt x="16359" y="134417"/>
                  </a:lnTo>
                  <a:lnTo>
                    <a:pt x="26511" y="140493"/>
                  </a:lnTo>
                  <a:lnTo>
                    <a:pt x="38172" y="145767"/>
                  </a:lnTo>
                  <a:lnTo>
                    <a:pt x="49617" y="148060"/>
                  </a:lnTo>
                  <a:lnTo>
                    <a:pt x="60918" y="148365"/>
                  </a:lnTo>
                  <a:lnTo>
                    <a:pt x="72122" y="147345"/>
                  </a:lnTo>
                  <a:lnTo>
                    <a:pt x="83262" y="145441"/>
                  </a:lnTo>
                  <a:lnTo>
                    <a:pt x="94359" y="142949"/>
                  </a:lnTo>
                  <a:lnTo>
                    <a:pt x="105428" y="140064"/>
                  </a:lnTo>
                  <a:lnTo>
                    <a:pt x="116477" y="139364"/>
                  </a:lnTo>
                  <a:lnTo>
                    <a:pt x="127514" y="140120"/>
                  </a:lnTo>
                  <a:lnTo>
                    <a:pt x="138543" y="141848"/>
                  </a:lnTo>
                  <a:lnTo>
                    <a:pt x="144672" y="146671"/>
                  </a:lnTo>
                  <a:lnTo>
                    <a:pt x="147534" y="153556"/>
                  </a:lnTo>
                  <a:lnTo>
                    <a:pt x="148219" y="161817"/>
                  </a:lnTo>
                  <a:lnTo>
                    <a:pt x="147452" y="173442"/>
                  </a:lnTo>
                  <a:lnTo>
                    <a:pt x="145717" y="187309"/>
                  </a:lnTo>
                  <a:lnTo>
                    <a:pt x="134141" y="259367"/>
                  </a:lnTo>
                  <a:lnTo>
                    <a:pt x="131949" y="280075"/>
                  </a:lnTo>
                  <a:lnTo>
                    <a:pt x="130488" y="301220"/>
                  </a:lnTo>
                  <a:lnTo>
                    <a:pt x="129514" y="322659"/>
                  </a:lnTo>
                  <a:lnTo>
                    <a:pt x="130088" y="343069"/>
                  </a:lnTo>
                  <a:lnTo>
                    <a:pt x="131694" y="362793"/>
                  </a:lnTo>
                  <a:lnTo>
                    <a:pt x="133988" y="382059"/>
                  </a:lnTo>
                  <a:lnTo>
                    <a:pt x="135518" y="401022"/>
                  </a:lnTo>
                  <a:lnTo>
                    <a:pt x="136537" y="419781"/>
                  </a:lnTo>
                  <a:lnTo>
                    <a:pt x="138577" y="4866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1" name="Freeform 90"/>
          <p:cNvSpPr/>
          <p:nvPr/>
        </p:nvSpPr>
        <p:spPr>
          <a:xfrm>
            <a:off x="1263665" y="6496820"/>
            <a:ext cx="455093" cy="185384"/>
          </a:xfrm>
          <a:custGeom>
            <a:avLst/>
            <a:gdLst/>
            <a:ahLst/>
            <a:cxnLst/>
            <a:rect l="0" t="0" r="0" b="0"/>
            <a:pathLst>
              <a:path w="455093" h="185384">
                <a:moveTo>
                  <a:pt x="455092" y="143151"/>
                </a:moveTo>
                <a:lnTo>
                  <a:pt x="420019" y="166534"/>
                </a:lnTo>
                <a:lnTo>
                  <a:pt x="403569" y="173421"/>
                </a:lnTo>
                <a:lnTo>
                  <a:pt x="386485" y="178013"/>
                </a:lnTo>
                <a:lnTo>
                  <a:pt x="368979" y="181075"/>
                </a:lnTo>
                <a:lnTo>
                  <a:pt x="348743" y="183116"/>
                </a:lnTo>
                <a:lnTo>
                  <a:pt x="326688" y="184476"/>
                </a:lnTo>
                <a:lnTo>
                  <a:pt x="303420" y="185383"/>
                </a:lnTo>
                <a:lnTo>
                  <a:pt x="284238" y="184765"/>
                </a:lnTo>
                <a:lnTo>
                  <a:pt x="267779" y="183128"/>
                </a:lnTo>
                <a:lnTo>
                  <a:pt x="253136" y="180815"/>
                </a:lnTo>
                <a:lnTo>
                  <a:pt x="239703" y="178048"/>
                </a:lnTo>
                <a:lnTo>
                  <a:pt x="227078" y="174980"/>
                </a:lnTo>
                <a:lnTo>
                  <a:pt x="214990" y="171711"/>
                </a:lnTo>
                <a:lnTo>
                  <a:pt x="191771" y="164816"/>
                </a:lnTo>
                <a:lnTo>
                  <a:pt x="180441" y="161265"/>
                </a:lnTo>
                <a:lnTo>
                  <a:pt x="166770" y="157674"/>
                </a:lnTo>
                <a:lnTo>
                  <a:pt x="135266" y="150422"/>
                </a:lnTo>
                <a:lnTo>
                  <a:pt x="119524" y="145551"/>
                </a:lnTo>
                <a:lnTo>
                  <a:pt x="104136" y="139857"/>
                </a:lnTo>
                <a:lnTo>
                  <a:pt x="88983" y="133614"/>
                </a:lnTo>
                <a:lnTo>
                  <a:pt x="76433" y="127005"/>
                </a:lnTo>
                <a:lnTo>
                  <a:pt x="65620" y="120152"/>
                </a:lnTo>
                <a:lnTo>
                  <a:pt x="55965" y="113136"/>
                </a:lnTo>
                <a:lnTo>
                  <a:pt x="47080" y="106012"/>
                </a:lnTo>
                <a:lnTo>
                  <a:pt x="38711" y="98816"/>
                </a:lnTo>
                <a:lnTo>
                  <a:pt x="30684" y="91570"/>
                </a:lnTo>
                <a:lnTo>
                  <a:pt x="26556" y="81847"/>
                </a:lnTo>
                <a:lnTo>
                  <a:pt x="25028" y="70471"/>
                </a:lnTo>
                <a:lnTo>
                  <a:pt x="25232" y="57993"/>
                </a:lnTo>
                <a:lnTo>
                  <a:pt x="26592" y="46003"/>
                </a:lnTo>
                <a:lnTo>
                  <a:pt x="28722" y="34339"/>
                </a:lnTo>
                <a:lnTo>
                  <a:pt x="31366" y="22893"/>
                </a:lnTo>
                <a:lnTo>
                  <a:pt x="29458" y="16486"/>
                </a:lnTo>
                <a:lnTo>
                  <a:pt x="24515" y="13438"/>
                </a:lnTo>
                <a:lnTo>
                  <a:pt x="17550" y="12629"/>
                </a:lnTo>
                <a:lnTo>
                  <a:pt x="11682" y="15760"/>
                </a:lnTo>
                <a:lnTo>
                  <a:pt x="6547" y="21519"/>
                </a:lnTo>
                <a:lnTo>
                  <a:pt x="1900" y="29028"/>
                </a:lnTo>
                <a:lnTo>
                  <a:pt x="26" y="37705"/>
                </a:lnTo>
                <a:lnTo>
                  <a:pt x="0" y="47160"/>
                </a:lnTo>
                <a:lnTo>
                  <a:pt x="1206" y="57134"/>
                </a:lnTo>
                <a:lnTo>
                  <a:pt x="5681" y="65006"/>
                </a:lnTo>
                <a:lnTo>
                  <a:pt x="12334" y="71478"/>
                </a:lnTo>
                <a:lnTo>
                  <a:pt x="20441" y="77016"/>
                </a:lnTo>
                <a:lnTo>
                  <a:pt x="27068" y="77038"/>
                </a:lnTo>
                <a:lnTo>
                  <a:pt x="32710" y="73382"/>
                </a:lnTo>
                <a:lnTo>
                  <a:pt x="37695" y="67274"/>
                </a:lnTo>
                <a:lnTo>
                  <a:pt x="39795" y="59532"/>
                </a:lnTo>
                <a:lnTo>
                  <a:pt x="39971" y="50699"/>
                </a:lnTo>
                <a:lnTo>
                  <a:pt x="38865" y="41141"/>
                </a:lnTo>
                <a:lnTo>
                  <a:pt x="33234" y="34768"/>
                </a:lnTo>
                <a:lnTo>
                  <a:pt x="24585" y="30520"/>
                </a:lnTo>
                <a:lnTo>
                  <a:pt x="13926" y="27687"/>
                </a:lnTo>
                <a:lnTo>
                  <a:pt x="9266" y="28247"/>
                </a:lnTo>
                <a:lnTo>
                  <a:pt x="8607" y="31066"/>
                </a:lnTo>
                <a:lnTo>
                  <a:pt x="10615" y="35393"/>
                </a:lnTo>
                <a:lnTo>
                  <a:pt x="15624" y="37054"/>
                </a:lnTo>
                <a:lnTo>
                  <a:pt x="22634" y="36938"/>
                </a:lnTo>
                <a:lnTo>
                  <a:pt x="30977" y="35637"/>
                </a:lnTo>
                <a:lnTo>
                  <a:pt x="35316" y="31100"/>
                </a:lnTo>
                <a:lnTo>
                  <a:pt x="36985" y="24403"/>
                </a:lnTo>
                <a:lnTo>
                  <a:pt x="3665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4" name="Group 93"/>
          <p:cNvGrpSpPr/>
          <p:nvPr/>
        </p:nvGrpSpPr>
        <p:grpSpPr>
          <a:xfrm>
            <a:off x="517852" y="1882115"/>
            <a:ext cx="371353" cy="287163"/>
            <a:chOff x="517852" y="1882115"/>
            <a:chExt cx="371353" cy="287163"/>
          </a:xfrm>
        </p:grpSpPr>
        <p:sp>
          <p:nvSpPr>
            <p:cNvPr id="92" name="Freeform 91"/>
            <p:cNvSpPr/>
            <p:nvPr/>
          </p:nvSpPr>
          <p:spPr>
            <a:xfrm>
              <a:off x="517852" y="1882115"/>
              <a:ext cx="187843" cy="287163"/>
            </a:xfrm>
            <a:custGeom>
              <a:avLst/>
              <a:gdLst/>
              <a:ahLst/>
              <a:cxnLst/>
              <a:rect l="0" t="0" r="0" b="0"/>
              <a:pathLst>
                <a:path w="187843" h="287163">
                  <a:moveTo>
                    <a:pt x="187842" y="22885"/>
                  </a:moveTo>
                  <a:lnTo>
                    <a:pt x="152768" y="5348"/>
                  </a:lnTo>
                  <a:lnTo>
                    <a:pt x="137542" y="1405"/>
                  </a:lnTo>
                  <a:lnTo>
                    <a:pt x="122497" y="0"/>
                  </a:lnTo>
                  <a:lnTo>
                    <a:pt x="107574" y="287"/>
                  </a:lnTo>
                  <a:lnTo>
                    <a:pt x="92730" y="2926"/>
                  </a:lnTo>
                  <a:lnTo>
                    <a:pt x="77941" y="7132"/>
                  </a:lnTo>
                  <a:lnTo>
                    <a:pt x="63187" y="12383"/>
                  </a:lnTo>
                  <a:lnTo>
                    <a:pt x="50904" y="20777"/>
                  </a:lnTo>
                  <a:lnTo>
                    <a:pt x="40269" y="31268"/>
                  </a:lnTo>
                  <a:lnTo>
                    <a:pt x="30732" y="43156"/>
                  </a:lnTo>
                  <a:lnTo>
                    <a:pt x="21926" y="54751"/>
                  </a:lnTo>
                  <a:lnTo>
                    <a:pt x="5617" y="77423"/>
                  </a:lnTo>
                  <a:lnTo>
                    <a:pt x="1513" y="88608"/>
                  </a:lnTo>
                  <a:lnTo>
                    <a:pt x="0" y="99735"/>
                  </a:lnTo>
                  <a:lnTo>
                    <a:pt x="215" y="110823"/>
                  </a:lnTo>
                  <a:lnTo>
                    <a:pt x="4029" y="119439"/>
                  </a:lnTo>
                  <a:lnTo>
                    <a:pt x="10242" y="126406"/>
                  </a:lnTo>
                  <a:lnTo>
                    <a:pt x="18055" y="132275"/>
                  </a:lnTo>
                  <a:lnTo>
                    <a:pt x="28157" y="133740"/>
                  </a:lnTo>
                  <a:lnTo>
                    <a:pt x="39786" y="132270"/>
                  </a:lnTo>
                  <a:lnTo>
                    <a:pt x="52433" y="128843"/>
                  </a:lnTo>
                  <a:lnTo>
                    <a:pt x="65758" y="124111"/>
                  </a:lnTo>
                  <a:lnTo>
                    <a:pt x="79535" y="118509"/>
                  </a:lnTo>
                  <a:lnTo>
                    <a:pt x="93614" y="112328"/>
                  </a:lnTo>
                  <a:lnTo>
                    <a:pt x="105447" y="104537"/>
                  </a:lnTo>
                  <a:lnTo>
                    <a:pt x="115783" y="95672"/>
                  </a:lnTo>
                  <a:lnTo>
                    <a:pt x="149953" y="60917"/>
                  </a:lnTo>
                  <a:lnTo>
                    <a:pt x="151571" y="56804"/>
                  </a:lnTo>
                  <a:lnTo>
                    <a:pt x="148979" y="55285"/>
                  </a:lnTo>
                  <a:lnTo>
                    <a:pt x="143581" y="55497"/>
                  </a:lnTo>
                  <a:lnTo>
                    <a:pt x="139982" y="60532"/>
                  </a:lnTo>
                  <a:lnTo>
                    <a:pt x="137583" y="68782"/>
                  </a:lnTo>
                  <a:lnTo>
                    <a:pt x="135983" y="79177"/>
                  </a:lnTo>
                  <a:lnTo>
                    <a:pt x="134917" y="91000"/>
                  </a:lnTo>
                  <a:lnTo>
                    <a:pt x="134206" y="103777"/>
                  </a:lnTo>
                  <a:lnTo>
                    <a:pt x="133732" y="117188"/>
                  </a:lnTo>
                  <a:lnTo>
                    <a:pt x="134639" y="132247"/>
                  </a:lnTo>
                  <a:lnTo>
                    <a:pt x="136468" y="148404"/>
                  </a:lnTo>
                  <a:lnTo>
                    <a:pt x="138910" y="165292"/>
                  </a:lnTo>
                  <a:lnTo>
                    <a:pt x="141762" y="181445"/>
                  </a:lnTo>
                  <a:lnTo>
                    <a:pt x="144887" y="197108"/>
                  </a:lnTo>
                  <a:lnTo>
                    <a:pt x="148194" y="212444"/>
                  </a:lnTo>
                  <a:lnTo>
                    <a:pt x="151622" y="226339"/>
                  </a:lnTo>
                  <a:lnTo>
                    <a:pt x="155131" y="239272"/>
                  </a:lnTo>
                  <a:lnTo>
                    <a:pt x="165819" y="287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727717" y="1902583"/>
              <a:ext cx="161488" cy="213235"/>
            </a:xfrm>
            <a:custGeom>
              <a:avLst/>
              <a:gdLst/>
              <a:ahLst/>
              <a:cxnLst/>
              <a:rect l="0" t="0" r="0" b="0"/>
              <a:pathLst>
                <a:path w="161488" h="213235">
                  <a:moveTo>
                    <a:pt x="33035" y="24440"/>
                  </a:moveTo>
                  <a:lnTo>
                    <a:pt x="27189" y="53668"/>
                  </a:lnTo>
                  <a:lnTo>
                    <a:pt x="25467" y="67172"/>
                  </a:lnTo>
                  <a:lnTo>
                    <a:pt x="24319" y="81068"/>
                  </a:lnTo>
                  <a:lnTo>
                    <a:pt x="23554" y="95227"/>
                  </a:lnTo>
                  <a:lnTo>
                    <a:pt x="22703" y="124009"/>
                  </a:lnTo>
                  <a:lnTo>
                    <a:pt x="22476" y="138536"/>
                  </a:lnTo>
                  <a:lnTo>
                    <a:pt x="23549" y="153115"/>
                  </a:lnTo>
                  <a:lnTo>
                    <a:pt x="25487" y="167728"/>
                  </a:lnTo>
                  <a:lnTo>
                    <a:pt x="28003" y="182364"/>
                  </a:lnTo>
                  <a:lnTo>
                    <a:pt x="33351" y="193345"/>
                  </a:lnTo>
                  <a:lnTo>
                    <a:pt x="40586" y="201889"/>
                  </a:lnTo>
                  <a:lnTo>
                    <a:pt x="49081" y="208809"/>
                  </a:lnTo>
                  <a:lnTo>
                    <a:pt x="60861" y="212198"/>
                  </a:lnTo>
                  <a:lnTo>
                    <a:pt x="74832" y="213234"/>
                  </a:lnTo>
                  <a:lnTo>
                    <a:pt x="90264" y="212702"/>
                  </a:lnTo>
                  <a:lnTo>
                    <a:pt x="104222" y="207453"/>
                  </a:lnTo>
                  <a:lnTo>
                    <a:pt x="117198" y="199059"/>
                  </a:lnTo>
                  <a:lnTo>
                    <a:pt x="129519" y="188569"/>
                  </a:lnTo>
                  <a:lnTo>
                    <a:pt x="138957" y="176682"/>
                  </a:lnTo>
                  <a:lnTo>
                    <a:pt x="146472" y="163863"/>
                  </a:lnTo>
                  <a:lnTo>
                    <a:pt x="152706" y="150424"/>
                  </a:lnTo>
                  <a:lnTo>
                    <a:pt x="156862" y="135346"/>
                  </a:lnTo>
                  <a:lnTo>
                    <a:pt x="159632" y="119177"/>
                  </a:lnTo>
                  <a:lnTo>
                    <a:pt x="161479" y="102280"/>
                  </a:lnTo>
                  <a:lnTo>
                    <a:pt x="161487" y="87345"/>
                  </a:lnTo>
                  <a:lnTo>
                    <a:pt x="160269" y="73717"/>
                  </a:lnTo>
                  <a:lnTo>
                    <a:pt x="158233" y="60962"/>
                  </a:lnTo>
                  <a:lnTo>
                    <a:pt x="153205" y="48788"/>
                  </a:lnTo>
                  <a:lnTo>
                    <a:pt x="146183" y="37001"/>
                  </a:lnTo>
                  <a:lnTo>
                    <a:pt x="137831" y="25473"/>
                  </a:lnTo>
                  <a:lnTo>
                    <a:pt x="128593" y="16564"/>
                  </a:lnTo>
                  <a:lnTo>
                    <a:pt x="118763" y="9401"/>
                  </a:lnTo>
                  <a:lnTo>
                    <a:pt x="108539" y="3402"/>
                  </a:lnTo>
                  <a:lnTo>
                    <a:pt x="95606" y="627"/>
                  </a:lnTo>
                  <a:lnTo>
                    <a:pt x="80867" y="0"/>
                  </a:lnTo>
                  <a:lnTo>
                    <a:pt x="64923" y="805"/>
                  </a:lnTo>
                  <a:lnTo>
                    <a:pt x="50623" y="2566"/>
                  </a:lnTo>
                  <a:lnTo>
                    <a:pt x="37419" y="4963"/>
                  </a:lnTo>
                  <a:lnTo>
                    <a:pt x="0" y="134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5300" y="787400"/>
            <a:ext cx="4775200" cy="246221"/>
          </a:xfrm>
          <a:prstGeom prst="rect">
            <a:avLst/>
          </a:prstGeom>
          <a:noFill/>
        </p:spPr>
        <p:txBody>
          <a:bodyPr vert="horz" rtlCol="0">
            <a:spAutoFit/>
          </a:bodyPr>
          <a:lstStyle/>
          <a:p>
            <a:r>
              <a:rPr lang="en-US" sz="1000" smtClean="0">
                <a:solidFill>
                  <a:srgbClr val="000000"/>
                </a:solidFill>
                <a:latin typeface="Times New Roman - 14"/>
              </a:rPr>
              <a:t>Convert 4 days to seconds</a:t>
            </a:r>
            <a:endParaRPr lang="en-US" sz="1000">
              <a:solidFill>
                <a:srgbClr val="000000"/>
              </a:solidFill>
              <a:latin typeface="Times New Roman - 14"/>
            </a:endParaRPr>
          </a:p>
        </p:txBody>
      </p:sp>
      <p:sp>
        <p:nvSpPr>
          <p:cNvPr id="3" name="TextBox 2"/>
          <p:cNvSpPr txBox="1"/>
          <p:nvPr/>
        </p:nvSpPr>
        <p:spPr>
          <a:xfrm>
            <a:off x="635000" y="3009900"/>
            <a:ext cx="2159000" cy="369332"/>
          </a:xfrm>
          <a:prstGeom prst="rect">
            <a:avLst/>
          </a:prstGeom>
          <a:noFill/>
        </p:spPr>
        <p:txBody>
          <a:bodyPr vert="horz" rtlCol="0">
            <a:spAutoFit/>
          </a:bodyPr>
          <a:lstStyle/>
          <a:p>
            <a:r>
              <a:rPr lang="en-US" smtClean="0">
                <a:solidFill>
                  <a:srgbClr val="000000"/>
                </a:solidFill>
                <a:latin typeface="Arial - 24"/>
              </a:rPr>
              <a:t>x seconds = </a:t>
            </a:r>
            <a:endParaRPr lang="en-US">
              <a:solidFill>
                <a:srgbClr val="000000"/>
              </a:solidFill>
              <a:latin typeface="Arial - 24"/>
            </a:endParaRPr>
          </a:p>
        </p:txBody>
      </p:sp>
      <p:cxnSp>
        <p:nvCxnSpPr>
          <p:cNvPr id="4" name="Straight Connector 3"/>
          <p:cNvCxnSpPr/>
          <p:nvPr/>
        </p:nvCxnSpPr>
        <p:spPr>
          <a:xfrm>
            <a:off x="2476500" y="3149600"/>
            <a:ext cx="52324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562332" y="2499624"/>
            <a:ext cx="1226600" cy="1464538"/>
            <a:chOff x="2562332" y="2499624"/>
            <a:chExt cx="1226600" cy="1464538"/>
          </a:xfrm>
        </p:grpSpPr>
        <p:sp>
          <p:nvSpPr>
            <p:cNvPr id="5" name="Freeform 4"/>
            <p:cNvSpPr/>
            <p:nvPr/>
          </p:nvSpPr>
          <p:spPr>
            <a:xfrm>
              <a:off x="2562332" y="2807947"/>
              <a:ext cx="202525" cy="112685"/>
            </a:xfrm>
            <a:custGeom>
              <a:avLst/>
              <a:gdLst/>
              <a:ahLst/>
              <a:cxnLst/>
              <a:rect l="0" t="0" r="0" b="0"/>
              <a:pathLst>
                <a:path w="202525" h="112685">
                  <a:moveTo>
                    <a:pt x="15327" y="0"/>
                  </a:moveTo>
                  <a:lnTo>
                    <a:pt x="15327" y="23383"/>
                  </a:lnTo>
                  <a:lnTo>
                    <a:pt x="14103" y="33941"/>
                  </a:lnTo>
                  <a:lnTo>
                    <a:pt x="12064" y="44651"/>
                  </a:lnTo>
                  <a:lnTo>
                    <a:pt x="9481" y="55461"/>
                  </a:lnTo>
                  <a:lnTo>
                    <a:pt x="6536" y="66338"/>
                  </a:lnTo>
                  <a:lnTo>
                    <a:pt x="0" y="88212"/>
                  </a:lnTo>
                  <a:lnTo>
                    <a:pt x="1439" y="96737"/>
                  </a:lnTo>
                  <a:lnTo>
                    <a:pt x="6068" y="103644"/>
                  </a:lnTo>
                  <a:lnTo>
                    <a:pt x="12825" y="109472"/>
                  </a:lnTo>
                  <a:lnTo>
                    <a:pt x="22224" y="112134"/>
                  </a:lnTo>
                  <a:lnTo>
                    <a:pt x="33383" y="112684"/>
                  </a:lnTo>
                  <a:lnTo>
                    <a:pt x="45717" y="111829"/>
                  </a:lnTo>
                  <a:lnTo>
                    <a:pt x="58834" y="111258"/>
                  </a:lnTo>
                  <a:lnTo>
                    <a:pt x="86459" y="110624"/>
                  </a:lnTo>
                  <a:lnTo>
                    <a:pt x="101900" y="109231"/>
                  </a:lnTo>
                  <a:lnTo>
                    <a:pt x="118312" y="107079"/>
                  </a:lnTo>
                  <a:lnTo>
                    <a:pt x="202524" y="991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687775" y="2763901"/>
              <a:ext cx="11012" cy="308325"/>
            </a:xfrm>
            <a:custGeom>
              <a:avLst/>
              <a:gdLst/>
              <a:ahLst/>
              <a:cxnLst/>
              <a:rect l="0" t="0" r="0" b="0"/>
              <a:pathLst>
                <a:path w="11012" h="308325">
                  <a:moveTo>
                    <a:pt x="11011" y="0"/>
                  </a:moveTo>
                  <a:lnTo>
                    <a:pt x="5166" y="29229"/>
                  </a:lnTo>
                  <a:lnTo>
                    <a:pt x="3444" y="43956"/>
                  </a:lnTo>
                  <a:lnTo>
                    <a:pt x="2296" y="59892"/>
                  </a:lnTo>
                  <a:lnTo>
                    <a:pt x="1531" y="76633"/>
                  </a:lnTo>
                  <a:lnTo>
                    <a:pt x="680" y="111548"/>
                  </a:lnTo>
                  <a:lnTo>
                    <a:pt x="0" y="3083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922849" y="2786719"/>
              <a:ext cx="150131" cy="274299"/>
            </a:xfrm>
            <a:custGeom>
              <a:avLst/>
              <a:gdLst/>
              <a:ahLst/>
              <a:cxnLst/>
              <a:rect l="0" t="0" r="0" b="0"/>
              <a:pathLst>
                <a:path w="150131" h="274299">
                  <a:moveTo>
                    <a:pt x="117296" y="186402"/>
                  </a:moveTo>
                  <a:lnTo>
                    <a:pt x="76376" y="168865"/>
                  </a:lnTo>
                  <a:lnTo>
                    <a:pt x="60652" y="167370"/>
                  </a:lnTo>
                  <a:lnTo>
                    <a:pt x="46498" y="170043"/>
                  </a:lnTo>
                  <a:lnTo>
                    <a:pt x="33392" y="175496"/>
                  </a:lnTo>
                  <a:lnTo>
                    <a:pt x="23431" y="182802"/>
                  </a:lnTo>
                  <a:lnTo>
                    <a:pt x="15567" y="191343"/>
                  </a:lnTo>
                  <a:lnTo>
                    <a:pt x="9101" y="200708"/>
                  </a:lnTo>
                  <a:lnTo>
                    <a:pt x="4790" y="211845"/>
                  </a:lnTo>
                  <a:lnTo>
                    <a:pt x="1916" y="224163"/>
                  </a:lnTo>
                  <a:lnTo>
                    <a:pt x="0" y="237270"/>
                  </a:lnTo>
                  <a:lnTo>
                    <a:pt x="1170" y="248455"/>
                  </a:lnTo>
                  <a:lnTo>
                    <a:pt x="4397" y="258358"/>
                  </a:lnTo>
                  <a:lnTo>
                    <a:pt x="8995" y="267407"/>
                  </a:lnTo>
                  <a:lnTo>
                    <a:pt x="15731" y="272217"/>
                  </a:lnTo>
                  <a:lnTo>
                    <a:pt x="23892" y="274200"/>
                  </a:lnTo>
                  <a:lnTo>
                    <a:pt x="33004" y="274298"/>
                  </a:lnTo>
                  <a:lnTo>
                    <a:pt x="42748" y="273140"/>
                  </a:lnTo>
                  <a:lnTo>
                    <a:pt x="52915" y="271144"/>
                  </a:lnTo>
                  <a:lnTo>
                    <a:pt x="63364" y="268591"/>
                  </a:lnTo>
                  <a:lnTo>
                    <a:pt x="74000" y="263218"/>
                  </a:lnTo>
                  <a:lnTo>
                    <a:pt x="84761" y="255965"/>
                  </a:lnTo>
                  <a:lnTo>
                    <a:pt x="95606" y="247459"/>
                  </a:lnTo>
                  <a:lnTo>
                    <a:pt x="104060" y="236895"/>
                  </a:lnTo>
                  <a:lnTo>
                    <a:pt x="110918" y="224958"/>
                  </a:lnTo>
                  <a:lnTo>
                    <a:pt x="116715" y="212106"/>
                  </a:lnTo>
                  <a:lnTo>
                    <a:pt x="121802" y="199868"/>
                  </a:lnTo>
                  <a:lnTo>
                    <a:pt x="126418" y="188038"/>
                  </a:lnTo>
                  <a:lnTo>
                    <a:pt x="130718" y="176481"/>
                  </a:lnTo>
                  <a:lnTo>
                    <a:pt x="134808" y="163883"/>
                  </a:lnTo>
                  <a:lnTo>
                    <a:pt x="138759" y="150590"/>
                  </a:lnTo>
                  <a:lnTo>
                    <a:pt x="142616" y="136833"/>
                  </a:lnTo>
                  <a:lnTo>
                    <a:pt x="145187" y="122769"/>
                  </a:lnTo>
                  <a:lnTo>
                    <a:pt x="146902" y="108498"/>
                  </a:lnTo>
                  <a:lnTo>
                    <a:pt x="148045" y="94090"/>
                  </a:lnTo>
                  <a:lnTo>
                    <a:pt x="148807" y="79591"/>
                  </a:lnTo>
                  <a:lnTo>
                    <a:pt x="149653" y="50430"/>
                  </a:lnTo>
                  <a:lnTo>
                    <a:pt x="150130" y="6498"/>
                  </a:lnTo>
                  <a:lnTo>
                    <a:pt x="148973" y="397"/>
                  </a:lnTo>
                  <a:lnTo>
                    <a:pt x="146979" y="0"/>
                  </a:lnTo>
                  <a:lnTo>
                    <a:pt x="144425" y="3406"/>
                  </a:lnTo>
                  <a:lnTo>
                    <a:pt x="141500" y="10570"/>
                  </a:lnTo>
                  <a:lnTo>
                    <a:pt x="138326" y="20240"/>
                  </a:lnTo>
                  <a:lnTo>
                    <a:pt x="134986" y="31581"/>
                  </a:lnTo>
                  <a:lnTo>
                    <a:pt x="132760" y="44036"/>
                  </a:lnTo>
                  <a:lnTo>
                    <a:pt x="131276" y="57233"/>
                  </a:lnTo>
                  <a:lnTo>
                    <a:pt x="130286" y="70925"/>
                  </a:lnTo>
                  <a:lnTo>
                    <a:pt x="128403" y="84947"/>
                  </a:lnTo>
                  <a:lnTo>
                    <a:pt x="125924" y="99189"/>
                  </a:lnTo>
                  <a:lnTo>
                    <a:pt x="123048" y="113578"/>
                  </a:lnTo>
                  <a:lnTo>
                    <a:pt x="122354" y="128065"/>
                  </a:lnTo>
                  <a:lnTo>
                    <a:pt x="123115" y="142617"/>
                  </a:lnTo>
                  <a:lnTo>
                    <a:pt x="124846" y="157212"/>
                  </a:lnTo>
                  <a:lnTo>
                    <a:pt x="127223" y="171836"/>
                  </a:lnTo>
                  <a:lnTo>
                    <a:pt x="130032" y="186479"/>
                  </a:lnTo>
                  <a:lnTo>
                    <a:pt x="139319" y="25247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150877" y="2951098"/>
              <a:ext cx="109500" cy="67435"/>
            </a:xfrm>
            <a:custGeom>
              <a:avLst/>
              <a:gdLst/>
              <a:ahLst/>
              <a:cxnLst/>
              <a:rect l="0" t="0" r="0" b="0"/>
              <a:pathLst>
                <a:path w="109500" h="67435">
                  <a:moveTo>
                    <a:pt x="76464" y="0"/>
                  </a:moveTo>
                  <a:lnTo>
                    <a:pt x="41390" y="5846"/>
                  </a:lnTo>
                  <a:lnTo>
                    <a:pt x="28611" y="10015"/>
                  </a:lnTo>
                  <a:lnTo>
                    <a:pt x="17645" y="15241"/>
                  </a:lnTo>
                  <a:lnTo>
                    <a:pt x="7887" y="21172"/>
                  </a:lnTo>
                  <a:lnTo>
                    <a:pt x="2606" y="28797"/>
                  </a:lnTo>
                  <a:lnTo>
                    <a:pt x="308" y="37550"/>
                  </a:lnTo>
                  <a:lnTo>
                    <a:pt x="0" y="47057"/>
                  </a:lnTo>
                  <a:lnTo>
                    <a:pt x="3465" y="54618"/>
                  </a:lnTo>
                  <a:lnTo>
                    <a:pt x="9445" y="60882"/>
                  </a:lnTo>
                  <a:lnTo>
                    <a:pt x="17103" y="66282"/>
                  </a:lnTo>
                  <a:lnTo>
                    <a:pt x="24655" y="67434"/>
                  </a:lnTo>
                  <a:lnTo>
                    <a:pt x="32137" y="65756"/>
                  </a:lnTo>
                  <a:lnTo>
                    <a:pt x="39572" y="62190"/>
                  </a:lnTo>
                  <a:lnTo>
                    <a:pt x="45752" y="56142"/>
                  </a:lnTo>
                  <a:lnTo>
                    <a:pt x="51095" y="48439"/>
                  </a:lnTo>
                  <a:lnTo>
                    <a:pt x="55881" y="39634"/>
                  </a:lnTo>
                  <a:lnTo>
                    <a:pt x="60295" y="30093"/>
                  </a:lnTo>
                  <a:lnTo>
                    <a:pt x="64461" y="20062"/>
                  </a:lnTo>
                  <a:lnTo>
                    <a:pt x="68462" y="9704"/>
                  </a:lnTo>
                  <a:lnTo>
                    <a:pt x="72353" y="8916"/>
                  </a:lnTo>
                  <a:lnTo>
                    <a:pt x="76170" y="14509"/>
                  </a:lnTo>
                  <a:lnTo>
                    <a:pt x="79939" y="24355"/>
                  </a:lnTo>
                  <a:lnTo>
                    <a:pt x="84898" y="33365"/>
                  </a:lnTo>
                  <a:lnTo>
                    <a:pt x="90651" y="41820"/>
                  </a:lnTo>
                  <a:lnTo>
                    <a:pt x="109499" y="660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282399" y="2940086"/>
              <a:ext cx="110117" cy="55059"/>
            </a:xfrm>
            <a:custGeom>
              <a:avLst/>
              <a:gdLst/>
              <a:ahLst/>
              <a:cxnLst/>
              <a:rect l="0" t="0" r="0" b="0"/>
              <a:pathLst>
                <a:path w="110117" h="55059">
                  <a:moveTo>
                    <a:pt x="0" y="0"/>
                  </a:moveTo>
                  <a:lnTo>
                    <a:pt x="35074" y="17537"/>
                  </a:lnTo>
                  <a:lnTo>
                    <a:pt x="49076" y="25150"/>
                  </a:lnTo>
                  <a:lnTo>
                    <a:pt x="62082" y="32673"/>
                  </a:lnTo>
                  <a:lnTo>
                    <a:pt x="110116" y="550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370491" y="2907052"/>
              <a:ext cx="11013" cy="286301"/>
            </a:xfrm>
            <a:custGeom>
              <a:avLst/>
              <a:gdLst/>
              <a:ahLst/>
              <a:cxnLst/>
              <a:rect l="0" t="0" r="0" b="0"/>
              <a:pathLst>
                <a:path w="11013" h="286301">
                  <a:moveTo>
                    <a:pt x="11012" y="0"/>
                  </a:moveTo>
                  <a:lnTo>
                    <a:pt x="11012" y="178282"/>
                  </a:lnTo>
                  <a:lnTo>
                    <a:pt x="9789" y="193488"/>
                  </a:lnTo>
                  <a:lnTo>
                    <a:pt x="7750" y="208520"/>
                  </a:lnTo>
                  <a:lnTo>
                    <a:pt x="0" y="2863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508300" y="2919830"/>
              <a:ext cx="88477" cy="137230"/>
            </a:xfrm>
            <a:custGeom>
              <a:avLst/>
              <a:gdLst/>
              <a:ahLst/>
              <a:cxnLst/>
              <a:rect l="0" t="0" r="0" b="0"/>
              <a:pathLst>
                <a:path w="88477" h="137230">
                  <a:moveTo>
                    <a:pt x="71411" y="20256"/>
                  </a:moveTo>
                  <a:lnTo>
                    <a:pt x="36337" y="2719"/>
                  </a:lnTo>
                  <a:lnTo>
                    <a:pt x="23558" y="0"/>
                  </a:lnTo>
                  <a:lnTo>
                    <a:pt x="12592" y="635"/>
                  </a:lnTo>
                  <a:lnTo>
                    <a:pt x="2834" y="3505"/>
                  </a:lnTo>
                  <a:lnTo>
                    <a:pt x="0" y="9089"/>
                  </a:lnTo>
                  <a:lnTo>
                    <a:pt x="1780" y="16482"/>
                  </a:lnTo>
                  <a:lnTo>
                    <a:pt x="6638" y="25081"/>
                  </a:lnTo>
                  <a:lnTo>
                    <a:pt x="12323" y="34484"/>
                  </a:lnTo>
                  <a:lnTo>
                    <a:pt x="25166" y="54720"/>
                  </a:lnTo>
                  <a:lnTo>
                    <a:pt x="33240" y="64032"/>
                  </a:lnTo>
                  <a:lnTo>
                    <a:pt x="42293" y="72687"/>
                  </a:lnTo>
                  <a:lnTo>
                    <a:pt x="51999" y="80904"/>
                  </a:lnTo>
                  <a:lnTo>
                    <a:pt x="62140" y="88828"/>
                  </a:lnTo>
                  <a:lnTo>
                    <a:pt x="72572" y="96559"/>
                  </a:lnTo>
                  <a:lnTo>
                    <a:pt x="83197" y="104159"/>
                  </a:lnTo>
                  <a:lnTo>
                    <a:pt x="87832" y="111673"/>
                  </a:lnTo>
                  <a:lnTo>
                    <a:pt x="88476" y="119130"/>
                  </a:lnTo>
                  <a:lnTo>
                    <a:pt x="86458" y="126548"/>
                  </a:lnTo>
                  <a:lnTo>
                    <a:pt x="80219" y="131493"/>
                  </a:lnTo>
                  <a:lnTo>
                    <a:pt x="71166" y="134790"/>
                  </a:lnTo>
                  <a:lnTo>
                    <a:pt x="60236" y="136988"/>
                  </a:lnTo>
                  <a:lnTo>
                    <a:pt x="49279" y="137229"/>
                  </a:lnTo>
                  <a:lnTo>
                    <a:pt x="38304" y="136167"/>
                  </a:lnTo>
                  <a:lnTo>
                    <a:pt x="5342" y="1303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645780" y="2499624"/>
              <a:ext cx="143152" cy="1464538"/>
            </a:xfrm>
            <a:custGeom>
              <a:avLst/>
              <a:gdLst/>
              <a:ahLst/>
              <a:cxnLst/>
              <a:rect l="0" t="0" r="0" b="0"/>
              <a:pathLst>
                <a:path w="143152" h="1464538">
                  <a:moveTo>
                    <a:pt x="143151" y="0"/>
                  </a:moveTo>
                  <a:lnTo>
                    <a:pt x="143151" y="35074"/>
                  </a:lnTo>
                  <a:lnTo>
                    <a:pt x="139888" y="68607"/>
                  </a:lnTo>
                  <a:lnTo>
                    <a:pt x="135583" y="103902"/>
                  </a:lnTo>
                  <a:lnTo>
                    <a:pt x="133670" y="139981"/>
                  </a:lnTo>
                  <a:lnTo>
                    <a:pt x="129557" y="179670"/>
                  </a:lnTo>
                  <a:lnTo>
                    <a:pt x="116947" y="270811"/>
                  </a:lnTo>
                  <a:lnTo>
                    <a:pt x="114670" y="295551"/>
                  </a:lnTo>
                  <a:lnTo>
                    <a:pt x="113152" y="320608"/>
                  </a:lnTo>
                  <a:lnTo>
                    <a:pt x="112140" y="345877"/>
                  </a:lnTo>
                  <a:lnTo>
                    <a:pt x="110242" y="371288"/>
                  </a:lnTo>
                  <a:lnTo>
                    <a:pt x="107753" y="396793"/>
                  </a:lnTo>
                  <a:lnTo>
                    <a:pt x="104870" y="422361"/>
                  </a:lnTo>
                  <a:lnTo>
                    <a:pt x="102948" y="449195"/>
                  </a:lnTo>
                  <a:lnTo>
                    <a:pt x="101667" y="476872"/>
                  </a:lnTo>
                  <a:lnTo>
                    <a:pt x="100813" y="505111"/>
                  </a:lnTo>
                  <a:lnTo>
                    <a:pt x="99020" y="533725"/>
                  </a:lnTo>
                  <a:lnTo>
                    <a:pt x="93765" y="591620"/>
                  </a:lnTo>
                  <a:lnTo>
                    <a:pt x="91875" y="619539"/>
                  </a:lnTo>
                  <a:lnTo>
                    <a:pt x="90614" y="646715"/>
                  </a:lnTo>
                  <a:lnTo>
                    <a:pt x="89774" y="673398"/>
                  </a:lnTo>
                  <a:lnTo>
                    <a:pt x="87990" y="700974"/>
                  </a:lnTo>
                  <a:lnTo>
                    <a:pt x="82745" y="757716"/>
                  </a:lnTo>
                  <a:lnTo>
                    <a:pt x="76336" y="812299"/>
                  </a:lnTo>
                  <a:lnTo>
                    <a:pt x="62252" y="917125"/>
                  </a:lnTo>
                  <a:lnTo>
                    <a:pt x="51344" y="988716"/>
                  </a:lnTo>
                  <a:lnTo>
                    <a:pt x="47290" y="1034053"/>
                  </a:lnTo>
                  <a:lnTo>
                    <a:pt x="44264" y="1078674"/>
                  </a:lnTo>
                  <a:lnTo>
                    <a:pt x="41745" y="1100850"/>
                  </a:lnTo>
                  <a:lnTo>
                    <a:pt x="38841" y="1122975"/>
                  </a:lnTo>
                  <a:lnTo>
                    <a:pt x="35616" y="1167135"/>
                  </a:lnTo>
                  <a:lnTo>
                    <a:pt x="34182" y="1208784"/>
                  </a:lnTo>
                  <a:lnTo>
                    <a:pt x="33545" y="1243609"/>
                  </a:lnTo>
                  <a:lnTo>
                    <a:pt x="29999" y="1275399"/>
                  </a:lnTo>
                  <a:lnTo>
                    <a:pt x="25568" y="1305842"/>
                  </a:lnTo>
                  <a:lnTo>
                    <a:pt x="23599" y="1335686"/>
                  </a:lnTo>
                  <a:lnTo>
                    <a:pt x="19461" y="1368525"/>
                  </a:lnTo>
                  <a:lnTo>
                    <a:pt x="16645" y="1385847"/>
                  </a:lnTo>
                  <a:lnTo>
                    <a:pt x="13544" y="1401066"/>
                  </a:lnTo>
                  <a:lnTo>
                    <a:pt x="10253" y="1414882"/>
                  </a:lnTo>
                  <a:lnTo>
                    <a:pt x="0" y="14645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p:cNvGrpSpPr/>
          <p:nvPr/>
        </p:nvGrpSpPr>
        <p:grpSpPr>
          <a:xfrm>
            <a:off x="3940414" y="2708843"/>
            <a:ext cx="1075859" cy="297314"/>
            <a:chOff x="3940414" y="2708843"/>
            <a:chExt cx="1075859" cy="297314"/>
          </a:xfrm>
        </p:grpSpPr>
        <p:sp>
          <p:nvSpPr>
            <p:cNvPr id="14" name="Freeform 13"/>
            <p:cNvSpPr/>
            <p:nvPr/>
          </p:nvSpPr>
          <p:spPr>
            <a:xfrm>
              <a:off x="3940414" y="2777400"/>
              <a:ext cx="134818" cy="198862"/>
            </a:xfrm>
            <a:custGeom>
              <a:avLst/>
              <a:gdLst/>
              <a:ahLst/>
              <a:cxnLst/>
              <a:rect l="0" t="0" r="0" b="0"/>
              <a:pathLst>
                <a:path w="134818" h="198862">
                  <a:moveTo>
                    <a:pt x="2679" y="41559"/>
                  </a:moveTo>
                  <a:lnTo>
                    <a:pt x="2679" y="12331"/>
                  </a:lnTo>
                  <a:lnTo>
                    <a:pt x="8796" y="4945"/>
                  </a:lnTo>
                  <a:lnTo>
                    <a:pt x="18992" y="1244"/>
                  </a:lnTo>
                  <a:lnTo>
                    <a:pt x="31907" y="0"/>
                  </a:lnTo>
                  <a:lnTo>
                    <a:pt x="42964" y="4065"/>
                  </a:lnTo>
                  <a:lnTo>
                    <a:pt x="52782" y="11669"/>
                  </a:lnTo>
                  <a:lnTo>
                    <a:pt x="61775" y="21632"/>
                  </a:lnTo>
                  <a:lnTo>
                    <a:pt x="68993" y="34392"/>
                  </a:lnTo>
                  <a:lnTo>
                    <a:pt x="75029" y="49016"/>
                  </a:lnTo>
                  <a:lnTo>
                    <a:pt x="80277" y="64883"/>
                  </a:lnTo>
                  <a:lnTo>
                    <a:pt x="84998" y="80355"/>
                  </a:lnTo>
                  <a:lnTo>
                    <a:pt x="93507" y="110597"/>
                  </a:lnTo>
                  <a:lnTo>
                    <a:pt x="95042" y="124289"/>
                  </a:lnTo>
                  <a:lnTo>
                    <a:pt x="94842" y="137089"/>
                  </a:lnTo>
                  <a:lnTo>
                    <a:pt x="93485" y="149292"/>
                  </a:lnTo>
                  <a:lnTo>
                    <a:pt x="90134" y="159874"/>
                  </a:lnTo>
                  <a:lnTo>
                    <a:pt x="85452" y="169376"/>
                  </a:lnTo>
                  <a:lnTo>
                    <a:pt x="79884" y="178158"/>
                  </a:lnTo>
                  <a:lnTo>
                    <a:pt x="72502" y="185236"/>
                  </a:lnTo>
                  <a:lnTo>
                    <a:pt x="63910" y="191178"/>
                  </a:lnTo>
                  <a:lnTo>
                    <a:pt x="54511" y="196363"/>
                  </a:lnTo>
                  <a:lnTo>
                    <a:pt x="44574" y="198596"/>
                  </a:lnTo>
                  <a:lnTo>
                    <a:pt x="34280" y="198861"/>
                  </a:lnTo>
                  <a:lnTo>
                    <a:pt x="23746" y="197814"/>
                  </a:lnTo>
                  <a:lnTo>
                    <a:pt x="15500" y="193446"/>
                  </a:lnTo>
                  <a:lnTo>
                    <a:pt x="8779" y="186863"/>
                  </a:lnTo>
                  <a:lnTo>
                    <a:pt x="3075" y="178804"/>
                  </a:lnTo>
                  <a:lnTo>
                    <a:pt x="496" y="169761"/>
                  </a:lnTo>
                  <a:lnTo>
                    <a:pt x="0" y="160062"/>
                  </a:lnTo>
                  <a:lnTo>
                    <a:pt x="893" y="149925"/>
                  </a:lnTo>
                  <a:lnTo>
                    <a:pt x="5159" y="141944"/>
                  </a:lnTo>
                  <a:lnTo>
                    <a:pt x="11673" y="135399"/>
                  </a:lnTo>
                  <a:lnTo>
                    <a:pt x="19686" y="129813"/>
                  </a:lnTo>
                  <a:lnTo>
                    <a:pt x="28699" y="128536"/>
                  </a:lnTo>
                  <a:lnTo>
                    <a:pt x="38378" y="130131"/>
                  </a:lnTo>
                  <a:lnTo>
                    <a:pt x="80286" y="144428"/>
                  </a:lnTo>
                  <a:lnTo>
                    <a:pt x="89898" y="150514"/>
                  </a:lnTo>
                  <a:lnTo>
                    <a:pt x="98754" y="158242"/>
                  </a:lnTo>
                  <a:lnTo>
                    <a:pt x="134817" y="1847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146467" y="2741878"/>
              <a:ext cx="137985" cy="90498"/>
            </a:xfrm>
            <a:custGeom>
              <a:avLst/>
              <a:gdLst/>
              <a:ahLst/>
              <a:cxnLst/>
              <a:rect l="0" t="0" r="0" b="0"/>
              <a:pathLst>
                <a:path w="137985" h="90498">
                  <a:moveTo>
                    <a:pt x="5845" y="0"/>
                  </a:moveTo>
                  <a:lnTo>
                    <a:pt x="5845" y="29229"/>
                  </a:lnTo>
                  <a:lnTo>
                    <a:pt x="4622" y="41509"/>
                  </a:lnTo>
                  <a:lnTo>
                    <a:pt x="2583" y="53366"/>
                  </a:lnTo>
                  <a:lnTo>
                    <a:pt x="0" y="64942"/>
                  </a:lnTo>
                  <a:lnTo>
                    <a:pt x="1948" y="73882"/>
                  </a:lnTo>
                  <a:lnTo>
                    <a:pt x="6918" y="81066"/>
                  </a:lnTo>
                  <a:lnTo>
                    <a:pt x="13901" y="87079"/>
                  </a:lnTo>
                  <a:lnTo>
                    <a:pt x="23451" y="89864"/>
                  </a:lnTo>
                  <a:lnTo>
                    <a:pt x="34711" y="90497"/>
                  </a:lnTo>
                  <a:lnTo>
                    <a:pt x="47113" y="89696"/>
                  </a:lnTo>
                  <a:lnTo>
                    <a:pt x="61497" y="89161"/>
                  </a:lnTo>
                  <a:lnTo>
                    <a:pt x="137984" y="880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273439" y="2708843"/>
              <a:ext cx="11013" cy="253267"/>
            </a:xfrm>
            <a:custGeom>
              <a:avLst/>
              <a:gdLst/>
              <a:ahLst/>
              <a:cxnLst/>
              <a:rect l="0" t="0" r="0" b="0"/>
              <a:pathLst>
                <a:path w="11013" h="253267">
                  <a:moveTo>
                    <a:pt x="0" y="0"/>
                  </a:moveTo>
                  <a:lnTo>
                    <a:pt x="0" y="177964"/>
                  </a:lnTo>
                  <a:lnTo>
                    <a:pt x="1224" y="193277"/>
                  </a:lnTo>
                  <a:lnTo>
                    <a:pt x="3263" y="208379"/>
                  </a:lnTo>
                  <a:lnTo>
                    <a:pt x="11012" y="253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482659" y="2741878"/>
              <a:ext cx="154163" cy="253267"/>
            </a:xfrm>
            <a:custGeom>
              <a:avLst/>
              <a:gdLst/>
              <a:ahLst/>
              <a:cxnLst/>
              <a:rect l="0" t="0" r="0" b="0"/>
              <a:pathLst>
                <a:path w="154163" h="253267">
                  <a:moveTo>
                    <a:pt x="0" y="0"/>
                  </a:moveTo>
                  <a:lnTo>
                    <a:pt x="0" y="35074"/>
                  </a:lnTo>
                  <a:lnTo>
                    <a:pt x="1224" y="49076"/>
                  </a:lnTo>
                  <a:lnTo>
                    <a:pt x="3263" y="62082"/>
                  </a:lnTo>
                  <a:lnTo>
                    <a:pt x="5846" y="74423"/>
                  </a:lnTo>
                  <a:lnTo>
                    <a:pt x="7568" y="88767"/>
                  </a:lnTo>
                  <a:lnTo>
                    <a:pt x="8716" y="104448"/>
                  </a:lnTo>
                  <a:lnTo>
                    <a:pt x="9481" y="121019"/>
                  </a:lnTo>
                  <a:lnTo>
                    <a:pt x="11215" y="136961"/>
                  </a:lnTo>
                  <a:lnTo>
                    <a:pt x="13594" y="152483"/>
                  </a:lnTo>
                  <a:lnTo>
                    <a:pt x="16404" y="167725"/>
                  </a:lnTo>
                  <a:lnTo>
                    <a:pt x="18277" y="182780"/>
                  </a:lnTo>
                  <a:lnTo>
                    <a:pt x="19526" y="197711"/>
                  </a:lnTo>
                  <a:lnTo>
                    <a:pt x="20358" y="212559"/>
                  </a:lnTo>
                  <a:lnTo>
                    <a:pt x="22137" y="217563"/>
                  </a:lnTo>
                  <a:lnTo>
                    <a:pt x="24546" y="216006"/>
                  </a:lnTo>
                  <a:lnTo>
                    <a:pt x="27376" y="210073"/>
                  </a:lnTo>
                  <a:lnTo>
                    <a:pt x="29262" y="201224"/>
                  </a:lnTo>
                  <a:lnTo>
                    <a:pt x="30520" y="190431"/>
                  </a:lnTo>
                  <a:lnTo>
                    <a:pt x="31358" y="178342"/>
                  </a:lnTo>
                  <a:lnTo>
                    <a:pt x="33140" y="166611"/>
                  </a:lnTo>
                  <a:lnTo>
                    <a:pt x="35552" y="155121"/>
                  </a:lnTo>
                  <a:lnTo>
                    <a:pt x="38384" y="143790"/>
                  </a:lnTo>
                  <a:lnTo>
                    <a:pt x="43942" y="135012"/>
                  </a:lnTo>
                  <a:lnTo>
                    <a:pt x="51318" y="127937"/>
                  </a:lnTo>
                  <a:lnTo>
                    <a:pt x="59905" y="121996"/>
                  </a:lnTo>
                  <a:lnTo>
                    <a:pt x="69301" y="120483"/>
                  </a:lnTo>
                  <a:lnTo>
                    <a:pt x="79235" y="121922"/>
                  </a:lnTo>
                  <a:lnTo>
                    <a:pt x="89529" y="125327"/>
                  </a:lnTo>
                  <a:lnTo>
                    <a:pt x="98838" y="130045"/>
                  </a:lnTo>
                  <a:lnTo>
                    <a:pt x="107491" y="135637"/>
                  </a:lnTo>
                  <a:lnTo>
                    <a:pt x="115707" y="141812"/>
                  </a:lnTo>
                  <a:lnTo>
                    <a:pt x="122408" y="149599"/>
                  </a:lnTo>
                  <a:lnTo>
                    <a:pt x="128099" y="158461"/>
                  </a:lnTo>
                  <a:lnTo>
                    <a:pt x="133116" y="168040"/>
                  </a:lnTo>
                  <a:lnTo>
                    <a:pt x="137684" y="178096"/>
                  </a:lnTo>
                  <a:lnTo>
                    <a:pt x="141953" y="188471"/>
                  </a:lnTo>
                  <a:lnTo>
                    <a:pt x="154162" y="253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713902" y="2875174"/>
              <a:ext cx="110116" cy="78641"/>
            </a:xfrm>
            <a:custGeom>
              <a:avLst/>
              <a:gdLst/>
              <a:ahLst/>
              <a:cxnLst/>
              <a:rect l="0" t="0" r="0" b="0"/>
              <a:pathLst>
                <a:path w="110116" h="78641">
                  <a:moveTo>
                    <a:pt x="0" y="20866"/>
                  </a:moveTo>
                  <a:lnTo>
                    <a:pt x="0" y="44249"/>
                  </a:lnTo>
                  <a:lnTo>
                    <a:pt x="1224" y="54807"/>
                  </a:lnTo>
                  <a:lnTo>
                    <a:pt x="3263" y="65517"/>
                  </a:lnTo>
                  <a:lnTo>
                    <a:pt x="5846" y="76327"/>
                  </a:lnTo>
                  <a:lnTo>
                    <a:pt x="7567" y="78640"/>
                  </a:lnTo>
                  <a:lnTo>
                    <a:pt x="8716" y="75287"/>
                  </a:lnTo>
                  <a:lnTo>
                    <a:pt x="9481" y="68158"/>
                  </a:lnTo>
                  <a:lnTo>
                    <a:pt x="8768" y="59735"/>
                  </a:lnTo>
                  <a:lnTo>
                    <a:pt x="7069" y="50449"/>
                  </a:lnTo>
                  <a:lnTo>
                    <a:pt x="4712" y="40588"/>
                  </a:lnTo>
                  <a:lnTo>
                    <a:pt x="4365" y="30344"/>
                  </a:lnTo>
                  <a:lnTo>
                    <a:pt x="5357" y="19844"/>
                  </a:lnTo>
                  <a:lnTo>
                    <a:pt x="7242" y="9173"/>
                  </a:lnTo>
                  <a:lnTo>
                    <a:pt x="13392" y="3283"/>
                  </a:lnTo>
                  <a:lnTo>
                    <a:pt x="22387" y="579"/>
                  </a:lnTo>
                  <a:lnTo>
                    <a:pt x="33277" y="0"/>
                  </a:lnTo>
                  <a:lnTo>
                    <a:pt x="44208" y="838"/>
                  </a:lnTo>
                  <a:lnTo>
                    <a:pt x="55166" y="2620"/>
                  </a:lnTo>
                  <a:lnTo>
                    <a:pt x="110115" y="208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907582" y="2906191"/>
              <a:ext cx="108691" cy="99966"/>
            </a:xfrm>
            <a:custGeom>
              <a:avLst/>
              <a:gdLst/>
              <a:ahLst/>
              <a:cxnLst/>
              <a:rect l="0" t="0" r="0" b="0"/>
              <a:pathLst>
                <a:path w="108691" h="99966">
                  <a:moveTo>
                    <a:pt x="81609" y="22884"/>
                  </a:moveTo>
                  <a:lnTo>
                    <a:pt x="46535" y="5347"/>
                  </a:lnTo>
                  <a:lnTo>
                    <a:pt x="32533" y="1404"/>
                  </a:lnTo>
                  <a:lnTo>
                    <a:pt x="19527" y="0"/>
                  </a:lnTo>
                  <a:lnTo>
                    <a:pt x="7187" y="287"/>
                  </a:lnTo>
                  <a:lnTo>
                    <a:pt x="1407" y="2925"/>
                  </a:lnTo>
                  <a:lnTo>
                    <a:pt x="0" y="7131"/>
                  </a:lnTo>
                  <a:lnTo>
                    <a:pt x="1509" y="12382"/>
                  </a:lnTo>
                  <a:lnTo>
                    <a:pt x="4963" y="18330"/>
                  </a:lnTo>
                  <a:lnTo>
                    <a:pt x="9712" y="24742"/>
                  </a:lnTo>
                  <a:lnTo>
                    <a:pt x="15325" y="31463"/>
                  </a:lnTo>
                  <a:lnTo>
                    <a:pt x="22737" y="37168"/>
                  </a:lnTo>
                  <a:lnTo>
                    <a:pt x="31350" y="42195"/>
                  </a:lnTo>
                  <a:lnTo>
                    <a:pt x="77391" y="64899"/>
                  </a:lnTo>
                  <a:lnTo>
                    <a:pt x="88585" y="71693"/>
                  </a:lnTo>
                  <a:lnTo>
                    <a:pt x="98495" y="78670"/>
                  </a:lnTo>
                  <a:lnTo>
                    <a:pt x="107548" y="85768"/>
                  </a:lnTo>
                  <a:lnTo>
                    <a:pt x="108690" y="90501"/>
                  </a:lnTo>
                  <a:lnTo>
                    <a:pt x="104557" y="93655"/>
                  </a:lnTo>
                  <a:lnTo>
                    <a:pt x="96908" y="95758"/>
                  </a:lnTo>
                  <a:lnTo>
                    <a:pt x="86914" y="97161"/>
                  </a:lnTo>
                  <a:lnTo>
                    <a:pt x="75358" y="98095"/>
                  </a:lnTo>
                  <a:lnTo>
                    <a:pt x="26551" y="999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4064528" y="2433554"/>
            <a:ext cx="1229926" cy="1938036"/>
            <a:chOff x="4064528" y="2433554"/>
            <a:chExt cx="1229926" cy="1938036"/>
          </a:xfrm>
        </p:grpSpPr>
        <p:sp>
          <p:nvSpPr>
            <p:cNvPr id="21" name="Freeform 20"/>
            <p:cNvSpPr/>
            <p:nvPr/>
          </p:nvSpPr>
          <p:spPr>
            <a:xfrm>
              <a:off x="4064528" y="3391560"/>
              <a:ext cx="32727" cy="264279"/>
            </a:xfrm>
            <a:custGeom>
              <a:avLst/>
              <a:gdLst/>
              <a:ahLst/>
              <a:cxnLst/>
              <a:rect l="0" t="0" r="0" b="0"/>
              <a:pathLst>
                <a:path w="32727" h="264279">
                  <a:moveTo>
                    <a:pt x="32726" y="0"/>
                  </a:moveTo>
                  <a:lnTo>
                    <a:pt x="26881" y="23383"/>
                  </a:lnTo>
                  <a:lnTo>
                    <a:pt x="22712" y="36388"/>
                  </a:lnTo>
                  <a:lnTo>
                    <a:pt x="17486" y="51176"/>
                  </a:lnTo>
                  <a:lnTo>
                    <a:pt x="11554" y="67152"/>
                  </a:lnTo>
                  <a:lnTo>
                    <a:pt x="7600" y="82697"/>
                  </a:lnTo>
                  <a:lnTo>
                    <a:pt x="4964" y="97954"/>
                  </a:lnTo>
                  <a:lnTo>
                    <a:pt x="3207" y="113019"/>
                  </a:lnTo>
                  <a:lnTo>
                    <a:pt x="2035" y="127957"/>
                  </a:lnTo>
                  <a:lnTo>
                    <a:pt x="1254" y="142810"/>
                  </a:lnTo>
                  <a:lnTo>
                    <a:pt x="386" y="172363"/>
                  </a:lnTo>
                  <a:lnTo>
                    <a:pt x="0" y="201812"/>
                  </a:lnTo>
                  <a:lnTo>
                    <a:pt x="1121" y="215293"/>
                  </a:lnTo>
                  <a:lnTo>
                    <a:pt x="3091" y="227950"/>
                  </a:lnTo>
                  <a:lnTo>
                    <a:pt x="10703" y="2642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304227" y="3341661"/>
              <a:ext cx="222479" cy="325189"/>
            </a:xfrm>
            <a:custGeom>
              <a:avLst/>
              <a:gdLst/>
              <a:ahLst/>
              <a:cxnLst/>
              <a:rect l="0" t="0" r="0" b="0"/>
              <a:pathLst>
                <a:path w="222479" h="325189">
                  <a:moveTo>
                    <a:pt x="145397" y="160015"/>
                  </a:moveTo>
                  <a:lnTo>
                    <a:pt x="110324" y="142478"/>
                  </a:lnTo>
                  <a:lnTo>
                    <a:pt x="95098" y="139759"/>
                  </a:lnTo>
                  <a:lnTo>
                    <a:pt x="80053" y="140394"/>
                  </a:lnTo>
                  <a:lnTo>
                    <a:pt x="65129" y="143263"/>
                  </a:lnTo>
                  <a:lnTo>
                    <a:pt x="51510" y="148847"/>
                  </a:lnTo>
                  <a:lnTo>
                    <a:pt x="38759" y="156240"/>
                  </a:lnTo>
                  <a:lnTo>
                    <a:pt x="26589" y="164840"/>
                  </a:lnTo>
                  <a:lnTo>
                    <a:pt x="17251" y="174243"/>
                  </a:lnTo>
                  <a:lnTo>
                    <a:pt x="9803" y="184182"/>
                  </a:lnTo>
                  <a:lnTo>
                    <a:pt x="3614" y="194479"/>
                  </a:lnTo>
                  <a:lnTo>
                    <a:pt x="711" y="205014"/>
                  </a:lnTo>
                  <a:lnTo>
                    <a:pt x="0" y="215708"/>
                  </a:lnTo>
                  <a:lnTo>
                    <a:pt x="749" y="226508"/>
                  </a:lnTo>
                  <a:lnTo>
                    <a:pt x="3695" y="237378"/>
                  </a:lnTo>
                  <a:lnTo>
                    <a:pt x="8107" y="248296"/>
                  </a:lnTo>
                  <a:lnTo>
                    <a:pt x="13495" y="259245"/>
                  </a:lnTo>
                  <a:lnTo>
                    <a:pt x="23204" y="266544"/>
                  </a:lnTo>
                  <a:lnTo>
                    <a:pt x="35794" y="271410"/>
                  </a:lnTo>
                  <a:lnTo>
                    <a:pt x="50306" y="274654"/>
                  </a:lnTo>
                  <a:lnTo>
                    <a:pt x="63650" y="273146"/>
                  </a:lnTo>
                  <a:lnTo>
                    <a:pt x="76217" y="268470"/>
                  </a:lnTo>
                  <a:lnTo>
                    <a:pt x="88266" y="261683"/>
                  </a:lnTo>
                  <a:lnTo>
                    <a:pt x="98745" y="252264"/>
                  </a:lnTo>
                  <a:lnTo>
                    <a:pt x="108178" y="241090"/>
                  </a:lnTo>
                  <a:lnTo>
                    <a:pt x="116914" y="228747"/>
                  </a:lnTo>
                  <a:lnTo>
                    <a:pt x="123962" y="214401"/>
                  </a:lnTo>
                  <a:lnTo>
                    <a:pt x="129884" y="198719"/>
                  </a:lnTo>
                  <a:lnTo>
                    <a:pt x="135055" y="182147"/>
                  </a:lnTo>
                  <a:lnTo>
                    <a:pt x="138502" y="163758"/>
                  </a:lnTo>
                  <a:lnTo>
                    <a:pt x="140801" y="144158"/>
                  </a:lnTo>
                  <a:lnTo>
                    <a:pt x="142333" y="123750"/>
                  </a:lnTo>
                  <a:lnTo>
                    <a:pt x="143355" y="102804"/>
                  </a:lnTo>
                  <a:lnTo>
                    <a:pt x="144490" y="59954"/>
                  </a:lnTo>
                  <a:lnTo>
                    <a:pt x="145128" y="6249"/>
                  </a:lnTo>
                  <a:lnTo>
                    <a:pt x="142771" y="0"/>
                  </a:lnTo>
                  <a:lnTo>
                    <a:pt x="138752" y="727"/>
                  </a:lnTo>
                  <a:lnTo>
                    <a:pt x="133626" y="6106"/>
                  </a:lnTo>
                  <a:lnTo>
                    <a:pt x="130209" y="15810"/>
                  </a:lnTo>
                  <a:lnTo>
                    <a:pt x="127931" y="28396"/>
                  </a:lnTo>
                  <a:lnTo>
                    <a:pt x="126412" y="42905"/>
                  </a:lnTo>
                  <a:lnTo>
                    <a:pt x="125399" y="58695"/>
                  </a:lnTo>
                  <a:lnTo>
                    <a:pt x="124725" y="75339"/>
                  </a:lnTo>
                  <a:lnTo>
                    <a:pt x="124275" y="92553"/>
                  </a:lnTo>
                  <a:lnTo>
                    <a:pt x="125198" y="107699"/>
                  </a:lnTo>
                  <a:lnTo>
                    <a:pt x="127037" y="121467"/>
                  </a:lnTo>
                  <a:lnTo>
                    <a:pt x="129487" y="134317"/>
                  </a:lnTo>
                  <a:lnTo>
                    <a:pt x="132344" y="146553"/>
                  </a:lnTo>
                  <a:lnTo>
                    <a:pt x="135471" y="158381"/>
                  </a:lnTo>
                  <a:lnTo>
                    <a:pt x="138780" y="169938"/>
                  </a:lnTo>
                  <a:lnTo>
                    <a:pt x="143433" y="183759"/>
                  </a:lnTo>
                  <a:lnTo>
                    <a:pt x="155128" y="215430"/>
                  </a:lnTo>
                  <a:lnTo>
                    <a:pt x="161672" y="231216"/>
                  </a:lnTo>
                  <a:lnTo>
                    <a:pt x="168482" y="246635"/>
                  </a:lnTo>
                  <a:lnTo>
                    <a:pt x="175470" y="261808"/>
                  </a:lnTo>
                  <a:lnTo>
                    <a:pt x="182575" y="275593"/>
                  </a:lnTo>
                  <a:lnTo>
                    <a:pt x="189758" y="288455"/>
                  </a:lnTo>
                  <a:lnTo>
                    <a:pt x="222478" y="3251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099306" y="2433554"/>
              <a:ext cx="195148" cy="1938036"/>
            </a:xfrm>
            <a:custGeom>
              <a:avLst/>
              <a:gdLst/>
              <a:ahLst/>
              <a:cxnLst/>
              <a:rect l="0" t="0" r="0" b="0"/>
              <a:pathLst>
                <a:path w="195148" h="1938036">
                  <a:moveTo>
                    <a:pt x="176185" y="0"/>
                  </a:moveTo>
                  <a:lnTo>
                    <a:pt x="187877" y="52611"/>
                  </a:lnTo>
                  <a:lnTo>
                    <a:pt x="193617" y="111068"/>
                  </a:lnTo>
                  <a:lnTo>
                    <a:pt x="195147" y="143785"/>
                  </a:lnTo>
                  <a:lnTo>
                    <a:pt x="194944" y="175385"/>
                  </a:lnTo>
                  <a:lnTo>
                    <a:pt x="193585" y="206239"/>
                  </a:lnTo>
                  <a:lnTo>
                    <a:pt x="191456" y="236597"/>
                  </a:lnTo>
                  <a:lnTo>
                    <a:pt x="185827" y="299692"/>
                  </a:lnTo>
                  <a:lnTo>
                    <a:pt x="182613" y="331934"/>
                  </a:lnTo>
                  <a:lnTo>
                    <a:pt x="178024" y="365663"/>
                  </a:lnTo>
                  <a:lnTo>
                    <a:pt x="166398" y="435767"/>
                  </a:lnTo>
                  <a:lnTo>
                    <a:pt x="102711" y="804749"/>
                  </a:lnTo>
                  <a:lnTo>
                    <a:pt x="96615" y="848494"/>
                  </a:lnTo>
                  <a:lnTo>
                    <a:pt x="74777" y="1027457"/>
                  </a:lnTo>
                  <a:lnTo>
                    <a:pt x="68204" y="1074047"/>
                  </a:lnTo>
                  <a:lnTo>
                    <a:pt x="57638" y="1168228"/>
                  </a:lnTo>
                  <a:lnTo>
                    <a:pt x="53108" y="1215611"/>
                  </a:lnTo>
                  <a:lnTo>
                    <a:pt x="41549" y="1313936"/>
                  </a:lnTo>
                  <a:lnTo>
                    <a:pt x="35040" y="1364137"/>
                  </a:lnTo>
                  <a:lnTo>
                    <a:pt x="30701" y="1414733"/>
                  </a:lnTo>
                  <a:lnTo>
                    <a:pt x="27809" y="1465593"/>
                  </a:lnTo>
                  <a:lnTo>
                    <a:pt x="23372" y="1566558"/>
                  </a:lnTo>
                  <a:lnTo>
                    <a:pt x="17321" y="1664450"/>
                  </a:lnTo>
                  <a:lnTo>
                    <a:pt x="4690" y="1825628"/>
                  </a:lnTo>
                  <a:lnTo>
                    <a:pt x="0" y="19380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5486892" y="2631763"/>
            <a:ext cx="1098976" cy="396417"/>
            <a:chOff x="5486892" y="2631763"/>
            <a:chExt cx="1098976" cy="396417"/>
          </a:xfrm>
        </p:grpSpPr>
        <p:sp>
          <p:nvSpPr>
            <p:cNvPr id="25" name="Freeform 24"/>
            <p:cNvSpPr/>
            <p:nvPr/>
          </p:nvSpPr>
          <p:spPr>
            <a:xfrm>
              <a:off x="5486892" y="2631763"/>
              <a:ext cx="129716" cy="341359"/>
            </a:xfrm>
            <a:custGeom>
              <a:avLst/>
              <a:gdLst/>
              <a:ahLst/>
              <a:cxnLst/>
              <a:rect l="0" t="0" r="0" b="0"/>
              <a:pathLst>
                <a:path w="129716" h="341359">
                  <a:moveTo>
                    <a:pt x="85912" y="0"/>
                  </a:moveTo>
                  <a:lnTo>
                    <a:pt x="68375" y="35073"/>
                  </a:lnTo>
                  <a:lnTo>
                    <a:pt x="61985" y="49076"/>
                  </a:lnTo>
                  <a:lnTo>
                    <a:pt x="56502" y="62081"/>
                  </a:lnTo>
                  <a:lnTo>
                    <a:pt x="51623" y="74422"/>
                  </a:lnTo>
                  <a:lnTo>
                    <a:pt x="42939" y="97922"/>
                  </a:lnTo>
                  <a:lnTo>
                    <a:pt x="23654" y="154006"/>
                  </a:lnTo>
                  <a:lnTo>
                    <a:pt x="5179" y="209199"/>
                  </a:lnTo>
                  <a:lnTo>
                    <a:pt x="2726" y="223888"/>
                  </a:lnTo>
                  <a:lnTo>
                    <a:pt x="1090" y="241021"/>
                  </a:lnTo>
                  <a:lnTo>
                    <a:pt x="0" y="259785"/>
                  </a:lnTo>
                  <a:lnTo>
                    <a:pt x="497" y="275964"/>
                  </a:lnTo>
                  <a:lnTo>
                    <a:pt x="2051" y="290421"/>
                  </a:lnTo>
                  <a:lnTo>
                    <a:pt x="4311" y="303730"/>
                  </a:lnTo>
                  <a:lnTo>
                    <a:pt x="9488" y="315049"/>
                  </a:lnTo>
                  <a:lnTo>
                    <a:pt x="16610" y="325042"/>
                  </a:lnTo>
                  <a:lnTo>
                    <a:pt x="25028" y="334151"/>
                  </a:lnTo>
                  <a:lnTo>
                    <a:pt x="34311" y="339001"/>
                  </a:lnTo>
                  <a:lnTo>
                    <a:pt x="44170" y="341010"/>
                  </a:lnTo>
                  <a:lnTo>
                    <a:pt x="54414" y="341126"/>
                  </a:lnTo>
                  <a:lnTo>
                    <a:pt x="66136" y="337533"/>
                  </a:lnTo>
                  <a:lnTo>
                    <a:pt x="78846" y="331467"/>
                  </a:lnTo>
                  <a:lnTo>
                    <a:pt x="92212" y="323752"/>
                  </a:lnTo>
                  <a:lnTo>
                    <a:pt x="103571" y="313715"/>
                  </a:lnTo>
                  <a:lnTo>
                    <a:pt x="113590" y="302130"/>
                  </a:lnTo>
                  <a:lnTo>
                    <a:pt x="122716" y="289512"/>
                  </a:lnTo>
                  <a:lnTo>
                    <a:pt x="127577" y="274983"/>
                  </a:lnTo>
                  <a:lnTo>
                    <a:pt x="129594" y="259179"/>
                  </a:lnTo>
                  <a:lnTo>
                    <a:pt x="129715" y="242526"/>
                  </a:lnTo>
                  <a:lnTo>
                    <a:pt x="126126" y="232647"/>
                  </a:lnTo>
                  <a:lnTo>
                    <a:pt x="120062" y="227285"/>
                  </a:lnTo>
                  <a:lnTo>
                    <a:pt x="112349" y="224934"/>
                  </a:lnTo>
                  <a:lnTo>
                    <a:pt x="103536" y="227037"/>
                  </a:lnTo>
                  <a:lnTo>
                    <a:pt x="93991" y="232109"/>
                  </a:lnTo>
                  <a:lnTo>
                    <a:pt x="83957" y="239161"/>
                  </a:lnTo>
                  <a:lnTo>
                    <a:pt x="74820" y="247533"/>
                  </a:lnTo>
                  <a:lnTo>
                    <a:pt x="66282" y="256785"/>
                  </a:lnTo>
                  <a:lnTo>
                    <a:pt x="58143" y="266623"/>
                  </a:lnTo>
                  <a:lnTo>
                    <a:pt x="52717" y="279300"/>
                  </a:lnTo>
                  <a:lnTo>
                    <a:pt x="49100" y="293868"/>
                  </a:lnTo>
                  <a:lnTo>
                    <a:pt x="52877" y="3413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707783" y="2740502"/>
              <a:ext cx="187815" cy="223908"/>
            </a:xfrm>
            <a:custGeom>
              <a:avLst/>
              <a:gdLst/>
              <a:ahLst/>
              <a:cxnLst/>
              <a:rect l="0" t="0" r="0" b="0"/>
              <a:pathLst>
                <a:path w="187815" h="223908">
                  <a:moveTo>
                    <a:pt x="63229" y="12388"/>
                  </a:moveTo>
                  <a:lnTo>
                    <a:pt x="45692" y="47462"/>
                  </a:lnTo>
                  <a:lnTo>
                    <a:pt x="38079" y="60240"/>
                  </a:lnTo>
                  <a:lnTo>
                    <a:pt x="30557" y="71207"/>
                  </a:lnTo>
                  <a:lnTo>
                    <a:pt x="23095" y="80965"/>
                  </a:lnTo>
                  <a:lnTo>
                    <a:pt x="16897" y="92364"/>
                  </a:lnTo>
                  <a:lnTo>
                    <a:pt x="11541" y="104857"/>
                  </a:lnTo>
                  <a:lnTo>
                    <a:pt x="6747" y="118080"/>
                  </a:lnTo>
                  <a:lnTo>
                    <a:pt x="3551" y="131790"/>
                  </a:lnTo>
                  <a:lnTo>
                    <a:pt x="1420" y="145823"/>
                  </a:lnTo>
                  <a:lnTo>
                    <a:pt x="0" y="160073"/>
                  </a:lnTo>
                  <a:lnTo>
                    <a:pt x="1500" y="173243"/>
                  </a:lnTo>
                  <a:lnTo>
                    <a:pt x="4947" y="185694"/>
                  </a:lnTo>
                  <a:lnTo>
                    <a:pt x="9692" y="197665"/>
                  </a:lnTo>
                  <a:lnTo>
                    <a:pt x="17750" y="206870"/>
                  </a:lnTo>
                  <a:lnTo>
                    <a:pt x="28015" y="214229"/>
                  </a:lnTo>
                  <a:lnTo>
                    <a:pt x="39753" y="220359"/>
                  </a:lnTo>
                  <a:lnTo>
                    <a:pt x="53696" y="223222"/>
                  </a:lnTo>
                  <a:lnTo>
                    <a:pt x="69109" y="223907"/>
                  </a:lnTo>
                  <a:lnTo>
                    <a:pt x="85501" y="223141"/>
                  </a:lnTo>
                  <a:lnTo>
                    <a:pt x="98877" y="220183"/>
                  </a:lnTo>
                  <a:lnTo>
                    <a:pt x="110241" y="215764"/>
                  </a:lnTo>
                  <a:lnTo>
                    <a:pt x="120263" y="210370"/>
                  </a:lnTo>
                  <a:lnTo>
                    <a:pt x="129393" y="204328"/>
                  </a:lnTo>
                  <a:lnTo>
                    <a:pt x="137926" y="197853"/>
                  </a:lnTo>
                  <a:lnTo>
                    <a:pt x="146062" y="191089"/>
                  </a:lnTo>
                  <a:lnTo>
                    <a:pt x="153932" y="184133"/>
                  </a:lnTo>
                  <a:lnTo>
                    <a:pt x="169204" y="169878"/>
                  </a:lnTo>
                  <a:lnTo>
                    <a:pt x="175478" y="158981"/>
                  </a:lnTo>
                  <a:lnTo>
                    <a:pt x="180885" y="145598"/>
                  </a:lnTo>
                  <a:lnTo>
                    <a:pt x="185712" y="130559"/>
                  </a:lnTo>
                  <a:lnTo>
                    <a:pt x="187707" y="114415"/>
                  </a:lnTo>
                  <a:lnTo>
                    <a:pt x="187814" y="97535"/>
                  </a:lnTo>
                  <a:lnTo>
                    <a:pt x="186661" y="80164"/>
                  </a:lnTo>
                  <a:lnTo>
                    <a:pt x="182222" y="63690"/>
                  </a:lnTo>
                  <a:lnTo>
                    <a:pt x="175593" y="47813"/>
                  </a:lnTo>
                  <a:lnTo>
                    <a:pt x="167502" y="32334"/>
                  </a:lnTo>
                  <a:lnTo>
                    <a:pt x="158438" y="20791"/>
                  </a:lnTo>
                  <a:lnTo>
                    <a:pt x="148725" y="11873"/>
                  </a:lnTo>
                  <a:lnTo>
                    <a:pt x="138579" y="4703"/>
                  </a:lnTo>
                  <a:lnTo>
                    <a:pt x="128144" y="1147"/>
                  </a:lnTo>
                  <a:lnTo>
                    <a:pt x="117518" y="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057766" y="2796936"/>
              <a:ext cx="230790" cy="175352"/>
            </a:xfrm>
            <a:custGeom>
              <a:avLst/>
              <a:gdLst/>
              <a:ahLst/>
              <a:cxnLst/>
              <a:rect l="0" t="0" r="0" b="0"/>
              <a:pathLst>
                <a:path w="230790" h="175352">
                  <a:moveTo>
                    <a:pt x="10558" y="0"/>
                  </a:moveTo>
                  <a:lnTo>
                    <a:pt x="10558" y="35074"/>
                  </a:lnTo>
                  <a:lnTo>
                    <a:pt x="9335" y="50300"/>
                  </a:lnTo>
                  <a:lnTo>
                    <a:pt x="7296" y="65344"/>
                  </a:lnTo>
                  <a:lnTo>
                    <a:pt x="4713" y="80268"/>
                  </a:lnTo>
                  <a:lnTo>
                    <a:pt x="2991" y="95111"/>
                  </a:lnTo>
                  <a:lnTo>
                    <a:pt x="1842" y="109901"/>
                  </a:lnTo>
                  <a:lnTo>
                    <a:pt x="1077" y="124654"/>
                  </a:lnTo>
                  <a:lnTo>
                    <a:pt x="227" y="154098"/>
                  </a:lnTo>
                  <a:lnTo>
                    <a:pt x="0" y="168801"/>
                  </a:lnTo>
                  <a:lnTo>
                    <a:pt x="1072" y="174933"/>
                  </a:lnTo>
                  <a:lnTo>
                    <a:pt x="3011" y="175351"/>
                  </a:lnTo>
                  <a:lnTo>
                    <a:pt x="5527" y="171958"/>
                  </a:lnTo>
                  <a:lnTo>
                    <a:pt x="8428" y="163579"/>
                  </a:lnTo>
                  <a:lnTo>
                    <a:pt x="11584" y="151875"/>
                  </a:lnTo>
                  <a:lnTo>
                    <a:pt x="14913" y="137955"/>
                  </a:lnTo>
                  <a:lnTo>
                    <a:pt x="17132" y="123782"/>
                  </a:lnTo>
                  <a:lnTo>
                    <a:pt x="18611" y="109438"/>
                  </a:lnTo>
                  <a:lnTo>
                    <a:pt x="19597" y="94982"/>
                  </a:lnTo>
                  <a:lnTo>
                    <a:pt x="21478" y="81674"/>
                  </a:lnTo>
                  <a:lnTo>
                    <a:pt x="23956" y="69131"/>
                  </a:lnTo>
                  <a:lnTo>
                    <a:pt x="26831" y="57099"/>
                  </a:lnTo>
                  <a:lnTo>
                    <a:pt x="32418" y="50301"/>
                  </a:lnTo>
                  <a:lnTo>
                    <a:pt x="39813" y="46993"/>
                  </a:lnTo>
                  <a:lnTo>
                    <a:pt x="48414" y="46011"/>
                  </a:lnTo>
                  <a:lnTo>
                    <a:pt x="56595" y="50250"/>
                  </a:lnTo>
                  <a:lnTo>
                    <a:pt x="64496" y="57970"/>
                  </a:lnTo>
                  <a:lnTo>
                    <a:pt x="72210" y="68011"/>
                  </a:lnTo>
                  <a:lnTo>
                    <a:pt x="78577" y="79599"/>
                  </a:lnTo>
                  <a:lnTo>
                    <a:pt x="84044" y="92218"/>
                  </a:lnTo>
                  <a:lnTo>
                    <a:pt x="93382" y="118067"/>
                  </a:lnTo>
                  <a:lnTo>
                    <a:pt x="101611" y="141790"/>
                  </a:lnTo>
                  <a:lnTo>
                    <a:pt x="105518" y="145914"/>
                  </a:lnTo>
                  <a:lnTo>
                    <a:pt x="109347" y="144993"/>
                  </a:lnTo>
                  <a:lnTo>
                    <a:pt x="113122" y="140708"/>
                  </a:lnTo>
                  <a:lnTo>
                    <a:pt x="116863" y="134181"/>
                  </a:lnTo>
                  <a:lnTo>
                    <a:pt x="120580" y="126159"/>
                  </a:lnTo>
                  <a:lnTo>
                    <a:pt x="124282" y="117141"/>
                  </a:lnTo>
                  <a:lnTo>
                    <a:pt x="126750" y="106235"/>
                  </a:lnTo>
                  <a:lnTo>
                    <a:pt x="128395" y="94070"/>
                  </a:lnTo>
                  <a:lnTo>
                    <a:pt x="129492" y="81066"/>
                  </a:lnTo>
                  <a:lnTo>
                    <a:pt x="131446" y="67502"/>
                  </a:lnTo>
                  <a:lnTo>
                    <a:pt x="133973" y="53566"/>
                  </a:lnTo>
                  <a:lnTo>
                    <a:pt x="136881" y="39381"/>
                  </a:lnTo>
                  <a:lnTo>
                    <a:pt x="143713" y="32372"/>
                  </a:lnTo>
                  <a:lnTo>
                    <a:pt x="153163" y="30146"/>
                  </a:lnTo>
                  <a:lnTo>
                    <a:pt x="164356" y="31109"/>
                  </a:lnTo>
                  <a:lnTo>
                    <a:pt x="174266" y="35421"/>
                  </a:lnTo>
                  <a:lnTo>
                    <a:pt x="183319" y="41967"/>
                  </a:lnTo>
                  <a:lnTo>
                    <a:pt x="191801" y="50001"/>
                  </a:lnTo>
                  <a:lnTo>
                    <a:pt x="198680" y="59028"/>
                  </a:lnTo>
                  <a:lnTo>
                    <a:pt x="204489" y="68716"/>
                  </a:lnTo>
                  <a:lnTo>
                    <a:pt x="209585" y="78845"/>
                  </a:lnTo>
                  <a:lnTo>
                    <a:pt x="214206" y="90492"/>
                  </a:lnTo>
                  <a:lnTo>
                    <a:pt x="218510" y="103151"/>
                  </a:lnTo>
                  <a:lnTo>
                    <a:pt x="230789" y="1651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6354625" y="2863005"/>
              <a:ext cx="11012" cy="132140"/>
            </a:xfrm>
            <a:custGeom>
              <a:avLst/>
              <a:gdLst/>
              <a:ahLst/>
              <a:cxnLst/>
              <a:rect l="0" t="0" r="0" b="0"/>
              <a:pathLst>
                <a:path w="11012" h="132140">
                  <a:moveTo>
                    <a:pt x="0" y="0"/>
                  </a:moveTo>
                  <a:lnTo>
                    <a:pt x="5845" y="29229"/>
                  </a:lnTo>
                  <a:lnTo>
                    <a:pt x="7567" y="42732"/>
                  </a:lnTo>
                  <a:lnTo>
                    <a:pt x="8715" y="56629"/>
                  </a:lnTo>
                  <a:lnTo>
                    <a:pt x="11011" y="1321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6453729" y="2829971"/>
              <a:ext cx="132139" cy="198209"/>
            </a:xfrm>
            <a:custGeom>
              <a:avLst/>
              <a:gdLst/>
              <a:ahLst/>
              <a:cxnLst/>
              <a:rect l="0" t="0" r="0" b="0"/>
              <a:pathLst>
                <a:path w="132139" h="198209">
                  <a:moveTo>
                    <a:pt x="0" y="0"/>
                  </a:moveTo>
                  <a:lnTo>
                    <a:pt x="5845" y="23382"/>
                  </a:lnTo>
                  <a:lnTo>
                    <a:pt x="7567" y="36388"/>
                  </a:lnTo>
                  <a:lnTo>
                    <a:pt x="8715" y="51176"/>
                  </a:lnTo>
                  <a:lnTo>
                    <a:pt x="9480" y="67152"/>
                  </a:lnTo>
                  <a:lnTo>
                    <a:pt x="8767" y="82696"/>
                  </a:lnTo>
                  <a:lnTo>
                    <a:pt x="7068" y="97953"/>
                  </a:lnTo>
                  <a:lnTo>
                    <a:pt x="4712" y="113019"/>
                  </a:lnTo>
                  <a:lnTo>
                    <a:pt x="4365" y="119392"/>
                  </a:lnTo>
                  <a:lnTo>
                    <a:pt x="5357" y="119970"/>
                  </a:lnTo>
                  <a:lnTo>
                    <a:pt x="7241" y="116685"/>
                  </a:lnTo>
                  <a:lnTo>
                    <a:pt x="10945" y="112048"/>
                  </a:lnTo>
                  <a:lnTo>
                    <a:pt x="15861" y="106510"/>
                  </a:lnTo>
                  <a:lnTo>
                    <a:pt x="27849" y="93831"/>
                  </a:lnTo>
                  <a:lnTo>
                    <a:pt x="41333" y="80039"/>
                  </a:lnTo>
                  <a:lnTo>
                    <a:pt x="50802" y="75382"/>
                  </a:lnTo>
                  <a:lnTo>
                    <a:pt x="62008" y="72278"/>
                  </a:lnTo>
                  <a:lnTo>
                    <a:pt x="74374" y="70208"/>
                  </a:lnTo>
                  <a:lnTo>
                    <a:pt x="85064" y="72499"/>
                  </a:lnTo>
                  <a:lnTo>
                    <a:pt x="94637" y="77697"/>
                  </a:lnTo>
                  <a:lnTo>
                    <a:pt x="103467" y="84832"/>
                  </a:lnTo>
                  <a:lnTo>
                    <a:pt x="110577" y="93260"/>
                  </a:lnTo>
                  <a:lnTo>
                    <a:pt x="116541" y="102549"/>
                  </a:lnTo>
                  <a:lnTo>
                    <a:pt x="121740" y="112412"/>
                  </a:lnTo>
                  <a:lnTo>
                    <a:pt x="125206" y="123882"/>
                  </a:lnTo>
                  <a:lnTo>
                    <a:pt x="127517" y="136422"/>
                  </a:lnTo>
                  <a:lnTo>
                    <a:pt x="132138" y="198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6365636" y="2686820"/>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5649884" y="2334450"/>
            <a:ext cx="1164904" cy="2103209"/>
            <a:chOff x="5649884" y="2334450"/>
            <a:chExt cx="1164904" cy="2103209"/>
          </a:xfrm>
        </p:grpSpPr>
        <p:sp>
          <p:nvSpPr>
            <p:cNvPr id="32" name="Freeform 31"/>
            <p:cNvSpPr/>
            <p:nvPr/>
          </p:nvSpPr>
          <p:spPr>
            <a:xfrm>
              <a:off x="5649884" y="3402572"/>
              <a:ext cx="11013" cy="341359"/>
            </a:xfrm>
            <a:custGeom>
              <a:avLst/>
              <a:gdLst/>
              <a:ahLst/>
              <a:cxnLst/>
              <a:rect l="0" t="0" r="0" b="0"/>
              <a:pathLst>
                <a:path w="11013" h="341359">
                  <a:moveTo>
                    <a:pt x="0" y="0"/>
                  </a:moveTo>
                  <a:lnTo>
                    <a:pt x="5846" y="29228"/>
                  </a:lnTo>
                  <a:lnTo>
                    <a:pt x="7568" y="45179"/>
                  </a:lnTo>
                  <a:lnTo>
                    <a:pt x="8716" y="63154"/>
                  </a:lnTo>
                  <a:lnTo>
                    <a:pt x="9482" y="82478"/>
                  </a:lnTo>
                  <a:lnTo>
                    <a:pt x="10332" y="123526"/>
                  </a:lnTo>
                  <a:lnTo>
                    <a:pt x="11012" y="3413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892139" y="3358526"/>
              <a:ext cx="143151" cy="396417"/>
            </a:xfrm>
            <a:custGeom>
              <a:avLst/>
              <a:gdLst/>
              <a:ahLst/>
              <a:cxnLst/>
              <a:rect l="0" t="0" r="0" b="0"/>
              <a:pathLst>
                <a:path w="143151" h="396417">
                  <a:moveTo>
                    <a:pt x="0" y="0"/>
                  </a:moveTo>
                  <a:lnTo>
                    <a:pt x="17537" y="35074"/>
                  </a:lnTo>
                  <a:lnTo>
                    <a:pt x="22703" y="52746"/>
                  </a:lnTo>
                  <a:lnTo>
                    <a:pt x="26147" y="71870"/>
                  </a:lnTo>
                  <a:lnTo>
                    <a:pt x="28443" y="91959"/>
                  </a:lnTo>
                  <a:lnTo>
                    <a:pt x="28750" y="112693"/>
                  </a:lnTo>
                  <a:lnTo>
                    <a:pt x="27731" y="133857"/>
                  </a:lnTo>
                  <a:lnTo>
                    <a:pt x="25828" y="155307"/>
                  </a:lnTo>
                  <a:lnTo>
                    <a:pt x="24560" y="176948"/>
                  </a:lnTo>
                  <a:lnTo>
                    <a:pt x="23151" y="220571"/>
                  </a:lnTo>
                  <a:lnTo>
                    <a:pt x="22357" y="286401"/>
                  </a:lnTo>
                  <a:lnTo>
                    <a:pt x="21022" y="304720"/>
                  </a:lnTo>
                  <a:lnTo>
                    <a:pt x="18909" y="320603"/>
                  </a:lnTo>
                  <a:lnTo>
                    <a:pt x="16276" y="334862"/>
                  </a:lnTo>
                  <a:lnTo>
                    <a:pt x="15745" y="340698"/>
                  </a:lnTo>
                  <a:lnTo>
                    <a:pt x="16614" y="340918"/>
                  </a:lnTo>
                  <a:lnTo>
                    <a:pt x="20843" y="331374"/>
                  </a:lnTo>
                  <a:lnTo>
                    <a:pt x="26800" y="314898"/>
                  </a:lnTo>
                  <a:lnTo>
                    <a:pt x="30102" y="302918"/>
                  </a:lnTo>
                  <a:lnTo>
                    <a:pt x="33526" y="288814"/>
                  </a:lnTo>
                  <a:lnTo>
                    <a:pt x="37033" y="273294"/>
                  </a:lnTo>
                  <a:lnTo>
                    <a:pt x="41817" y="259277"/>
                  </a:lnTo>
                  <a:lnTo>
                    <a:pt x="47455" y="246262"/>
                  </a:lnTo>
                  <a:lnTo>
                    <a:pt x="53659" y="233914"/>
                  </a:lnTo>
                  <a:lnTo>
                    <a:pt x="60243" y="223235"/>
                  </a:lnTo>
                  <a:lnTo>
                    <a:pt x="67079" y="213669"/>
                  </a:lnTo>
                  <a:lnTo>
                    <a:pt x="74084" y="204845"/>
                  </a:lnTo>
                  <a:lnTo>
                    <a:pt x="81200" y="201409"/>
                  </a:lnTo>
                  <a:lnTo>
                    <a:pt x="88391" y="201565"/>
                  </a:lnTo>
                  <a:lnTo>
                    <a:pt x="95633" y="204117"/>
                  </a:lnTo>
                  <a:lnTo>
                    <a:pt x="101684" y="210711"/>
                  </a:lnTo>
                  <a:lnTo>
                    <a:pt x="106941" y="220002"/>
                  </a:lnTo>
                  <a:lnTo>
                    <a:pt x="111670" y="231090"/>
                  </a:lnTo>
                  <a:lnTo>
                    <a:pt x="114822" y="243376"/>
                  </a:lnTo>
                  <a:lnTo>
                    <a:pt x="116924" y="256461"/>
                  </a:lnTo>
                  <a:lnTo>
                    <a:pt x="118325" y="270078"/>
                  </a:lnTo>
                  <a:lnTo>
                    <a:pt x="119259" y="285273"/>
                  </a:lnTo>
                  <a:lnTo>
                    <a:pt x="120297" y="318470"/>
                  </a:lnTo>
                  <a:lnTo>
                    <a:pt x="121797" y="333441"/>
                  </a:lnTo>
                  <a:lnTo>
                    <a:pt x="124021" y="347091"/>
                  </a:lnTo>
                  <a:lnTo>
                    <a:pt x="143150" y="3964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112370" y="3578396"/>
              <a:ext cx="209221" cy="99375"/>
            </a:xfrm>
            <a:custGeom>
              <a:avLst/>
              <a:gdLst/>
              <a:ahLst/>
              <a:cxnLst/>
              <a:rect l="0" t="0" r="0" b="0"/>
              <a:pathLst>
                <a:path w="209221" h="99375">
                  <a:moveTo>
                    <a:pt x="0" y="66430"/>
                  </a:moveTo>
                  <a:lnTo>
                    <a:pt x="5846" y="95659"/>
                  </a:lnTo>
                  <a:lnTo>
                    <a:pt x="8791" y="99374"/>
                  </a:lnTo>
                  <a:lnTo>
                    <a:pt x="11979" y="96957"/>
                  </a:lnTo>
                  <a:lnTo>
                    <a:pt x="15327" y="90452"/>
                  </a:lnTo>
                  <a:lnTo>
                    <a:pt x="18782" y="82445"/>
                  </a:lnTo>
                  <a:lnTo>
                    <a:pt x="22310" y="73436"/>
                  </a:lnTo>
                  <a:lnTo>
                    <a:pt x="25885" y="63760"/>
                  </a:lnTo>
                  <a:lnTo>
                    <a:pt x="30715" y="53638"/>
                  </a:lnTo>
                  <a:lnTo>
                    <a:pt x="36382" y="43220"/>
                  </a:lnTo>
                  <a:lnTo>
                    <a:pt x="42607" y="32604"/>
                  </a:lnTo>
                  <a:lnTo>
                    <a:pt x="49205" y="23080"/>
                  </a:lnTo>
                  <a:lnTo>
                    <a:pt x="56049" y="14283"/>
                  </a:lnTo>
                  <a:lnTo>
                    <a:pt x="63060" y="5972"/>
                  </a:lnTo>
                  <a:lnTo>
                    <a:pt x="72628" y="1655"/>
                  </a:lnTo>
                  <a:lnTo>
                    <a:pt x="83901" y="0"/>
                  </a:lnTo>
                  <a:lnTo>
                    <a:pt x="96309" y="120"/>
                  </a:lnTo>
                  <a:lnTo>
                    <a:pt x="109476" y="1424"/>
                  </a:lnTo>
                  <a:lnTo>
                    <a:pt x="123148" y="3517"/>
                  </a:lnTo>
                  <a:lnTo>
                    <a:pt x="137156" y="6135"/>
                  </a:lnTo>
                  <a:lnTo>
                    <a:pt x="150166" y="9104"/>
                  </a:lnTo>
                  <a:lnTo>
                    <a:pt x="162510" y="12307"/>
                  </a:lnTo>
                  <a:lnTo>
                    <a:pt x="209220" y="2238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6508787" y="2334450"/>
              <a:ext cx="306001" cy="2103209"/>
            </a:xfrm>
            <a:custGeom>
              <a:avLst/>
              <a:gdLst/>
              <a:ahLst/>
              <a:cxnLst/>
              <a:rect l="0" t="0" r="0" b="0"/>
              <a:pathLst>
                <a:path w="306001" h="2103209">
                  <a:moveTo>
                    <a:pt x="132138" y="0"/>
                  </a:moveTo>
                  <a:lnTo>
                    <a:pt x="149675" y="29229"/>
                  </a:lnTo>
                  <a:lnTo>
                    <a:pt x="158512" y="45179"/>
                  </a:lnTo>
                  <a:lnTo>
                    <a:pt x="178118" y="82479"/>
                  </a:lnTo>
                  <a:lnTo>
                    <a:pt x="187261" y="101479"/>
                  </a:lnTo>
                  <a:lnTo>
                    <a:pt x="195804" y="120264"/>
                  </a:lnTo>
                  <a:lnTo>
                    <a:pt x="203946" y="138904"/>
                  </a:lnTo>
                  <a:lnTo>
                    <a:pt x="210598" y="159896"/>
                  </a:lnTo>
                  <a:lnTo>
                    <a:pt x="216255" y="182455"/>
                  </a:lnTo>
                  <a:lnTo>
                    <a:pt x="221251" y="206059"/>
                  </a:lnTo>
                  <a:lnTo>
                    <a:pt x="227028" y="230359"/>
                  </a:lnTo>
                  <a:lnTo>
                    <a:pt x="239973" y="280198"/>
                  </a:lnTo>
                  <a:lnTo>
                    <a:pt x="245627" y="305479"/>
                  </a:lnTo>
                  <a:lnTo>
                    <a:pt x="266756" y="414117"/>
                  </a:lnTo>
                  <a:lnTo>
                    <a:pt x="273271" y="444922"/>
                  </a:lnTo>
                  <a:lnTo>
                    <a:pt x="278838" y="477694"/>
                  </a:lnTo>
                  <a:lnTo>
                    <a:pt x="283772" y="511777"/>
                  </a:lnTo>
                  <a:lnTo>
                    <a:pt x="300483" y="648543"/>
                  </a:lnTo>
                  <a:lnTo>
                    <a:pt x="303096" y="683181"/>
                  </a:lnTo>
                  <a:lnTo>
                    <a:pt x="304838" y="718508"/>
                  </a:lnTo>
                  <a:lnTo>
                    <a:pt x="306000" y="754295"/>
                  </a:lnTo>
                  <a:lnTo>
                    <a:pt x="305551" y="790387"/>
                  </a:lnTo>
                  <a:lnTo>
                    <a:pt x="304028" y="826684"/>
                  </a:lnTo>
                  <a:lnTo>
                    <a:pt x="301789" y="863117"/>
                  </a:lnTo>
                  <a:lnTo>
                    <a:pt x="297850" y="898417"/>
                  </a:lnTo>
                  <a:lnTo>
                    <a:pt x="292776" y="932962"/>
                  </a:lnTo>
                  <a:lnTo>
                    <a:pt x="286947" y="967004"/>
                  </a:lnTo>
                  <a:lnTo>
                    <a:pt x="283061" y="1000710"/>
                  </a:lnTo>
                  <a:lnTo>
                    <a:pt x="280469" y="1034192"/>
                  </a:lnTo>
                  <a:lnTo>
                    <a:pt x="278742" y="1067525"/>
                  </a:lnTo>
                  <a:lnTo>
                    <a:pt x="275144" y="1100759"/>
                  </a:lnTo>
                  <a:lnTo>
                    <a:pt x="270299" y="1133926"/>
                  </a:lnTo>
                  <a:lnTo>
                    <a:pt x="264621" y="1167049"/>
                  </a:lnTo>
                  <a:lnTo>
                    <a:pt x="257165" y="1201366"/>
                  </a:lnTo>
                  <a:lnTo>
                    <a:pt x="248524" y="1236479"/>
                  </a:lnTo>
                  <a:lnTo>
                    <a:pt x="239093" y="1272123"/>
                  </a:lnTo>
                  <a:lnTo>
                    <a:pt x="222088" y="1344354"/>
                  </a:lnTo>
                  <a:lnTo>
                    <a:pt x="214128" y="1380745"/>
                  </a:lnTo>
                  <a:lnTo>
                    <a:pt x="195495" y="1457068"/>
                  </a:lnTo>
                  <a:lnTo>
                    <a:pt x="153626" y="1615729"/>
                  </a:lnTo>
                  <a:lnTo>
                    <a:pt x="141569" y="1655871"/>
                  </a:lnTo>
                  <a:lnTo>
                    <a:pt x="115122" y="1736364"/>
                  </a:lnTo>
                  <a:lnTo>
                    <a:pt x="102442" y="1777894"/>
                  </a:lnTo>
                  <a:lnTo>
                    <a:pt x="67058" y="1901598"/>
                  </a:lnTo>
                  <a:lnTo>
                    <a:pt x="55716" y="1936990"/>
                  </a:lnTo>
                  <a:lnTo>
                    <a:pt x="0" y="2103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a:off x="7042311" y="2675809"/>
            <a:ext cx="997083" cy="380141"/>
            <a:chOff x="7042311" y="2675809"/>
            <a:chExt cx="997083" cy="380141"/>
          </a:xfrm>
        </p:grpSpPr>
        <p:sp>
          <p:nvSpPr>
            <p:cNvPr id="37" name="Freeform 36"/>
            <p:cNvSpPr/>
            <p:nvPr/>
          </p:nvSpPr>
          <p:spPr>
            <a:xfrm>
              <a:off x="7042311" y="2675809"/>
              <a:ext cx="127960" cy="341359"/>
            </a:xfrm>
            <a:custGeom>
              <a:avLst/>
              <a:gdLst/>
              <a:ahLst/>
              <a:cxnLst/>
              <a:rect l="0" t="0" r="0" b="0"/>
              <a:pathLst>
                <a:path w="127960" h="341359">
                  <a:moveTo>
                    <a:pt x="17054" y="0"/>
                  </a:moveTo>
                  <a:lnTo>
                    <a:pt x="17054" y="35074"/>
                  </a:lnTo>
                  <a:lnTo>
                    <a:pt x="15830" y="52747"/>
                  </a:lnTo>
                  <a:lnTo>
                    <a:pt x="13791" y="71870"/>
                  </a:lnTo>
                  <a:lnTo>
                    <a:pt x="11208" y="91959"/>
                  </a:lnTo>
                  <a:lnTo>
                    <a:pt x="9486" y="112693"/>
                  </a:lnTo>
                  <a:lnTo>
                    <a:pt x="8337" y="133857"/>
                  </a:lnTo>
                  <a:lnTo>
                    <a:pt x="7572" y="155307"/>
                  </a:lnTo>
                  <a:lnTo>
                    <a:pt x="5839" y="173278"/>
                  </a:lnTo>
                  <a:lnTo>
                    <a:pt x="3459" y="188929"/>
                  </a:lnTo>
                  <a:lnTo>
                    <a:pt x="650" y="203034"/>
                  </a:lnTo>
                  <a:lnTo>
                    <a:pt x="0" y="218554"/>
                  </a:lnTo>
                  <a:lnTo>
                    <a:pt x="790" y="235019"/>
                  </a:lnTo>
                  <a:lnTo>
                    <a:pt x="2541" y="252113"/>
                  </a:lnTo>
                  <a:lnTo>
                    <a:pt x="4931" y="268403"/>
                  </a:lnTo>
                  <a:lnTo>
                    <a:pt x="7748" y="284157"/>
                  </a:lnTo>
                  <a:lnTo>
                    <a:pt x="10850" y="299553"/>
                  </a:lnTo>
                  <a:lnTo>
                    <a:pt x="16589" y="312265"/>
                  </a:lnTo>
                  <a:lnTo>
                    <a:pt x="24084" y="323186"/>
                  </a:lnTo>
                  <a:lnTo>
                    <a:pt x="32752" y="332914"/>
                  </a:lnTo>
                  <a:lnTo>
                    <a:pt x="43425" y="338176"/>
                  </a:lnTo>
                  <a:lnTo>
                    <a:pt x="55434" y="340460"/>
                  </a:lnTo>
                  <a:lnTo>
                    <a:pt x="68334" y="340759"/>
                  </a:lnTo>
                  <a:lnTo>
                    <a:pt x="79381" y="338512"/>
                  </a:lnTo>
                  <a:lnTo>
                    <a:pt x="89194" y="334567"/>
                  </a:lnTo>
                  <a:lnTo>
                    <a:pt x="98181" y="329490"/>
                  </a:lnTo>
                  <a:lnTo>
                    <a:pt x="106620" y="321211"/>
                  </a:lnTo>
                  <a:lnTo>
                    <a:pt x="114694" y="310798"/>
                  </a:lnTo>
                  <a:lnTo>
                    <a:pt x="122522" y="298961"/>
                  </a:lnTo>
                  <a:lnTo>
                    <a:pt x="126518" y="286177"/>
                  </a:lnTo>
                  <a:lnTo>
                    <a:pt x="127959" y="272759"/>
                  </a:lnTo>
                  <a:lnTo>
                    <a:pt x="127695" y="258920"/>
                  </a:lnTo>
                  <a:lnTo>
                    <a:pt x="123850" y="252141"/>
                  </a:lnTo>
                  <a:lnTo>
                    <a:pt x="117614" y="250069"/>
                  </a:lnTo>
                  <a:lnTo>
                    <a:pt x="109788" y="251135"/>
                  </a:lnTo>
                  <a:lnTo>
                    <a:pt x="100900" y="255516"/>
                  </a:lnTo>
                  <a:lnTo>
                    <a:pt x="91303" y="262107"/>
                  </a:lnTo>
                  <a:lnTo>
                    <a:pt x="81236" y="270171"/>
                  </a:lnTo>
                  <a:lnTo>
                    <a:pt x="72077" y="277995"/>
                  </a:lnTo>
                  <a:lnTo>
                    <a:pt x="63524" y="285657"/>
                  </a:lnTo>
                  <a:lnTo>
                    <a:pt x="55375" y="293213"/>
                  </a:lnTo>
                  <a:lnTo>
                    <a:pt x="51166" y="301920"/>
                  </a:lnTo>
                  <a:lnTo>
                    <a:pt x="49583" y="311396"/>
                  </a:lnTo>
                  <a:lnTo>
                    <a:pt x="50088" y="3413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7197796" y="2731592"/>
              <a:ext cx="167434" cy="276904"/>
            </a:xfrm>
            <a:custGeom>
              <a:avLst/>
              <a:gdLst/>
              <a:ahLst/>
              <a:cxnLst/>
              <a:rect l="0" t="0" r="0" b="0"/>
              <a:pathLst>
                <a:path w="167434" h="276904">
                  <a:moveTo>
                    <a:pt x="37753" y="21298"/>
                  </a:moveTo>
                  <a:lnTo>
                    <a:pt x="26062" y="50526"/>
                  </a:lnTo>
                  <a:lnTo>
                    <a:pt x="21395" y="65253"/>
                  </a:lnTo>
                  <a:lnTo>
                    <a:pt x="17059" y="81189"/>
                  </a:lnTo>
                  <a:lnTo>
                    <a:pt x="12946" y="97931"/>
                  </a:lnTo>
                  <a:lnTo>
                    <a:pt x="8980" y="112762"/>
                  </a:lnTo>
                  <a:lnTo>
                    <a:pt x="1311" y="139030"/>
                  </a:lnTo>
                  <a:lnTo>
                    <a:pt x="0" y="151173"/>
                  </a:lnTo>
                  <a:lnTo>
                    <a:pt x="349" y="162939"/>
                  </a:lnTo>
                  <a:lnTo>
                    <a:pt x="1806" y="174454"/>
                  </a:lnTo>
                  <a:lnTo>
                    <a:pt x="4000" y="187024"/>
                  </a:lnTo>
                  <a:lnTo>
                    <a:pt x="6687" y="200299"/>
                  </a:lnTo>
                  <a:lnTo>
                    <a:pt x="9702" y="214042"/>
                  </a:lnTo>
                  <a:lnTo>
                    <a:pt x="15382" y="226875"/>
                  </a:lnTo>
                  <a:lnTo>
                    <a:pt x="22839" y="239101"/>
                  </a:lnTo>
                  <a:lnTo>
                    <a:pt x="31481" y="250922"/>
                  </a:lnTo>
                  <a:lnTo>
                    <a:pt x="40913" y="260026"/>
                  </a:lnTo>
                  <a:lnTo>
                    <a:pt x="50871" y="267319"/>
                  </a:lnTo>
                  <a:lnTo>
                    <a:pt x="61181" y="273404"/>
                  </a:lnTo>
                  <a:lnTo>
                    <a:pt x="72947" y="276238"/>
                  </a:lnTo>
                  <a:lnTo>
                    <a:pt x="85686" y="276903"/>
                  </a:lnTo>
                  <a:lnTo>
                    <a:pt x="99072" y="276123"/>
                  </a:lnTo>
                  <a:lnTo>
                    <a:pt x="110443" y="270710"/>
                  </a:lnTo>
                  <a:lnTo>
                    <a:pt x="120472" y="262206"/>
                  </a:lnTo>
                  <a:lnTo>
                    <a:pt x="129604" y="251643"/>
                  </a:lnTo>
                  <a:lnTo>
                    <a:pt x="136916" y="240931"/>
                  </a:lnTo>
                  <a:lnTo>
                    <a:pt x="143014" y="230119"/>
                  </a:lnTo>
                  <a:lnTo>
                    <a:pt x="148303" y="219240"/>
                  </a:lnTo>
                  <a:lnTo>
                    <a:pt x="153052" y="208317"/>
                  </a:lnTo>
                  <a:lnTo>
                    <a:pt x="157442" y="197365"/>
                  </a:lnTo>
                  <a:lnTo>
                    <a:pt x="161592" y="186392"/>
                  </a:lnTo>
                  <a:lnTo>
                    <a:pt x="164359" y="174184"/>
                  </a:lnTo>
                  <a:lnTo>
                    <a:pt x="166204" y="161151"/>
                  </a:lnTo>
                  <a:lnTo>
                    <a:pt x="167433" y="147568"/>
                  </a:lnTo>
                  <a:lnTo>
                    <a:pt x="167029" y="131171"/>
                  </a:lnTo>
                  <a:lnTo>
                    <a:pt x="165536" y="112899"/>
                  </a:lnTo>
                  <a:lnTo>
                    <a:pt x="163318" y="93377"/>
                  </a:lnTo>
                  <a:lnTo>
                    <a:pt x="160616" y="75468"/>
                  </a:lnTo>
                  <a:lnTo>
                    <a:pt x="157590" y="58635"/>
                  </a:lnTo>
                  <a:lnTo>
                    <a:pt x="154350" y="42519"/>
                  </a:lnTo>
                  <a:lnTo>
                    <a:pt x="149743" y="29328"/>
                  </a:lnTo>
                  <a:lnTo>
                    <a:pt x="144224" y="18086"/>
                  </a:lnTo>
                  <a:lnTo>
                    <a:pt x="138098" y="8145"/>
                  </a:lnTo>
                  <a:lnTo>
                    <a:pt x="130343" y="2741"/>
                  </a:lnTo>
                  <a:lnTo>
                    <a:pt x="121503" y="362"/>
                  </a:lnTo>
                  <a:lnTo>
                    <a:pt x="111939" y="0"/>
                  </a:lnTo>
                  <a:lnTo>
                    <a:pt x="101893" y="2205"/>
                  </a:lnTo>
                  <a:lnTo>
                    <a:pt x="91524" y="6122"/>
                  </a:lnTo>
                  <a:lnTo>
                    <a:pt x="59777" y="212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7532861" y="2802102"/>
              <a:ext cx="112045" cy="253848"/>
            </a:xfrm>
            <a:custGeom>
              <a:avLst/>
              <a:gdLst/>
              <a:ahLst/>
              <a:cxnLst/>
              <a:rect l="0" t="0" r="0" b="0"/>
              <a:pathLst>
                <a:path w="112045" h="253848">
                  <a:moveTo>
                    <a:pt x="88093" y="5845"/>
                  </a:moveTo>
                  <a:lnTo>
                    <a:pt x="47173" y="0"/>
                  </a:lnTo>
                  <a:lnTo>
                    <a:pt x="32673" y="1948"/>
                  </a:lnTo>
                  <a:lnTo>
                    <a:pt x="20559" y="6918"/>
                  </a:lnTo>
                  <a:lnTo>
                    <a:pt x="10035" y="13902"/>
                  </a:lnTo>
                  <a:lnTo>
                    <a:pt x="5467" y="24675"/>
                  </a:lnTo>
                  <a:lnTo>
                    <a:pt x="4868" y="37975"/>
                  </a:lnTo>
                  <a:lnTo>
                    <a:pt x="6916" y="52959"/>
                  </a:lnTo>
                  <a:lnTo>
                    <a:pt x="9505" y="66618"/>
                  </a:lnTo>
                  <a:lnTo>
                    <a:pt x="12455" y="79395"/>
                  </a:lnTo>
                  <a:lnTo>
                    <a:pt x="15644" y="91584"/>
                  </a:lnTo>
                  <a:lnTo>
                    <a:pt x="21442" y="102157"/>
                  </a:lnTo>
                  <a:lnTo>
                    <a:pt x="28976" y="111652"/>
                  </a:lnTo>
                  <a:lnTo>
                    <a:pt x="37670" y="120430"/>
                  </a:lnTo>
                  <a:lnTo>
                    <a:pt x="45913" y="129952"/>
                  </a:lnTo>
                  <a:lnTo>
                    <a:pt x="53856" y="139970"/>
                  </a:lnTo>
                  <a:lnTo>
                    <a:pt x="61598" y="150320"/>
                  </a:lnTo>
                  <a:lnTo>
                    <a:pt x="67982" y="160890"/>
                  </a:lnTo>
                  <a:lnTo>
                    <a:pt x="73463" y="171607"/>
                  </a:lnTo>
                  <a:lnTo>
                    <a:pt x="78340" y="182423"/>
                  </a:lnTo>
                  <a:lnTo>
                    <a:pt x="84038" y="192080"/>
                  </a:lnTo>
                  <a:lnTo>
                    <a:pt x="90283" y="200966"/>
                  </a:lnTo>
                  <a:lnTo>
                    <a:pt x="96894" y="209336"/>
                  </a:lnTo>
                  <a:lnTo>
                    <a:pt x="102525" y="218587"/>
                  </a:lnTo>
                  <a:lnTo>
                    <a:pt x="107502" y="228425"/>
                  </a:lnTo>
                  <a:lnTo>
                    <a:pt x="112044" y="238654"/>
                  </a:lnTo>
                  <a:lnTo>
                    <a:pt x="110178" y="245473"/>
                  </a:lnTo>
                  <a:lnTo>
                    <a:pt x="104040" y="250019"/>
                  </a:lnTo>
                  <a:lnTo>
                    <a:pt x="95054" y="253050"/>
                  </a:lnTo>
                  <a:lnTo>
                    <a:pt x="85393" y="253847"/>
                  </a:lnTo>
                  <a:lnTo>
                    <a:pt x="75281" y="253155"/>
                  </a:lnTo>
                  <a:lnTo>
                    <a:pt x="64869" y="251470"/>
                  </a:lnTo>
                  <a:lnTo>
                    <a:pt x="54258" y="249123"/>
                  </a:lnTo>
                  <a:lnTo>
                    <a:pt x="43513" y="246335"/>
                  </a:lnTo>
                  <a:lnTo>
                    <a:pt x="0" y="2260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7687023" y="2883814"/>
              <a:ext cx="132140" cy="155377"/>
            </a:xfrm>
            <a:custGeom>
              <a:avLst/>
              <a:gdLst/>
              <a:ahLst/>
              <a:cxnLst/>
              <a:rect l="0" t="0" r="0" b="0"/>
              <a:pathLst>
                <a:path w="132140" h="155377">
                  <a:moveTo>
                    <a:pt x="0" y="89307"/>
                  </a:moveTo>
                  <a:lnTo>
                    <a:pt x="40920" y="71770"/>
                  </a:lnTo>
                  <a:lnTo>
                    <a:pt x="55421" y="64157"/>
                  </a:lnTo>
                  <a:lnTo>
                    <a:pt x="67535" y="56635"/>
                  </a:lnTo>
                  <a:lnTo>
                    <a:pt x="78058" y="49173"/>
                  </a:lnTo>
                  <a:lnTo>
                    <a:pt x="87521" y="41751"/>
                  </a:lnTo>
                  <a:lnTo>
                    <a:pt x="96276" y="34357"/>
                  </a:lnTo>
                  <a:lnTo>
                    <a:pt x="104560" y="26980"/>
                  </a:lnTo>
                  <a:lnTo>
                    <a:pt x="107636" y="19615"/>
                  </a:lnTo>
                  <a:lnTo>
                    <a:pt x="107239" y="12258"/>
                  </a:lnTo>
                  <a:lnTo>
                    <a:pt x="104527" y="4906"/>
                  </a:lnTo>
                  <a:lnTo>
                    <a:pt x="96602" y="1229"/>
                  </a:lnTo>
                  <a:lnTo>
                    <a:pt x="85201" y="0"/>
                  </a:lnTo>
                  <a:lnTo>
                    <a:pt x="71483" y="405"/>
                  </a:lnTo>
                  <a:lnTo>
                    <a:pt x="59890" y="3122"/>
                  </a:lnTo>
                  <a:lnTo>
                    <a:pt x="49716" y="7380"/>
                  </a:lnTo>
                  <a:lnTo>
                    <a:pt x="40485" y="12666"/>
                  </a:lnTo>
                  <a:lnTo>
                    <a:pt x="33108" y="19860"/>
                  </a:lnTo>
                  <a:lnTo>
                    <a:pt x="26966" y="28327"/>
                  </a:lnTo>
                  <a:lnTo>
                    <a:pt x="21648" y="37642"/>
                  </a:lnTo>
                  <a:lnTo>
                    <a:pt x="19326" y="48746"/>
                  </a:lnTo>
                  <a:lnTo>
                    <a:pt x="19002" y="61043"/>
                  </a:lnTo>
                  <a:lnTo>
                    <a:pt x="20009" y="74135"/>
                  </a:lnTo>
                  <a:lnTo>
                    <a:pt x="23128" y="85310"/>
                  </a:lnTo>
                  <a:lnTo>
                    <a:pt x="27654" y="95207"/>
                  </a:lnTo>
                  <a:lnTo>
                    <a:pt x="33118" y="104252"/>
                  </a:lnTo>
                  <a:lnTo>
                    <a:pt x="39208" y="112729"/>
                  </a:lnTo>
                  <a:lnTo>
                    <a:pt x="45715" y="120827"/>
                  </a:lnTo>
                  <a:lnTo>
                    <a:pt x="52500" y="128673"/>
                  </a:lnTo>
                  <a:lnTo>
                    <a:pt x="61917" y="135127"/>
                  </a:lnTo>
                  <a:lnTo>
                    <a:pt x="73090" y="140653"/>
                  </a:lnTo>
                  <a:lnTo>
                    <a:pt x="132139" y="15537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7859746" y="2863005"/>
              <a:ext cx="179648" cy="192685"/>
            </a:xfrm>
            <a:custGeom>
              <a:avLst/>
              <a:gdLst/>
              <a:ahLst/>
              <a:cxnLst/>
              <a:rect l="0" t="0" r="0" b="0"/>
              <a:pathLst>
                <a:path w="179648" h="192685">
                  <a:moveTo>
                    <a:pt x="47509" y="0"/>
                  </a:moveTo>
                  <a:lnTo>
                    <a:pt x="18281" y="23383"/>
                  </a:lnTo>
                  <a:lnTo>
                    <a:pt x="9671" y="36388"/>
                  </a:lnTo>
                  <a:lnTo>
                    <a:pt x="3931" y="51176"/>
                  </a:lnTo>
                  <a:lnTo>
                    <a:pt x="104" y="67152"/>
                  </a:lnTo>
                  <a:lnTo>
                    <a:pt x="0" y="81474"/>
                  </a:lnTo>
                  <a:lnTo>
                    <a:pt x="2377" y="94692"/>
                  </a:lnTo>
                  <a:lnTo>
                    <a:pt x="6410" y="107174"/>
                  </a:lnTo>
                  <a:lnTo>
                    <a:pt x="12768" y="120390"/>
                  </a:lnTo>
                  <a:lnTo>
                    <a:pt x="20678" y="134094"/>
                  </a:lnTo>
                  <a:lnTo>
                    <a:pt x="29622" y="148125"/>
                  </a:lnTo>
                  <a:lnTo>
                    <a:pt x="40478" y="159925"/>
                  </a:lnTo>
                  <a:lnTo>
                    <a:pt x="52610" y="170239"/>
                  </a:lnTo>
                  <a:lnTo>
                    <a:pt x="65591" y="179562"/>
                  </a:lnTo>
                  <a:lnTo>
                    <a:pt x="79140" y="185778"/>
                  </a:lnTo>
                  <a:lnTo>
                    <a:pt x="93067" y="189921"/>
                  </a:lnTo>
                  <a:lnTo>
                    <a:pt x="107245" y="192684"/>
                  </a:lnTo>
                  <a:lnTo>
                    <a:pt x="120367" y="192078"/>
                  </a:lnTo>
                  <a:lnTo>
                    <a:pt x="132786" y="189228"/>
                  </a:lnTo>
                  <a:lnTo>
                    <a:pt x="179647" y="1651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a:off x="7125434" y="3160317"/>
            <a:ext cx="1310376" cy="660695"/>
            <a:chOff x="7125434" y="3160317"/>
            <a:chExt cx="1310376" cy="660695"/>
          </a:xfrm>
        </p:grpSpPr>
        <p:sp>
          <p:nvSpPr>
            <p:cNvPr id="43" name="Freeform 42"/>
            <p:cNvSpPr/>
            <p:nvPr/>
          </p:nvSpPr>
          <p:spPr>
            <a:xfrm>
              <a:off x="7125434" y="3413583"/>
              <a:ext cx="44047" cy="407429"/>
            </a:xfrm>
            <a:custGeom>
              <a:avLst/>
              <a:gdLst/>
              <a:ahLst/>
              <a:cxnLst/>
              <a:rect l="0" t="0" r="0" b="0"/>
              <a:pathLst>
                <a:path w="44047" h="407429">
                  <a:moveTo>
                    <a:pt x="0" y="0"/>
                  </a:moveTo>
                  <a:lnTo>
                    <a:pt x="5845" y="23383"/>
                  </a:lnTo>
                  <a:lnTo>
                    <a:pt x="7567" y="36388"/>
                  </a:lnTo>
                  <a:lnTo>
                    <a:pt x="8715" y="51176"/>
                  </a:lnTo>
                  <a:lnTo>
                    <a:pt x="9480" y="67152"/>
                  </a:lnTo>
                  <a:lnTo>
                    <a:pt x="11214" y="86368"/>
                  </a:lnTo>
                  <a:lnTo>
                    <a:pt x="16403" y="130557"/>
                  </a:lnTo>
                  <a:lnTo>
                    <a:pt x="18277" y="153107"/>
                  </a:lnTo>
                  <a:lnTo>
                    <a:pt x="19526" y="175482"/>
                  </a:lnTo>
                  <a:lnTo>
                    <a:pt x="20358" y="197740"/>
                  </a:lnTo>
                  <a:lnTo>
                    <a:pt x="22136" y="216248"/>
                  </a:lnTo>
                  <a:lnTo>
                    <a:pt x="24545" y="232258"/>
                  </a:lnTo>
                  <a:lnTo>
                    <a:pt x="27375" y="246602"/>
                  </a:lnTo>
                  <a:lnTo>
                    <a:pt x="29262" y="263506"/>
                  </a:lnTo>
                  <a:lnTo>
                    <a:pt x="30519" y="282115"/>
                  </a:lnTo>
                  <a:lnTo>
                    <a:pt x="31917" y="319922"/>
                  </a:lnTo>
                  <a:lnTo>
                    <a:pt x="32290" y="336856"/>
                  </a:lnTo>
                  <a:lnTo>
                    <a:pt x="44046" y="4074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7263260" y="3582429"/>
              <a:ext cx="214545" cy="139479"/>
            </a:xfrm>
            <a:custGeom>
              <a:avLst/>
              <a:gdLst/>
              <a:ahLst/>
              <a:cxnLst/>
              <a:rect l="0" t="0" r="0" b="0"/>
              <a:pathLst>
                <a:path w="214545" h="139479">
                  <a:moveTo>
                    <a:pt x="16335" y="7339"/>
                  </a:moveTo>
                  <a:lnTo>
                    <a:pt x="16335" y="30722"/>
                  </a:lnTo>
                  <a:lnTo>
                    <a:pt x="15112" y="41280"/>
                  </a:lnTo>
                  <a:lnTo>
                    <a:pt x="13073" y="51990"/>
                  </a:lnTo>
                  <a:lnTo>
                    <a:pt x="10490" y="62800"/>
                  </a:lnTo>
                  <a:lnTo>
                    <a:pt x="7545" y="73677"/>
                  </a:lnTo>
                  <a:lnTo>
                    <a:pt x="1009" y="95551"/>
                  </a:lnTo>
                  <a:lnTo>
                    <a:pt x="0" y="106523"/>
                  </a:lnTo>
                  <a:lnTo>
                    <a:pt x="552" y="117508"/>
                  </a:lnTo>
                  <a:lnTo>
                    <a:pt x="2143" y="128502"/>
                  </a:lnTo>
                  <a:lnTo>
                    <a:pt x="4426" y="130937"/>
                  </a:lnTo>
                  <a:lnTo>
                    <a:pt x="7172" y="127667"/>
                  </a:lnTo>
                  <a:lnTo>
                    <a:pt x="10227" y="120592"/>
                  </a:lnTo>
                  <a:lnTo>
                    <a:pt x="13486" y="112205"/>
                  </a:lnTo>
                  <a:lnTo>
                    <a:pt x="20371" y="93098"/>
                  </a:lnTo>
                  <a:lnTo>
                    <a:pt x="25143" y="82865"/>
                  </a:lnTo>
                  <a:lnTo>
                    <a:pt x="30772" y="72372"/>
                  </a:lnTo>
                  <a:lnTo>
                    <a:pt x="36971" y="61706"/>
                  </a:lnTo>
                  <a:lnTo>
                    <a:pt x="43552" y="57043"/>
                  </a:lnTo>
                  <a:lnTo>
                    <a:pt x="50385" y="56380"/>
                  </a:lnTo>
                  <a:lnTo>
                    <a:pt x="57388" y="58386"/>
                  </a:lnTo>
                  <a:lnTo>
                    <a:pt x="62056" y="64617"/>
                  </a:lnTo>
                  <a:lnTo>
                    <a:pt x="65169" y="73665"/>
                  </a:lnTo>
                  <a:lnTo>
                    <a:pt x="67243" y="84591"/>
                  </a:lnTo>
                  <a:lnTo>
                    <a:pt x="72297" y="88205"/>
                  </a:lnTo>
                  <a:lnTo>
                    <a:pt x="79337" y="86943"/>
                  </a:lnTo>
                  <a:lnTo>
                    <a:pt x="87701" y="82432"/>
                  </a:lnTo>
                  <a:lnTo>
                    <a:pt x="94500" y="75753"/>
                  </a:lnTo>
                  <a:lnTo>
                    <a:pt x="100256" y="67631"/>
                  </a:lnTo>
                  <a:lnTo>
                    <a:pt x="105318" y="58546"/>
                  </a:lnTo>
                  <a:lnTo>
                    <a:pt x="109915" y="48818"/>
                  </a:lnTo>
                  <a:lnTo>
                    <a:pt x="114203" y="38662"/>
                  </a:lnTo>
                  <a:lnTo>
                    <a:pt x="118286" y="28221"/>
                  </a:lnTo>
                  <a:lnTo>
                    <a:pt x="123455" y="18813"/>
                  </a:lnTo>
                  <a:lnTo>
                    <a:pt x="129348" y="10095"/>
                  </a:lnTo>
                  <a:lnTo>
                    <a:pt x="135724" y="1835"/>
                  </a:lnTo>
                  <a:lnTo>
                    <a:pt x="142421" y="0"/>
                  </a:lnTo>
                  <a:lnTo>
                    <a:pt x="149333" y="2446"/>
                  </a:lnTo>
                  <a:lnTo>
                    <a:pt x="156388" y="7748"/>
                  </a:lnTo>
                  <a:lnTo>
                    <a:pt x="162315" y="14953"/>
                  </a:lnTo>
                  <a:lnTo>
                    <a:pt x="167489" y="23426"/>
                  </a:lnTo>
                  <a:lnTo>
                    <a:pt x="172162" y="32746"/>
                  </a:lnTo>
                  <a:lnTo>
                    <a:pt x="176502" y="43853"/>
                  </a:lnTo>
                  <a:lnTo>
                    <a:pt x="180618" y="56152"/>
                  </a:lnTo>
                  <a:lnTo>
                    <a:pt x="184586" y="69245"/>
                  </a:lnTo>
                  <a:lnTo>
                    <a:pt x="189678" y="81645"/>
                  </a:lnTo>
                  <a:lnTo>
                    <a:pt x="195519" y="93581"/>
                  </a:lnTo>
                  <a:lnTo>
                    <a:pt x="214544" y="1394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7532861" y="3556734"/>
              <a:ext cx="22025" cy="143151"/>
            </a:xfrm>
            <a:custGeom>
              <a:avLst/>
              <a:gdLst/>
              <a:ahLst/>
              <a:cxnLst/>
              <a:rect l="0" t="0" r="0" b="0"/>
              <a:pathLst>
                <a:path w="22025" h="143151">
                  <a:moveTo>
                    <a:pt x="0" y="0"/>
                  </a:moveTo>
                  <a:lnTo>
                    <a:pt x="5846" y="29228"/>
                  </a:lnTo>
                  <a:lnTo>
                    <a:pt x="7568" y="43955"/>
                  </a:lnTo>
                  <a:lnTo>
                    <a:pt x="8716" y="59891"/>
                  </a:lnTo>
                  <a:lnTo>
                    <a:pt x="9482" y="76632"/>
                  </a:lnTo>
                  <a:lnTo>
                    <a:pt x="11215" y="91464"/>
                  </a:lnTo>
                  <a:lnTo>
                    <a:pt x="13595" y="105022"/>
                  </a:lnTo>
                  <a:lnTo>
                    <a:pt x="22024" y="1431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7636633" y="3536141"/>
              <a:ext cx="149495" cy="141721"/>
            </a:xfrm>
            <a:custGeom>
              <a:avLst/>
              <a:gdLst/>
              <a:ahLst/>
              <a:cxnLst/>
              <a:rect l="0" t="0" r="0" b="0"/>
              <a:pathLst>
                <a:path w="149495" h="141721">
                  <a:moveTo>
                    <a:pt x="6344" y="53627"/>
                  </a:moveTo>
                  <a:lnTo>
                    <a:pt x="6344" y="82856"/>
                  </a:lnTo>
                  <a:lnTo>
                    <a:pt x="5120" y="95136"/>
                  </a:lnTo>
                  <a:lnTo>
                    <a:pt x="3082" y="106993"/>
                  </a:lnTo>
                  <a:lnTo>
                    <a:pt x="499" y="118569"/>
                  </a:lnTo>
                  <a:lnTo>
                    <a:pt x="0" y="121392"/>
                  </a:lnTo>
                  <a:lnTo>
                    <a:pt x="891" y="118380"/>
                  </a:lnTo>
                  <a:lnTo>
                    <a:pt x="14417" y="66459"/>
                  </a:lnTo>
                  <a:lnTo>
                    <a:pt x="21352" y="43425"/>
                  </a:lnTo>
                  <a:lnTo>
                    <a:pt x="26138" y="32144"/>
                  </a:lnTo>
                  <a:lnTo>
                    <a:pt x="31775" y="20952"/>
                  </a:lnTo>
                  <a:lnTo>
                    <a:pt x="37980" y="9821"/>
                  </a:lnTo>
                  <a:lnTo>
                    <a:pt x="47011" y="3623"/>
                  </a:lnTo>
                  <a:lnTo>
                    <a:pt x="57926" y="715"/>
                  </a:lnTo>
                  <a:lnTo>
                    <a:pt x="70095" y="0"/>
                  </a:lnTo>
                  <a:lnTo>
                    <a:pt x="80657" y="3194"/>
                  </a:lnTo>
                  <a:lnTo>
                    <a:pt x="90144" y="8993"/>
                  </a:lnTo>
                  <a:lnTo>
                    <a:pt x="98916" y="16530"/>
                  </a:lnTo>
                  <a:lnTo>
                    <a:pt x="107211" y="26449"/>
                  </a:lnTo>
                  <a:lnTo>
                    <a:pt x="115188" y="37955"/>
                  </a:lnTo>
                  <a:lnTo>
                    <a:pt x="122953" y="50521"/>
                  </a:lnTo>
                  <a:lnTo>
                    <a:pt x="129353" y="63791"/>
                  </a:lnTo>
                  <a:lnTo>
                    <a:pt x="134843" y="77532"/>
                  </a:lnTo>
                  <a:lnTo>
                    <a:pt x="149494" y="1417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7455781" y="3160317"/>
              <a:ext cx="980029" cy="33036"/>
            </a:xfrm>
            <a:custGeom>
              <a:avLst/>
              <a:gdLst/>
              <a:ahLst/>
              <a:cxnLst/>
              <a:rect l="0" t="0" r="0" b="0"/>
              <a:pathLst>
                <a:path w="980029" h="33036">
                  <a:moveTo>
                    <a:pt x="0" y="0"/>
                  </a:moveTo>
                  <a:lnTo>
                    <a:pt x="35073" y="5846"/>
                  </a:lnTo>
                  <a:lnTo>
                    <a:pt x="49075" y="8792"/>
                  </a:lnTo>
                  <a:lnTo>
                    <a:pt x="62081" y="11979"/>
                  </a:lnTo>
                  <a:lnTo>
                    <a:pt x="74422" y="15327"/>
                  </a:lnTo>
                  <a:lnTo>
                    <a:pt x="88767" y="17559"/>
                  </a:lnTo>
                  <a:lnTo>
                    <a:pt x="104448" y="19047"/>
                  </a:lnTo>
                  <a:lnTo>
                    <a:pt x="121019" y="20040"/>
                  </a:lnTo>
                  <a:lnTo>
                    <a:pt x="155745" y="21142"/>
                  </a:lnTo>
                  <a:lnTo>
                    <a:pt x="227884" y="21849"/>
                  </a:lnTo>
                  <a:lnTo>
                    <a:pt x="243686" y="20684"/>
                  </a:lnTo>
                  <a:lnTo>
                    <a:pt x="257890" y="18684"/>
                  </a:lnTo>
                  <a:lnTo>
                    <a:pt x="271031" y="16126"/>
                  </a:lnTo>
                  <a:lnTo>
                    <a:pt x="283462" y="13198"/>
                  </a:lnTo>
                  <a:lnTo>
                    <a:pt x="295420" y="10022"/>
                  </a:lnTo>
                  <a:lnTo>
                    <a:pt x="307062" y="6682"/>
                  </a:lnTo>
                  <a:lnTo>
                    <a:pt x="319718" y="4455"/>
                  </a:lnTo>
                  <a:lnTo>
                    <a:pt x="333049" y="2970"/>
                  </a:lnTo>
                  <a:lnTo>
                    <a:pt x="346830" y="1980"/>
                  </a:lnTo>
                  <a:lnTo>
                    <a:pt x="362135" y="1320"/>
                  </a:lnTo>
                  <a:lnTo>
                    <a:pt x="395454" y="587"/>
                  </a:lnTo>
                  <a:lnTo>
                    <a:pt x="493618" y="52"/>
                  </a:lnTo>
                  <a:lnTo>
                    <a:pt x="510157" y="1258"/>
                  </a:lnTo>
                  <a:lnTo>
                    <a:pt x="526078" y="3286"/>
                  </a:lnTo>
                  <a:lnTo>
                    <a:pt x="541585" y="5862"/>
                  </a:lnTo>
                  <a:lnTo>
                    <a:pt x="558041" y="7578"/>
                  </a:lnTo>
                  <a:lnTo>
                    <a:pt x="575130" y="8723"/>
                  </a:lnTo>
                  <a:lnTo>
                    <a:pt x="592639" y="9486"/>
                  </a:lnTo>
                  <a:lnTo>
                    <a:pt x="607983" y="11218"/>
                  </a:lnTo>
                  <a:lnTo>
                    <a:pt x="621882" y="13597"/>
                  </a:lnTo>
                  <a:lnTo>
                    <a:pt x="682255" y="26205"/>
                  </a:lnTo>
                  <a:lnTo>
                    <a:pt x="699538" y="28482"/>
                  </a:lnTo>
                  <a:lnTo>
                    <a:pt x="717178" y="29999"/>
                  </a:lnTo>
                  <a:lnTo>
                    <a:pt x="735055" y="31011"/>
                  </a:lnTo>
                  <a:lnTo>
                    <a:pt x="771231" y="32136"/>
                  </a:lnTo>
                  <a:lnTo>
                    <a:pt x="789443" y="32435"/>
                  </a:lnTo>
                  <a:lnTo>
                    <a:pt x="806478" y="31412"/>
                  </a:lnTo>
                  <a:lnTo>
                    <a:pt x="822729" y="29506"/>
                  </a:lnTo>
                  <a:lnTo>
                    <a:pt x="838457" y="27012"/>
                  </a:lnTo>
                  <a:lnTo>
                    <a:pt x="853836" y="25349"/>
                  </a:lnTo>
                  <a:lnTo>
                    <a:pt x="868983" y="24241"/>
                  </a:lnTo>
                  <a:lnTo>
                    <a:pt x="883975" y="23502"/>
                  </a:lnTo>
                  <a:lnTo>
                    <a:pt x="900087" y="24232"/>
                  </a:lnTo>
                  <a:lnTo>
                    <a:pt x="980028" y="330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Freeform 48"/>
          <p:cNvSpPr/>
          <p:nvPr/>
        </p:nvSpPr>
        <p:spPr>
          <a:xfrm>
            <a:off x="2841936" y="2951098"/>
            <a:ext cx="748788" cy="44047"/>
          </a:xfrm>
          <a:custGeom>
            <a:avLst/>
            <a:gdLst/>
            <a:ahLst/>
            <a:cxnLst/>
            <a:rect l="0" t="0" r="0" b="0"/>
            <a:pathLst>
              <a:path w="748788" h="44047">
                <a:moveTo>
                  <a:pt x="0" y="44046"/>
                </a:moveTo>
                <a:lnTo>
                  <a:pt x="40920" y="44046"/>
                </a:lnTo>
                <a:lnTo>
                  <a:pt x="57868" y="42823"/>
                </a:lnTo>
                <a:lnTo>
                  <a:pt x="74061" y="40783"/>
                </a:lnTo>
                <a:lnTo>
                  <a:pt x="89750" y="38200"/>
                </a:lnTo>
                <a:lnTo>
                  <a:pt x="106327" y="36478"/>
                </a:lnTo>
                <a:lnTo>
                  <a:pt x="123495" y="35330"/>
                </a:lnTo>
                <a:lnTo>
                  <a:pt x="141059" y="34565"/>
                </a:lnTo>
                <a:lnTo>
                  <a:pt x="158885" y="32831"/>
                </a:lnTo>
                <a:lnTo>
                  <a:pt x="176887" y="30452"/>
                </a:lnTo>
                <a:lnTo>
                  <a:pt x="195006" y="27642"/>
                </a:lnTo>
                <a:lnTo>
                  <a:pt x="214426" y="25769"/>
                </a:lnTo>
                <a:lnTo>
                  <a:pt x="234714" y="24520"/>
                </a:lnTo>
                <a:lnTo>
                  <a:pt x="255580" y="23688"/>
                </a:lnTo>
                <a:lnTo>
                  <a:pt x="301604" y="22763"/>
                </a:lnTo>
                <a:lnTo>
                  <a:pt x="395089" y="22169"/>
                </a:lnTo>
                <a:lnTo>
                  <a:pt x="417555" y="20897"/>
                </a:lnTo>
                <a:lnTo>
                  <a:pt x="439873" y="18825"/>
                </a:lnTo>
                <a:lnTo>
                  <a:pt x="462093" y="16221"/>
                </a:lnTo>
                <a:lnTo>
                  <a:pt x="483023" y="14484"/>
                </a:lnTo>
                <a:lnTo>
                  <a:pt x="503095" y="13327"/>
                </a:lnTo>
                <a:lnTo>
                  <a:pt x="541710" y="12040"/>
                </a:lnTo>
                <a:lnTo>
                  <a:pt x="628954" y="11147"/>
                </a:lnTo>
                <a:lnTo>
                  <a:pt x="666164" y="11072"/>
                </a:lnTo>
                <a:lnTo>
                  <a:pt x="74878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229393" y="3358526"/>
            <a:ext cx="396417" cy="352370"/>
          </a:xfrm>
          <a:custGeom>
            <a:avLst/>
            <a:gdLst/>
            <a:ahLst/>
            <a:cxnLst/>
            <a:rect l="0" t="0" r="0" b="0"/>
            <a:pathLst>
              <a:path w="396417" h="352370">
                <a:moveTo>
                  <a:pt x="0" y="0"/>
                </a:moveTo>
                <a:lnTo>
                  <a:pt x="52611" y="35074"/>
                </a:lnTo>
                <a:lnTo>
                  <a:pt x="71780" y="49076"/>
                </a:lnTo>
                <a:lnTo>
                  <a:pt x="88229" y="62081"/>
                </a:lnTo>
                <a:lnTo>
                  <a:pt x="102866" y="74422"/>
                </a:lnTo>
                <a:lnTo>
                  <a:pt x="132179" y="97922"/>
                </a:lnTo>
                <a:lnTo>
                  <a:pt x="146848" y="109327"/>
                </a:lnTo>
                <a:lnTo>
                  <a:pt x="161521" y="121825"/>
                </a:lnTo>
                <a:lnTo>
                  <a:pt x="176197" y="135051"/>
                </a:lnTo>
                <a:lnTo>
                  <a:pt x="205555" y="162797"/>
                </a:lnTo>
                <a:lnTo>
                  <a:pt x="278960" y="235084"/>
                </a:lnTo>
                <a:lnTo>
                  <a:pt x="293642" y="248486"/>
                </a:lnTo>
                <a:lnTo>
                  <a:pt x="308324" y="261090"/>
                </a:lnTo>
                <a:lnTo>
                  <a:pt x="323006" y="273164"/>
                </a:lnTo>
                <a:lnTo>
                  <a:pt x="335241" y="284884"/>
                </a:lnTo>
                <a:lnTo>
                  <a:pt x="345845" y="296367"/>
                </a:lnTo>
                <a:lnTo>
                  <a:pt x="355361" y="307694"/>
                </a:lnTo>
                <a:lnTo>
                  <a:pt x="364152" y="317692"/>
                </a:lnTo>
                <a:lnTo>
                  <a:pt x="396416" y="3523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4493671" y="2863005"/>
            <a:ext cx="484509" cy="88094"/>
          </a:xfrm>
          <a:custGeom>
            <a:avLst/>
            <a:gdLst/>
            <a:ahLst/>
            <a:cxnLst/>
            <a:rect l="0" t="0" r="0" b="0"/>
            <a:pathLst>
              <a:path w="484509" h="88094">
                <a:moveTo>
                  <a:pt x="0" y="0"/>
                </a:moveTo>
                <a:lnTo>
                  <a:pt x="52610" y="0"/>
                </a:lnTo>
                <a:lnTo>
                  <a:pt x="76672" y="1224"/>
                </a:lnTo>
                <a:lnTo>
                  <a:pt x="101279" y="3263"/>
                </a:lnTo>
                <a:lnTo>
                  <a:pt x="126247" y="5846"/>
                </a:lnTo>
                <a:lnTo>
                  <a:pt x="147787" y="7568"/>
                </a:lnTo>
                <a:lnTo>
                  <a:pt x="167041" y="8716"/>
                </a:lnTo>
                <a:lnTo>
                  <a:pt x="184771" y="9481"/>
                </a:lnTo>
                <a:lnTo>
                  <a:pt x="201485" y="11215"/>
                </a:lnTo>
                <a:lnTo>
                  <a:pt x="217522" y="13594"/>
                </a:lnTo>
                <a:lnTo>
                  <a:pt x="233107" y="16404"/>
                </a:lnTo>
                <a:lnTo>
                  <a:pt x="248391" y="19501"/>
                </a:lnTo>
                <a:lnTo>
                  <a:pt x="361015" y="44114"/>
                </a:lnTo>
                <a:lnTo>
                  <a:pt x="376485" y="47762"/>
                </a:lnTo>
                <a:lnTo>
                  <a:pt x="390470" y="51418"/>
                </a:lnTo>
                <a:lnTo>
                  <a:pt x="403464" y="55078"/>
                </a:lnTo>
                <a:lnTo>
                  <a:pt x="415796" y="58742"/>
                </a:lnTo>
                <a:lnTo>
                  <a:pt x="428912" y="63632"/>
                </a:lnTo>
                <a:lnTo>
                  <a:pt x="442550" y="69339"/>
                </a:lnTo>
                <a:lnTo>
                  <a:pt x="484508" y="880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6035289" y="3501676"/>
            <a:ext cx="253267" cy="396417"/>
          </a:xfrm>
          <a:custGeom>
            <a:avLst/>
            <a:gdLst/>
            <a:ahLst/>
            <a:cxnLst/>
            <a:rect l="0" t="0" r="0" b="0"/>
            <a:pathLst>
              <a:path w="253267" h="396417">
                <a:moveTo>
                  <a:pt x="0" y="0"/>
                </a:moveTo>
                <a:lnTo>
                  <a:pt x="23383" y="29228"/>
                </a:lnTo>
                <a:lnTo>
                  <a:pt x="33941" y="45179"/>
                </a:lnTo>
                <a:lnTo>
                  <a:pt x="44651" y="63154"/>
                </a:lnTo>
                <a:lnTo>
                  <a:pt x="55461" y="82478"/>
                </a:lnTo>
                <a:lnTo>
                  <a:pt x="66338" y="100256"/>
                </a:lnTo>
                <a:lnTo>
                  <a:pt x="77260" y="117001"/>
                </a:lnTo>
                <a:lnTo>
                  <a:pt x="88212" y="133058"/>
                </a:lnTo>
                <a:lnTo>
                  <a:pt x="110169" y="167214"/>
                </a:lnTo>
                <a:lnTo>
                  <a:pt x="121163" y="184886"/>
                </a:lnTo>
                <a:lnTo>
                  <a:pt x="132162" y="201562"/>
                </a:lnTo>
                <a:lnTo>
                  <a:pt x="165180" y="249637"/>
                </a:lnTo>
                <a:lnTo>
                  <a:pt x="187200" y="284280"/>
                </a:lnTo>
                <a:lnTo>
                  <a:pt x="196987" y="300859"/>
                </a:lnTo>
                <a:lnTo>
                  <a:pt x="205959" y="316806"/>
                </a:lnTo>
                <a:lnTo>
                  <a:pt x="214386" y="332331"/>
                </a:lnTo>
                <a:lnTo>
                  <a:pt x="222453" y="346352"/>
                </a:lnTo>
                <a:lnTo>
                  <a:pt x="230277" y="359370"/>
                </a:lnTo>
                <a:lnTo>
                  <a:pt x="253266" y="3964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5969220" y="2885028"/>
            <a:ext cx="462486" cy="55059"/>
          </a:xfrm>
          <a:custGeom>
            <a:avLst/>
            <a:gdLst/>
            <a:ahLst/>
            <a:cxnLst/>
            <a:rect l="0" t="0" r="0" b="0"/>
            <a:pathLst>
              <a:path w="462486" h="55059">
                <a:moveTo>
                  <a:pt x="0" y="0"/>
                </a:moveTo>
                <a:lnTo>
                  <a:pt x="52611" y="5846"/>
                </a:lnTo>
                <a:lnTo>
                  <a:pt x="73003" y="7568"/>
                </a:lnTo>
                <a:lnTo>
                  <a:pt x="91491" y="8716"/>
                </a:lnTo>
                <a:lnTo>
                  <a:pt x="108711" y="9481"/>
                </a:lnTo>
                <a:lnTo>
                  <a:pt x="126308" y="11215"/>
                </a:lnTo>
                <a:lnTo>
                  <a:pt x="144157" y="13595"/>
                </a:lnTo>
                <a:lnTo>
                  <a:pt x="162174" y="16404"/>
                </a:lnTo>
                <a:lnTo>
                  <a:pt x="179079" y="18277"/>
                </a:lnTo>
                <a:lnTo>
                  <a:pt x="195244" y="19526"/>
                </a:lnTo>
                <a:lnTo>
                  <a:pt x="210914" y="20359"/>
                </a:lnTo>
                <a:lnTo>
                  <a:pt x="226255" y="22137"/>
                </a:lnTo>
                <a:lnTo>
                  <a:pt x="241376" y="24547"/>
                </a:lnTo>
                <a:lnTo>
                  <a:pt x="256351" y="27376"/>
                </a:lnTo>
                <a:lnTo>
                  <a:pt x="272452" y="29262"/>
                </a:lnTo>
                <a:lnTo>
                  <a:pt x="289303" y="30520"/>
                </a:lnTo>
                <a:lnTo>
                  <a:pt x="306655" y="31358"/>
                </a:lnTo>
                <a:lnTo>
                  <a:pt x="323117" y="33141"/>
                </a:lnTo>
                <a:lnTo>
                  <a:pt x="338986" y="35553"/>
                </a:lnTo>
                <a:lnTo>
                  <a:pt x="387965" y="44793"/>
                </a:lnTo>
                <a:lnTo>
                  <a:pt x="462485" y="550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7301619" y="3490664"/>
            <a:ext cx="407429" cy="363383"/>
          </a:xfrm>
          <a:custGeom>
            <a:avLst/>
            <a:gdLst/>
            <a:ahLst/>
            <a:cxnLst/>
            <a:rect l="0" t="0" r="0" b="0"/>
            <a:pathLst>
              <a:path w="407429" h="363383">
                <a:moveTo>
                  <a:pt x="0" y="0"/>
                </a:moveTo>
                <a:lnTo>
                  <a:pt x="35073" y="29229"/>
                </a:lnTo>
                <a:lnTo>
                  <a:pt x="65344" y="53366"/>
                </a:lnTo>
                <a:lnTo>
                  <a:pt x="80268" y="64942"/>
                </a:lnTo>
                <a:lnTo>
                  <a:pt x="95111" y="77553"/>
                </a:lnTo>
                <a:lnTo>
                  <a:pt x="109900" y="90854"/>
                </a:lnTo>
                <a:lnTo>
                  <a:pt x="124654" y="104616"/>
                </a:lnTo>
                <a:lnTo>
                  <a:pt x="139384" y="117461"/>
                </a:lnTo>
                <a:lnTo>
                  <a:pt x="154098" y="129695"/>
                </a:lnTo>
                <a:lnTo>
                  <a:pt x="168801" y="141521"/>
                </a:lnTo>
                <a:lnTo>
                  <a:pt x="182274" y="153076"/>
                </a:lnTo>
                <a:lnTo>
                  <a:pt x="194926" y="164450"/>
                </a:lnTo>
                <a:lnTo>
                  <a:pt x="219996" y="188099"/>
                </a:lnTo>
                <a:lnTo>
                  <a:pt x="318825" y="285835"/>
                </a:lnTo>
                <a:lnTo>
                  <a:pt x="330006" y="295778"/>
                </a:lnTo>
                <a:lnTo>
                  <a:pt x="341131" y="304854"/>
                </a:lnTo>
                <a:lnTo>
                  <a:pt x="352218" y="313352"/>
                </a:lnTo>
                <a:lnTo>
                  <a:pt x="362057" y="321464"/>
                </a:lnTo>
                <a:lnTo>
                  <a:pt x="371063" y="329319"/>
                </a:lnTo>
                <a:lnTo>
                  <a:pt x="407428" y="3633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7392735" y="2697832"/>
            <a:ext cx="679694" cy="449283"/>
          </a:xfrm>
          <a:custGeom>
            <a:avLst/>
            <a:gdLst/>
            <a:ahLst/>
            <a:cxnLst/>
            <a:rect l="0" t="0" r="0" b="0"/>
            <a:pathLst>
              <a:path w="679694" h="449283">
                <a:moveTo>
                  <a:pt x="679693" y="165173"/>
                </a:moveTo>
                <a:lnTo>
                  <a:pt x="668001" y="135945"/>
                </a:lnTo>
                <a:lnTo>
                  <a:pt x="662111" y="124888"/>
                </a:lnTo>
                <a:lnTo>
                  <a:pt x="655737" y="115070"/>
                </a:lnTo>
                <a:lnTo>
                  <a:pt x="649040" y="106078"/>
                </a:lnTo>
                <a:lnTo>
                  <a:pt x="642128" y="97635"/>
                </a:lnTo>
                <a:lnTo>
                  <a:pt x="635074" y="89561"/>
                </a:lnTo>
                <a:lnTo>
                  <a:pt x="627924" y="81730"/>
                </a:lnTo>
                <a:lnTo>
                  <a:pt x="613454" y="66504"/>
                </a:lnTo>
                <a:lnTo>
                  <a:pt x="606169" y="59018"/>
                </a:lnTo>
                <a:lnTo>
                  <a:pt x="588287" y="47438"/>
                </a:lnTo>
                <a:lnTo>
                  <a:pt x="568105" y="36989"/>
                </a:lnTo>
                <a:lnTo>
                  <a:pt x="546900" y="24188"/>
                </a:lnTo>
                <a:lnTo>
                  <a:pt x="534883" y="19796"/>
                </a:lnTo>
                <a:lnTo>
                  <a:pt x="521978" y="16868"/>
                </a:lnTo>
                <a:lnTo>
                  <a:pt x="508480" y="14916"/>
                </a:lnTo>
                <a:lnTo>
                  <a:pt x="494588" y="13614"/>
                </a:lnTo>
                <a:lnTo>
                  <a:pt x="480432" y="12747"/>
                </a:lnTo>
                <a:lnTo>
                  <a:pt x="451653" y="11783"/>
                </a:lnTo>
                <a:lnTo>
                  <a:pt x="390037" y="11164"/>
                </a:lnTo>
                <a:lnTo>
                  <a:pt x="372803" y="11113"/>
                </a:lnTo>
                <a:lnTo>
                  <a:pt x="356419" y="12303"/>
                </a:lnTo>
                <a:lnTo>
                  <a:pt x="340603" y="14319"/>
                </a:lnTo>
                <a:lnTo>
                  <a:pt x="325165" y="16887"/>
                </a:lnTo>
                <a:lnTo>
                  <a:pt x="309978" y="19823"/>
                </a:lnTo>
                <a:lnTo>
                  <a:pt x="280054" y="26347"/>
                </a:lnTo>
                <a:lnTo>
                  <a:pt x="266446" y="29800"/>
                </a:lnTo>
                <a:lnTo>
                  <a:pt x="253703" y="33325"/>
                </a:lnTo>
                <a:lnTo>
                  <a:pt x="241538" y="36899"/>
                </a:lnTo>
                <a:lnTo>
                  <a:pt x="214971" y="44132"/>
                </a:lnTo>
                <a:lnTo>
                  <a:pt x="201034" y="47774"/>
                </a:lnTo>
                <a:lnTo>
                  <a:pt x="188072" y="51425"/>
                </a:lnTo>
                <a:lnTo>
                  <a:pt x="151070" y="62410"/>
                </a:lnTo>
                <a:lnTo>
                  <a:pt x="123782" y="69745"/>
                </a:lnTo>
                <a:lnTo>
                  <a:pt x="110878" y="74637"/>
                </a:lnTo>
                <a:lnTo>
                  <a:pt x="98605" y="80346"/>
                </a:lnTo>
                <a:lnTo>
                  <a:pt x="86751" y="86599"/>
                </a:lnTo>
                <a:lnTo>
                  <a:pt x="75179" y="93214"/>
                </a:lnTo>
                <a:lnTo>
                  <a:pt x="63793" y="100071"/>
                </a:lnTo>
                <a:lnTo>
                  <a:pt x="52533" y="107090"/>
                </a:lnTo>
                <a:lnTo>
                  <a:pt x="42578" y="114216"/>
                </a:lnTo>
                <a:lnTo>
                  <a:pt x="33495" y="121414"/>
                </a:lnTo>
                <a:lnTo>
                  <a:pt x="24993" y="128659"/>
                </a:lnTo>
                <a:lnTo>
                  <a:pt x="18101" y="137160"/>
                </a:lnTo>
                <a:lnTo>
                  <a:pt x="12283" y="146498"/>
                </a:lnTo>
                <a:lnTo>
                  <a:pt x="7181" y="156393"/>
                </a:lnTo>
                <a:lnTo>
                  <a:pt x="3780" y="167885"/>
                </a:lnTo>
                <a:lnTo>
                  <a:pt x="1512" y="180439"/>
                </a:lnTo>
                <a:lnTo>
                  <a:pt x="0" y="193703"/>
                </a:lnTo>
                <a:lnTo>
                  <a:pt x="216" y="207440"/>
                </a:lnTo>
                <a:lnTo>
                  <a:pt x="1583" y="221492"/>
                </a:lnTo>
                <a:lnTo>
                  <a:pt x="3718" y="235754"/>
                </a:lnTo>
                <a:lnTo>
                  <a:pt x="6365" y="248932"/>
                </a:lnTo>
                <a:lnTo>
                  <a:pt x="9353" y="261388"/>
                </a:lnTo>
                <a:lnTo>
                  <a:pt x="12568" y="273363"/>
                </a:lnTo>
                <a:lnTo>
                  <a:pt x="17159" y="283793"/>
                </a:lnTo>
                <a:lnTo>
                  <a:pt x="22666" y="293193"/>
                </a:lnTo>
                <a:lnTo>
                  <a:pt x="28785" y="301907"/>
                </a:lnTo>
                <a:lnTo>
                  <a:pt x="35311" y="310164"/>
                </a:lnTo>
                <a:lnTo>
                  <a:pt x="42109" y="318115"/>
                </a:lnTo>
                <a:lnTo>
                  <a:pt x="49088" y="325863"/>
                </a:lnTo>
                <a:lnTo>
                  <a:pt x="63368" y="340997"/>
                </a:lnTo>
                <a:lnTo>
                  <a:pt x="70601" y="348458"/>
                </a:lnTo>
                <a:lnTo>
                  <a:pt x="79094" y="355880"/>
                </a:lnTo>
                <a:lnTo>
                  <a:pt x="88427" y="363274"/>
                </a:lnTo>
                <a:lnTo>
                  <a:pt x="98320" y="370651"/>
                </a:lnTo>
                <a:lnTo>
                  <a:pt x="109808" y="378016"/>
                </a:lnTo>
                <a:lnTo>
                  <a:pt x="122362" y="385373"/>
                </a:lnTo>
                <a:lnTo>
                  <a:pt x="135624" y="392725"/>
                </a:lnTo>
                <a:lnTo>
                  <a:pt x="148137" y="398849"/>
                </a:lnTo>
                <a:lnTo>
                  <a:pt x="160148" y="404156"/>
                </a:lnTo>
                <a:lnTo>
                  <a:pt x="171827" y="408917"/>
                </a:lnTo>
                <a:lnTo>
                  <a:pt x="183283" y="413314"/>
                </a:lnTo>
                <a:lnTo>
                  <a:pt x="205801" y="421464"/>
                </a:lnTo>
                <a:lnTo>
                  <a:pt x="218167" y="425350"/>
                </a:lnTo>
                <a:lnTo>
                  <a:pt x="244960" y="432930"/>
                </a:lnTo>
                <a:lnTo>
                  <a:pt x="287558" y="444076"/>
                </a:lnTo>
                <a:lnTo>
                  <a:pt x="302036" y="446542"/>
                </a:lnTo>
                <a:lnTo>
                  <a:pt x="316583" y="448186"/>
                </a:lnTo>
                <a:lnTo>
                  <a:pt x="331174" y="449282"/>
                </a:lnTo>
                <a:lnTo>
                  <a:pt x="347020" y="448789"/>
                </a:lnTo>
                <a:lnTo>
                  <a:pt x="363701" y="447237"/>
                </a:lnTo>
                <a:lnTo>
                  <a:pt x="380940" y="444979"/>
                </a:lnTo>
                <a:lnTo>
                  <a:pt x="397325" y="442250"/>
                </a:lnTo>
                <a:lnTo>
                  <a:pt x="413144" y="439207"/>
                </a:lnTo>
                <a:lnTo>
                  <a:pt x="443770" y="432563"/>
                </a:lnTo>
                <a:lnTo>
                  <a:pt x="473695" y="425532"/>
                </a:lnTo>
                <a:lnTo>
                  <a:pt x="488527" y="419497"/>
                </a:lnTo>
                <a:lnTo>
                  <a:pt x="503309" y="411804"/>
                </a:lnTo>
                <a:lnTo>
                  <a:pt x="518058" y="403004"/>
                </a:lnTo>
                <a:lnTo>
                  <a:pt x="531560" y="393467"/>
                </a:lnTo>
                <a:lnTo>
                  <a:pt x="544233" y="383439"/>
                </a:lnTo>
                <a:lnTo>
                  <a:pt x="556351" y="373082"/>
                </a:lnTo>
                <a:lnTo>
                  <a:pt x="568101" y="362508"/>
                </a:lnTo>
                <a:lnTo>
                  <a:pt x="590945" y="340970"/>
                </a:lnTo>
                <a:lnTo>
                  <a:pt x="618595" y="314054"/>
                </a:lnTo>
                <a:lnTo>
                  <a:pt x="626726" y="304803"/>
                </a:lnTo>
                <a:lnTo>
                  <a:pt x="634593" y="294965"/>
                </a:lnTo>
                <a:lnTo>
                  <a:pt x="642286" y="284736"/>
                </a:lnTo>
                <a:lnTo>
                  <a:pt x="648637" y="271799"/>
                </a:lnTo>
                <a:lnTo>
                  <a:pt x="654095" y="257057"/>
                </a:lnTo>
                <a:lnTo>
                  <a:pt x="658958" y="241111"/>
                </a:lnTo>
                <a:lnTo>
                  <a:pt x="660975" y="225587"/>
                </a:lnTo>
                <a:lnTo>
                  <a:pt x="661097" y="210343"/>
                </a:lnTo>
                <a:lnTo>
                  <a:pt x="659954" y="195286"/>
                </a:lnTo>
                <a:lnTo>
                  <a:pt x="657969" y="177908"/>
                </a:lnTo>
                <a:lnTo>
                  <a:pt x="652501" y="139022"/>
                </a:lnTo>
                <a:lnTo>
                  <a:pt x="648106" y="123269"/>
                </a:lnTo>
                <a:lnTo>
                  <a:pt x="642730" y="110320"/>
                </a:lnTo>
                <a:lnTo>
                  <a:pt x="636698" y="99240"/>
                </a:lnTo>
                <a:lnTo>
                  <a:pt x="631454" y="88183"/>
                </a:lnTo>
                <a:lnTo>
                  <a:pt x="626735" y="77142"/>
                </a:lnTo>
                <a:lnTo>
                  <a:pt x="622364" y="66110"/>
                </a:lnTo>
                <a:lnTo>
                  <a:pt x="617004" y="56308"/>
                </a:lnTo>
                <a:lnTo>
                  <a:pt x="610983" y="47327"/>
                </a:lnTo>
                <a:lnTo>
                  <a:pt x="604522" y="38892"/>
                </a:lnTo>
                <a:lnTo>
                  <a:pt x="597767" y="30822"/>
                </a:lnTo>
                <a:lnTo>
                  <a:pt x="590818" y="22995"/>
                </a:lnTo>
                <a:lnTo>
                  <a:pt x="55856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2" name="Group 71"/>
          <p:cNvGrpSpPr/>
          <p:nvPr/>
        </p:nvGrpSpPr>
        <p:grpSpPr>
          <a:xfrm>
            <a:off x="815809" y="3302607"/>
            <a:ext cx="1431504" cy="1575515"/>
            <a:chOff x="815809" y="3302607"/>
            <a:chExt cx="1431504" cy="1575515"/>
          </a:xfrm>
        </p:grpSpPr>
        <p:sp>
          <p:nvSpPr>
            <p:cNvPr id="56" name="Freeform 55"/>
            <p:cNvSpPr/>
            <p:nvPr/>
          </p:nvSpPr>
          <p:spPr>
            <a:xfrm>
              <a:off x="1377399" y="3564588"/>
              <a:ext cx="186744" cy="303873"/>
            </a:xfrm>
            <a:custGeom>
              <a:avLst/>
              <a:gdLst/>
              <a:ahLst/>
              <a:cxnLst/>
              <a:rect l="0" t="0" r="0" b="0"/>
              <a:pathLst>
                <a:path w="186744" h="303873">
                  <a:moveTo>
                    <a:pt x="0" y="14169"/>
                  </a:moveTo>
                  <a:lnTo>
                    <a:pt x="35074" y="2477"/>
                  </a:lnTo>
                  <a:lnTo>
                    <a:pt x="49076" y="257"/>
                  </a:lnTo>
                  <a:lnTo>
                    <a:pt x="62082" y="0"/>
                  </a:lnTo>
                  <a:lnTo>
                    <a:pt x="74422" y="1052"/>
                  </a:lnTo>
                  <a:lnTo>
                    <a:pt x="86320" y="4201"/>
                  </a:lnTo>
                  <a:lnTo>
                    <a:pt x="97922" y="8747"/>
                  </a:lnTo>
                  <a:lnTo>
                    <a:pt x="109328" y="14225"/>
                  </a:lnTo>
                  <a:lnTo>
                    <a:pt x="115708" y="21547"/>
                  </a:lnTo>
                  <a:lnTo>
                    <a:pt x="118738" y="30099"/>
                  </a:lnTo>
                  <a:lnTo>
                    <a:pt x="119534" y="39471"/>
                  </a:lnTo>
                  <a:lnTo>
                    <a:pt x="117618" y="49390"/>
                  </a:lnTo>
                  <a:lnTo>
                    <a:pt x="113894" y="59672"/>
                  </a:lnTo>
                  <a:lnTo>
                    <a:pt x="108964" y="70198"/>
                  </a:lnTo>
                  <a:lnTo>
                    <a:pt x="99560" y="79662"/>
                  </a:lnTo>
                  <a:lnTo>
                    <a:pt x="87173" y="88419"/>
                  </a:lnTo>
                  <a:lnTo>
                    <a:pt x="72797" y="96704"/>
                  </a:lnTo>
                  <a:lnTo>
                    <a:pt x="47036" y="112434"/>
                  </a:lnTo>
                  <a:lnTo>
                    <a:pt x="35028" y="120055"/>
                  </a:lnTo>
                  <a:lnTo>
                    <a:pt x="29470" y="127582"/>
                  </a:lnTo>
                  <a:lnTo>
                    <a:pt x="28211" y="135048"/>
                  </a:lnTo>
                  <a:lnTo>
                    <a:pt x="29819" y="142471"/>
                  </a:lnTo>
                  <a:lnTo>
                    <a:pt x="37008" y="147421"/>
                  </a:lnTo>
                  <a:lnTo>
                    <a:pt x="47919" y="150720"/>
                  </a:lnTo>
                  <a:lnTo>
                    <a:pt x="61310" y="152919"/>
                  </a:lnTo>
                  <a:lnTo>
                    <a:pt x="75132" y="155610"/>
                  </a:lnTo>
                  <a:lnTo>
                    <a:pt x="103539" y="161861"/>
                  </a:lnTo>
                  <a:lnTo>
                    <a:pt x="117967" y="166465"/>
                  </a:lnTo>
                  <a:lnTo>
                    <a:pt x="132479" y="171981"/>
                  </a:lnTo>
                  <a:lnTo>
                    <a:pt x="147047" y="178105"/>
                  </a:lnTo>
                  <a:lnTo>
                    <a:pt x="159207" y="184635"/>
                  </a:lnTo>
                  <a:lnTo>
                    <a:pt x="169760" y="191435"/>
                  </a:lnTo>
                  <a:lnTo>
                    <a:pt x="179243" y="198416"/>
                  </a:lnTo>
                  <a:lnTo>
                    <a:pt x="184341" y="207964"/>
                  </a:lnTo>
                  <a:lnTo>
                    <a:pt x="186516" y="219223"/>
                  </a:lnTo>
                  <a:lnTo>
                    <a:pt x="186743" y="231623"/>
                  </a:lnTo>
                  <a:lnTo>
                    <a:pt x="184447" y="242337"/>
                  </a:lnTo>
                  <a:lnTo>
                    <a:pt x="180470" y="251926"/>
                  </a:lnTo>
                  <a:lnTo>
                    <a:pt x="175371" y="260766"/>
                  </a:lnTo>
                  <a:lnTo>
                    <a:pt x="167078" y="269107"/>
                  </a:lnTo>
                  <a:lnTo>
                    <a:pt x="156655" y="277113"/>
                  </a:lnTo>
                  <a:lnTo>
                    <a:pt x="144812" y="284899"/>
                  </a:lnTo>
                  <a:lnTo>
                    <a:pt x="133247" y="291313"/>
                  </a:lnTo>
                  <a:lnTo>
                    <a:pt x="121866" y="296812"/>
                  </a:lnTo>
                  <a:lnTo>
                    <a:pt x="110608" y="301702"/>
                  </a:lnTo>
                  <a:lnTo>
                    <a:pt x="99432" y="303738"/>
                  </a:lnTo>
                  <a:lnTo>
                    <a:pt x="88311" y="303872"/>
                  </a:lnTo>
                  <a:lnTo>
                    <a:pt x="77227" y="302738"/>
                  </a:lnTo>
                  <a:lnTo>
                    <a:pt x="67390" y="299535"/>
                  </a:lnTo>
                  <a:lnTo>
                    <a:pt x="58385" y="294952"/>
                  </a:lnTo>
                  <a:lnTo>
                    <a:pt x="33035" y="2784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1642478" y="3611791"/>
              <a:ext cx="130297" cy="245163"/>
            </a:xfrm>
            <a:custGeom>
              <a:avLst/>
              <a:gdLst/>
              <a:ahLst/>
              <a:cxnLst/>
              <a:rect l="0" t="0" r="0" b="0"/>
              <a:pathLst>
                <a:path w="130297" h="245163">
                  <a:moveTo>
                    <a:pt x="54256" y="0"/>
                  </a:moveTo>
                  <a:lnTo>
                    <a:pt x="23603" y="61307"/>
                  </a:lnTo>
                  <a:lnTo>
                    <a:pt x="17915" y="73906"/>
                  </a:lnTo>
                  <a:lnTo>
                    <a:pt x="12900" y="85976"/>
                  </a:lnTo>
                  <a:lnTo>
                    <a:pt x="8333" y="97693"/>
                  </a:lnTo>
                  <a:lnTo>
                    <a:pt x="5288" y="111622"/>
                  </a:lnTo>
                  <a:lnTo>
                    <a:pt x="3258" y="127026"/>
                  </a:lnTo>
                  <a:lnTo>
                    <a:pt x="1905" y="143412"/>
                  </a:lnTo>
                  <a:lnTo>
                    <a:pt x="1003" y="159231"/>
                  </a:lnTo>
                  <a:lnTo>
                    <a:pt x="0" y="189857"/>
                  </a:lnTo>
                  <a:lnTo>
                    <a:pt x="2180" y="202429"/>
                  </a:lnTo>
                  <a:lnTo>
                    <a:pt x="6080" y="213257"/>
                  </a:lnTo>
                  <a:lnTo>
                    <a:pt x="11127" y="222923"/>
                  </a:lnTo>
                  <a:lnTo>
                    <a:pt x="18163" y="230591"/>
                  </a:lnTo>
                  <a:lnTo>
                    <a:pt x="26523" y="236926"/>
                  </a:lnTo>
                  <a:lnTo>
                    <a:pt x="35768" y="242372"/>
                  </a:lnTo>
                  <a:lnTo>
                    <a:pt x="46825" y="244780"/>
                  </a:lnTo>
                  <a:lnTo>
                    <a:pt x="59090" y="245162"/>
                  </a:lnTo>
                  <a:lnTo>
                    <a:pt x="72161" y="244193"/>
                  </a:lnTo>
                  <a:lnTo>
                    <a:pt x="84545" y="241100"/>
                  </a:lnTo>
                  <a:lnTo>
                    <a:pt x="96472" y="236591"/>
                  </a:lnTo>
                  <a:lnTo>
                    <a:pt x="108094" y="231137"/>
                  </a:lnTo>
                  <a:lnTo>
                    <a:pt x="117065" y="223832"/>
                  </a:lnTo>
                  <a:lnTo>
                    <a:pt x="124269" y="215291"/>
                  </a:lnTo>
                  <a:lnTo>
                    <a:pt x="130296" y="205926"/>
                  </a:lnTo>
                  <a:lnTo>
                    <a:pt x="128196" y="199683"/>
                  </a:lnTo>
                  <a:lnTo>
                    <a:pt x="120678" y="195521"/>
                  </a:lnTo>
                  <a:lnTo>
                    <a:pt x="109549" y="192747"/>
                  </a:lnTo>
                  <a:lnTo>
                    <a:pt x="99683" y="193344"/>
                  </a:lnTo>
                  <a:lnTo>
                    <a:pt x="90658" y="196189"/>
                  </a:lnTo>
                  <a:lnTo>
                    <a:pt x="82195" y="200533"/>
                  </a:lnTo>
                  <a:lnTo>
                    <a:pt x="74105" y="205875"/>
                  </a:lnTo>
                  <a:lnTo>
                    <a:pt x="66265" y="211884"/>
                  </a:lnTo>
                  <a:lnTo>
                    <a:pt x="32233" y="231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1350064" y="4022564"/>
              <a:ext cx="236461" cy="227899"/>
            </a:xfrm>
            <a:custGeom>
              <a:avLst/>
              <a:gdLst/>
              <a:ahLst/>
              <a:cxnLst/>
              <a:rect l="0" t="0" r="0" b="0"/>
              <a:pathLst>
                <a:path w="236461" h="227899">
                  <a:moveTo>
                    <a:pt x="60370" y="51713"/>
                  </a:moveTo>
                  <a:lnTo>
                    <a:pt x="83752" y="28330"/>
                  </a:lnTo>
                  <a:lnTo>
                    <a:pt x="94311" y="20219"/>
                  </a:lnTo>
                  <a:lnTo>
                    <a:pt x="105020" y="13588"/>
                  </a:lnTo>
                  <a:lnTo>
                    <a:pt x="115830" y="7944"/>
                  </a:lnTo>
                  <a:lnTo>
                    <a:pt x="129155" y="4181"/>
                  </a:lnTo>
                  <a:lnTo>
                    <a:pt x="144155" y="1672"/>
                  </a:lnTo>
                  <a:lnTo>
                    <a:pt x="160273" y="0"/>
                  </a:lnTo>
                  <a:lnTo>
                    <a:pt x="174688" y="1332"/>
                  </a:lnTo>
                  <a:lnTo>
                    <a:pt x="187969" y="4667"/>
                  </a:lnTo>
                  <a:lnTo>
                    <a:pt x="200494" y="9338"/>
                  </a:lnTo>
                  <a:lnTo>
                    <a:pt x="211291" y="16122"/>
                  </a:lnTo>
                  <a:lnTo>
                    <a:pt x="220936" y="24315"/>
                  </a:lnTo>
                  <a:lnTo>
                    <a:pt x="229812" y="33448"/>
                  </a:lnTo>
                  <a:lnTo>
                    <a:pt x="234507" y="44430"/>
                  </a:lnTo>
                  <a:lnTo>
                    <a:pt x="236413" y="56646"/>
                  </a:lnTo>
                  <a:lnTo>
                    <a:pt x="236460" y="69684"/>
                  </a:lnTo>
                  <a:lnTo>
                    <a:pt x="231598" y="82046"/>
                  </a:lnTo>
                  <a:lnTo>
                    <a:pt x="223462" y="93958"/>
                  </a:lnTo>
                  <a:lnTo>
                    <a:pt x="213144" y="105570"/>
                  </a:lnTo>
                  <a:lnTo>
                    <a:pt x="202595" y="115758"/>
                  </a:lnTo>
                  <a:lnTo>
                    <a:pt x="191892" y="124998"/>
                  </a:lnTo>
                  <a:lnTo>
                    <a:pt x="181086" y="133604"/>
                  </a:lnTo>
                  <a:lnTo>
                    <a:pt x="167764" y="141789"/>
                  </a:lnTo>
                  <a:lnTo>
                    <a:pt x="152766" y="149692"/>
                  </a:lnTo>
                  <a:lnTo>
                    <a:pt x="136649" y="157408"/>
                  </a:lnTo>
                  <a:lnTo>
                    <a:pt x="119787" y="163776"/>
                  </a:lnTo>
                  <a:lnTo>
                    <a:pt x="102428" y="169244"/>
                  </a:lnTo>
                  <a:lnTo>
                    <a:pt x="84738" y="174113"/>
                  </a:lnTo>
                  <a:lnTo>
                    <a:pt x="68051" y="176136"/>
                  </a:lnTo>
                  <a:lnTo>
                    <a:pt x="52032" y="176261"/>
                  </a:lnTo>
                  <a:lnTo>
                    <a:pt x="36459" y="175121"/>
                  </a:lnTo>
                  <a:lnTo>
                    <a:pt x="23629" y="170690"/>
                  </a:lnTo>
                  <a:lnTo>
                    <a:pt x="12629" y="164066"/>
                  </a:lnTo>
                  <a:lnTo>
                    <a:pt x="2849" y="155979"/>
                  </a:lnTo>
                  <a:lnTo>
                    <a:pt x="0" y="146917"/>
                  </a:lnTo>
                  <a:lnTo>
                    <a:pt x="1770" y="137206"/>
                  </a:lnTo>
                  <a:lnTo>
                    <a:pt x="6621" y="127061"/>
                  </a:lnTo>
                  <a:lnTo>
                    <a:pt x="14749" y="119074"/>
                  </a:lnTo>
                  <a:lnTo>
                    <a:pt x="25062" y="112526"/>
                  </a:lnTo>
                  <a:lnTo>
                    <a:pt x="36831" y="106937"/>
                  </a:lnTo>
                  <a:lnTo>
                    <a:pt x="49571" y="104435"/>
                  </a:lnTo>
                  <a:lnTo>
                    <a:pt x="62959" y="103990"/>
                  </a:lnTo>
                  <a:lnTo>
                    <a:pt x="76778" y="104917"/>
                  </a:lnTo>
                  <a:lnTo>
                    <a:pt x="89661" y="109205"/>
                  </a:lnTo>
                  <a:lnTo>
                    <a:pt x="101920" y="115735"/>
                  </a:lnTo>
                  <a:lnTo>
                    <a:pt x="147969" y="146742"/>
                  </a:lnTo>
                  <a:lnTo>
                    <a:pt x="156698" y="155441"/>
                  </a:lnTo>
                  <a:lnTo>
                    <a:pt x="163741" y="164912"/>
                  </a:lnTo>
                  <a:lnTo>
                    <a:pt x="169659" y="174896"/>
                  </a:lnTo>
                  <a:lnTo>
                    <a:pt x="174829" y="185222"/>
                  </a:lnTo>
                  <a:lnTo>
                    <a:pt x="179498" y="195777"/>
                  </a:lnTo>
                  <a:lnTo>
                    <a:pt x="203520" y="2278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1629411" y="4030231"/>
              <a:ext cx="199463" cy="108607"/>
            </a:xfrm>
            <a:custGeom>
              <a:avLst/>
              <a:gdLst/>
              <a:ahLst/>
              <a:cxnLst/>
              <a:rect l="0" t="0" r="0" b="0"/>
              <a:pathLst>
                <a:path w="199463" h="108607">
                  <a:moveTo>
                    <a:pt x="34289" y="0"/>
                  </a:moveTo>
                  <a:lnTo>
                    <a:pt x="16752" y="29228"/>
                  </a:lnTo>
                  <a:lnTo>
                    <a:pt x="10362" y="41508"/>
                  </a:lnTo>
                  <a:lnTo>
                    <a:pt x="4879" y="53366"/>
                  </a:lnTo>
                  <a:lnTo>
                    <a:pt x="0" y="64941"/>
                  </a:lnTo>
                  <a:lnTo>
                    <a:pt x="1641" y="75105"/>
                  </a:lnTo>
                  <a:lnTo>
                    <a:pt x="7630" y="84328"/>
                  </a:lnTo>
                  <a:lnTo>
                    <a:pt x="16516" y="92924"/>
                  </a:lnTo>
                  <a:lnTo>
                    <a:pt x="27334" y="98654"/>
                  </a:lnTo>
                  <a:lnTo>
                    <a:pt x="39441" y="102475"/>
                  </a:lnTo>
                  <a:lnTo>
                    <a:pt x="52405" y="105022"/>
                  </a:lnTo>
                  <a:lnTo>
                    <a:pt x="67166" y="106719"/>
                  </a:lnTo>
                  <a:lnTo>
                    <a:pt x="83124" y="107852"/>
                  </a:lnTo>
                  <a:lnTo>
                    <a:pt x="99880" y="108606"/>
                  </a:lnTo>
                  <a:lnTo>
                    <a:pt x="117169" y="107886"/>
                  </a:lnTo>
                  <a:lnTo>
                    <a:pt x="199462" y="991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740780" y="4019219"/>
              <a:ext cx="22025" cy="231244"/>
            </a:xfrm>
            <a:custGeom>
              <a:avLst/>
              <a:gdLst/>
              <a:ahLst/>
              <a:cxnLst/>
              <a:rect l="0" t="0" r="0" b="0"/>
              <a:pathLst>
                <a:path w="22025" h="231244">
                  <a:moveTo>
                    <a:pt x="22024" y="0"/>
                  </a:moveTo>
                  <a:lnTo>
                    <a:pt x="22024" y="29229"/>
                  </a:lnTo>
                  <a:lnTo>
                    <a:pt x="20800" y="42733"/>
                  </a:lnTo>
                  <a:lnTo>
                    <a:pt x="18761" y="56629"/>
                  </a:lnTo>
                  <a:lnTo>
                    <a:pt x="16178" y="70787"/>
                  </a:lnTo>
                  <a:lnTo>
                    <a:pt x="13232" y="85120"/>
                  </a:lnTo>
                  <a:lnTo>
                    <a:pt x="6697" y="114096"/>
                  </a:lnTo>
                  <a:lnTo>
                    <a:pt x="4465" y="129899"/>
                  </a:lnTo>
                  <a:lnTo>
                    <a:pt x="2977" y="146551"/>
                  </a:lnTo>
                  <a:lnTo>
                    <a:pt x="0" y="231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1014017" y="4030231"/>
              <a:ext cx="99105" cy="99105"/>
            </a:xfrm>
            <a:custGeom>
              <a:avLst/>
              <a:gdLst/>
              <a:ahLst/>
              <a:cxnLst/>
              <a:rect l="0" t="0" r="0" b="0"/>
              <a:pathLst>
                <a:path w="99105" h="99105">
                  <a:moveTo>
                    <a:pt x="0" y="0"/>
                  </a:moveTo>
                  <a:lnTo>
                    <a:pt x="17537" y="29228"/>
                  </a:lnTo>
                  <a:lnTo>
                    <a:pt x="26374" y="41508"/>
                  </a:lnTo>
                  <a:lnTo>
                    <a:pt x="35935" y="53366"/>
                  </a:lnTo>
                  <a:lnTo>
                    <a:pt x="45980" y="64941"/>
                  </a:lnTo>
                  <a:lnTo>
                    <a:pt x="56347" y="73882"/>
                  </a:lnTo>
                  <a:lnTo>
                    <a:pt x="66929" y="81066"/>
                  </a:lnTo>
                  <a:lnTo>
                    <a:pt x="99104" y="991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1025029" y="3997196"/>
              <a:ext cx="110117" cy="132140"/>
            </a:xfrm>
            <a:custGeom>
              <a:avLst/>
              <a:gdLst/>
              <a:ahLst/>
              <a:cxnLst/>
              <a:rect l="0" t="0" r="0" b="0"/>
              <a:pathLst>
                <a:path w="110117" h="132140">
                  <a:moveTo>
                    <a:pt x="110116" y="0"/>
                  </a:moveTo>
                  <a:lnTo>
                    <a:pt x="51020" y="59096"/>
                  </a:lnTo>
                  <a:lnTo>
                    <a:pt x="42578" y="68762"/>
                  </a:lnTo>
                  <a:lnTo>
                    <a:pt x="34503" y="78876"/>
                  </a:lnTo>
                  <a:lnTo>
                    <a:pt x="0" y="1321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815809" y="4393612"/>
              <a:ext cx="1431504" cy="77082"/>
            </a:xfrm>
            <a:custGeom>
              <a:avLst/>
              <a:gdLst/>
              <a:ahLst/>
              <a:cxnLst/>
              <a:rect l="0" t="0" r="0" b="0"/>
              <a:pathLst>
                <a:path w="1431504" h="77082">
                  <a:moveTo>
                    <a:pt x="0" y="0"/>
                  </a:moveTo>
                  <a:lnTo>
                    <a:pt x="483108" y="0"/>
                  </a:lnTo>
                  <a:lnTo>
                    <a:pt x="512939" y="1224"/>
                  </a:lnTo>
                  <a:lnTo>
                    <a:pt x="543838" y="3263"/>
                  </a:lnTo>
                  <a:lnTo>
                    <a:pt x="575449" y="5846"/>
                  </a:lnTo>
                  <a:lnTo>
                    <a:pt x="606311" y="7568"/>
                  </a:lnTo>
                  <a:lnTo>
                    <a:pt x="666704" y="9482"/>
                  </a:lnTo>
                  <a:lnTo>
                    <a:pt x="698959" y="11215"/>
                  </a:lnTo>
                  <a:lnTo>
                    <a:pt x="767424" y="16404"/>
                  </a:lnTo>
                  <a:lnTo>
                    <a:pt x="832112" y="22789"/>
                  </a:lnTo>
                  <a:lnTo>
                    <a:pt x="863065" y="26204"/>
                  </a:lnTo>
                  <a:lnTo>
                    <a:pt x="893488" y="28481"/>
                  </a:lnTo>
                  <a:lnTo>
                    <a:pt x="923559" y="29999"/>
                  </a:lnTo>
                  <a:lnTo>
                    <a:pt x="953394" y="31011"/>
                  </a:lnTo>
                  <a:lnTo>
                    <a:pt x="983072" y="32909"/>
                  </a:lnTo>
                  <a:lnTo>
                    <a:pt x="1042149" y="38281"/>
                  </a:lnTo>
                  <a:lnTo>
                    <a:pt x="1097770" y="44747"/>
                  </a:lnTo>
                  <a:lnTo>
                    <a:pt x="1203262" y="58867"/>
                  </a:lnTo>
                  <a:lnTo>
                    <a:pt x="1227955" y="61268"/>
                  </a:lnTo>
                  <a:lnTo>
                    <a:pt x="1251758" y="62868"/>
                  </a:lnTo>
                  <a:lnTo>
                    <a:pt x="1296559" y="64647"/>
                  </a:lnTo>
                  <a:lnTo>
                    <a:pt x="1336862" y="65437"/>
                  </a:lnTo>
                  <a:lnTo>
                    <a:pt x="1353727" y="66871"/>
                  </a:lnTo>
                  <a:lnTo>
                    <a:pt x="1368641" y="69051"/>
                  </a:lnTo>
                  <a:lnTo>
                    <a:pt x="1431503" y="770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712912" y="4547774"/>
              <a:ext cx="226078" cy="88094"/>
            </a:xfrm>
            <a:custGeom>
              <a:avLst/>
              <a:gdLst/>
              <a:ahLst/>
              <a:cxnLst/>
              <a:rect l="0" t="0" r="0" b="0"/>
              <a:pathLst>
                <a:path w="226078" h="88094">
                  <a:moveTo>
                    <a:pt x="5845" y="0"/>
                  </a:moveTo>
                  <a:lnTo>
                    <a:pt x="0" y="29229"/>
                  </a:lnTo>
                  <a:lnTo>
                    <a:pt x="1948" y="40285"/>
                  </a:lnTo>
                  <a:lnTo>
                    <a:pt x="6918" y="50104"/>
                  </a:lnTo>
                  <a:lnTo>
                    <a:pt x="13901" y="59096"/>
                  </a:lnTo>
                  <a:lnTo>
                    <a:pt x="24674" y="66315"/>
                  </a:lnTo>
                  <a:lnTo>
                    <a:pt x="37974" y="72350"/>
                  </a:lnTo>
                  <a:lnTo>
                    <a:pt x="52958" y="77598"/>
                  </a:lnTo>
                  <a:lnTo>
                    <a:pt x="67842" y="81096"/>
                  </a:lnTo>
                  <a:lnTo>
                    <a:pt x="82658" y="83428"/>
                  </a:lnTo>
                  <a:lnTo>
                    <a:pt x="97429" y="84983"/>
                  </a:lnTo>
                  <a:lnTo>
                    <a:pt x="113395" y="86019"/>
                  </a:lnTo>
                  <a:lnTo>
                    <a:pt x="130156" y="86710"/>
                  </a:lnTo>
                  <a:lnTo>
                    <a:pt x="179711" y="87683"/>
                  </a:lnTo>
                  <a:lnTo>
                    <a:pt x="226077" y="880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1839884" y="4492716"/>
              <a:ext cx="22025" cy="330348"/>
            </a:xfrm>
            <a:custGeom>
              <a:avLst/>
              <a:gdLst/>
              <a:ahLst/>
              <a:cxnLst/>
              <a:rect l="0" t="0" r="0" b="0"/>
              <a:pathLst>
                <a:path w="22025" h="330348">
                  <a:moveTo>
                    <a:pt x="22024" y="0"/>
                  </a:moveTo>
                  <a:lnTo>
                    <a:pt x="22024" y="35074"/>
                  </a:lnTo>
                  <a:lnTo>
                    <a:pt x="20800" y="51524"/>
                  </a:lnTo>
                  <a:lnTo>
                    <a:pt x="18761" y="68607"/>
                  </a:lnTo>
                  <a:lnTo>
                    <a:pt x="16178" y="86114"/>
                  </a:lnTo>
                  <a:lnTo>
                    <a:pt x="10045" y="121880"/>
                  </a:lnTo>
                  <a:lnTo>
                    <a:pt x="6697" y="139982"/>
                  </a:lnTo>
                  <a:lnTo>
                    <a:pt x="4465" y="158167"/>
                  </a:lnTo>
                  <a:lnTo>
                    <a:pt x="2977" y="176408"/>
                  </a:lnTo>
                  <a:lnTo>
                    <a:pt x="1985" y="194687"/>
                  </a:lnTo>
                  <a:lnTo>
                    <a:pt x="882" y="231309"/>
                  </a:lnTo>
                  <a:lnTo>
                    <a:pt x="0" y="3303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1289306" y="3302607"/>
              <a:ext cx="209221" cy="150868"/>
            </a:xfrm>
            <a:custGeom>
              <a:avLst/>
              <a:gdLst/>
              <a:ahLst/>
              <a:cxnLst/>
              <a:rect l="0" t="0" r="0" b="0"/>
              <a:pathLst>
                <a:path w="209221" h="150868">
                  <a:moveTo>
                    <a:pt x="0" y="22884"/>
                  </a:moveTo>
                  <a:lnTo>
                    <a:pt x="35074" y="5347"/>
                  </a:lnTo>
                  <a:lnTo>
                    <a:pt x="49077" y="1404"/>
                  </a:lnTo>
                  <a:lnTo>
                    <a:pt x="62082" y="0"/>
                  </a:lnTo>
                  <a:lnTo>
                    <a:pt x="74423" y="287"/>
                  </a:lnTo>
                  <a:lnTo>
                    <a:pt x="85097" y="2925"/>
                  </a:lnTo>
                  <a:lnTo>
                    <a:pt x="94660" y="7131"/>
                  </a:lnTo>
                  <a:lnTo>
                    <a:pt x="103483" y="12382"/>
                  </a:lnTo>
                  <a:lnTo>
                    <a:pt x="106917" y="19553"/>
                  </a:lnTo>
                  <a:lnTo>
                    <a:pt x="106760" y="28004"/>
                  </a:lnTo>
                  <a:lnTo>
                    <a:pt x="104208" y="37309"/>
                  </a:lnTo>
                  <a:lnTo>
                    <a:pt x="100060" y="47183"/>
                  </a:lnTo>
                  <a:lnTo>
                    <a:pt x="94847" y="57436"/>
                  </a:lnTo>
                  <a:lnTo>
                    <a:pt x="88925" y="67942"/>
                  </a:lnTo>
                  <a:lnTo>
                    <a:pt x="81307" y="77392"/>
                  </a:lnTo>
                  <a:lnTo>
                    <a:pt x="72557" y="86140"/>
                  </a:lnTo>
                  <a:lnTo>
                    <a:pt x="63054" y="94419"/>
                  </a:lnTo>
                  <a:lnTo>
                    <a:pt x="54271" y="102385"/>
                  </a:lnTo>
                  <a:lnTo>
                    <a:pt x="37987" y="117762"/>
                  </a:lnTo>
                  <a:lnTo>
                    <a:pt x="35113" y="125288"/>
                  </a:lnTo>
                  <a:lnTo>
                    <a:pt x="35644" y="132753"/>
                  </a:lnTo>
                  <a:lnTo>
                    <a:pt x="38445" y="140176"/>
                  </a:lnTo>
                  <a:lnTo>
                    <a:pt x="45206" y="145125"/>
                  </a:lnTo>
                  <a:lnTo>
                    <a:pt x="54608" y="148424"/>
                  </a:lnTo>
                  <a:lnTo>
                    <a:pt x="65770" y="150624"/>
                  </a:lnTo>
                  <a:lnTo>
                    <a:pt x="80552" y="150867"/>
                  </a:lnTo>
                  <a:lnTo>
                    <a:pt x="97747" y="149805"/>
                  </a:lnTo>
                  <a:lnTo>
                    <a:pt x="116552" y="147874"/>
                  </a:lnTo>
                  <a:lnTo>
                    <a:pt x="135207" y="146586"/>
                  </a:lnTo>
                  <a:lnTo>
                    <a:pt x="153760" y="145728"/>
                  </a:lnTo>
                  <a:lnTo>
                    <a:pt x="209220" y="1440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1164321" y="4602832"/>
              <a:ext cx="69929" cy="275290"/>
            </a:xfrm>
            <a:custGeom>
              <a:avLst/>
              <a:gdLst/>
              <a:ahLst/>
              <a:cxnLst/>
              <a:rect l="0" t="0" r="0" b="0"/>
              <a:pathLst>
                <a:path w="69929" h="275290">
                  <a:moveTo>
                    <a:pt x="69928" y="0"/>
                  </a:moveTo>
                  <a:lnTo>
                    <a:pt x="58236" y="29228"/>
                  </a:lnTo>
                  <a:lnTo>
                    <a:pt x="53569" y="43956"/>
                  </a:lnTo>
                  <a:lnTo>
                    <a:pt x="49234" y="59891"/>
                  </a:lnTo>
                  <a:lnTo>
                    <a:pt x="45120" y="76633"/>
                  </a:lnTo>
                  <a:lnTo>
                    <a:pt x="41154" y="91464"/>
                  </a:lnTo>
                  <a:lnTo>
                    <a:pt x="33485" y="117732"/>
                  </a:lnTo>
                  <a:lnTo>
                    <a:pt x="28503" y="131099"/>
                  </a:lnTo>
                  <a:lnTo>
                    <a:pt x="22735" y="144904"/>
                  </a:lnTo>
                  <a:lnTo>
                    <a:pt x="16443" y="159001"/>
                  </a:lnTo>
                  <a:lnTo>
                    <a:pt x="11025" y="173294"/>
                  </a:lnTo>
                  <a:lnTo>
                    <a:pt x="6189" y="187716"/>
                  </a:lnTo>
                  <a:lnTo>
                    <a:pt x="1741" y="202225"/>
                  </a:lnTo>
                  <a:lnTo>
                    <a:pt x="0" y="215568"/>
                  </a:lnTo>
                  <a:lnTo>
                    <a:pt x="63" y="228134"/>
                  </a:lnTo>
                  <a:lnTo>
                    <a:pt x="3858" y="27528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1363231" y="4613843"/>
              <a:ext cx="179342" cy="121129"/>
            </a:xfrm>
            <a:custGeom>
              <a:avLst/>
              <a:gdLst/>
              <a:ahLst/>
              <a:cxnLst/>
              <a:rect l="0" t="0" r="0" b="0"/>
              <a:pathLst>
                <a:path w="179342" h="121129">
                  <a:moveTo>
                    <a:pt x="14168" y="0"/>
                  </a:moveTo>
                  <a:lnTo>
                    <a:pt x="2477" y="29229"/>
                  </a:lnTo>
                  <a:lnTo>
                    <a:pt x="256" y="41509"/>
                  </a:lnTo>
                  <a:lnTo>
                    <a:pt x="0" y="53367"/>
                  </a:lnTo>
                  <a:lnTo>
                    <a:pt x="1052" y="64942"/>
                  </a:lnTo>
                  <a:lnTo>
                    <a:pt x="5424" y="73882"/>
                  </a:lnTo>
                  <a:lnTo>
                    <a:pt x="12009" y="81066"/>
                  </a:lnTo>
                  <a:lnTo>
                    <a:pt x="20070" y="87079"/>
                  </a:lnTo>
                  <a:lnTo>
                    <a:pt x="31561" y="92311"/>
                  </a:lnTo>
                  <a:lnTo>
                    <a:pt x="45339" y="97022"/>
                  </a:lnTo>
                  <a:lnTo>
                    <a:pt x="75739" y="105520"/>
                  </a:lnTo>
                  <a:lnTo>
                    <a:pt x="105563" y="113375"/>
                  </a:lnTo>
                  <a:lnTo>
                    <a:pt x="120368" y="115959"/>
                  </a:lnTo>
                  <a:lnTo>
                    <a:pt x="135131" y="117682"/>
                  </a:lnTo>
                  <a:lnTo>
                    <a:pt x="179341" y="1211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1487515" y="4547774"/>
              <a:ext cx="33035" cy="330348"/>
            </a:xfrm>
            <a:custGeom>
              <a:avLst/>
              <a:gdLst/>
              <a:ahLst/>
              <a:cxnLst/>
              <a:rect l="0" t="0" r="0" b="0"/>
              <a:pathLst>
                <a:path w="33035" h="330348">
                  <a:moveTo>
                    <a:pt x="33034" y="0"/>
                  </a:moveTo>
                  <a:lnTo>
                    <a:pt x="33034" y="23383"/>
                  </a:lnTo>
                  <a:lnTo>
                    <a:pt x="31811" y="37612"/>
                  </a:lnTo>
                  <a:lnTo>
                    <a:pt x="29772" y="54439"/>
                  </a:lnTo>
                  <a:lnTo>
                    <a:pt x="27189" y="72998"/>
                  </a:lnTo>
                  <a:lnTo>
                    <a:pt x="24243" y="89041"/>
                  </a:lnTo>
                  <a:lnTo>
                    <a:pt x="21056" y="103407"/>
                  </a:lnTo>
                  <a:lnTo>
                    <a:pt x="17708" y="116655"/>
                  </a:lnTo>
                  <a:lnTo>
                    <a:pt x="15476" y="130381"/>
                  </a:lnTo>
                  <a:lnTo>
                    <a:pt x="13987" y="144425"/>
                  </a:lnTo>
                  <a:lnTo>
                    <a:pt x="12995" y="158682"/>
                  </a:lnTo>
                  <a:lnTo>
                    <a:pt x="11110" y="171858"/>
                  </a:lnTo>
                  <a:lnTo>
                    <a:pt x="8630" y="184311"/>
                  </a:lnTo>
                  <a:lnTo>
                    <a:pt x="5753" y="196285"/>
                  </a:lnTo>
                  <a:lnTo>
                    <a:pt x="3835" y="209161"/>
                  </a:lnTo>
                  <a:lnTo>
                    <a:pt x="2557" y="222639"/>
                  </a:lnTo>
                  <a:lnTo>
                    <a:pt x="1704" y="236519"/>
                  </a:lnTo>
                  <a:lnTo>
                    <a:pt x="757" y="268254"/>
                  </a:lnTo>
                  <a:lnTo>
                    <a:pt x="0" y="3303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1256272" y="3424595"/>
              <a:ext cx="198209" cy="88093"/>
            </a:xfrm>
            <a:custGeom>
              <a:avLst/>
              <a:gdLst/>
              <a:ahLst/>
              <a:cxnLst/>
              <a:rect l="0" t="0" r="0" b="0"/>
              <a:pathLst>
                <a:path w="198209" h="88093">
                  <a:moveTo>
                    <a:pt x="198208" y="0"/>
                  </a:moveTo>
                  <a:lnTo>
                    <a:pt x="157288" y="17537"/>
                  </a:lnTo>
                  <a:lnTo>
                    <a:pt x="141564" y="25150"/>
                  </a:lnTo>
                  <a:lnTo>
                    <a:pt x="127411" y="32672"/>
                  </a:lnTo>
                  <a:lnTo>
                    <a:pt x="114305" y="40134"/>
                  </a:lnTo>
                  <a:lnTo>
                    <a:pt x="101897" y="46332"/>
                  </a:lnTo>
                  <a:lnTo>
                    <a:pt x="89954" y="51688"/>
                  </a:lnTo>
                  <a:lnTo>
                    <a:pt x="78322" y="56482"/>
                  </a:lnTo>
                  <a:lnTo>
                    <a:pt x="65673" y="62125"/>
                  </a:lnTo>
                  <a:lnTo>
                    <a:pt x="52347" y="68334"/>
                  </a:lnTo>
                  <a:lnTo>
                    <a:pt x="0" y="8809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1058064" y="3490664"/>
              <a:ext cx="33035" cy="176186"/>
            </a:xfrm>
            <a:custGeom>
              <a:avLst/>
              <a:gdLst/>
              <a:ahLst/>
              <a:cxnLst/>
              <a:rect l="0" t="0" r="0" b="0"/>
              <a:pathLst>
                <a:path w="33035" h="176186">
                  <a:moveTo>
                    <a:pt x="0" y="0"/>
                  </a:moveTo>
                  <a:lnTo>
                    <a:pt x="5845" y="35074"/>
                  </a:lnTo>
                  <a:lnTo>
                    <a:pt x="8791" y="50300"/>
                  </a:lnTo>
                  <a:lnTo>
                    <a:pt x="22309" y="113164"/>
                  </a:lnTo>
                  <a:lnTo>
                    <a:pt x="33034" y="1761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Group 109"/>
          <p:cNvGrpSpPr/>
          <p:nvPr/>
        </p:nvGrpSpPr>
        <p:grpSpPr>
          <a:xfrm>
            <a:off x="650636" y="4316531"/>
            <a:ext cx="3666851" cy="1871967"/>
            <a:chOff x="650636" y="4316531"/>
            <a:chExt cx="3666851" cy="1871967"/>
          </a:xfrm>
        </p:grpSpPr>
        <p:sp>
          <p:nvSpPr>
            <p:cNvPr id="73" name="Freeform 72"/>
            <p:cNvSpPr/>
            <p:nvPr/>
          </p:nvSpPr>
          <p:spPr>
            <a:xfrm>
              <a:off x="1850896" y="5142398"/>
              <a:ext cx="154163" cy="198209"/>
            </a:xfrm>
            <a:custGeom>
              <a:avLst/>
              <a:gdLst/>
              <a:ahLst/>
              <a:cxnLst/>
              <a:rect l="0" t="0" r="0" b="0"/>
              <a:pathLst>
                <a:path w="154163" h="198209">
                  <a:moveTo>
                    <a:pt x="0" y="0"/>
                  </a:moveTo>
                  <a:lnTo>
                    <a:pt x="17537" y="29229"/>
                  </a:lnTo>
                  <a:lnTo>
                    <a:pt x="23926" y="41509"/>
                  </a:lnTo>
                  <a:lnTo>
                    <a:pt x="29410" y="53367"/>
                  </a:lnTo>
                  <a:lnTo>
                    <a:pt x="34288" y="64942"/>
                  </a:lnTo>
                  <a:lnTo>
                    <a:pt x="39988" y="75106"/>
                  </a:lnTo>
                  <a:lnTo>
                    <a:pt x="46235" y="84329"/>
                  </a:lnTo>
                  <a:lnTo>
                    <a:pt x="52846" y="92925"/>
                  </a:lnTo>
                  <a:lnTo>
                    <a:pt x="59701" y="101102"/>
                  </a:lnTo>
                  <a:lnTo>
                    <a:pt x="66718" y="109001"/>
                  </a:lnTo>
                  <a:lnTo>
                    <a:pt x="73843" y="116713"/>
                  </a:lnTo>
                  <a:lnTo>
                    <a:pt x="101407" y="145106"/>
                  </a:lnTo>
                  <a:lnTo>
                    <a:pt x="154162" y="198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1850896" y="5109364"/>
              <a:ext cx="121128" cy="176186"/>
            </a:xfrm>
            <a:custGeom>
              <a:avLst/>
              <a:gdLst/>
              <a:ahLst/>
              <a:cxnLst/>
              <a:rect l="0" t="0" r="0" b="0"/>
              <a:pathLst>
                <a:path w="121128" h="176186">
                  <a:moveTo>
                    <a:pt x="121127" y="0"/>
                  </a:moveTo>
                  <a:lnTo>
                    <a:pt x="91899" y="35073"/>
                  </a:lnTo>
                  <a:lnTo>
                    <a:pt x="67761" y="65344"/>
                  </a:lnTo>
                  <a:lnTo>
                    <a:pt x="56186" y="80268"/>
                  </a:lnTo>
                  <a:lnTo>
                    <a:pt x="46022" y="95111"/>
                  </a:lnTo>
                  <a:lnTo>
                    <a:pt x="36799" y="109900"/>
                  </a:lnTo>
                  <a:lnTo>
                    <a:pt x="0" y="1761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1454480" y="5087341"/>
              <a:ext cx="187197" cy="240943"/>
            </a:xfrm>
            <a:custGeom>
              <a:avLst/>
              <a:gdLst/>
              <a:ahLst/>
              <a:cxnLst/>
              <a:rect l="0" t="0" r="0" b="0"/>
              <a:pathLst>
                <a:path w="187197" h="240943">
                  <a:moveTo>
                    <a:pt x="0" y="0"/>
                  </a:moveTo>
                  <a:lnTo>
                    <a:pt x="40919" y="0"/>
                  </a:lnTo>
                  <a:lnTo>
                    <a:pt x="56644" y="2447"/>
                  </a:lnTo>
                  <a:lnTo>
                    <a:pt x="70797" y="6525"/>
                  </a:lnTo>
                  <a:lnTo>
                    <a:pt x="83903" y="11691"/>
                  </a:lnTo>
                  <a:lnTo>
                    <a:pt x="97535" y="18805"/>
                  </a:lnTo>
                  <a:lnTo>
                    <a:pt x="111516" y="27219"/>
                  </a:lnTo>
                  <a:lnTo>
                    <a:pt x="125732" y="36498"/>
                  </a:lnTo>
                  <a:lnTo>
                    <a:pt x="136432" y="46355"/>
                  </a:lnTo>
                  <a:lnTo>
                    <a:pt x="144789" y="56597"/>
                  </a:lnTo>
                  <a:lnTo>
                    <a:pt x="151584" y="67095"/>
                  </a:lnTo>
                  <a:lnTo>
                    <a:pt x="154890" y="80212"/>
                  </a:lnTo>
                  <a:lnTo>
                    <a:pt x="155871" y="95074"/>
                  </a:lnTo>
                  <a:lnTo>
                    <a:pt x="155301" y="111099"/>
                  </a:lnTo>
                  <a:lnTo>
                    <a:pt x="151251" y="125453"/>
                  </a:lnTo>
                  <a:lnTo>
                    <a:pt x="144880" y="138693"/>
                  </a:lnTo>
                  <a:lnTo>
                    <a:pt x="136962" y="151190"/>
                  </a:lnTo>
                  <a:lnTo>
                    <a:pt x="126790" y="161969"/>
                  </a:lnTo>
                  <a:lnTo>
                    <a:pt x="115114" y="171601"/>
                  </a:lnTo>
                  <a:lnTo>
                    <a:pt x="102436" y="180470"/>
                  </a:lnTo>
                  <a:lnTo>
                    <a:pt x="89091" y="188829"/>
                  </a:lnTo>
                  <a:lnTo>
                    <a:pt x="75299" y="196850"/>
                  </a:lnTo>
                  <a:lnTo>
                    <a:pt x="61211" y="204644"/>
                  </a:lnTo>
                  <a:lnTo>
                    <a:pt x="49372" y="212287"/>
                  </a:lnTo>
                  <a:lnTo>
                    <a:pt x="39032" y="219829"/>
                  </a:lnTo>
                  <a:lnTo>
                    <a:pt x="29692" y="227304"/>
                  </a:lnTo>
                  <a:lnTo>
                    <a:pt x="29582" y="232287"/>
                  </a:lnTo>
                  <a:lnTo>
                    <a:pt x="35627" y="235610"/>
                  </a:lnTo>
                  <a:lnTo>
                    <a:pt x="45775" y="237825"/>
                  </a:lnTo>
                  <a:lnTo>
                    <a:pt x="57433" y="239301"/>
                  </a:lnTo>
                  <a:lnTo>
                    <a:pt x="70100" y="240285"/>
                  </a:lnTo>
                  <a:lnTo>
                    <a:pt x="83439" y="240942"/>
                  </a:lnTo>
                  <a:lnTo>
                    <a:pt x="96001" y="240156"/>
                  </a:lnTo>
                  <a:lnTo>
                    <a:pt x="108047" y="238408"/>
                  </a:lnTo>
                  <a:lnTo>
                    <a:pt x="119748" y="236020"/>
                  </a:lnTo>
                  <a:lnTo>
                    <a:pt x="145800" y="230103"/>
                  </a:lnTo>
                  <a:lnTo>
                    <a:pt x="187196"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1003006" y="5023709"/>
              <a:ext cx="190987" cy="338922"/>
            </a:xfrm>
            <a:custGeom>
              <a:avLst/>
              <a:gdLst/>
              <a:ahLst/>
              <a:cxnLst/>
              <a:rect l="0" t="0" r="0" b="0"/>
              <a:pathLst>
                <a:path w="190987" h="338922">
                  <a:moveTo>
                    <a:pt x="0" y="30597"/>
                  </a:moveTo>
                  <a:lnTo>
                    <a:pt x="57867" y="14238"/>
                  </a:lnTo>
                  <a:lnTo>
                    <a:pt x="89749" y="5789"/>
                  </a:lnTo>
                  <a:lnTo>
                    <a:pt x="105102" y="3047"/>
                  </a:lnTo>
                  <a:lnTo>
                    <a:pt x="120232" y="1219"/>
                  </a:lnTo>
                  <a:lnTo>
                    <a:pt x="135212" y="0"/>
                  </a:lnTo>
                  <a:lnTo>
                    <a:pt x="148870" y="411"/>
                  </a:lnTo>
                  <a:lnTo>
                    <a:pt x="161645" y="1908"/>
                  </a:lnTo>
                  <a:lnTo>
                    <a:pt x="173833" y="4130"/>
                  </a:lnTo>
                  <a:lnTo>
                    <a:pt x="181958" y="11729"/>
                  </a:lnTo>
                  <a:lnTo>
                    <a:pt x="187375" y="22912"/>
                  </a:lnTo>
                  <a:lnTo>
                    <a:pt x="190986" y="36486"/>
                  </a:lnTo>
                  <a:lnTo>
                    <a:pt x="190946" y="50428"/>
                  </a:lnTo>
                  <a:lnTo>
                    <a:pt x="188473" y="64618"/>
                  </a:lnTo>
                  <a:lnTo>
                    <a:pt x="184377" y="78971"/>
                  </a:lnTo>
                  <a:lnTo>
                    <a:pt x="180423" y="95881"/>
                  </a:lnTo>
                  <a:lnTo>
                    <a:pt x="176563" y="114495"/>
                  </a:lnTo>
                  <a:lnTo>
                    <a:pt x="172766" y="134246"/>
                  </a:lnTo>
                  <a:lnTo>
                    <a:pt x="167788" y="153531"/>
                  </a:lnTo>
                  <a:lnTo>
                    <a:pt x="162023" y="172505"/>
                  </a:lnTo>
                  <a:lnTo>
                    <a:pt x="155732" y="191271"/>
                  </a:lnTo>
                  <a:lnTo>
                    <a:pt x="150314" y="209900"/>
                  </a:lnTo>
                  <a:lnTo>
                    <a:pt x="145479" y="228437"/>
                  </a:lnTo>
                  <a:lnTo>
                    <a:pt x="141032" y="246913"/>
                  </a:lnTo>
                  <a:lnTo>
                    <a:pt x="136844" y="262900"/>
                  </a:lnTo>
                  <a:lnTo>
                    <a:pt x="132829" y="277229"/>
                  </a:lnTo>
                  <a:lnTo>
                    <a:pt x="110115" y="3389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848844" y="5021271"/>
              <a:ext cx="33036" cy="187198"/>
            </a:xfrm>
            <a:custGeom>
              <a:avLst/>
              <a:gdLst/>
              <a:ahLst/>
              <a:cxnLst/>
              <a:rect l="0" t="0" r="0" b="0"/>
              <a:pathLst>
                <a:path w="33036" h="187198">
                  <a:moveTo>
                    <a:pt x="33035" y="0"/>
                  </a:moveTo>
                  <a:lnTo>
                    <a:pt x="21343" y="35074"/>
                  </a:lnTo>
                  <a:lnTo>
                    <a:pt x="16676" y="51524"/>
                  </a:lnTo>
                  <a:lnTo>
                    <a:pt x="12341" y="68607"/>
                  </a:lnTo>
                  <a:lnTo>
                    <a:pt x="8227" y="86114"/>
                  </a:lnTo>
                  <a:lnTo>
                    <a:pt x="5485" y="103903"/>
                  </a:lnTo>
                  <a:lnTo>
                    <a:pt x="3657" y="121880"/>
                  </a:lnTo>
                  <a:lnTo>
                    <a:pt x="0" y="1871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771763" y="5142398"/>
              <a:ext cx="110117" cy="11013"/>
            </a:xfrm>
            <a:custGeom>
              <a:avLst/>
              <a:gdLst/>
              <a:ahLst/>
              <a:cxnLst/>
              <a:rect l="0" t="0" r="0" b="0"/>
              <a:pathLst>
                <a:path w="110117" h="11013">
                  <a:moveTo>
                    <a:pt x="0" y="11012"/>
                  </a:moveTo>
                  <a:lnTo>
                    <a:pt x="29228" y="5166"/>
                  </a:lnTo>
                  <a:lnTo>
                    <a:pt x="42732" y="3444"/>
                  </a:lnTo>
                  <a:lnTo>
                    <a:pt x="56629" y="2296"/>
                  </a:lnTo>
                  <a:lnTo>
                    <a:pt x="11011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650636" y="5505780"/>
              <a:ext cx="1519596" cy="187197"/>
            </a:xfrm>
            <a:custGeom>
              <a:avLst/>
              <a:gdLst/>
              <a:ahLst/>
              <a:cxnLst/>
              <a:rect l="0" t="0" r="0" b="0"/>
              <a:pathLst>
                <a:path w="1519596" h="187197">
                  <a:moveTo>
                    <a:pt x="0" y="0"/>
                  </a:moveTo>
                  <a:lnTo>
                    <a:pt x="113132" y="15327"/>
                  </a:lnTo>
                  <a:lnTo>
                    <a:pt x="139043" y="17559"/>
                  </a:lnTo>
                  <a:lnTo>
                    <a:pt x="164882" y="19047"/>
                  </a:lnTo>
                  <a:lnTo>
                    <a:pt x="190673" y="20039"/>
                  </a:lnTo>
                  <a:lnTo>
                    <a:pt x="279582" y="21435"/>
                  </a:lnTo>
                  <a:lnTo>
                    <a:pt x="309962" y="22855"/>
                  </a:lnTo>
                  <a:lnTo>
                    <a:pt x="340004" y="25025"/>
                  </a:lnTo>
                  <a:lnTo>
                    <a:pt x="432312" y="33924"/>
                  </a:lnTo>
                  <a:lnTo>
                    <a:pt x="864762" y="80756"/>
                  </a:lnTo>
                  <a:lnTo>
                    <a:pt x="899514" y="85649"/>
                  </a:lnTo>
                  <a:lnTo>
                    <a:pt x="933693" y="91357"/>
                  </a:lnTo>
                  <a:lnTo>
                    <a:pt x="967491" y="97610"/>
                  </a:lnTo>
                  <a:lnTo>
                    <a:pt x="1001034" y="103002"/>
                  </a:lnTo>
                  <a:lnTo>
                    <a:pt x="1099631" y="116436"/>
                  </a:lnTo>
                  <a:lnTo>
                    <a:pt x="1161246" y="124344"/>
                  </a:lnTo>
                  <a:lnTo>
                    <a:pt x="1190156" y="129389"/>
                  </a:lnTo>
                  <a:lnTo>
                    <a:pt x="1217994" y="135200"/>
                  </a:lnTo>
                  <a:lnTo>
                    <a:pt x="1245118" y="141521"/>
                  </a:lnTo>
                  <a:lnTo>
                    <a:pt x="1271764" y="146958"/>
                  </a:lnTo>
                  <a:lnTo>
                    <a:pt x="1324211" y="156262"/>
                  </a:lnTo>
                  <a:lnTo>
                    <a:pt x="1396042" y="168379"/>
                  </a:lnTo>
                  <a:lnTo>
                    <a:pt x="1434911" y="172716"/>
                  </a:lnTo>
                  <a:lnTo>
                    <a:pt x="1481045" y="178420"/>
                  </a:lnTo>
                  <a:lnTo>
                    <a:pt x="1519595" y="1871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996873" y="5626907"/>
              <a:ext cx="98069" cy="309077"/>
            </a:xfrm>
            <a:custGeom>
              <a:avLst/>
              <a:gdLst/>
              <a:ahLst/>
              <a:cxnLst/>
              <a:rect l="0" t="0" r="0" b="0"/>
              <a:pathLst>
                <a:path w="98069" h="309077">
                  <a:moveTo>
                    <a:pt x="94225" y="0"/>
                  </a:moveTo>
                  <a:lnTo>
                    <a:pt x="53306" y="17537"/>
                  </a:lnTo>
                  <a:lnTo>
                    <a:pt x="38805" y="25150"/>
                  </a:lnTo>
                  <a:lnTo>
                    <a:pt x="26691" y="32673"/>
                  </a:lnTo>
                  <a:lnTo>
                    <a:pt x="16168" y="40135"/>
                  </a:lnTo>
                  <a:lnTo>
                    <a:pt x="10376" y="48779"/>
                  </a:lnTo>
                  <a:lnTo>
                    <a:pt x="7738" y="58214"/>
                  </a:lnTo>
                  <a:lnTo>
                    <a:pt x="7203" y="68173"/>
                  </a:lnTo>
                  <a:lnTo>
                    <a:pt x="9293" y="77260"/>
                  </a:lnTo>
                  <a:lnTo>
                    <a:pt x="13134" y="85765"/>
                  </a:lnTo>
                  <a:lnTo>
                    <a:pt x="18141" y="93882"/>
                  </a:lnTo>
                  <a:lnTo>
                    <a:pt x="22703" y="102964"/>
                  </a:lnTo>
                  <a:lnTo>
                    <a:pt x="26968" y="112689"/>
                  </a:lnTo>
                  <a:lnTo>
                    <a:pt x="31034" y="122843"/>
                  </a:lnTo>
                  <a:lnTo>
                    <a:pt x="36192" y="132059"/>
                  </a:lnTo>
                  <a:lnTo>
                    <a:pt x="42078" y="140650"/>
                  </a:lnTo>
                  <a:lnTo>
                    <a:pt x="48449" y="148825"/>
                  </a:lnTo>
                  <a:lnTo>
                    <a:pt x="53920" y="159168"/>
                  </a:lnTo>
                  <a:lnTo>
                    <a:pt x="58790" y="170958"/>
                  </a:lnTo>
                  <a:lnTo>
                    <a:pt x="75399" y="219199"/>
                  </a:lnTo>
                  <a:lnTo>
                    <a:pt x="76780" y="230555"/>
                  </a:lnTo>
                  <a:lnTo>
                    <a:pt x="76478" y="241796"/>
                  </a:lnTo>
                  <a:lnTo>
                    <a:pt x="75053" y="252960"/>
                  </a:lnTo>
                  <a:lnTo>
                    <a:pt x="71655" y="264074"/>
                  </a:lnTo>
                  <a:lnTo>
                    <a:pt x="66944" y="275153"/>
                  </a:lnTo>
                  <a:lnTo>
                    <a:pt x="61356" y="286210"/>
                  </a:lnTo>
                  <a:lnTo>
                    <a:pt x="53960" y="294805"/>
                  </a:lnTo>
                  <a:lnTo>
                    <a:pt x="45358" y="301758"/>
                  </a:lnTo>
                  <a:lnTo>
                    <a:pt x="35954" y="307617"/>
                  </a:lnTo>
                  <a:lnTo>
                    <a:pt x="26013" y="309076"/>
                  </a:lnTo>
                  <a:lnTo>
                    <a:pt x="15716" y="307602"/>
                  </a:lnTo>
                  <a:lnTo>
                    <a:pt x="5181" y="304172"/>
                  </a:lnTo>
                  <a:lnTo>
                    <a:pt x="604" y="296992"/>
                  </a:lnTo>
                  <a:lnTo>
                    <a:pt x="0" y="287311"/>
                  </a:lnTo>
                  <a:lnTo>
                    <a:pt x="2044" y="275962"/>
                  </a:lnTo>
                  <a:lnTo>
                    <a:pt x="5854" y="264727"/>
                  </a:lnTo>
                  <a:lnTo>
                    <a:pt x="10841" y="253565"/>
                  </a:lnTo>
                  <a:lnTo>
                    <a:pt x="16613" y="242454"/>
                  </a:lnTo>
                  <a:lnTo>
                    <a:pt x="22907" y="232599"/>
                  </a:lnTo>
                  <a:lnTo>
                    <a:pt x="29551" y="223583"/>
                  </a:lnTo>
                  <a:lnTo>
                    <a:pt x="36427" y="215124"/>
                  </a:lnTo>
                  <a:lnTo>
                    <a:pt x="44682" y="207039"/>
                  </a:lnTo>
                  <a:lnTo>
                    <a:pt x="53855" y="199201"/>
                  </a:lnTo>
                  <a:lnTo>
                    <a:pt x="63641" y="191529"/>
                  </a:lnTo>
                  <a:lnTo>
                    <a:pt x="72612" y="182744"/>
                  </a:lnTo>
                  <a:lnTo>
                    <a:pt x="81040" y="173217"/>
                  </a:lnTo>
                  <a:lnTo>
                    <a:pt x="89106" y="163195"/>
                  </a:lnTo>
                  <a:lnTo>
                    <a:pt x="94483" y="151619"/>
                  </a:lnTo>
                  <a:lnTo>
                    <a:pt x="98068" y="139008"/>
                  </a:lnTo>
                  <a:lnTo>
                    <a:pt x="94225" y="880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1220010" y="5726011"/>
              <a:ext cx="129991" cy="234328"/>
            </a:xfrm>
            <a:custGeom>
              <a:avLst/>
              <a:gdLst/>
              <a:ahLst/>
              <a:cxnLst/>
              <a:rect l="0" t="0" r="0" b="0"/>
              <a:pathLst>
                <a:path w="129991" h="234328">
                  <a:moveTo>
                    <a:pt x="69296" y="0"/>
                  </a:moveTo>
                  <a:lnTo>
                    <a:pt x="51760" y="23383"/>
                  </a:lnTo>
                  <a:lnTo>
                    <a:pt x="44147" y="32718"/>
                  </a:lnTo>
                  <a:lnTo>
                    <a:pt x="36624" y="41388"/>
                  </a:lnTo>
                  <a:lnTo>
                    <a:pt x="29162" y="49615"/>
                  </a:lnTo>
                  <a:lnTo>
                    <a:pt x="22964" y="61217"/>
                  </a:lnTo>
                  <a:lnTo>
                    <a:pt x="17609" y="75070"/>
                  </a:lnTo>
                  <a:lnTo>
                    <a:pt x="12815" y="90422"/>
                  </a:lnTo>
                  <a:lnTo>
                    <a:pt x="8395" y="106775"/>
                  </a:lnTo>
                  <a:lnTo>
                    <a:pt x="4226" y="123794"/>
                  </a:lnTo>
                  <a:lnTo>
                    <a:pt x="222" y="141258"/>
                  </a:lnTo>
                  <a:lnTo>
                    <a:pt x="0" y="156571"/>
                  </a:lnTo>
                  <a:lnTo>
                    <a:pt x="2299" y="170450"/>
                  </a:lnTo>
                  <a:lnTo>
                    <a:pt x="6279" y="183373"/>
                  </a:lnTo>
                  <a:lnTo>
                    <a:pt x="11379" y="194436"/>
                  </a:lnTo>
                  <a:lnTo>
                    <a:pt x="17226" y="204258"/>
                  </a:lnTo>
                  <a:lnTo>
                    <a:pt x="23572" y="213253"/>
                  </a:lnTo>
                  <a:lnTo>
                    <a:pt x="31472" y="220473"/>
                  </a:lnTo>
                  <a:lnTo>
                    <a:pt x="40410" y="226510"/>
                  </a:lnTo>
                  <a:lnTo>
                    <a:pt x="50039" y="231758"/>
                  </a:lnTo>
                  <a:lnTo>
                    <a:pt x="61352" y="234034"/>
                  </a:lnTo>
                  <a:lnTo>
                    <a:pt x="73788" y="234327"/>
                  </a:lnTo>
                  <a:lnTo>
                    <a:pt x="86973" y="233299"/>
                  </a:lnTo>
                  <a:lnTo>
                    <a:pt x="98210" y="230166"/>
                  </a:lnTo>
                  <a:lnTo>
                    <a:pt x="108148" y="225631"/>
                  </a:lnTo>
                  <a:lnTo>
                    <a:pt x="117221" y="220161"/>
                  </a:lnTo>
                  <a:lnTo>
                    <a:pt x="123269" y="211620"/>
                  </a:lnTo>
                  <a:lnTo>
                    <a:pt x="127301" y="201031"/>
                  </a:lnTo>
                  <a:lnTo>
                    <a:pt x="129990" y="189079"/>
                  </a:lnTo>
                  <a:lnTo>
                    <a:pt x="126888" y="181110"/>
                  </a:lnTo>
                  <a:lnTo>
                    <a:pt x="119926" y="175798"/>
                  </a:lnTo>
                  <a:lnTo>
                    <a:pt x="110390" y="172256"/>
                  </a:lnTo>
                  <a:lnTo>
                    <a:pt x="100363" y="173566"/>
                  </a:lnTo>
                  <a:lnTo>
                    <a:pt x="90007" y="178110"/>
                  </a:lnTo>
                  <a:lnTo>
                    <a:pt x="58285" y="2092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1478270" y="5792080"/>
              <a:ext cx="185431" cy="110117"/>
            </a:xfrm>
            <a:custGeom>
              <a:avLst/>
              <a:gdLst/>
              <a:ahLst/>
              <a:cxnLst/>
              <a:rect l="0" t="0" r="0" b="0"/>
              <a:pathLst>
                <a:path w="185431" h="110117">
                  <a:moveTo>
                    <a:pt x="20256" y="0"/>
                  </a:moveTo>
                  <a:lnTo>
                    <a:pt x="2719" y="29229"/>
                  </a:lnTo>
                  <a:lnTo>
                    <a:pt x="0" y="40286"/>
                  </a:lnTo>
                  <a:lnTo>
                    <a:pt x="635" y="50104"/>
                  </a:lnTo>
                  <a:lnTo>
                    <a:pt x="3505" y="59096"/>
                  </a:lnTo>
                  <a:lnTo>
                    <a:pt x="11535" y="66315"/>
                  </a:lnTo>
                  <a:lnTo>
                    <a:pt x="23007" y="72351"/>
                  </a:lnTo>
                  <a:lnTo>
                    <a:pt x="36772" y="77598"/>
                  </a:lnTo>
                  <a:lnTo>
                    <a:pt x="50843" y="82320"/>
                  </a:lnTo>
                  <a:lnTo>
                    <a:pt x="65117" y="86691"/>
                  </a:lnTo>
                  <a:lnTo>
                    <a:pt x="79528" y="90829"/>
                  </a:lnTo>
                  <a:lnTo>
                    <a:pt x="95252" y="94811"/>
                  </a:lnTo>
                  <a:lnTo>
                    <a:pt x="111853" y="98689"/>
                  </a:lnTo>
                  <a:lnTo>
                    <a:pt x="185430" y="1101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1575607" y="5748034"/>
              <a:ext cx="55059" cy="286302"/>
            </a:xfrm>
            <a:custGeom>
              <a:avLst/>
              <a:gdLst/>
              <a:ahLst/>
              <a:cxnLst/>
              <a:rect l="0" t="0" r="0" b="0"/>
              <a:pathLst>
                <a:path w="55059" h="286302">
                  <a:moveTo>
                    <a:pt x="55058" y="0"/>
                  </a:moveTo>
                  <a:lnTo>
                    <a:pt x="43367" y="35074"/>
                  </a:lnTo>
                  <a:lnTo>
                    <a:pt x="38699" y="51524"/>
                  </a:lnTo>
                  <a:lnTo>
                    <a:pt x="34364" y="68607"/>
                  </a:lnTo>
                  <a:lnTo>
                    <a:pt x="30250" y="86114"/>
                  </a:lnTo>
                  <a:lnTo>
                    <a:pt x="26284" y="101456"/>
                  </a:lnTo>
                  <a:lnTo>
                    <a:pt x="22417" y="115354"/>
                  </a:lnTo>
                  <a:lnTo>
                    <a:pt x="18615" y="128290"/>
                  </a:lnTo>
                  <a:lnTo>
                    <a:pt x="14857" y="144255"/>
                  </a:lnTo>
                  <a:lnTo>
                    <a:pt x="11128" y="162240"/>
                  </a:lnTo>
                  <a:lnTo>
                    <a:pt x="7419" y="181570"/>
                  </a:lnTo>
                  <a:lnTo>
                    <a:pt x="4946" y="200575"/>
                  </a:lnTo>
                  <a:lnTo>
                    <a:pt x="3297" y="219362"/>
                  </a:lnTo>
                  <a:lnTo>
                    <a:pt x="0" y="2863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1743890" y="5803092"/>
              <a:ext cx="184476" cy="194305"/>
            </a:xfrm>
            <a:custGeom>
              <a:avLst/>
              <a:gdLst/>
              <a:ahLst/>
              <a:cxnLst/>
              <a:rect l="0" t="0" r="0" b="0"/>
              <a:pathLst>
                <a:path w="184476" h="194305">
                  <a:moveTo>
                    <a:pt x="84983" y="22023"/>
                  </a:moveTo>
                  <a:lnTo>
                    <a:pt x="25887" y="81119"/>
                  </a:lnTo>
                  <a:lnTo>
                    <a:pt x="18668" y="92008"/>
                  </a:lnTo>
                  <a:lnTo>
                    <a:pt x="12633" y="104162"/>
                  </a:lnTo>
                  <a:lnTo>
                    <a:pt x="7385" y="117158"/>
                  </a:lnTo>
                  <a:lnTo>
                    <a:pt x="3887" y="130716"/>
                  </a:lnTo>
                  <a:lnTo>
                    <a:pt x="1555" y="144649"/>
                  </a:lnTo>
                  <a:lnTo>
                    <a:pt x="0" y="158832"/>
                  </a:lnTo>
                  <a:lnTo>
                    <a:pt x="2634" y="169510"/>
                  </a:lnTo>
                  <a:lnTo>
                    <a:pt x="8061" y="177853"/>
                  </a:lnTo>
                  <a:lnTo>
                    <a:pt x="15349" y="184638"/>
                  </a:lnTo>
                  <a:lnTo>
                    <a:pt x="25102" y="189162"/>
                  </a:lnTo>
                  <a:lnTo>
                    <a:pt x="36498" y="192177"/>
                  </a:lnTo>
                  <a:lnTo>
                    <a:pt x="48989" y="194188"/>
                  </a:lnTo>
                  <a:lnTo>
                    <a:pt x="62210" y="194304"/>
                  </a:lnTo>
                  <a:lnTo>
                    <a:pt x="75919" y="193158"/>
                  </a:lnTo>
                  <a:lnTo>
                    <a:pt x="89952" y="191171"/>
                  </a:lnTo>
                  <a:lnTo>
                    <a:pt x="101754" y="187399"/>
                  </a:lnTo>
                  <a:lnTo>
                    <a:pt x="112069" y="182438"/>
                  </a:lnTo>
                  <a:lnTo>
                    <a:pt x="121393" y="176683"/>
                  </a:lnTo>
                  <a:lnTo>
                    <a:pt x="131280" y="167953"/>
                  </a:lnTo>
                  <a:lnTo>
                    <a:pt x="141541" y="157238"/>
                  </a:lnTo>
                  <a:lnTo>
                    <a:pt x="152052" y="145201"/>
                  </a:lnTo>
                  <a:lnTo>
                    <a:pt x="161507" y="131059"/>
                  </a:lnTo>
                  <a:lnTo>
                    <a:pt x="170257" y="115513"/>
                  </a:lnTo>
                  <a:lnTo>
                    <a:pt x="178538" y="99032"/>
                  </a:lnTo>
                  <a:lnTo>
                    <a:pt x="182834" y="84374"/>
                  </a:lnTo>
                  <a:lnTo>
                    <a:pt x="184475" y="70932"/>
                  </a:lnTo>
                  <a:lnTo>
                    <a:pt x="184346" y="58299"/>
                  </a:lnTo>
                  <a:lnTo>
                    <a:pt x="181812" y="46207"/>
                  </a:lnTo>
                  <a:lnTo>
                    <a:pt x="177677" y="34476"/>
                  </a:lnTo>
                  <a:lnTo>
                    <a:pt x="12902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2002175" y="5836127"/>
              <a:ext cx="214324" cy="161607"/>
            </a:xfrm>
            <a:custGeom>
              <a:avLst/>
              <a:gdLst/>
              <a:ahLst/>
              <a:cxnLst/>
              <a:rect l="0" t="0" r="0" b="0"/>
              <a:pathLst>
                <a:path w="214324" h="161607">
                  <a:moveTo>
                    <a:pt x="90975" y="0"/>
                  </a:moveTo>
                  <a:lnTo>
                    <a:pt x="55901" y="29228"/>
                  </a:lnTo>
                  <a:lnTo>
                    <a:pt x="43123" y="40285"/>
                  </a:lnTo>
                  <a:lnTo>
                    <a:pt x="32157" y="50103"/>
                  </a:lnTo>
                  <a:lnTo>
                    <a:pt x="22399" y="59095"/>
                  </a:lnTo>
                  <a:lnTo>
                    <a:pt x="14670" y="69984"/>
                  </a:lnTo>
                  <a:lnTo>
                    <a:pt x="8294" y="82138"/>
                  </a:lnTo>
                  <a:lnTo>
                    <a:pt x="2820" y="95134"/>
                  </a:lnTo>
                  <a:lnTo>
                    <a:pt x="394" y="107469"/>
                  </a:lnTo>
                  <a:lnTo>
                    <a:pt x="0" y="119363"/>
                  </a:lnTo>
                  <a:lnTo>
                    <a:pt x="961" y="130963"/>
                  </a:lnTo>
                  <a:lnTo>
                    <a:pt x="5272" y="139919"/>
                  </a:lnTo>
                  <a:lnTo>
                    <a:pt x="11817" y="147114"/>
                  </a:lnTo>
                  <a:lnTo>
                    <a:pt x="19850" y="153134"/>
                  </a:lnTo>
                  <a:lnTo>
                    <a:pt x="30100" y="157147"/>
                  </a:lnTo>
                  <a:lnTo>
                    <a:pt x="41827" y="159822"/>
                  </a:lnTo>
                  <a:lnTo>
                    <a:pt x="54539" y="161606"/>
                  </a:lnTo>
                  <a:lnTo>
                    <a:pt x="69132" y="161572"/>
                  </a:lnTo>
                  <a:lnTo>
                    <a:pt x="84978" y="160325"/>
                  </a:lnTo>
                  <a:lnTo>
                    <a:pt x="101659" y="158271"/>
                  </a:lnTo>
                  <a:lnTo>
                    <a:pt x="117674" y="153231"/>
                  </a:lnTo>
                  <a:lnTo>
                    <a:pt x="133245" y="146200"/>
                  </a:lnTo>
                  <a:lnTo>
                    <a:pt x="148519" y="137842"/>
                  </a:lnTo>
                  <a:lnTo>
                    <a:pt x="162372" y="128600"/>
                  </a:lnTo>
                  <a:lnTo>
                    <a:pt x="175279" y="118768"/>
                  </a:lnTo>
                  <a:lnTo>
                    <a:pt x="187553" y="108543"/>
                  </a:lnTo>
                  <a:lnTo>
                    <a:pt x="196960" y="98055"/>
                  </a:lnTo>
                  <a:lnTo>
                    <a:pt x="204454" y="87393"/>
                  </a:lnTo>
                  <a:lnTo>
                    <a:pt x="210674" y="76615"/>
                  </a:lnTo>
                  <a:lnTo>
                    <a:pt x="213597" y="65758"/>
                  </a:lnTo>
                  <a:lnTo>
                    <a:pt x="214323" y="54851"/>
                  </a:lnTo>
                  <a:lnTo>
                    <a:pt x="213582" y="43908"/>
                  </a:lnTo>
                  <a:lnTo>
                    <a:pt x="210642" y="34166"/>
                  </a:lnTo>
                  <a:lnTo>
                    <a:pt x="206235" y="25224"/>
                  </a:lnTo>
                  <a:lnTo>
                    <a:pt x="200850" y="16816"/>
                  </a:lnTo>
                  <a:lnTo>
                    <a:pt x="191142" y="12434"/>
                  </a:lnTo>
                  <a:lnTo>
                    <a:pt x="178553" y="10736"/>
                  </a:lnTo>
                  <a:lnTo>
                    <a:pt x="124010" y="110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1322341" y="6122427"/>
              <a:ext cx="88094" cy="44047"/>
            </a:xfrm>
            <a:custGeom>
              <a:avLst/>
              <a:gdLst/>
              <a:ahLst/>
              <a:cxnLst/>
              <a:rect l="0" t="0" r="0" b="0"/>
              <a:pathLst>
                <a:path w="88094" h="44047">
                  <a:moveTo>
                    <a:pt x="88093" y="0"/>
                  </a:moveTo>
                  <a:lnTo>
                    <a:pt x="70556" y="23383"/>
                  </a:lnTo>
                  <a:lnTo>
                    <a:pt x="59272" y="30271"/>
                  </a:lnTo>
                  <a:lnTo>
                    <a:pt x="45632" y="34863"/>
                  </a:lnTo>
                  <a:lnTo>
                    <a:pt x="0" y="440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2933964" y="4602832"/>
              <a:ext cx="192008" cy="312389"/>
            </a:xfrm>
            <a:custGeom>
              <a:avLst/>
              <a:gdLst/>
              <a:ahLst/>
              <a:cxnLst/>
              <a:rect l="0" t="0" r="0" b="0"/>
              <a:pathLst>
                <a:path w="192008" h="312389">
                  <a:moveTo>
                    <a:pt x="73146" y="0"/>
                  </a:moveTo>
                  <a:lnTo>
                    <a:pt x="55609" y="29228"/>
                  </a:lnTo>
                  <a:lnTo>
                    <a:pt x="51667" y="42732"/>
                  </a:lnTo>
                  <a:lnTo>
                    <a:pt x="50262" y="56628"/>
                  </a:lnTo>
                  <a:lnTo>
                    <a:pt x="50549" y="70787"/>
                  </a:lnTo>
                  <a:lnTo>
                    <a:pt x="53187" y="86344"/>
                  </a:lnTo>
                  <a:lnTo>
                    <a:pt x="57393" y="102832"/>
                  </a:lnTo>
                  <a:lnTo>
                    <a:pt x="62644" y="119942"/>
                  </a:lnTo>
                  <a:lnTo>
                    <a:pt x="68592" y="135019"/>
                  </a:lnTo>
                  <a:lnTo>
                    <a:pt x="75004" y="148741"/>
                  </a:lnTo>
                  <a:lnTo>
                    <a:pt x="81726" y="161560"/>
                  </a:lnTo>
                  <a:lnTo>
                    <a:pt x="88654" y="172552"/>
                  </a:lnTo>
                  <a:lnTo>
                    <a:pt x="95720" y="182328"/>
                  </a:lnTo>
                  <a:lnTo>
                    <a:pt x="102877" y="191292"/>
                  </a:lnTo>
                  <a:lnTo>
                    <a:pt x="110096" y="200938"/>
                  </a:lnTo>
                  <a:lnTo>
                    <a:pt x="124642" y="221445"/>
                  </a:lnTo>
                  <a:lnTo>
                    <a:pt x="131947" y="233275"/>
                  </a:lnTo>
                  <a:lnTo>
                    <a:pt x="139264" y="246056"/>
                  </a:lnTo>
                  <a:lnTo>
                    <a:pt x="146589" y="259471"/>
                  </a:lnTo>
                  <a:lnTo>
                    <a:pt x="150248" y="272085"/>
                  </a:lnTo>
                  <a:lnTo>
                    <a:pt x="151465" y="284164"/>
                  </a:lnTo>
                  <a:lnTo>
                    <a:pt x="151052" y="295888"/>
                  </a:lnTo>
                  <a:lnTo>
                    <a:pt x="144660" y="303704"/>
                  </a:lnTo>
                  <a:lnTo>
                    <a:pt x="134280" y="308914"/>
                  </a:lnTo>
                  <a:lnTo>
                    <a:pt x="121243" y="312388"/>
                  </a:lnTo>
                  <a:lnTo>
                    <a:pt x="107658" y="311033"/>
                  </a:lnTo>
                  <a:lnTo>
                    <a:pt x="93707" y="306460"/>
                  </a:lnTo>
                  <a:lnTo>
                    <a:pt x="50690" y="285748"/>
                  </a:lnTo>
                  <a:lnTo>
                    <a:pt x="36152" y="278591"/>
                  </a:lnTo>
                  <a:lnTo>
                    <a:pt x="24013" y="271373"/>
                  </a:lnTo>
                  <a:lnTo>
                    <a:pt x="13474" y="264114"/>
                  </a:lnTo>
                  <a:lnTo>
                    <a:pt x="4000" y="256827"/>
                  </a:lnTo>
                  <a:lnTo>
                    <a:pt x="132" y="249522"/>
                  </a:lnTo>
                  <a:lnTo>
                    <a:pt x="0" y="242206"/>
                  </a:lnTo>
                  <a:lnTo>
                    <a:pt x="2359" y="234881"/>
                  </a:lnTo>
                  <a:lnTo>
                    <a:pt x="8825" y="228774"/>
                  </a:lnTo>
                  <a:lnTo>
                    <a:pt x="18031" y="223479"/>
                  </a:lnTo>
                  <a:lnTo>
                    <a:pt x="29061" y="218726"/>
                  </a:lnTo>
                  <a:lnTo>
                    <a:pt x="40086" y="214334"/>
                  </a:lnTo>
                  <a:lnTo>
                    <a:pt x="62123" y="206191"/>
                  </a:lnTo>
                  <a:lnTo>
                    <a:pt x="95166" y="194728"/>
                  </a:lnTo>
                  <a:lnTo>
                    <a:pt x="108625" y="190994"/>
                  </a:lnTo>
                  <a:lnTo>
                    <a:pt x="123716" y="187281"/>
                  </a:lnTo>
                  <a:lnTo>
                    <a:pt x="139894" y="183582"/>
                  </a:lnTo>
                  <a:lnTo>
                    <a:pt x="154350" y="178669"/>
                  </a:lnTo>
                  <a:lnTo>
                    <a:pt x="167658" y="172947"/>
                  </a:lnTo>
                  <a:lnTo>
                    <a:pt x="180200" y="166686"/>
                  </a:lnTo>
                  <a:lnTo>
                    <a:pt x="187338" y="157617"/>
                  </a:lnTo>
                  <a:lnTo>
                    <a:pt x="190873" y="146677"/>
                  </a:lnTo>
                  <a:lnTo>
                    <a:pt x="192007" y="134490"/>
                  </a:lnTo>
                  <a:lnTo>
                    <a:pt x="190315" y="122695"/>
                  </a:lnTo>
                  <a:lnTo>
                    <a:pt x="186740" y="111160"/>
                  </a:lnTo>
                  <a:lnTo>
                    <a:pt x="181910" y="99801"/>
                  </a:lnTo>
                  <a:lnTo>
                    <a:pt x="175020" y="89780"/>
                  </a:lnTo>
                  <a:lnTo>
                    <a:pt x="166756" y="80653"/>
                  </a:lnTo>
                  <a:lnTo>
                    <a:pt x="128204" y="550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3229594" y="4679913"/>
              <a:ext cx="102705" cy="275290"/>
            </a:xfrm>
            <a:custGeom>
              <a:avLst/>
              <a:gdLst/>
              <a:ahLst/>
              <a:cxnLst/>
              <a:rect l="0" t="0" r="0" b="0"/>
              <a:pathLst>
                <a:path w="102705" h="275290">
                  <a:moveTo>
                    <a:pt x="41793" y="0"/>
                  </a:moveTo>
                  <a:lnTo>
                    <a:pt x="30102" y="35074"/>
                  </a:lnTo>
                  <a:lnTo>
                    <a:pt x="25435" y="50300"/>
                  </a:lnTo>
                  <a:lnTo>
                    <a:pt x="16986" y="80268"/>
                  </a:lnTo>
                  <a:lnTo>
                    <a:pt x="13020" y="96334"/>
                  </a:lnTo>
                  <a:lnTo>
                    <a:pt x="5351" y="130500"/>
                  </a:lnTo>
                  <a:lnTo>
                    <a:pt x="2816" y="146952"/>
                  </a:lnTo>
                  <a:lnTo>
                    <a:pt x="1127" y="162814"/>
                  </a:lnTo>
                  <a:lnTo>
                    <a:pt x="0" y="178283"/>
                  </a:lnTo>
                  <a:lnTo>
                    <a:pt x="1696" y="191042"/>
                  </a:lnTo>
                  <a:lnTo>
                    <a:pt x="5274" y="201995"/>
                  </a:lnTo>
                  <a:lnTo>
                    <a:pt x="10106" y="211744"/>
                  </a:lnTo>
                  <a:lnTo>
                    <a:pt x="16998" y="220690"/>
                  </a:lnTo>
                  <a:lnTo>
                    <a:pt x="25263" y="229102"/>
                  </a:lnTo>
                  <a:lnTo>
                    <a:pt x="34444" y="237157"/>
                  </a:lnTo>
                  <a:lnTo>
                    <a:pt x="44235" y="243750"/>
                  </a:lnTo>
                  <a:lnTo>
                    <a:pt x="54433" y="249369"/>
                  </a:lnTo>
                  <a:lnTo>
                    <a:pt x="64902" y="254338"/>
                  </a:lnTo>
                  <a:lnTo>
                    <a:pt x="75551" y="255204"/>
                  </a:lnTo>
                  <a:lnTo>
                    <a:pt x="86322" y="253335"/>
                  </a:lnTo>
                  <a:lnTo>
                    <a:pt x="97173" y="249641"/>
                  </a:lnTo>
                  <a:lnTo>
                    <a:pt x="101960" y="244732"/>
                  </a:lnTo>
                  <a:lnTo>
                    <a:pt x="102704" y="239012"/>
                  </a:lnTo>
                  <a:lnTo>
                    <a:pt x="100753" y="232752"/>
                  </a:lnTo>
                  <a:lnTo>
                    <a:pt x="95782" y="229802"/>
                  </a:lnTo>
                  <a:lnTo>
                    <a:pt x="88797" y="229059"/>
                  </a:lnTo>
                  <a:lnTo>
                    <a:pt x="80471" y="229786"/>
                  </a:lnTo>
                  <a:lnTo>
                    <a:pt x="72472" y="232719"/>
                  </a:lnTo>
                  <a:lnTo>
                    <a:pt x="64693" y="237121"/>
                  </a:lnTo>
                  <a:lnTo>
                    <a:pt x="30782" y="27528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3403526" y="4999248"/>
              <a:ext cx="22024" cy="66070"/>
            </a:xfrm>
            <a:custGeom>
              <a:avLst/>
              <a:gdLst/>
              <a:ahLst/>
              <a:cxnLst/>
              <a:rect l="0" t="0" r="0" b="0"/>
              <a:pathLst>
                <a:path w="22024" h="66070">
                  <a:moveTo>
                    <a:pt x="22023" y="0"/>
                  </a:moveTo>
                  <a:lnTo>
                    <a:pt x="18760" y="13051"/>
                  </a:lnTo>
                  <a:lnTo>
                    <a:pt x="0" y="660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3551842" y="4756994"/>
              <a:ext cx="204055" cy="88093"/>
            </a:xfrm>
            <a:custGeom>
              <a:avLst/>
              <a:gdLst/>
              <a:ahLst/>
              <a:cxnLst/>
              <a:rect l="0" t="0" r="0" b="0"/>
              <a:pathLst>
                <a:path w="204055" h="88093">
                  <a:moveTo>
                    <a:pt x="5846" y="0"/>
                  </a:moveTo>
                  <a:lnTo>
                    <a:pt x="0" y="23382"/>
                  </a:lnTo>
                  <a:lnTo>
                    <a:pt x="726" y="32717"/>
                  </a:lnTo>
                  <a:lnTo>
                    <a:pt x="3656" y="41387"/>
                  </a:lnTo>
                  <a:lnTo>
                    <a:pt x="8056" y="49615"/>
                  </a:lnTo>
                  <a:lnTo>
                    <a:pt x="18331" y="56323"/>
                  </a:lnTo>
                  <a:lnTo>
                    <a:pt x="32522" y="62019"/>
                  </a:lnTo>
                  <a:lnTo>
                    <a:pt x="49324" y="67039"/>
                  </a:lnTo>
                  <a:lnTo>
                    <a:pt x="66642" y="71610"/>
                  </a:lnTo>
                  <a:lnTo>
                    <a:pt x="102198" y="79951"/>
                  </a:lnTo>
                  <a:lnTo>
                    <a:pt x="121468" y="82665"/>
                  </a:lnTo>
                  <a:lnTo>
                    <a:pt x="141656" y="84474"/>
                  </a:lnTo>
                  <a:lnTo>
                    <a:pt x="204054" y="8809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3689827" y="4712947"/>
              <a:ext cx="33035" cy="253267"/>
            </a:xfrm>
            <a:custGeom>
              <a:avLst/>
              <a:gdLst/>
              <a:ahLst/>
              <a:cxnLst/>
              <a:rect l="0" t="0" r="0" b="0"/>
              <a:pathLst>
                <a:path w="33035" h="253267">
                  <a:moveTo>
                    <a:pt x="33034" y="0"/>
                  </a:moveTo>
                  <a:lnTo>
                    <a:pt x="8227" y="74423"/>
                  </a:lnTo>
                  <a:lnTo>
                    <a:pt x="5485" y="88768"/>
                  </a:lnTo>
                  <a:lnTo>
                    <a:pt x="3656" y="104448"/>
                  </a:lnTo>
                  <a:lnTo>
                    <a:pt x="2437" y="121020"/>
                  </a:lnTo>
                  <a:lnTo>
                    <a:pt x="1625" y="138185"/>
                  </a:lnTo>
                  <a:lnTo>
                    <a:pt x="722" y="173571"/>
                  </a:lnTo>
                  <a:lnTo>
                    <a:pt x="0" y="253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3759765" y="4779017"/>
              <a:ext cx="123116" cy="176228"/>
            </a:xfrm>
            <a:custGeom>
              <a:avLst/>
              <a:gdLst/>
              <a:ahLst/>
              <a:cxnLst/>
              <a:rect l="0" t="0" r="0" b="0"/>
              <a:pathLst>
                <a:path w="123116" h="176228">
                  <a:moveTo>
                    <a:pt x="40177" y="0"/>
                  </a:moveTo>
                  <a:lnTo>
                    <a:pt x="28486" y="29228"/>
                  </a:lnTo>
                  <a:lnTo>
                    <a:pt x="22595" y="41508"/>
                  </a:lnTo>
                  <a:lnTo>
                    <a:pt x="16221" y="53366"/>
                  </a:lnTo>
                  <a:lnTo>
                    <a:pt x="9525" y="64941"/>
                  </a:lnTo>
                  <a:lnTo>
                    <a:pt x="5060" y="77552"/>
                  </a:lnTo>
                  <a:lnTo>
                    <a:pt x="2084" y="90854"/>
                  </a:lnTo>
                  <a:lnTo>
                    <a:pt x="100" y="104615"/>
                  </a:lnTo>
                  <a:lnTo>
                    <a:pt x="0" y="117460"/>
                  </a:lnTo>
                  <a:lnTo>
                    <a:pt x="1158" y="129694"/>
                  </a:lnTo>
                  <a:lnTo>
                    <a:pt x="3152" y="141521"/>
                  </a:lnTo>
                  <a:lnTo>
                    <a:pt x="9377" y="151852"/>
                  </a:lnTo>
                  <a:lnTo>
                    <a:pt x="18420" y="161186"/>
                  </a:lnTo>
                  <a:lnTo>
                    <a:pt x="29343" y="169856"/>
                  </a:lnTo>
                  <a:lnTo>
                    <a:pt x="42743" y="174413"/>
                  </a:lnTo>
                  <a:lnTo>
                    <a:pt x="57793" y="176227"/>
                  </a:lnTo>
                  <a:lnTo>
                    <a:pt x="73944" y="176213"/>
                  </a:lnTo>
                  <a:lnTo>
                    <a:pt x="87159" y="172533"/>
                  </a:lnTo>
                  <a:lnTo>
                    <a:pt x="98416" y="166409"/>
                  </a:lnTo>
                  <a:lnTo>
                    <a:pt x="108367" y="158656"/>
                  </a:lnTo>
                  <a:lnTo>
                    <a:pt x="115001" y="148594"/>
                  </a:lnTo>
                  <a:lnTo>
                    <a:pt x="119424" y="136991"/>
                  </a:lnTo>
                  <a:lnTo>
                    <a:pt x="122373" y="124362"/>
                  </a:lnTo>
                  <a:lnTo>
                    <a:pt x="123115" y="111049"/>
                  </a:lnTo>
                  <a:lnTo>
                    <a:pt x="122386" y="97279"/>
                  </a:lnTo>
                  <a:lnTo>
                    <a:pt x="120677" y="83205"/>
                  </a:lnTo>
                  <a:lnTo>
                    <a:pt x="117090" y="71376"/>
                  </a:lnTo>
                  <a:lnTo>
                    <a:pt x="112252" y="61042"/>
                  </a:lnTo>
                  <a:lnTo>
                    <a:pt x="106580" y="51706"/>
                  </a:lnTo>
                  <a:lnTo>
                    <a:pt x="100352" y="43035"/>
                  </a:lnTo>
                  <a:lnTo>
                    <a:pt x="93752" y="34808"/>
                  </a:lnTo>
                  <a:lnTo>
                    <a:pt x="51189" y="220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3914650" y="4790028"/>
              <a:ext cx="193170" cy="210588"/>
            </a:xfrm>
            <a:custGeom>
              <a:avLst/>
              <a:gdLst/>
              <a:ahLst/>
              <a:cxnLst/>
              <a:rect l="0" t="0" r="0" b="0"/>
              <a:pathLst>
                <a:path w="193170" h="210588">
                  <a:moveTo>
                    <a:pt x="28443" y="0"/>
                  </a:moveTo>
                  <a:lnTo>
                    <a:pt x="10906" y="29229"/>
                  </a:lnTo>
                  <a:lnTo>
                    <a:pt x="5740" y="42733"/>
                  </a:lnTo>
                  <a:lnTo>
                    <a:pt x="2296" y="56629"/>
                  </a:lnTo>
                  <a:lnTo>
                    <a:pt x="0" y="70788"/>
                  </a:lnTo>
                  <a:lnTo>
                    <a:pt x="916" y="85121"/>
                  </a:lnTo>
                  <a:lnTo>
                    <a:pt x="3974" y="99570"/>
                  </a:lnTo>
                  <a:lnTo>
                    <a:pt x="8460" y="114097"/>
                  </a:lnTo>
                  <a:lnTo>
                    <a:pt x="15121" y="128676"/>
                  </a:lnTo>
                  <a:lnTo>
                    <a:pt x="23232" y="143289"/>
                  </a:lnTo>
                  <a:lnTo>
                    <a:pt x="32310" y="157925"/>
                  </a:lnTo>
                  <a:lnTo>
                    <a:pt x="43256" y="170129"/>
                  </a:lnTo>
                  <a:lnTo>
                    <a:pt x="55447" y="180712"/>
                  </a:lnTo>
                  <a:lnTo>
                    <a:pt x="68469" y="190215"/>
                  </a:lnTo>
                  <a:lnTo>
                    <a:pt x="82044" y="197774"/>
                  </a:lnTo>
                  <a:lnTo>
                    <a:pt x="95988" y="204036"/>
                  </a:lnTo>
                  <a:lnTo>
                    <a:pt x="110178" y="209435"/>
                  </a:lnTo>
                  <a:lnTo>
                    <a:pt x="124532" y="210587"/>
                  </a:lnTo>
                  <a:lnTo>
                    <a:pt x="138995" y="208908"/>
                  </a:lnTo>
                  <a:lnTo>
                    <a:pt x="153532" y="205341"/>
                  </a:lnTo>
                  <a:lnTo>
                    <a:pt x="165670" y="198070"/>
                  </a:lnTo>
                  <a:lnTo>
                    <a:pt x="176208" y="188328"/>
                  </a:lnTo>
                  <a:lnTo>
                    <a:pt x="185681" y="176940"/>
                  </a:lnTo>
                  <a:lnTo>
                    <a:pt x="190773" y="164453"/>
                  </a:lnTo>
                  <a:lnTo>
                    <a:pt x="192945" y="151235"/>
                  </a:lnTo>
                  <a:lnTo>
                    <a:pt x="193169" y="137528"/>
                  </a:lnTo>
                  <a:lnTo>
                    <a:pt x="192094" y="123497"/>
                  </a:lnTo>
                  <a:lnTo>
                    <a:pt x="190154" y="109249"/>
                  </a:lnTo>
                  <a:lnTo>
                    <a:pt x="187637" y="94856"/>
                  </a:lnTo>
                  <a:lnTo>
                    <a:pt x="182289" y="82814"/>
                  </a:lnTo>
                  <a:lnTo>
                    <a:pt x="175053" y="72338"/>
                  </a:lnTo>
                  <a:lnTo>
                    <a:pt x="166559" y="62908"/>
                  </a:lnTo>
                  <a:lnTo>
                    <a:pt x="156002" y="55397"/>
                  </a:lnTo>
                  <a:lnTo>
                    <a:pt x="144070" y="49166"/>
                  </a:lnTo>
                  <a:lnTo>
                    <a:pt x="131221" y="43790"/>
                  </a:lnTo>
                  <a:lnTo>
                    <a:pt x="117761" y="40205"/>
                  </a:lnTo>
                  <a:lnTo>
                    <a:pt x="103894" y="37815"/>
                  </a:lnTo>
                  <a:lnTo>
                    <a:pt x="61477" y="440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2676763" y="5197456"/>
              <a:ext cx="154163" cy="220232"/>
            </a:xfrm>
            <a:custGeom>
              <a:avLst/>
              <a:gdLst/>
              <a:ahLst/>
              <a:cxnLst/>
              <a:rect l="0" t="0" r="0" b="0"/>
              <a:pathLst>
                <a:path w="154163" h="220232">
                  <a:moveTo>
                    <a:pt x="0" y="0"/>
                  </a:moveTo>
                  <a:lnTo>
                    <a:pt x="11692" y="23383"/>
                  </a:lnTo>
                  <a:lnTo>
                    <a:pt x="17583" y="33941"/>
                  </a:lnTo>
                  <a:lnTo>
                    <a:pt x="23957" y="44651"/>
                  </a:lnTo>
                  <a:lnTo>
                    <a:pt x="30653" y="55461"/>
                  </a:lnTo>
                  <a:lnTo>
                    <a:pt x="37565" y="65115"/>
                  </a:lnTo>
                  <a:lnTo>
                    <a:pt x="44619" y="73997"/>
                  </a:lnTo>
                  <a:lnTo>
                    <a:pt x="51769" y="82367"/>
                  </a:lnTo>
                  <a:lnTo>
                    <a:pt x="58983" y="91616"/>
                  </a:lnTo>
                  <a:lnTo>
                    <a:pt x="66239" y="101453"/>
                  </a:lnTo>
                  <a:lnTo>
                    <a:pt x="80827" y="122172"/>
                  </a:lnTo>
                  <a:lnTo>
                    <a:pt x="95467" y="143615"/>
                  </a:lnTo>
                  <a:lnTo>
                    <a:pt x="102797" y="153248"/>
                  </a:lnTo>
                  <a:lnTo>
                    <a:pt x="110131" y="162118"/>
                  </a:lnTo>
                  <a:lnTo>
                    <a:pt x="117467" y="170477"/>
                  </a:lnTo>
                  <a:lnTo>
                    <a:pt x="124805" y="179721"/>
                  </a:lnTo>
                  <a:lnTo>
                    <a:pt x="132143" y="189554"/>
                  </a:lnTo>
                  <a:lnTo>
                    <a:pt x="154162"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2731821" y="5263526"/>
              <a:ext cx="110116" cy="132139"/>
            </a:xfrm>
            <a:custGeom>
              <a:avLst/>
              <a:gdLst/>
              <a:ahLst/>
              <a:cxnLst/>
              <a:rect l="0" t="0" r="0" b="0"/>
              <a:pathLst>
                <a:path w="110116" h="132139">
                  <a:moveTo>
                    <a:pt x="110115" y="0"/>
                  </a:moveTo>
                  <a:lnTo>
                    <a:pt x="75042" y="23382"/>
                  </a:lnTo>
                  <a:lnTo>
                    <a:pt x="62263" y="35164"/>
                  </a:lnTo>
                  <a:lnTo>
                    <a:pt x="51297" y="47913"/>
                  </a:lnTo>
                  <a:lnTo>
                    <a:pt x="32587" y="73905"/>
                  </a:lnTo>
                  <a:lnTo>
                    <a:pt x="24171" y="85975"/>
                  </a:lnTo>
                  <a:lnTo>
                    <a:pt x="0" y="1321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3808170" y="5131387"/>
              <a:ext cx="123912" cy="121128"/>
            </a:xfrm>
            <a:custGeom>
              <a:avLst/>
              <a:gdLst/>
              <a:ahLst/>
              <a:cxnLst/>
              <a:rect l="0" t="0" r="0" b="0"/>
              <a:pathLst>
                <a:path w="123912" h="121128">
                  <a:moveTo>
                    <a:pt x="24807" y="0"/>
                  </a:moveTo>
                  <a:lnTo>
                    <a:pt x="13116" y="23383"/>
                  </a:lnTo>
                  <a:lnTo>
                    <a:pt x="8448" y="33941"/>
                  </a:lnTo>
                  <a:lnTo>
                    <a:pt x="4113" y="44650"/>
                  </a:lnTo>
                  <a:lnTo>
                    <a:pt x="0" y="55461"/>
                  </a:lnTo>
                  <a:lnTo>
                    <a:pt x="2151" y="65114"/>
                  </a:lnTo>
                  <a:lnTo>
                    <a:pt x="8479" y="73997"/>
                  </a:lnTo>
                  <a:lnTo>
                    <a:pt x="17592" y="82366"/>
                  </a:lnTo>
                  <a:lnTo>
                    <a:pt x="29786" y="89169"/>
                  </a:lnTo>
                  <a:lnTo>
                    <a:pt x="44032" y="94928"/>
                  </a:lnTo>
                  <a:lnTo>
                    <a:pt x="123911" y="1211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3954558" y="5098352"/>
              <a:ext cx="10559" cy="297313"/>
            </a:xfrm>
            <a:custGeom>
              <a:avLst/>
              <a:gdLst/>
              <a:ahLst/>
              <a:cxnLst/>
              <a:rect l="0" t="0" r="0" b="0"/>
              <a:pathLst>
                <a:path w="10559" h="297313">
                  <a:moveTo>
                    <a:pt x="10558" y="0"/>
                  </a:moveTo>
                  <a:lnTo>
                    <a:pt x="10558" y="29229"/>
                  </a:lnTo>
                  <a:lnTo>
                    <a:pt x="9334" y="42733"/>
                  </a:lnTo>
                  <a:lnTo>
                    <a:pt x="7295" y="56629"/>
                  </a:lnTo>
                  <a:lnTo>
                    <a:pt x="4712" y="70787"/>
                  </a:lnTo>
                  <a:lnTo>
                    <a:pt x="2990" y="87567"/>
                  </a:lnTo>
                  <a:lnTo>
                    <a:pt x="1842" y="106095"/>
                  </a:lnTo>
                  <a:lnTo>
                    <a:pt x="567" y="146258"/>
                  </a:lnTo>
                  <a:lnTo>
                    <a:pt x="0" y="188578"/>
                  </a:lnTo>
                  <a:lnTo>
                    <a:pt x="1072" y="206470"/>
                  </a:lnTo>
                  <a:lnTo>
                    <a:pt x="3010" y="222068"/>
                  </a:lnTo>
                  <a:lnTo>
                    <a:pt x="10558" y="2973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2489567" y="5450722"/>
              <a:ext cx="1827920" cy="286302"/>
            </a:xfrm>
            <a:custGeom>
              <a:avLst/>
              <a:gdLst/>
              <a:ahLst/>
              <a:cxnLst/>
              <a:rect l="0" t="0" r="0" b="0"/>
              <a:pathLst>
                <a:path w="1827920" h="286302">
                  <a:moveTo>
                    <a:pt x="1827919" y="0"/>
                  </a:moveTo>
                  <a:lnTo>
                    <a:pt x="1682092" y="0"/>
                  </a:lnTo>
                  <a:lnTo>
                    <a:pt x="1639533" y="3263"/>
                  </a:lnTo>
                  <a:lnTo>
                    <a:pt x="1594924" y="7568"/>
                  </a:lnTo>
                  <a:lnTo>
                    <a:pt x="1546549" y="9481"/>
                  </a:lnTo>
                  <a:lnTo>
                    <a:pt x="1493238" y="13594"/>
                  </a:lnTo>
                  <a:lnTo>
                    <a:pt x="1408195" y="22788"/>
                  </a:lnTo>
                  <a:lnTo>
                    <a:pt x="1192164" y="47762"/>
                  </a:lnTo>
                  <a:lnTo>
                    <a:pt x="1158157" y="52641"/>
                  </a:lnTo>
                  <a:lnTo>
                    <a:pt x="1124474" y="58341"/>
                  </a:lnTo>
                  <a:lnTo>
                    <a:pt x="1091008" y="64588"/>
                  </a:lnTo>
                  <a:lnTo>
                    <a:pt x="1057685" y="69976"/>
                  </a:lnTo>
                  <a:lnTo>
                    <a:pt x="991296" y="79225"/>
                  </a:lnTo>
                  <a:lnTo>
                    <a:pt x="958176" y="84628"/>
                  </a:lnTo>
                  <a:lnTo>
                    <a:pt x="892012" y="97156"/>
                  </a:lnTo>
                  <a:lnTo>
                    <a:pt x="726773" y="132366"/>
                  </a:lnTo>
                  <a:lnTo>
                    <a:pt x="594626" y="161548"/>
                  </a:lnTo>
                  <a:lnTo>
                    <a:pt x="562814" y="167650"/>
                  </a:lnTo>
                  <a:lnTo>
                    <a:pt x="531818" y="172942"/>
                  </a:lnTo>
                  <a:lnTo>
                    <a:pt x="501366" y="177694"/>
                  </a:lnTo>
                  <a:lnTo>
                    <a:pt x="471277" y="183308"/>
                  </a:lnTo>
                  <a:lnTo>
                    <a:pt x="411743" y="196072"/>
                  </a:lnTo>
                  <a:lnTo>
                    <a:pt x="382163" y="201679"/>
                  </a:lnTo>
                  <a:lnTo>
                    <a:pt x="323196" y="211170"/>
                  </a:lnTo>
                  <a:lnTo>
                    <a:pt x="296216" y="216637"/>
                  </a:lnTo>
                  <a:lnTo>
                    <a:pt x="270887" y="222729"/>
                  </a:lnTo>
                  <a:lnTo>
                    <a:pt x="246661" y="229238"/>
                  </a:lnTo>
                  <a:lnTo>
                    <a:pt x="223169" y="234800"/>
                  </a:lnTo>
                  <a:lnTo>
                    <a:pt x="200166" y="239732"/>
                  </a:lnTo>
                  <a:lnTo>
                    <a:pt x="116348" y="256438"/>
                  </a:lnTo>
                  <a:lnTo>
                    <a:pt x="84745" y="264056"/>
                  </a:lnTo>
                  <a:lnTo>
                    <a:pt x="43054" y="275224"/>
                  </a:lnTo>
                  <a:lnTo>
                    <a:pt x="0" y="2863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3821947" y="5674933"/>
              <a:ext cx="216393" cy="213331"/>
            </a:xfrm>
            <a:custGeom>
              <a:avLst/>
              <a:gdLst/>
              <a:ahLst/>
              <a:cxnLst/>
              <a:rect l="0" t="0" r="0" b="0"/>
              <a:pathLst>
                <a:path w="216393" h="213331">
                  <a:moveTo>
                    <a:pt x="55076" y="18043"/>
                  </a:moveTo>
                  <a:lnTo>
                    <a:pt x="25848" y="53117"/>
                  </a:lnTo>
                  <a:lnTo>
                    <a:pt x="16014" y="67120"/>
                  </a:lnTo>
                  <a:lnTo>
                    <a:pt x="8236" y="80125"/>
                  </a:lnTo>
                  <a:lnTo>
                    <a:pt x="1826" y="92466"/>
                  </a:lnTo>
                  <a:lnTo>
                    <a:pt x="0" y="105587"/>
                  </a:lnTo>
                  <a:lnTo>
                    <a:pt x="1230" y="119229"/>
                  </a:lnTo>
                  <a:lnTo>
                    <a:pt x="4497" y="133217"/>
                  </a:lnTo>
                  <a:lnTo>
                    <a:pt x="9122" y="144990"/>
                  </a:lnTo>
                  <a:lnTo>
                    <a:pt x="14652" y="155285"/>
                  </a:lnTo>
                  <a:lnTo>
                    <a:pt x="20786" y="164596"/>
                  </a:lnTo>
                  <a:lnTo>
                    <a:pt x="27322" y="173250"/>
                  </a:lnTo>
                  <a:lnTo>
                    <a:pt x="34126" y="181466"/>
                  </a:lnTo>
                  <a:lnTo>
                    <a:pt x="41109" y="189391"/>
                  </a:lnTo>
                  <a:lnTo>
                    <a:pt x="49436" y="195898"/>
                  </a:lnTo>
                  <a:lnTo>
                    <a:pt x="58657" y="201459"/>
                  </a:lnTo>
                  <a:lnTo>
                    <a:pt x="68475" y="206390"/>
                  </a:lnTo>
                  <a:lnTo>
                    <a:pt x="81138" y="209677"/>
                  </a:lnTo>
                  <a:lnTo>
                    <a:pt x="95697" y="211868"/>
                  </a:lnTo>
                  <a:lnTo>
                    <a:pt x="111521" y="213330"/>
                  </a:lnTo>
                  <a:lnTo>
                    <a:pt x="124517" y="211856"/>
                  </a:lnTo>
                  <a:lnTo>
                    <a:pt x="135628" y="208428"/>
                  </a:lnTo>
                  <a:lnTo>
                    <a:pt x="145483" y="203694"/>
                  </a:lnTo>
                  <a:lnTo>
                    <a:pt x="156947" y="195645"/>
                  </a:lnTo>
                  <a:lnTo>
                    <a:pt x="169483" y="185385"/>
                  </a:lnTo>
                  <a:lnTo>
                    <a:pt x="182735" y="173651"/>
                  </a:lnTo>
                  <a:lnTo>
                    <a:pt x="192793" y="159710"/>
                  </a:lnTo>
                  <a:lnTo>
                    <a:pt x="200722" y="144299"/>
                  </a:lnTo>
                  <a:lnTo>
                    <a:pt x="207231" y="127908"/>
                  </a:lnTo>
                  <a:lnTo>
                    <a:pt x="211571" y="112086"/>
                  </a:lnTo>
                  <a:lnTo>
                    <a:pt x="214463" y="96644"/>
                  </a:lnTo>
                  <a:lnTo>
                    <a:pt x="216392" y="81455"/>
                  </a:lnTo>
                  <a:lnTo>
                    <a:pt x="214007" y="66436"/>
                  </a:lnTo>
                  <a:lnTo>
                    <a:pt x="208747" y="51529"/>
                  </a:lnTo>
                  <a:lnTo>
                    <a:pt x="201570" y="36697"/>
                  </a:lnTo>
                  <a:lnTo>
                    <a:pt x="191891" y="25585"/>
                  </a:lnTo>
                  <a:lnTo>
                    <a:pt x="180544" y="16954"/>
                  </a:lnTo>
                  <a:lnTo>
                    <a:pt x="168086" y="9976"/>
                  </a:lnTo>
                  <a:lnTo>
                    <a:pt x="153663" y="5324"/>
                  </a:lnTo>
                  <a:lnTo>
                    <a:pt x="137930" y="2223"/>
                  </a:lnTo>
                  <a:lnTo>
                    <a:pt x="121323" y="155"/>
                  </a:lnTo>
                  <a:lnTo>
                    <a:pt x="106582" y="0"/>
                  </a:lnTo>
                  <a:lnTo>
                    <a:pt x="93084" y="1121"/>
                  </a:lnTo>
                  <a:lnTo>
                    <a:pt x="55076" y="703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3470666" y="5681965"/>
              <a:ext cx="171939" cy="227131"/>
            </a:xfrm>
            <a:custGeom>
              <a:avLst/>
              <a:gdLst/>
              <a:ahLst/>
              <a:cxnLst/>
              <a:rect l="0" t="0" r="0" b="0"/>
              <a:pathLst>
                <a:path w="171939" h="227131">
                  <a:moveTo>
                    <a:pt x="87022" y="22023"/>
                  </a:moveTo>
                  <a:lnTo>
                    <a:pt x="46103" y="57097"/>
                  </a:lnTo>
                  <a:lnTo>
                    <a:pt x="31602" y="72323"/>
                  </a:lnTo>
                  <a:lnTo>
                    <a:pt x="19488" y="87368"/>
                  </a:lnTo>
                  <a:lnTo>
                    <a:pt x="8965" y="102291"/>
                  </a:lnTo>
                  <a:lnTo>
                    <a:pt x="3173" y="117134"/>
                  </a:lnTo>
                  <a:lnTo>
                    <a:pt x="535" y="131924"/>
                  </a:lnTo>
                  <a:lnTo>
                    <a:pt x="0" y="146678"/>
                  </a:lnTo>
                  <a:lnTo>
                    <a:pt x="2090" y="161408"/>
                  </a:lnTo>
                  <a:lnTo>
                    <a:pt x="5931" y="176122"/>
                  </a:lnTo>
                  <a:lnTo>
                    <a:pt x="10938" y="190825"/>
                  </a:lnTo>
                  <a:lnTo>
                    <a:pt x="17947" y="201851"/>
                  </a:lnTo>
                  <a:lnTo>
                    <a:pt x="26290" y="210424"/>
                  </a:lnTo>
                  <a:lnTo>
                    <a:pt x="35522" y="217364"/>
                  </a:lnTo>
                  <a:lnTo>
                    <a:pt x="46571" y="221990"/>
                  </a:lnTo>
                  <a:lnTo>
                    <a:pt x="58831" y="225074"/>
                  </a:lnTo>
                  <a:lnTo>
                    <a:pt x="71899" y="227130"/>
                  </a:lnTo>
                  <a:lnTo>
                    <a:pt x="85504" y="224831"/>
                  </a:lnTo>
                  <a:lnTo>
                    <a:pt x="99469" y="219627"/>
                  </a:lnTo>
                  <a:lnTo>
                    <a:pt x="113672" y="212487"/>
                  </a:lnTo>
                  <a:lnTo>
                    <a:pt x="125588" y="205281"/>
                  </a:lnTo>
                  <a:lnTo>
                    <a:pt x="135980" y="198029"/>
                  </a:lnTo>
                  <a:lnTo>
                    <a:pt x="145354" y="190748"/>
                  </a:lnTo>
                  <a:lnTo>
                    <a:pt x="152827" y="182223"/>
                  </a:lnTo>
                  <a:lnTo>
                    <a:pt x="159033" y="172869"/>
                  </a:lnTo>
                  <a:lnTo>
                    <a:pt x="164393" y="162963"/>
                  </a:lnTo>
                  <a:lnTo>
                    <a:pt x="167967" y="150241"/>
                  </a:lnTo>
                  <a:lnTo>
                    <a:pt x="170350" y="135643"/>
                  </a:lnTo>
                  <a:lnTo>
                    <a:pt x="171938" y="119792"/>
                  </a:lnTo>
                  <a:lnTo>
                    <a:pt x="170550" y="104332"/>
                  </a:lnTo>
                  <a:lnTo>
                    <a:pt x="167177" y="89131"/>
                  </a:lnTo>
                  <a:lnTo>
                    <a:pt x="162482" y="74103"/>
                  </a:lnTo>
                  <a:lnTo>
                    <a:pt x="155681" y="60413"/>
                  </a:lnTo>
                  <a:lnTo>
                    <a:pt x="147477" y="47617"/>
                  </a:lnTo>
                  <a:lnTo>
                    <a:pt x="138337" y="35415"/>
                  </a:lnTo>
                  <a:lnTo>
                    <a:pt x="127350" y="26057"/>
                  </a:lnTo>
                  <a:lnTo>
                    <a:pt x="115131" y="18595"/>
                  </a:lnTo>
                  <a:lnTo>
                    <a:pt x="6499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3150260" y="5659942"/>
              <a:ext cx="109928" cy="323448"/>
            </a:xfrm>
            <a:custGeom>
              <a:avLst/>
              <a:gdLst/>
              <a:ahLst/>
              <a:cxnLst/>
              <a:rect l="0" t="0" r="0" b="0"/>
              <a:pathLst>
                <a:path w="109928" h="323448">
                  <a:moveTo>
                    <a:pt x="55058" y="0"/>
                  </a:moveTo>
                  <a:lnTo>
                    <a:pt x="30251" y="74423"/>
                  </a:lnTo>
                  <a:lnTo>
                    <a:pt x="19155" y="104448"/>
                  </a:lnTo>
                  <a:lnTo>
                    <a:pt x="12770" y="121019"/>
                  </a:lnTo>
                  <a:lnTo>
                    <a:pt x="8513" y="138184"/>
                  </a:lnTo>
                  <a:lnTo>
                    <a:pt x="5676" y="155745"/>
                  </a:lnTo>
                  <a:lnTo>
                    <a:pt x="3784" y="173570"/>
                  </a:lnTo>
                  <a:lnTo>
                    <a:pt x="2523" y="191570"/>
                  </a:lnTo>
                  <a:lnTo>
                    <a:pt x="1682" y="209688"/>
                  </a:lnTo>
                  <a:lnTo>
                    <a:pt x="1121" y="227885"/>
                  </a:lnTo>
                  <a:lnTo>
                    <a:pt x="3195" y="243686"/>
                  </a:lnTo>
                  <a:lnTo>
                    <a:pt x="7024" y="257891"/>
                  </a:lnTo>
                  <a:lnTo>
                    <a:pt x="12024" y="271031"/>
                  </a:lnTo>
                  <a:lnTo>
                    <a:pt x="19027" y="283462"/>
                  </a:lnTo>
                  <a:lnTo>
                    <a:pt x="27367" y="295420"/>
                  </a:lnTo>
                  <a:lnTo>
                    <a:pt x="36597" y="307062"/>
                  </a:lnTo>
                  <a:lnTo>
                    <a:pt x="47645" y="314824"/>
                  </a:lnTo>
                  <a:lnTo>
                    <a:pt x="59904" y="319998"/>
                  </a:lnTo>
                  <a:lnTo>
                    <a:pt x="72971" y="323447"/>
                  </a:lnTo>
                  <a:lnTo>
                    <a:pt x="84129" y="320853"/>
                  </a:lnTo>
                  <a:lnTo>
                    <a:pt x="94015" y="314230"/>
                  </a:lnTo>
                  <a:lnTo>
                    <a:pt x="103053" y="304920"/>
                  </a:lnTo>
                  <a:lnTo>
                    <a:pt x="107854" y="293820"/>
                  </a:lnTo>
                  <a:lnTo>
                    <a:pt x="109832" y="281525"/>
                  </a:lnTo>
                  <a:lnTo>
                    <a:pt x="109927" y="268435"/>
                  </a:lnTo>
                  <a:lnTo>
                    <a:pt x="107543" y="257261"/>
                  </a:lnTo>
                  <a:lnTo>
                    <a:pt x="103506" y="247365"/>
                  </a:lnTo>
                  <a:lnTo>
                    <a:pt x="98369" y="238320"/>
                  </a:lnTo>
                  <a:lnTo>
                    <a:pt x="90049" y="231067"/>
                  </a:lnTo>
                  <a:lnTo>
                    <a:pt x="79609" y="225008"/>
                  </a:lnTo>
                  <a:lnTo>
                    <a:pt x="67755" y="219745"/>
                  </a:lnTo>
                  <a:lnTo>
                    <a:pt x="56182" y="217460"/>
                  </a:lnTo>
                  <a:lnTo>
                    <a:pt x="44795" y="217160"/>
                  </a:lnTo>
                  <a:lnTo>
                    <a:pt x="0" y="2312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3216330" y="4316531"/>
              <a:ext cx="22024" cy="165175"/>
            </a:xfrm>
            <a:custGeom>
              <a:avLst/>
              <a:gdLst/>
              <a:ahLst/>
              <a:cxnLst/>
              <a:rect l="0" t="0" r="0" b="0"/>
              <a:pathLst>
                <a:path w="22024" h="165175">
                  <a:moveTo>
                    <a:pt x="0" y="0"/>
                  </a:moveTo>
                  <a:lnTo>
                    <a:pt x="5845" y="23383"/>
                  </a:lnTo>
                  <a:lnTo>
                    <a:pt x="11978" y="51176"/>
                  </a:lnTo>
                  <a:lnTo>
                    <a:pt x="15326" y="67152"/>
                  </a:lnTo>
                  <a:lnTo>
                    <a:pt x="17558" y="82697"/>
                  </a:lnTo>
                  <a:lnTo>
                    <a:pt x="19046" y="97954"/>
                  </a:lnTo>
                  <a:lnTo>
                    <a:pt x="22023" y="1651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2808902" y="5803092"/>
              <a:ext cx="123134" cy="253796"/>
            </a:xfrm>
            <a:custGeom>
              <a:avLst/>
              <a:gdLst/>
              <a:ahLst/>
              <a:cxnLst/>
              <a:rect l="0" t="0" r="0" b="0"/>
              <a:pathLst>
                <a:path w="123134" h="253796">
                  <a:moveTo>
                    <a:pt x="77081" y="0"/>
                  </a:moveTo>
                  <a:lnTo>
                    <a:pt x="65389" y="29228"/>
                  </a:lnTo>
                  <a:lnTo>
                    <a:pt x="60722" y="42732"/>
                  </a:lnTo>
                  <a:lnTo>
                    <a:pt x="56387" y="56629"/>
                  </a:lnTo>
                  <a:lnTo>
                    <a:pt x="52273" y="70787"/>
                  </a:lnTo>
                  <a:lnTo>
                    <a:pt x="49531" y="85121"/>
                  </a:lnTo>
                  <a:lnTo>
                    <a:pt x="47703" y="99570"/>
                  </a:lnTo>
                  <a:lnTo>
                    <a:pt x="46484" y="114097"/>
                  </a:lnTo>
                  <a:lnTo>
                    <a:pt x="48118" y="126229"/>
                  </a:lnTo>
                  <a:lnTo>
                    <a:pt x="51655" y="136764"/>
                  </a:lnTo>
                  <a:lnTo>
                    <a:pt x="56460" y="146234"/>
                  </a:lnTo>
                  <a:lnTo>
                    <a:pt x="63333" y="154994"/>
                  </a:lnTo>
                  <a:lnTo>
                    <a:pt x="71586" y="163281"/>
                  </a:lnTo>
                  <a:lnTo>
                    <a:pt x="80759" y="171253"/>
                  </a:lnTo>
                  <a:lnTo>
                    <a:pt x="89321" y="179014"/>
                  </a:lnTo>
                  <a:lnTo>
                    <a:pt x="105360" y="194164"/>
                  </a:lnTo>
                  <a:lnTo>
                    <a:pt x="111839" y="202853"/>
                  </a:lnTo>
                  <a:lnTo>
                    <a:pt x="117382" y="212316"/>
                  </a:lnTo>
                  <a:lnTo>
                    <a:pt x="122301" y="222296"/>
                  </a:lnTo>
                  <a:lnTo>
                    <a:pt x="123133" y="231395"/>
                  </a:lnTo>
                  <a:lnTo>
                    <a:pt x="121241" y="239909"/>
                  </a:lnTo>
                  <a:lnTo>
                    <a:pt x="117532" y="248032"/>
                  </a:lnTo>
                  <a:lnTo>
                    <a:pt x="108943" y="252224"/>
                  </a:lnTo>
                  <a:lnTo>
                    <a:pt x="97099" y="253795"/>
                  </a:lnTo>
                  <a:lnTo>
                    <a:pt x="83085" y="253618"/>
                  </a:lnTo>
                  <a:lnTo>
                    <a:pt x="70072" y="249831"/>
                  </a:lnTo>
                  <a:lnTo>
                    <a:pt x="57726" y="243635"/>
                  </a:lnTo>
                  <a:lnTo>
                    <a:pt x="45825" y="235833"/>
                  </a:lnTo>
                  <a:lnTo>
                    <a:pt x="35444" y="226962"/>
                  </a:lnTo>
                  <a:lnTo>
                    <a:pt x="26076" y="217377"/>
                  </a:lnTo>
                  <a:lnTo>
                    <a:pt x="0" y="1871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2819913" y="5770057"/>
              <a:ext cx="143152" cy="66071"/>
            </a:xfrm>
            <a:custGeom>
              <a:avLst/>
              <a:gdLst/>
              <a:ahLst/>
              <a:cxnLst/>
              <a:rect l="0" t="0" r="0" b="0"/>
              <a:pathLst>
                <a:path w="143152" h="66071">
                  <a:moveTo>
                    <a:pt x="143151" y="66070"/>
                  </a:moveTo>
                  <a:lnTo>
                    <a:pt x="102231" y="48533"/>
                  </a:lnTo>
                  <a:lnTo>
                    <a:pt x="85283" y="39696"/>
                  </a:lnTo>
                  <a:lnTo>
                    <a:pt x="69091" y="30135"/>
                  </a:ln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2751777" y="4360578"/>
              <a:ext cx="145218" cy="319336"/>
            </a:xfrm>
            <a:custGeom>
              <a:avLst/>
              <a:gdLst/>
              <a:ahLst/>
              <a:cxnLst/>
              <a:rect l="0" t="0" r="0" b="0"/>
              <a:pathLst>
                <a:path w="145218" h="319336">
                  <a:moveTo>
                    <a:pt x="2067" y="0"/>
                  </a:moveTo>
                  <a:lnTo>
                    <a:pt x="37141" y="17536"/>
                  </a:lnTo>
                  <a:lnTo>
                    <a:pt x="48696" y="26373"/>
                  </a:lnTo>
                  <a:lnTo>
                    <a:pt x="57623" y="35935"/>
                  </a:lnTo>
                  <a:lnTo>
                    <a:pt x="64798" y="45979"/>
                  </a:lnTo>
                  <a:lnTo>
                    <a:pt x="67134" y="57570"/>
                  </a:lnTo>
                  <a:lnTo>
                    <a:pt x="66245" y="70191"/>
                  </a:lnTo>
                  <a:lnTo>
                    <a:pt x="63205" y="83499"/>
                  </a:lnTo>
                  <a:lnTo>
                    <a:pt x="57508" y="97265"/>
                  </a:lnTo>
                  <a:lnTo>
                    <a:pt x="50039" y="111337"/>
                  </a:lnTo>
                  <a:lnTo>
                    <a:pt x="33176" y="138799"/>
                  </a:lnTo>
                  <a:lnTo>
                    <a:pt x="17525" y="163239"/>
                  </a:lnTo>
                  <a:lnTo>
                    <a:pt x="11148" y="174895"/>
                  </a:lnTo>
                  <a:lnTo>
                    <a:pt x="5674" y="186337"/>
                  </a:lnTo>
                  <a:lnTo>
                    <a:pt x="801" y="197635"/>
                  </a:lnTo>
                  <a:lnTo>
                    <a:pt x="0" y="208838"/>
                  </a:lnTo>
                  <a:lnTo>
                    <a:pt x="1912" y="219976"/>
                  </a:lnTo>
                  <a:lnTo>
                    <a:pt x="5634" y="231073"/>
                  </a:lnTo>
                  <a:lnTo>
                    <a:pt x="13010" y="242141"/>
                  </a:lnTo>
                  <a:lnTo>
                    <a:pt x="22821" y="253190"/>
                  </a:lnTo>
                  <a:lnTo>
                    <a:pt x="34256" y="264227"/>
                  </a:lnTo>
                  <a:lnTo>
                    <a:pt x="46773" y="272808"/>
                  </a:lnTo>
                  <a:lnTo>
                    <a:pt x="60011" y="279753"/>
                  </a:lnTo>
                  <a:lnTo>
                    <a:pt x="73731" y="285606"/>
                  </a:lnTo>
                  <a:lnTo>
                    <a:pt x="102026" y="298634"/>
                  </a:lnTo>
                  <a:lnTo>
                    <a:pt x="145217" y="3193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2313382" y="5748034"/>
              <a:ext cx="132525" cy="332639"/>
            </a:xfrm>
            <a:custGeom>
              <a:avLst/>
              <a:gdLst/>
              <a:ahLst/>
              <a:cxnLst/>
              <a:rect l="0" t="0" r="0" b="0"/>
              <a:pathLst>
                <a:path w="132525" h="332639">
                  <a:moveTo>
                    <a:pt x="22023" y="0"/>
                  </a:moveTo>
                  <a:lnTo>
                    <a:pt x="62942" y="0"/>
                  </a:lnTo>
                  <a:lnTo>
                    <a:pt x="77443" y="2447"/>
                  </a:lnTo>
                  <a:lnTo>
                    <a:pt x="89557" y="6525"/>
                  </a:lnTo>
                  <a:lnTo>
                    <a:pt x="100081" y="11691"/>
                  </a:lnTo>
                  <a:lnTo>
                    <a:pt x="109543" y="17583"/>
                  </a:lnTo>
                  <a:lnTo>
                    <a:pt x="118298" y="23957"/>
                  </a:lnTo>
                  <a:lnTo>
                    <a:pt x="126582" y="30653"/>
                  </a:lnTo>
                  <a:lnTo>
                    <a:pt x="130881" y="40012"/>
                  </a:lnTo>
                  <a:lnTo>
                    <a:pt x="132524" y="51145"/>
                  </a:lnTo>
                  <a:lnTo>
                    <a:pt x="132395" y="63461"/>
                  </a:lnTo>
                  <a:lnTo>
                    <a:pt x="129863" y="74119"/>
                  </a:lnTo>
                  <a:lnTo>
                    <a:pt x="125727" y="83671"/>
                  </a:lnTo>
                  <a:lnTo>
                    <a:pt x="120523" y="92486"/>
                  </a:lnTo>
                  <a:lnTo>
                    <a:pt x="113384" y="99586"/>
                  </a:lnTo>
                  <a:lnTo>
                    <a:pt x="104953" y="105543"/>
                  </a:lnTo>
                  <a:lnTo>
                    <a:pt x="95662" y="110738"/>
                  </a:lnTo>
                  <a:lnTo>
                    <a:pt x="85798" y="115425"/>
                  </a:lnTo>
                  <a:lnTo>
                    <a:pt x="75551" y="119773"/>
                  </a:lnTo>
                  <a:lnTo>
                    <a:pt x="65049" y="123895"/>
                  </a:lnTo>
                  <a:lnTo>
                    <a:pt x="59272" y="131537"/>
                  </a:lnTo>
                  <a:lnTo>
                    <a:pt x="56643" y="141526"/>
                  </a:lnTo>
                  <a:lnTo>
                    <a:pt x="56115" y="153079"/>
                  </a:lnTo>
                  <a:lnTo>
                    <a:pt x="59433" y="164452"/>
                  </a:lnTo>
                  <a:lnTo>
                    <a:pt x="65315" y="175704"/>
                  </a:lnTo>
                  <a:lnTo>
                    <a:pt x="72908" y="186876"/>
                  </a:lnTo>
                  <a:lnTo>
                    <a:pt x="91132" y="212340"/>
                  </a:lnTo>
                  <a:lnTo>
                    <a:pt x="101130" y="225982"/>
                  </a:lnTo>
                  <a:lnTo>
                    <a:pt x="109019" y="239971"/>
                  </a:lnTo>
                  <a:lnTo>
                    <a:pt x="115502" y="254191"/>
                  </a:lnTo>
                  <a:lnTo>
                    <a:pt x="121047" y="268565"/>
                  </a:lnTo>
                  <a:lnTo>
                    <a:pt x="123521" y="281818"/>
                  </a:lnTo>
                  <a:lnTo>
                    <a:pt x="123946" y="294324"/>
                  </a:lnTo>
                  <a:lnTo>
                    <a:pt x="123007" y="306332"/>
                  </a:lnTo>
                  <a:lnTo>
                    <a:pt x="118709" y="315561"/>
                  </a:lnTo>
                  <a:lnTo>
                    <a:pt x="112174" y="322936"/>
                  </a:lnTo>
                  <a:lnTo>
                    <a:pt x="104147" y="329077"/>
                  </a:lnTo>
                  <a:lnTo>
                    <a:pt x="95125" y="331947"/>
                  </a:lnTo>
                  <a:lnTo>
                    <a:pt x="85439" y="332638"/>
                  </a:lnTo>
                  <a:lnTo>
                    <a:pt x="75312" y="331874"/>
                  </a:lnTo>
                  <a:lnTo>
                    <a:pt x="64890" y="328918"/>
                  </a:lnTo>
                  <a:lnTo>
                    <a:pt x="54271" y="324500"/>
                  </a:lnTo>
                  <a:lnTo>
                    <a:pt x="43522" y="319108"/>
                  </a:lnTo>
                  <a:lnTo>
                    <a:pt x="33909" y="313066"/>
                  </a:lnTo>
                  <a:lnTo>
                    <a:pt x="25052" y="306592"/>
                  </a:lnTo>
                  <a:lnTo>
                    <a:pt x="0" y="2863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2483223" y="5847138"/>
              <a:ext cx="138483" cy="132140"/>
            </a:xfrm>
            <a:custGeom>
              <a:avLst/>
              <a:gdLst/>
              <a:ahLst/>
              <a:cxnLst/>
              <a:rect l="0" t="0" r="0" b="0"/>
              <a:pathLst>
                <a:path w="138483" h="132140">
                  <a:moveTo>
                    <a:pt x="6344" y="0"/>
                  </a:moveTo>
                  <a:lnTo>
                    <a:pt x="498" y="23383"/>
                  </a:lnTo>
                  <a:lnTo>
                    <a:pt x="0" y="33941"/>
                  </a:lnTo>
                  <a:lnTo>
                    <a:pt x="891" y="44651"/>
                  </a:lnTo>
                  <a:lnTo>
                    <a:pt x="2708" y="55461"/>
                  </a:lnTo>
                  <a:lnTo>
                    <a:pt x="6367" y="66338"/>
                  </a:lnTo>
                  <a:lnTo>
                    <a:pt x="11253" y="77261"/>
                  </a:lnTo>
                  <a:lnTo>
                    <a:pt x="16958" y="88212"/>
                  </a:lnTo>
                  <a:lnTo>
                    <a:pt x="25655" y="96737"/>
                  </a:lnTo>
                  <a:lnTo>
                    <a:pt x="36347" y="103644"/>
                  </a:lnTo>
                  <a:lnTo>
                    <a:pt x="48369" y="109472"/>
                  </a:lnTo>
                  <a:lnTo>
                    <a:pt x="62501" y="114581"/>
                  </a:lnTo>
                  <a:lnTo>
                    <a:pt x="78040" y="119210"/>
                  </a:lnTo>
                  <a:lnTo>
                    <a:pt x="138482" y="1321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2621705" y="5825115"/>
              <a:ext cx="21571" cy="275290"/>
            </a:xfrm>
            <a:custGeom>
              <a:avLst/>
              <a:gdLst/>
              <a:ahLst/>
              <a:cxnLst/>
              <a:rect l="0" t="0" r="0" b="0"/>
              <a:pathLst>
                <a:path w="21571" h="275290">
                  <a:moveTo>
                    <a:pt x="11012" y="0"/>
                  </a:moveTo>
                  <a:lnTo>
                    <a:pt x="16857" y="23383"/>
                  </a:lnTo>
                  <a:lnTo>
                    <a:pt x="18579" y="37612"/>
                  </a:lnTo>
                  <a:lnTo>
                    <a:pt x="19727" y="54439"/>
                  </a:lnTo>
                  <a:lnTo>
                    <a:pt x="21003" y="90265"/>
                  </a:lnTo>
                  <a:lnTo>
                    <a:pt x="21570" y="122501"/>
                  </a:lnTo>
                  <a:lnTo>
                    <a:pt x="20498" y="137948"/>
                  </a:lnTo>
                  <a:lnTo>
                    <a:pt x="18559" y="153141"/>
                  </a:lnTo>
                  <a:lnTo>
                    <a:pt x="13143" y="184296"/>
                  </a:lnTo>
                  <a:lnTo>
                    <a:pt x="9985" y="201168"/>
                  </a:lnTo>
                  <a:lnTo>
                    <a:pt x="0" y="27528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2941041" y="6023323"/>
              <a:ext cx="88093" cy="165175"/>
            </a:xfrm>
            <a:custGeom>
              <a:avLst/>
              <a:gdLst/>
              <a:ahLst/>
              <a:cxnLst/>
              <a:rect l="0" t="0" r="0" b="0"/>
              <a:pathLst>
                <a:path w="88093" h="165175">
                  <a:moveTo>
                    <a:pt x="88092" y="0"/>
                  </a:moveTo>
                  <a:lnTo>
                    <a:pt x="82246" y="35074"/>
                  </a:lnTo>
                  <a:lnTo>
                    <a:pt x="78078" y="50300"/>
                  </a:lnTo>
                  <a:lnTo>
                    <a:pt x="72851" y="65345"/>
                  </a:lnTo>
                  <a:lnTo>
                    <a:pt x="66920" y="80269"/>
                  </a:lnTo>
                  <a:lnTo>
                    <a:pt x="60519" y="93888"/>
                  </a:lnTo>
                  <a:lnTo>
                    <a:pt x="53804" y="106639"/>
                  </a:lnTo>
                  <a:lnTo>
                    <a:pt x="46881" y="118810"/>
                  </a:lnTo>
                  <a:lnTo>
                    <a:pt x="38595" y="129370"/>
                  </a:lnTo>
                  <a:lnTo>
                    <a:pt x="29400" y="138857"/>
                  </a:lnTo>
                  <a:lnTo>
                    <a:pt x="0" y="1651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p:cNvGrpSpPr/>
          <p:nvPr/>
        </p:nvGrpSpPr>
        <p:grpSpPr>
          <a:xfrm>
            <a:off x="199162" y="2202312"/>
            <a:ext cx="2158267" cy="517544"/>
            <a:chOff x="199162" y="2202312"/>
            <a:chExt cx="2158267" cy="517544"/>
          </a:xfrm>
        </p:grpSpPr>
        <p:sp>
          <p:nvSpPr>
            <p:cNvPr id="111" name="Freeform 110"/>
            <p:cNvSpPr/>
            <p:nvPr/>
          </p:nvSpPr>
          <p:spPr>
            <a:xfrm>
              <a:off x="199162" y="2324395"/>
              <a:ext cx="178688" cy="395461"/>
            </a:xfrm>
            <a:custGeom>
              <a:avLst/>
              <a:gdLst/>
              <a:ahLst/>
              <a:cxnLst/>
              <a:rect l="0" t="0" r="0" b="0"/>
              <a:pathLst>
                <a:path w="178688" h="395461">
                  <a:moveTo>
                    <a:pt x="0" y="32078"/>
                  </a:moveTo>
                  <a:lnTo>
                    <a:pt x="35074" y="8696"/>
                  </a:lnTo>
                  <a:lnTo>
                    <a:pt x="49076" y="3032"/>
                  </a:lnTo>
                  <a:lnTo>
                    <a:pt x="62082" y="479"/>
                  </a:lnTo>
                  <a:lnTo>
                    <a:pt x="74422" y="0"/>
                  </a:lnTo>
                  <a:lnTo>
                    <a:pt x="85097" y="2129"/>
                  </a:lnTo>
                  <a:lnTo>
                    <a:pt x="94660" y="5994"/>
                  </a:lnTo>
                  <a:lnTo>
                    <a:pt x="103482" y="11019"/>
                  </a:lnTo>
                  <a:lnTo>
                    <a:pt x="108140" y="20486"/>
                  </a:lnTo>
                  <a:lnTo>
                    <a:pt x="110022" y="32914"/>
                  </a:lnTo>
                  <a:lnTo>
                    <a:pt x="110053" y="47318"/>
                  </a:lnTo>
                  <a:lnTo>
                    <a:pt x="108851" y="60591"/>
                  </a:lnTo>
                  <a:lnTo>
                    <a:pt x="106825" y="73110"/>
                  </a:lnTo>
                  <a:lnTo>
                    <a:pt x="104251" y="85126"/>
                  </a:lnTo>
                  <a:lnTo>
                    <a:pt x="98865" y="96808"/>
                  </a:lnTo>
                  <a:lnTo>
                    <a:pt x="91604" y="108266"/>
                  </a:lnTo>
                  <a:lnTo>
                    <a:pt x="83092" y="119575"/>
                  </a:lnTo>
                  <a:lnTo>
                    <a:pt x="67110" y="141929"/>
                  </a:lnTo>
                  <a:lnTo>
                    <a:pt x="59422" y="153029"/>
                  </a:lnTo>
                  <a:lnTo>
                    <a:pt x="61638" y="161653"/>
                  </a:lnTo>
                  <a:lnTo>
                    <a:pt x="70456" y="168625"/>
                  </a:lnTo>
                  <a:lnTo>
                    <a:pt x="83676" y="174497"/>
                  </a:lnTo>
                  <a:lnTo>
                    <a:pt x="96160" y="179635"/>
                  </a:lnTo>
                  <a:lnTo>
                    <a:pt x="108153" y="184284"/>
                  </a:lnTo>
                  <a:lnTo>
                    <a:pt x="119818" y="188607"/>
                  </a:lnTo>
                  <a:lnTo>
                    <a:pt x="131266" y="195159"/>
                  </a:lnTo>
                  <a:lnTo>
                    <a:pt x="142569" y="203198"/>
                  </a:lnTo>
                  <a:lnTo>
                    <a:pt x="153774" y="212227"/>
                  </a:lnTo>
                  <a:lnTo>
                    <a:pt x="162468" y="221917"/>
                  </a:lnTo>
                  <a:lnTo>
                    <a:pt x="169487" y="232048"/>
                  </a:lnTo>
                  <a:lnTo>
                    <a:pt x="175390" y="242473"/>
                  </a:lnTo>
                  <a:lnTo>
                    <a:pt x="178102" y="254316"/>
                  </a:lnTo>
                  <a:lnTo>
                    <a:pt x="178687" y="267106"/>
                  </a:lnTo>
                  <a:lnTo>
                    <a:pt x="177853" y="280527"/>
                  </a:lnTo>
                  <a:lnTo>
                    <a:pt x="174850" y="291921"/>
                  </a:lnTo>
                  <a:lnTo>
                    <a:pt x="170401" y="301964"/>
                  </a:lnTo>
                  <a:lnTo>
                    <a:pt x="164988" y="311106"/>
                  </a:lnTo>
                  <a:lnTo>
                    <a:pt x="158932" y="319648"/>
                  </a:lnTo>
                  <a:lnTo>
                    <a:pt x="152448" y="327790"/>
                  </a:lnTo>
                  <a:lnTo>
                    <a:pt x="145678" y="335664"/>
                  </a:lnTo>
                  <a:lnTo>
                    <a:pt x="138718" y="343361"/>
                  </a:lnTo>
                  <a:lnTo>
                    <a:pt x="124459" y="358439"/>
                  </a:lnTo>
                  <a:lnTo>
                    <a:pt x="114784" y="364661"/>
                  </a:lnTo>
                  <a:lnTo>
                    <a:pt x="103440" y="370034"/>
                  </a:lnTo>
                  <a:lnTo>
                    <a:pt x="44046" y="3954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410140" y="2389508"/>
              <a:ext cx="174428" cy="132542"/>
            </a:xfrm>
            <a:custGeom>
              <a:avLst/>
              <a:gdLst/>
              <a:ahLst/>
              <a:cxnLst/>
              <a:rect l="0" t="0" r="0" b="0"/>
              <a:pathLst>
                <a:path w="174428" h="132542">
                  <a:moveTo>
                    <a:pt x="42288" y="0"/>
                  </a:moveTo>
                  <a:lnTo>
                    <a:pt x="30597" y="29228"/>
                  </a:lnTo>
                  <a:lnTo>
                    <a:pt x="25929" y="42732"/>
                  </a:lnTo>
                  <a:lnTo>
                    <a:pt x="21594" y="56629"/>
                  </a:lnTo>
                  <a:lnTo>
                    <a:pt x="17480" y="70787"/>
                  </a:lnTo>
                  <a:lnTo>
                    <a:pt x="12291" y="83897"/>
                  </a:lnTo>
                  <a:lnTo>
                    <a:pt x="6384" y="96307"/>
                  </a:lnTo>
                  <a:lnTo>
                    <a:pt x="0" y="108251"/>
                  </a:lnTo>
                  <a:lnTo>
                    <a:pt x="637" y="117437"/>
                  </a:lnTo>
                  <a:lnTo>
                    <a:pt x="5956" y="124785"/>
                  </a:lnTo>
                  <a:lnTo>
                    <a:pt x="14396" y="130907"/>
                  </a:lnTo>
                  <a:lnTo>
                    <a:pt x="26140" y="132541"/>
                  </a:lnTo>
                  <a:lnTo>
                    <a:pt x="40087" y="131183"/>
                  </a:lnTo>
                  <a:lnTo>
                    <a:pt x="55503" y="127831"/>
                  </a:lnTo>
                  <a:lnTo>
                    <a:pt x="69451" y="124373"/>
                  </a:lnTo>
                  <a:lnTo>
                    <a:pt x="82419" y="120844"/>
                  </a:lnTo>
                  <a:lnTo>
                    <a:pt x="106617" y="113660"/>
                  </a:lnTo>
                  <a:lnTo>
                    <a:pt x="118209" y="110032"/>
                  </a:lnTo>
                  <a:lnTo>
                    <a:pt x="174427" y="991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549009" y="2345462"/>
              <a:ext cx="24547" cy="297313"/>
            </a:xfrm>
            <a:custGeom>
              <a:avLst/>
              <a:gdLst/>
              <a:ahLst/>
              <a:cxnLst/>
              <a:rect l="0" t="0" r="0" b="0"/>
              <a:pathLst>
                <a:path w="24547" h="297313">
                  <a:moveTo>
                    <a:pt x="24546" y="0"/>
                  </a:moveTo>
                  <a:lnTo>
                    <a:pt x="24546" y="35074"/>
                  </a:lnTo>
                  <a:lnTo>
                    <a:pt x="23323" y="49076"/>
                  </a:lnTo>
                  <a:lnTo>
                    <a:pt x="21283" y="62082"/>
                  </a:lnTo>
                  <a:lnTo>
                    <a:pt x="18700" y="74423"/>
                  </a:lnTo>
                  <a:lnTo>
                    <a:pt x="16978" y="87544"/>
                  </a:lnTo>
                  <a:lnTo>
                    <a:pt x="15830" y="101185"/>
                  </a:lnTo>
                  <a:lnTo>
                    <a:pt x="15065" y="115174"/>
                  </a:lnTo>
                  <a:lnTo>
                    <a:pt x="13331" y="128170"/>
                  </a:lnTo>
                  <a:lnTo>
                    <a:pt x="10952" y="140504"/>
                  </a:lnTo>
                  <a:lnTo>
                    <a:pt x="8142" y="152398"/>
                  </a:lnTo>
                  <a:lnTo>
                    <a:pt x="6269" y="166444"/>
                  </a:lnTo>
                  <a:lnTo>
                    <a:pt x="5020" y="181926"/>
                  </a:lnTo>
                  <a:lnTo>
                    <a:pt x="4188" y="198365"/>
                  </a:lnTo>
                  <a:lnTo>
                    <a:pt x="2409" y="214218"/>
                  </a:lnTo>
                  <a:lnTo>
                    <a:pt x="0" y="229681"/>
                  </a:lnTo>
                  <a:lnTo>
                    <a:pt x="2523" y="2973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98311" y="2367485"/>
              <a:ext cx="138606" cy="209221"/>
            </a:xfrm>
            <a:custGeom>
              <a:avLst/>
              <a:gdLst/>
              <a:ahLst/>
              <a:cxnLst/>
              <a:rect l="0" t="0" r="0" b="0"/>
              <a:pathLst>
                <a:path w="138606" h="209221">
                  <a:moveTo>
                    <a:pt x="51429" y="0"/>
                  </a:moveTo>
                  <a:lnTo>
                    <a:pt x="28046" y="29228"/>
                  </a:lnTo>
                  <a:lnTo>
                    <a:pt x="18711" y="40285"/>
                  </a:lnTo>
                  <a:lnTo>
                    <a:pt x="10041" y="50103"/>
                  </a:lnTo>
                  <a:lnTo>
                    <a:pt x="1814" y="59096"/>
                  </a:lnTo>
                  <a:lnTo>
                    <a:pt x="0" y="68762"/>
                  </a:lnTo>
                  <a:lnTo>
                    <a:pt x="2461" y="78876"/>
                  </a:lnTo>
                  <a:lnTo>
                    <a:pt x="7772" y="89289"/>
                  </a:lnTo>
                  <a:lnTo>
                    <a:pt x="17430" y="96231"/>
                  </a:lnTo>
                  <a:lnTo>
                    <a:pt x="29987" y="100859"/>
                  </a:lnTo>
                  <a:lnTo>
                    <a:pt x="44475" y="103945"/>
                  </a:lnTo>
                  <a:lnTo>
                    <a:pt x="60252" y="108449"/>
                  </a:lnTo>
                  <a:lnTo>
                    <a:pt x="76887" y="113899"/>
                  </a:lnTo>
                  <a:lnTo>
                    <a:pt x="94095" y="119979"/>
                  </a:lnTo>
                  <a:lnTo>
                    <a:pt x="108013" y="126479"/>
                  </a:lnTo>
                  <a:lnTo>
                    <a:pt x="119740" y="133260"/>
                  </a:lnTo>
                  <a:lnTo>
                    <a:pt x="130004" y="140227"/>
                  </a:lnTo>
                  <a:lnTo>
                    <a:pt x="135624" y="149766"/>
                  </a:lnTo>
                  <a:lnTo>
                    <a:pt x="138146" y="161019"/>
                  </a:lnTo>
                  <a:lnTo>
                    <a:pt x="138605" y="173416"/>
                  </a:lnTo>
                  <a:lnTo>
                    <a:pt x="134016" y="182903"/>
                  </a:lnTo>
                  <a:lnTo>
                    <a:pt x="126063" y="190452"/>
                  </a:lnTo>
                  <a:lnTo>
                    <a:pt x="115867" y="196708"/>
                  </a:lnTo>
                  <a:lnTo>
                    <a:pt x="104176" y="200879"/>
                  </a:lnTo>
                  <a:lnTo>
                    <a:pt x="91488" y="203659"/>
                  </a:lnTo>
                  <a:lnTo>
                    <a:pt x="51429" y="2092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727717" y="2334450"/>
              <a:ext cx="132140" cy="33036"/>
            </a:xfrm>
            <a:custGeom>
              <a:avLst/>
              <a:gdLst/>
              <a:ahLst/>
              <a:cxnLst/>
              <a:rect l="0" t="0" r="0" b="0"/>
              <a:pathLst>
                <a:path w="132140" h="33036">
                  <a:moveTo>
                    <a:pt x="0" y="33035"/>
                  </a:moveTo>
                  <a:lnTo>
                    <a:pt x="40919" y="15498"/>
                  </a:lnTo>
                  <a:lnTo>
                    <a:pt x="57867" y="10332"/>
                  </a:lnTo>
                  <a:lnTo>
                    <a:pt x="74060" y="6888"/>
                  </a:lnTo>
                  <a:lnTo>
                    <a:pt x="13213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914913" y="2510635"/>
              <a:ext cx="72415" cy="187198"/>
            </a:xfrm>
            <a:custGeom>
              <a:avLst/>
              <a:gdLst/>
              <a:ahLst/>
              <a:cxnLst/>
              <a:rect l="0" t="0" r="0" b="0"/>
              <a:pathLst>
                <a:path w="72415" h="187198">
                  <a:moveTo>
                    <a:pt x="66070" y="0"/>
                  </a:moveTo>
                  <a:lnTo>
                    <a:pt x="71915" y="35074"/>
                  </a:lnTo>
                  <a:lnTo>
                    <a:pt x="72414" y="50300"/>
                  </a:lnTo>
                  <a:lnTo>
                    <a:pt x="71523" y="65345"/>
                  </a:lnTo>
                  <a:lnTo>
                    <a:pt x="69705" y="80269"/>
                  </a:lnTo>
                  <a:lnTo>
                    <a:pt x="64823" y="95112"/>
                  </a:lnTo>
                  <a:lnTo>
                    <a:pt x="57897" y="109901"/>
                  </a:lnTo>
                  <a:lnTo>
                    <a:pt x="49610" y="124655"/>
                  </a:lnTo>
                  <a:lnTo>
                    <a:pt x="41638" y="138161"/>
                  </a:lnTo>
                  <a:lnTo>
                    <a:pt x="33876" y="150836"/>
                  </a:lnTo>
                  <a:lnTo>
                    <a:pt x="0" y="1871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1095766" y="2323439"/>
              <a:ext cx="159919" cy="199170"/>
            </a:xfrm>
            <a:custGeom>
              <a:avLst/>
              <a:gdLst/>
              <a:ahLst/>
              <a:cxnLst/>
              <a:rect l="0" t="0" r="0" b="0"/>
              <a:pathLst>
                <a:path w="159919" h="199170">
                  <a:moveTo>
                    <a:pt x="6344" y="0"/>
                  </a:moveTo>
                  <a:lnTo>
                    <a:pt x="6344" y="35074"/>
                  </a:lnTo>
                  <a:lnTo>
                    <a:pt x="5120" y="51523"/>
                  </a:lnTo>
                  <a:lnTo>
                    <a:pt x="3081" y="68607"/>
                  </a:lnTo>
                  <a:lnTo>
                    <a:pt x="498" y="86114"/>
                  </a:lnTo>
                  <a:lnTo>
                    <a:pt x="0" y="103902"/>
                  </a:lnTo>
                  <a:lnTo>
                    <a:pt x="891" y="121879"/>
                  </a:lnTo>
                  <a:lnTo>
                    <a:pt x="2709" y="139981"/>
                  </a:lnTo>
                  <a:lnTo>
                    <a:pt x="6367" y="154496"/>
                  </a:lnTo>
                  <a:lnTo>
                    <a:pt x="11254" y="166620"/>
                  </a:lnTo>
                  <a:lnTo>
                    <a:pt x="16958" y="177149"/>
                  </a:lnTo>
                  <a:lnTo>
                    <a:pt x="25655" y="185392"/>
                  </a:lnTo>
                  <a:lnTo>
                    <a:pt x="36347" y="192111"/>
                  </a:lnTo>
                  <a:lnTo>
                    <a:pt x="48369" y="197814"/>
                  </a:lnTo>
                  <a:lnTo>
                    <a:pt x="61278" y="199169"/>
                  </a:lnTo>
                  <a:lnTo>
                    <a:pt x="74778" y="197625"/>
                  </a:lnTo>
                  <a:lnTo>
                    <a:pt x="88672" y="194149"/>
                  </a:lnTo>
                  <a:lnTo>
                    <a:pt x="102828" y="189384"/>
                  </a:lnTo>
                  <a:lnTo>
                    <a:pt x="117160" y="183761"/>
                  </a:lnTo>
                  <a:lnTo>
                    <a:pt x="131609" y="177565"/>
                  </a:lnTo>
                  <a:lnTo>
                    <a:pt x="142465" y="169764"/>
                  </a:lnTo>
                  <a:lnTo>
                    <a:pt x="150925" y="160893"/>
                  </a:lnTo>
                  <a:lnTo>
                    <a:pt x="157789" y="151308"/>
                  </a:lnTo>
                  <a:lnTo>
                    <a:pt x="159918" y="142471"/>
                  </a:lnTo>
                  <a:lnTo>
                    <a:pt x="158891" y="134133"/>
                  </a:lnTo>
                  <a:lnTo>
                    <a:pt x="155758" y="126127"/>
                  </a:lnTo>
                  <a:lnTo>
                    <a:pt x="150000" y="123237"/>
                  </a:lnTo>
                  <a:lnTo>
                    <a:pt x="142490" y="123757"/>
                  </a:lnTo>
                  <a:lnTo>
                    <a:pt x="133813" y="126551"/>
                  </a:lnTo>
                  <a:lnTo>
                    <a:pt x="124358" y="130860"/>
                  </a:lnTo>
                  <a:lnTo>
                    <a:pt x="114384" y="136180"/>
                  </a:lnTo>
                  <a:lnTo>
                    <a:pt x="104065" y="142174"/>
                  </a:lnTo>
                  <a:lnTo>
                    <a:pt x="95961" y="149841"/>
                  </a:lnTo>
                  <a:lnTo>
                    <a:pt x="89335" y="158622"/>
                  </a:lnTo>
                  <a:lnTo>
                    <a:pt x="72413" y="198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1323872" y="2357640"/>
              <a:ext cx="111638" cy="105272"/>
            </a:xfrm>
            <a:custGeom>
              <a:avLst/>
              <a:gdLst/>
              <a:ahLst/>
              <a:cxnLst/>
              <a:rect l="0" t="0" r="0" b="0"/>
              <a:pathLst>
                <a:path w="111638" h="105272">
                  <a:moveTo>
                    <a:pt x="9481" y="9845"/>
                  </a:moveTo>
                  <a:lnTo>
                    <a:pt x="3635" y="44919"/>
                  </a:lnTo>
                  <a:lnTo>
                    <a:pt x="1913" y="60145"/>
                  </a:lnTo>
                  <a:lnTo>
                    <a:pt x="765" y="75189"/>
                  </a:lnTo>
                  <a:lnTo>
                    <a:pt x="0" y="90113"/>
                  </a:lnTo>
                  <a:lnTo>
                    <a:pt x="4384" y="98839"/>
                  </a:lnTo>
                  <a:lnTo>
                    <a:pt x="12200" y="103432"/>
                  </a:lnTo>
                  <a:lnTo>
                    <a:pt x="22305" y="105271"/>
                  </a:lnTo>
                  <a:lnTo>
                    <a:pt x="33936" y="102827"/>
                  </a:lnTo>
                  <a:lnTo>
                    <a:pt x="46584" y="97526"/>
                  </a:lnTo>
                  <a:lnTo>
                    <a:pt x="59910" y="90322"/>
                  </a:lnTo>
                  <a:lnTo>
                    <a:pt x="71241" y="83073"/>
                  </a:lnTo>
                  <a:lnTo>
                    <a:pt x="81242" y="75793"/>
                  </a:lnTo>
                  <a:lnTo>
                    <a:pt x="90356" y="68492"/>
                  </a:lnTo>
                  <a:lnTo>
                    <a:pt x="97656" y="59955"/>
                  </a:lnTo>
                  <a:lnTo>
                    <a:pt x="103746" y="50593"/>
                  </a:lnTo>
                  <a:lnTo>
                    <a:pt x="109029" y="40681"/>
                  </a:lnTo>
                  <a:lnTo>
                    <a:pt x="111328" y="30402"/>
                  </a:lnTo>
                  <a:lnTo>
                    <a:pt x="111637" y="19879"/>
                  </a:lnTo>
                  <a:lnTo>
                    <a:pt x="110620" y="9194"/>
                  </a:lnTo>
                  <a:lnTo>
                    <a:pt x="103824" y="3293"/>
                  </a:lnTo>
                  <a:lnTo>
                    <a:pt x="93176" y="583"/>
                  </a:lnTo>
                  <a:lnTo>
                    <a:pt x="79960" y="0"/>
                  </a:lnTo>
                  <a:lnTo>
                    <a:pt x="68702" y="2058"/>
                  </a:lnTo>
                  <a:lnTo>
                    <a:pt x="58749" y="5877"/>
                  </a:lnTo>
                  <a:lnTo>
                    <a:pt x="49668" y="10870"/>
                  </a:lnTo>
                  <a:lnTo>
                    <a:pt x="41166" y="17870"/>
                  </a:lnTo>
                  <a:lnTo>
                    <a:pt x="33051" y="26206"/>
                  </a:lnTo>
                  <a:lnTo>
                    <a:pt x="9481" y="538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1514405" y="2276387"/>
              <a:ext cx="172392" cy="151439"/>
            </a:xfrm>
            <a:custGeom>
              <a:avLst/>
              <a:gdLst/>
              <a:ahLst/>
              <a:cxnLst/>
              <a:rect l="0" t="0" r="0" b="0"/>
              <a:pathLst>
                <a:path w="172392" h="151439">
                  <a:moveTo>
                    <a:pt x="83225" y="25029"/>
                  </a:moveTo>
                  <a:lnTo>
                    <a:pt x="42306" y="60103"/>
                  </a:lnTo>
                  <a:lnTo>
                    <a:pt x="27805" y="74105"/>
                  </a:lnTo>
                  <a:lnTo>
                    <a:pt x="15691" y="87110"/>
                  </a:lnTo>
                  <a:lnTo>
                    <a:pt x="5167" y="99451"/>
                  </a:lnTo>
                  <a:lnTo>
                    <a:pt x="599" y="111349"/>
                  </a:lnTo>
                  <a:lnTo>
                    <a:pt x="0" y="122951"/>
                  </a:lnTo>
                  <a:lnTo>
                    <a:pt x="2048" y="134357"/>
                  </a:lnTo>
                  <a:lnTo>
                    <a:pt x="8308" y="141960"/>
                  </a:lnTo>
                  <a:lnTo>
                    <a:pt x="17375" y="147029"/>
                  </a:lnTo>
                  <a:lnTo>
                    <a:pt x="28313" y="150409"/>
                  </a:lnTo>
                  <a:lnTo>
                    <a:pt x="39276" y="151438"/>
                  </a:lnTo>
                  <a:lnTo>
                    <a:pt x="50255" y="150901"/>
                  </a:lnTo>
                  <a:lnTo>
                    <a:pt x="61245" y="149319"/>
                  </a:lnTo>
                  <a:lnTo>
                    <a:pt x="72242" y="147041"/>
                  </a:lnTo>
                  <a:lnTo>
                    <a:pt x="83244" y="144299"/>
                  </a:lnTo>
                  <a:lnTo>
                    <a:pt x="94249" y="141248"/>
                  </a:lnTo>
                  <a:lnTo>
                    <a:pt x="104033" y="136766"/>
                  </a:lnTo>
                  <a:lnTo>
                    <a:pt x="113003" y="131331"/>
                  </a:lnTo>
                  <a:lnTo>
                    <a:pt x="121430" y="125261"/>
                  </a:lnTo>
                  <a:lnTo>
                    <a:pt x="130718" y="116321"/>
                  </a:lnTo>
                  <a:lnTo>
                    <a:pt x="140581" y="105466"/>
                  </a:lnTo>
                  <a:lnTo>
                    <a:pt x="150826" y="93336"/>
                  </a:lnTo>
                  <a:lnTo>
                    <a:pt x="158880" y="80355"/>
                  </a:lnTo>
                  <a:lnTo>
                    <a:pt x="165473" y="66807"/>
                  </a:lnTo>
                  <a:lnTo>
                    <a:pt x="171092" y="52881"/>
                  </a:lnTo>
                  <a:lnTo>
                    <a:pt x="172391" y="41150"/>
                  </a:lnTo>
                  <a:lnTo>
                    <a:pt x="170809" y="30882"/>
                  </a:lnTo>
                  <a:lnTo>
                    <a:pt x="167308" y="21590"/>
                  </a:lnTo>
                  <a:lnTo>
                    <a:pt x="161304" y="14172"/>
                  </a:lnTo>
                  <a:lnTo>
                    <a:pt x="153630" y="8003"/>
                  </a:lnTo>
                  <a:lnTo>
                    <a:pt x="144844" y="2666"/>
                  </a:lnTo>
                  <a:lnTo>
                    <a:pt x="134092" y="332"/>
                  </a:lnTo>
                  <a:lnTo>
                    <a:pt x="122031" y="0"/>
                  </a:lnTo>
                  <a:lnTo>
                    <a:pt x="61202" y="140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1890621" y="2235346"/>
              <a:ext cx="101846" cy="198209"/>
            </a:xfrm>
            <a:custGeom>
              <a:avLst/>
              <a:gdLst/>
              <a:ahLst/>
              <a:cxnLst/>
              <a:rect l="0" t="0" r="0" b="0"/>
              <a:pathLst>
                <a:path w="101846" h="198209">
                  <a:moveTo>
                    <a:pt x="81402" y="0"/>
                  </a:moveTo>
                  <a:lnTo>
                    <a:pt x="40483" y="17537"/>
                  </a:lnTo>
                  <a:lnTo>
                    <a:pt x="25982" y="25150"/>
                  </a:lnTo>
                  <a:lnTo>
                    <a:pt x="13868" y="32672"/>
                  </a:lnTo>
                  <a:lnTo>
                    <a:pt x="3345" y="40134"/>
                  </a:lnTo>
                  <a:lnTo>
                    <a:pt x="0" y="47556"/>
                  </a:lnTo>
                  <a:lnTo>
                    <a:pt x="1440" y="54951"/>
                  </a:lnTo>
                  <a:lnTo>
                    <a:pt x="6071" y="62328"/>
                  </a:lnTo>
                  <a:lnTo>
                    <a:pt x="11605" y="69692"/>
                  </a:lnTo>
                  <a:lnTo>
                    <a:pt x="17742" y="77050"/>
                  </a:lnTo>
                  <a:lnTo>
                    <a:pt x="24280" y="84401"/>
                  </a:lnTo>
                  <a:lnTo>
                    <a:pt x="33533" y="91749"/>
                  </a:lnTo>
                  <a:lnTo>
                    <a:pt x="44595" y="99095"/>
                  </a:lnTo>
                  <a:lnTo>
                    <a:pt x="56864" y="106439"/>
                  </a:lnTo>
                  <a:lnTo>
                    <a:pt x="80285" y="121125"/>
                  </a:lnTo>
                  <a:lnTo>
                    <a:pt x="91669" y="128467"/>
                  </a:lnTo>
                  <a:lnTo>
                    <a:pt x="98035" y="137032"/>
                  </a:lnTo>
                  <a:lnTo>
                    <a:pt x="101055" y="146413"/>
                  </a:lnTo>
                  <a:lnTo>
                    <a:pt x="101845" y="156337"/>
                  </a:lnTo>
                  <a:lnTo>
                    <a:pt x="98701" y="165400"/>
                  </a:lnTo>
                  <a:lnTo>
                    <a:pt x="92935" y="173889"/>
                  </a:lnTo>
                  <a:lnTo>
                    <a:pt x="85420" y="181996"/>
                  </a:lnTo>
                  <a:lnTo>
                    <a:pt x="75516" y="187400"/>
                  </a:lnTo>
                  <a:lnTo>
                    <a:pt x="64020" y="191003"/>
                  </a:lnTo>
                  <a:lnTo>
                    <a:pt x="15333" y="198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2005058" y="2265248"/>
              <a:ext cx="209221" cy="130172"/>
            </a:xfrm>
            <a:custGeom>
              <a:avLst/>
              <a:gdLst/>
              <a:ahLst/>
              <a:cxnLst/>
              <a:rect l="0" t="0" r="0" b="0"/>
              <a:pathLst>
                <a:path w="209221" h="130172">
                  <a:moveTo>
                    <a:pt x="0" y="69202"/>
                  </a:moveTo>
                  <a:lnTo>
                    <a:pt x="40920" y="63357"/>
                  </a:lnTo>
                  <a:lnTo>
                    <a:pt x="57867" y="60411"/>
                  </a:lnTo>
                  <a:lnTo>
                    <a:pt x="74060" y="57224"/>
                  </a:lnTo>
                  <a:lnTo>
                    <a:pt x="105102" y="50420"/>
                  </a:lnTo>
                  <a:lnTo>
                    <a:pt x="135212" y="43318"/>
                  </a:lnTo>
                  <a:lnTo>
                    <a:pt x="146423" y="37264"/>
                  </a:lnTo>
                  <a:lnTo>
                    <a:pt x="155120" y="29558"/>
                  </a:lnTo>
                  <a:lnTo>
                    <a:pt x="162142" y="20749"/>
                  </a:lnTo>
                  <a:lnTo>
                    <a:pt x="163152" y="13654"/>
                  </a:lnTo>
                  <a:lnTo>
                    <a:pt x="160155" y="7700"/>
                  </a:lnTo>
                  <a:lnTo>
                    <a:pt x="154487" y="2507"/>
                  </a:lnTo>
                  <a:lnTo>
                    <a:pt x="147038" y="269"/>
                  </a:lnTo>
                  <a:lnTo>
                    <a:pt x="138401" y="0"/>
                  </a:lnTo>
                  <a:lnTo>
                    <a:pt x="128972" y="1044"/>
                  </a:lnTo>
                  <a:lnTo>
                    <a:pt x="120240" y="4187"/>
                  </a:lnTo>
                  <a:lnTo>
                    <a:pt x="111971" y="8730"/>
                  </a:lnTo>
                  <a:lnTo>
                    <a:pt x="104011" y="14205"/>
                  </a:lnTo>
                  <a:lnTo>
                    <a:pt x="96258" y="21526"/>
                  </a:lnTo>
                  <a:lnTo>
                    <a:pt x="88642" y="30077"/>
                  </a:lnTo>
                  <a:lnTo>
                    <a:pt x="81118" y="39448"/>
                  </a:lnTo>
                  <a:lnTo>
                    <a:pt x="77325" y="51813"/>
                  </a:lnTo>
                  <a:lnTo>
                    <a:pt x="76020" y="66174"/>
                  </a:lnTo>
                  <a:lnTo>
                    <a:pt x="76374" y="81866"/>
                  </a:lnTo>
                  <a:lnTo>
                    <a:pt x="79057" y="94774"/>
                  </a:lnTo>
                  <a:lnTo>
                    <a:pt x="83292" y="105826"/>
                  </a:lnTo>
                  <a:lnTo>
                    <a:pt x="88563" y="115641"/>
                  </a:lnTo>
                  <a:lnTo>
                    <a:pt x="96971" y="122185"/>
                  </a:lnTo>
                  <a:lnTo>
                    <a:pt x="107470" y="126547"/>
                  </a:lnTo>
                  <a:lnTo>
                    <a:pt x="119363" y="129455"/>
                  </a:lnTo>
                  <a:lnTo>
                    <a:pt x="133410" y="130171"/>
                  </a:lnTo>
                  <a:lnTo>
                    <a:pt x="148892" y="129424"/>
                  </a:lnTo>
                  <a:lnTo>
                    <a:pt x="209220" y="11324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2242990" y="2202312"/>
              <a:ext cx="114439" cy="132139"/>
            </a:xfrm>
            <a:custGeom>
              <a:avLst/>
              <a:gdLst/>
              <a:ahLst/>
              <a:cxnLst/>
              <a:rect l="0" t="0" r="0" b="0"/>
              <a:pathLst>
                <a:path w="114439" h="132139">
                  <a:moveTo>
                    <a:pt x="103426" y="0"/>
                  </a:moveTo>
                  <a:lnTo>
                    <a:pt x="56661" y="5845"/>
                  </a:lnTo>
                  <a:lnTo>
                    <a:pt x="40438" y="11238"/>
                  </a:lnTo>
                  <a:lnTo>
                    <a:pt x="27176" y="18503"/>
                  </a:lnTo>
                  <a:lnTo>
                    <a:pt x="15888" y="27018"/>
                  </a:lnTo>
                  <a:lnTo>
                    <a:pt x="8362" y="37588"/>
                  </a:lnTo>
                  <a:lnTo>
                    <a:pt x="3345" y="49529"/>
                  </a:lnTo>
                  <a:lnTo>
                    <a:pt x="0" y="62383"/>
                  </a:lnTo>
                  <a:lnTo>
                    <a:pt x="217" y="74623"/>
                  </a:lnTo>
                  <a:lnTo>
                    <a:pt x="2809" y="86454"/>
                  </a:lnTo>
                  <a:lnTo>
                    <a:pt x="6984" y="98012"/>
                  </a:lnTo>
                  <a:lnTo>
                    <a:pt x="13438" y="106940"/>
                  </a:lnTo>
                  <a:lnTo>
                    <a:pt x="21411" y="114116"/>
                  </a:lnTo>
                  <a:lnTo>
                    <a:pt x="30397" y="120124"/>
                  </a:lnTo>
                  <a:lnTo>
                    <a:pt x="41281" y="124128"/>
                  </a:lnTo>
                  <a:lnTo>
                    <a:pt x="53432" y="126799"/>
                  </a:lnTo>
                  <a:lnTo>
                    <a:pt x="114438" y="1321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 name="Group 9"/>
          <p:cNvGrpSpPr/>
          <p:nvPr/>
        </p:nvGrpSpPr>
        <p:grpSpPr>
          <a:xfrm>
            <a:off x="746546" y="1517918"/>
            <a:ext cx="2161461" cy="470274"/>
            <a:chOff x="746546" y="1517918"/>
            <a:chExt cx="2161461" cy="470274"/>
          </a:xfrm>
        </p:grpSpPr>
        <p:sp>
          <p:nvSpPr>
            <p:cNvPr id="2" name="Freeform 1"/>
            <p:cNvSpPr/>
            <p:nvPr/>
          </p:nvSpPr>
          <p:spPr>
            <a:xfrm>
              <a:off x="746546" y="1517918"/>
              <a:ext cx="443657" cy="470274"/>
            </a:xfrm>
            <a:custGeom>
              <a:avLst/>
              <a:gdLst/>
              <a:ahLst/>
              <a:cxnLst/>
              <a:rect l="0" t="0" r="0" b="0"/>
              <a:pathLst>
                <a:path w="443657" h="470274">
                  <a:moveTo>
                    <a:pt x="443656" y="12688"/>
                  </a:moveTo>
                  <a:lnTo>
                    <a:pt x="408583" y="997"/>
                  </a:lnTo>
                  <a:lnTo>
                    <a:pt x="390910" y="0"/>
                  </a:lnTo>
                  <a:lnTo>
                    <a:pt x="371787" y="1783"/>
                  </a:lnTo>
                  <a:lnTo>
                    <a:pt x="351697" y="5418"/>
                  </a:lnTo>
                  <a:lnTo>
                    <a:pt x="333410" y="10289"/>
                  </a:lnTo>
                  <a:lnTo>
                    <a:pt x="316324" y="15983"/>
                  </a:lnTo>
                  <a:lnTo>
                    <a:pt x="300040" y="22226"/>
                  </a:lnTo>
                  <a:lnTo>
                    <a:pt x="284290" y="30058"/>
                  </a:lnTo>
                  <a:lnTo>
                    <a:pt x="268896" y="38950"/>
                  </a:lnTo>
                  <a:lnTo>
                    <a:pt x="237517" y="58619"/>
                  </a:lnTo>
                  <a:lnTo>
                    <a:pt x="203179" y="79595"/>
                  </a:lnTo>
                  <a:lnTo>
                    <a:pt x="187905" y="91551"/>
                  </a:lnTo>
                  <a:lnTo>
                    <a:pt x="174051" y="104416"/>
                  </a:lnTo>
                  <a:lnTo>
                    <a:pt x="133754" y="145904"/>
                  </a:lnTo>
                  <a:lnTo>
                    <a:pt x="119598" y="160227"/>
                  </a:lnTo>
                  <a:lnTo>
                    <a:pt x="106490" y="174670"/>
                  </a:lnTo>
                  <a:lnTo>
                    <a:pt x="94081" y="189193"/>
                  </a:lnTo>
                  <a:lnTo>
                    <a:pt x="82138" y="203768"/>
                  </a:lnTo>
                  <a:lnTo>
                    <a:pt x="71729" y="218380"/>
                  </a:lnTo>
                  <a:lnTo>
                    <a:pt x="62343" y="233014"/>
                  </a:lnTo>
                  <a:lnTo>
                    <a:pt x="53638" y="247665"/>
                  </a:lnTo>
                  <a:lnTo>
                    <a:pt x="45388" y="263549"/>
                  </a:lnTo>
                  <a:lnTo>
                    <a:pt x="37441" y="280257"/>
                  </a:lnTo>
                  <a:lnTo>
                    <a:pt x="29696" y="297512"/>
                  </a:lnTo>
                  <a:lnTo>
                    <a:pt x="23309" y="313910"/>
                  </a:lnTo>
                  <a:lnTo>
                    <a:pt x="17827" y="329736"/>
                  </a:lnTo>
                  <a:lnTo>
                    <a:pt x="239" y="384455"/>
                  </a:lnTo>
                  <a:lnTo>
                    <a:pt x="0" y="397565"/>
                  </a:lnTo>
                  <a:lnTo>
                    <a:pt x="2288" y="411200"/>
                  </a:lnTo>
                  <a:lnTo>
                    <a:pt x="6261" y="425183"/>
                  </a:lnTo>
                  <a:lnTo>
                    <a:pt x="15027" y="436953"/>
                  </a:lnTo>
                  <a:lnTo>
                    <a:pt x="26988" y="447246"/>
                  </a:lnTo>
                  <a:lnTo>
                    <a:pt x="41080" y="456556"/>
                  </a:lnTo>
                  <a:lnTo>
                    <a:pt x="57815" y="462762"/>
                  </a:lnTo>
                  <a:lnTo>
                    <a:pt x="76313" y="466899"/>
                  </a:lnTo>
                  <a:lnTo>
                    <a:pt x="95987" y="469657"/>
                  </a:lnTo>
                  <a:lnTo>
                    <a:pt x="113996" y="470273"/>
                  </a:lnTo>
                  <a:lnTo>
                    <a:pt x="130896" y="469459"/>
                  </a:lnTo>
                  <a:lnTo>
                    <a:pt x="179379" y="464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reeform 2"/>
            <p:cNvSpPr/>
            <p:nvPr/>
          </p:nvSpPr>
          <p:spPr>
            <a:xfrm>
              <a:off x="1130539" y="1761849"/>
              <a:ext cx="160677" cy="204968"/>
            </a:xfrm>
            <a:custGeom>
              <a:avLst/>
              <a:gdLst/>
              <a:ahLst/>
              <a:cxnLst/>
              <a:rect l="0" t="0" r="0" b="0"/>
              <a:pathLst>
                <a:path w="160677" h="204968">
                  <a:moveTo>
                    <a:pt x="70675" y="22023"/>
                  </a:moveTo>
                  <a:lnTo>
                    <a:pt x="26024" y="99346"/>
                  </a:lnTo>
                  <a:lnTo>
                    <a:pt x="15214" y="117618"/>
                  </a:lnTo>
                  <a:lnTo>
                    <a:pt x="8008" y="134693"/>
                  </a:lnTo>
                  <a:lnTo>
                    <a:pt x="3203" y="150971"/>
                  </a:lnTo>
                  <a:lnTo>
                    <a:pt x="0" y="166717"/>
                  </a:lnTo>
                  <a:lnTo>
                    <a:pt x="312" y="179661"/>
                  </a:lnTo>
                  <a:lnTo>
                    <a:pt x="2967" y="190738"/>
                  </a:lnTo>
                  <a:lnTo>
                    <a:pt x="7183" y="200569"/>
                  </a:lnTo>
                  <a:lnTo>
                    <a:pt x="14889" y="204676"/>
                  </a:lnTo>
                  <a:lnTo>
                    <a:pt x="24920" y="204967"/>
                  </a:lnTo>
                  <a:lnTo>
                    <a:pt x="36501" y="202714"/>
                  </a:lnTo>
                  <a:lnTo>
                    <a:pt x="50339" y="196318"/>
                  </a:lnTo>
                  <a:lnTo>
                    <a:pt x="65682" y="187160"/>
                  </a:lnTo>
                  <a:lnTo>
                    <a:pt x="82029" y="176161"/>
                  </a:lnTo>
                  <a:lnTo>
                    <a:pt x="95373" y="166381"/>
                  </a:lnTo>
                  <a:lnTo>
                    <a:pt x="106717" y="157414"/>
                  </a:lnTo>
                  <a:lnTo>
                    <a:pt x="116726" y="148989"/>
                  </a:lnTo>
                  <a:lnTo>
                    <a:pt x="125846" y="140925"/>
                  </a:lnTo>
                  <a:lnTo>
                    <a:pt x="142504" y="125440"/>
                  </a:lnTo>
                  <a:lnTo>
                    <a:pt x="149149" y="114214"/>
                  </a:lnTo>
                  <a:lnTo>
                    <a:pt x="154802" y="100613"/>
                  </a:lnTo>
                  <a:lnTo>
                    <a:pt x="159794" y="85428"/>
                  </a:lnTo>
                  <a:lnTo>
                    <a:pt x="160676" y="71634"/>
                  </a:lnTo>
                  <a:lnTo>
                    <a:pt x="158816" y="58768"/>
                  </a:lnTo>
                  <a:lnTo>
                    <a:pt x="155129" y="46520"/>
                  </a:lnTo>
                  <a:lnTo>
                    <a:pt x="149001" y="35907"/>
                  </a:lnTo>
                  <a:lnTo>
                    <a:pt x="141245" y="26385"/>
                  </a:lnTo>
                  <a:lnTo>
                    <a:pt x="132404" y="17590"/>
                  </a:lnTo>
                  <a:lnTo>
                    <a:pt x="121615" y="10503"/>
                  </a:lnTo>
                  <a:lnTo>
                    <a:pt x="109529" y="4555"/>
                  </a:lnTo>
                  <a:lnTo>
                    <a:pt x="4865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1410434" y="1706791"/>
              <a:ext cx="198209" cy="231244"/>
            </a:xfrm>
            <a:custGeom>
              <a:avLst/>
              <a:gdLst/>
              <a:ahLst/>
              <a:cxnLst/>
              <a:rect l="0" t="0" r="0" b="0"/>
              <a:pathLst>
                <a:path w="198209" h="231244">
                  <a:moveTo>
                    <a:pt x="0" y="0"/>
                  </a:moveTo>
                  <a:lnTo>
                    <a:pt x="11691" y="29229"/>
                  </a:lnTo>
                  <a:lnTo>
                    <a:pt x="15135" y="45179"/>
                  </a:lnTo>
                  <a:lnTo>
                    <a:pt x="17431" y="63155"/>
                  </a:lnTo>
                  <a:lnTo>
                    <a:pt x="18962" y="82479"/>
                  </a:lnTo>
                  <a:lnTo>
                    <a:pt x="19982" y="101479"/>
                  </a:lnTo>
                  <a:lnTo>
                    <a:pt x="21116" y="138904"/>
                  </a:lnTo>
                  <a:lnTo>
                    <a:pt x="20195" y="157449"/>
                  </a:lnTo>
                  <a:lnTo>
                    <a:pt x="18357" y="175929"/>
                  </a:lnTo>
                  <a:lnTo>
                    <a:pt x="15908" y="194367"/>
                  </a:lnTo>
                  <a:lnTo>
                    <a:pt x="16723" y="201765"/>
                  </a:lnTo>
                  <a:lnTo>
                    <a:pt x="19713" y="201803"/>
                  </a:lnTo>
                  <a:lnTo>
                    <a:pt x="24154" y="196935"/>
                  </a:lnTo>
                  <a:lnTo>
                    <a:pt x="28337" y="190018"/>
                  </a:lnTo>
                  <a:lnTo>
                    <a:pt x="32350" y="181737"/>
                  </a:lnTo>
                  <a:lnTo>
                    <a:pt x="36249" y="172545"/>
                  </a:lnTo>
                  <a:lnTo>
                    <a:pt x="47106" y="149282"/>
                  </a:lnTo>
                  <a:lnTo>
                    <a:pt x="74014" y="94470"/>
                  </a:lnTo>
                  <a:lnTo>
                    <a:pt x="82377" y="82556"/>
                  </a:lnTo>
                  <a:lnTo>
                    <a:pt x="91623" y="72167"/>
                  </a:lnTo>
                  <a:lnTo>
                    <a:pt x="101458" y="62794"/>
                  </a:lnTo>
                  <a:lnTo>
                    <a:pt x="112908" y="57768"/>
                  </a:lnTo>
                  <a:lnTo>
                    <a:pt x="125436" y="55641"/>
                  </a:lnTo>
                  <a:lnTo>
                    <a:pt x="138682" y="55447"/>
                  </a:lnTo>
                  <a:lnTo>
                    <a:pt x="148736" y="58988"/>
                  </a:lnTo>
                  <a:lnTo>
                    <a:pt x="156662" y="65019"/>
                  </a:lnTo>
                  <a:lnTo>
                    <a:pt x="163169" y="72710"/>
                  </a:lnTo>
                  <a:lnTo>
                    <a:pt x="168731" y="82732"/>
                  </a:lnTo>
                  <a:lnTo>
                    <a:pt x="173663" y="94307"/>
                  </a:lnTo>
                  <a:lnTo>
                    <a:pt x="178174" y="106918"/>
                  </a:lnTo>
                  <a:lnTo>
                    <a:pt x="181181" y="120219"/>
                  </a:lnTo>
                  <a:lnTo>
                    <a:pt x="183186" y="133980"/>
                  </a:lnTo>
                  <a:lnTo>
                    <a:pt x="184523" y="148049"/>
                  </a:lnTo>
                  <a:lnTo>
                    <a:pt x="185414" y="162322"/>
                  </a:lnTo>
                  <a:lnTo>
                    <a:pt x="186008" y="176731"/>
                  </a:lnTo>
                  <a:lnTo>
                    <a:pt x="198208" y="231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718757" y="1662745"/>
              <a:ext cx="165175" cy="262508"/>
            </a:xfrm>
            <a:custGeom>
              <a:avLst/>
              <a:gdLst/>
              <a:ahLst/>
              <a:cxnLst/>
              <a:rect l="0" t="0" r="0" b="0"/>
              <a:pathLst>
                <a:path w="165175" h="262508">
                  <a:moveTo>
                    <a:pt x="0" y="33035"/>
                  </a:moveTo>
                  <a:lnTo>
                    <a:pt x="24808" y="107457"/>
                  </a:lnTo>
                  <a:lnTo>
                    <a:pt x="28774" y="123026"/>
                  </a:lnTo>
                  <a:lnTo>
                    <a:pt x="32641" y="140745"/>
                  </a:lnTo>
                  <a:lnTo>
                    <a:pt x="47639" y="216086"/>
                  </a:lnTo>
                  <a:lnTo>
                    <a:pt x="51336" y="232150"/>
                  </a:lnTo>
                  <a:lnTo>
                    <a:pt x="55023" y="246529"/>
                  </a:lnTo>
                  <a:lnTo>
                    <a:pt x="58706" y="259787"/>
                  </a:lnTo>
                  <a:lnTo>
                    <a:pt x="61160" y="262507"/>
                  </a:lnTo>
                  <a:lnTo>
                    <a:pt x="62797" y="258203"/>
                  </a:lnTo>
                  <a:lnTo>
                    <a:pt x="63888" y="249217"/>
                  </a:lnTo>
                  <a:lnTo>
                    <a:pt x="65839" y="238331"/>
                  </a:lnTo>
                  <a:lnTo>
                    <a:pt x="68363" y="226180"/>
                  </a:lnTo>
                  <a:lnTo>
                    <a:pt x="71269" y="213186"/>
                  </a:lnTo>
                  <a:lnTo>
                    <a:pt x="74430" y="200852"/>
                  </a:lnTo>
                  <a:lnTo>
                    <a:pt x="77761" y="188959"/>
                  </a:lnTo>
                  <a:lnTo>
                    <a:pt x="81205" y="177360"/>
                  </a:lnTo>
                  <a:lnTo>
                    <a:pt x="84724" y="163510"/>
                  </a:lnTo>
                  <a:lnTo>
                    <a:pt x="91897" y="131807"/>
                  </a:lnTo>
                  <a:lnTo>
                    <a:pt x="96747" y="116012"/>
                  </a:lnTo>
                  <a:lnTo>
                    <a:pt x="102427" y="100588"/>
                  </a:lnTo>
                  <a:lnTo>
                    <a:pt x="108660" y="85412"/>
                  </a:lnTo>
                  <a:lnTo>
                    <a:pt x="115263" y="72847"/>
                  </a:lnTo>
                  <a:lnTo>
                    <a:pt x="122112" y="62023"/>
                  </a:lnTo>
                  <a:lnTo>
                    <a:pt x="129125" y="52360"/>
                  </a:lnTo>
                  <a:lnTo>
                    <a:pt x="143442" y="31836"/>
                  </a:lnTo>
                  <a:lnTo>
                    <a:pt x="16517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972023" y="1723630"/>
              <a:ext cx="297313" cy="257625"/>
            </a:xfrm>
            <a:custGeom>
              <a:avLst/>
              <a:gdLst/>
              <a:ahLst/>
              <a:cxnLst/>
              <a:rect l="0" t="0" r="0" b="0"/>
              <a:pathLst>
                <a:path w="297313" h="257625">
                  <a:moveTo>
                    <a:pt x="0" y="148335"/>
                  </a:moveTo>
                  <a:lnTo>
                    <a:pt x="35074" y="148335"/>
                  </a:lnTo>
                  <a:lnTo>
                    <a:pt x="51524" y="147111"/>
                  </a:lnTo>
                  <a:lnTo>
                    <a:pt x="68607" y="145072"/>
                  </a:lnTo>
                  <a:lnTo>
                    <a:pt x="86114" y="142489"/>
                  </a:lnTo>
                  <a:lnTo>
                    <a:pt x="101456" y="139544"/>
                  </a:lnTo>
                  <a:lnTo>
                    <a:pt x="115354" y="136357"/>
                  </a:lnTo>
                  <a:lnTo>
                    <a:pt x="128290" y="133008"/>
                  </a:lnTo>
                  <a:lnTo>
                    <a:pt x="139361" y="128329"/>
                  </a:lnTo>
                  <a:lnTo>
                    <a:pt x="149189" y="122763"/>
                  </a:lnTo>
                  <a:lnTo>
                    <a:pt x="158188" y="116605"/>
                  </a:lnTo>
                  <a:lnTo>
                    <a:pt x="166634" y="108829"/>
                  </a:lnTo>
                  <a:lnTo>
                    <a:pt x="174712" y="99974"/>
                  </a:lnTo>
                  <a:lnTo>
                    <a:pt x="182544" y="90401"/>
                  </a:lnTo>
                  <a:lnTo>
                    <a:pt x="186542" y="77901"/>
                  </a:lnTo>
                  <a:lnTo>
                    <a:pt x="187984" y="63450"/>
                  </a:lnTo>
                  <a:lnTo>
                    <a:pt x="187721" y="47699"/>
                  </a:lnTo>
                  <a:lnTo>
                    <a:pt x="185099" y="34751"/>
                  </a:lnTo>
                  <a:lnTo>
                    <a:pt x="180905" y="23672"/>
                  </a:lnTo>
                  <a:lnTo>
                    <a:pt x="175661" y="13839"/>
                  </a:lnTo>
                  <a:lnTo>
                    <a:pt x="166048" y="7284"/>
                  </a:lnTo>
                  <a:lnTo>
                    <a:pt x="153521" y="2913"/>
                  </a:lnTo>
                  <a:lnTo>
                    <a:pt x="139053" y="0"/>
                  </a:lnTo>
                  <a:lnTo>
                    <a:pt x="124513" y="1728"/>
                  </a:lnTo>
                  <a:lnTo>
                    <a:pt x="109926" y="6551"/>
                  </a:lnTo>
                  <a:lnTo>
                    <a:pt x="95307" y="13437"/>
                  </a:lnTo>
                  <a:lnTo>
                    <a:pt x="83114" y="21697"/>
                  </a:lnTo>
                  <a:lnTo>
                    <a:pt x="72539" y="30875"/>
                  </a:lnTo>
                  <a:lnTo>
                    <a:pt x="37983" y="66133"/>
                  </a:lnTo>
                  <a:lnTo>
                    <a:pt x="31440" y="77628"/>
                  </a:lnTo>
                  <a:lnTo>
                    <a:pt x="25854" y="91409"/>
                  </a:lnTo>
                  <a:lnTo>
                    <a:pt x="20907" y="106714"/>
                  </a:lnTo>
                  <a:lnTo>
                    <a:pt x="18832" y="123034"/>
                  </a:lnTo>
                  <a:lnTo>
                    <a:pt x="18672" y="140032"/>
                  </a:lnTo>
                  <a:lnTo>
                    <a:pt x="19789" y="157482"/>
                  </a:lnTo>
                  <a:lnTo>
                    <a:pt x="24204" y="174009"/>
                  </a:lnTo>
                  <a:lnTo>
                    <a:pt x="30818" y="189921"/>
                  </a:lnTo>
                  <a:lnTo>
                    <a:pt x="38898" y="205423"/>
                  </a:lnTo>
                  <a:lnTo>
                    <a:pt x="47955" y="216981"/>
                  </a:lnTo>
                  <a:lnTo>
                    <a:pt x="57664" y="225910"/>
                  </a:lnTo>
                  <a:lnTo>
                    <a:pt x="67807" y="233086"/>
                  </a:lnTo>
                  <a:lnTo>
                    <a:pt x="78239" y="239094"/>
                  </a:lnTo>
                  <a:lnTo>
                    <a:pt x="88865" y="244323"/>
                  </a:lnTo>
                  <a:lnTo>
                    <a:pt x="99619" y="249032"/>
                  </a:lnTo>
                  <a:lnTo>
                    <a:pt x="111682" y="252171"/>
                  </a:lnTo>
                  <a:lnTo>
                    <a:pt x="124619" y="254264"/>
                  </a:lnTo>
                  <a:lnTo>
                    <a:pt x="138137" y="255660"/>
                  </a:lnTo>
                  <a:lnTo>
                    <a:pt x="154490" y="256590"/>
                  </a:lnTo>
                  <a:lnTo>
                    <a:pt x="192237" y="257624"/>
                  </a:lnTo>
                  <a:lnTo>
                    <a:pt x="208909" y="255452"/>
                  </a:lnTo>
                  <a:lnTo>
                    <a:pt x="223695" y="251558"/>
                  </a:lnTo>
                  <a:lnTo>
                    <a:pt x="249911" y="241928"/>
                  </a:lnTo>
                  <a:lnTo>
                    <a:pt x="297312" y="2254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315804" y="1688171"/>
              <a:ext cx="195787" cy="252501"/>
            </a:xfrm>
            <a:custGeom>
              <a:avLst/>
              <a:gdLst/>
              <a:ahLst/>
              <a:cxnLst/>
              <a:rect l="0" t="0" r="0" b="0"/>
              <a:pathLst>
                <a:path w="195787" h="252501">
                  <a:moveTo>
                    <a:pt x="8589" y="29632"/>
                  </a:moveTo>
                  <a:lnTo>
                    <a:pt x="56228" y="172549"/>
                  </a:lnTo>
                  <a:lnTo>
                    <a:pt x="58701" y="184862"/>
                  </a:lnTo>
                  <a:lnTo>
                    <a:pt x="60350" y="197964"/>
                  </a:lnTo>
                  <a:lnTo>
                    <a:pt x="61449" y="211593"/>
                  </a:lnTo>
                  <a:lnTo>
                    <a:pt x="60958" y="224350"/>
                  </a:lnTo>
                  <a:lnTo>
                    <a:pt x="59407" y="236525"/>
                  </a:lnTo>
                  <a:lnTo>
                    <a:pt x="57150" y="248312"/>
                  </a:lnTo>
                  <a:lnTo>
                    <a:pt x="51975" y="252500"/>
                  </a:lnTo>
                  <a:lnTo>
                    <a:pt x="44854" y="251621"/>
                  </a:lnTo>
                  <a:lnTo>
                    <a:pt x="36436" y="247364"/>
                  </a:lnTo>
                  <a:lnTo>
                    <a:pt x="29601" y="238409"/>
                  </a:lnTo>
                  <a:lnTo>
                    <a:pt x="23821" y="226322"/>
                  </a:lnTo>
                  <a:lnTo>
                    <a:pt x="9839" y="186607"/>
                  </a:lnTo>
                  <a:lnTo>
                    <a:pt x="5752" y="174657"/>
                  </a:lnTo>
                  <a:lnTo>
                    <a:pt x="3027" y="159350"/>
                  </a:lnTo>
                  <a:lnTo>
                    <a:pt x="1211" y="141804"/>
                  </a:lnTo>
                  <a:lnTo>
                    <a:pt x="0" y="122766"/>
                  </a:lnTo>
                  <a:lnTo>
                    <a:pt x="416" y="103957"/>
                  </a:lnTo>
                  <a:lnTo>
                    <a:pt x="1917" y="85299"/>
                  </a:lnTo>
                  <a:lnTo>
                    <a:pt x="4141" y="66743"/>
                  </a:lnTo>
                  <a:lnTo>
                    <a:pt x="8071" y="51926"/>
                  </a:lnTo>
                  <a:lnTo>
                    <a:pt x="13138" y="39601"/>
                  </a:lnTo>
                  <a:lnTo>
                    <a:pt x="18962" y="28937"/>
                  </a:lnTo>
                  <a:lnTo>
                    <a:pt x="27740" y="20604"/>
                  </a:lnTo>
                  <a:lnTo>
                    <a:pt x="38485" y="13825"/>
                  </a:lnTo>
                  <a:lnTo>
                    <a:pt x="50543" y="8083"/>
                  </a:lnTo>
                  <a:lnTo>
                    <a:pt x="64699" y="4254"/>
                  </a:lnTo>
                  <a:lnTo>
                    <a:pt x="80254" y="1702"/>
                  </a:lnTo>
                  <a:lnTo>
                    <a:pt x="96741" y="0"/>
                  </a:lnTo>
                  <a:lnTo>
                    <a:pt x="111404" y="90"/>
                  </a:lnTo>
                  <a:lnTo>
                    <a:pt x="124849" y="1372"/>
                  </a:lnTo>
                  <a:lnTo>
                    <a:pt x="137483" y="3451"/>
                  </a:lnTo>
                  <a:lnTo>
                    <a:pt x="148353" y="7284"/>
                  </a:lnTo>
                  <a:lnTo>
                    <a:pt x="158046" y="12287"/>
                  </a:lnTo>
                  <a:lnTo>
                    <a:pt x="195786" y="2963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670419" y="1629710"/>
              <a:ext cx="50391" cy="330348"/>
            </a:xfrm>
            <a:custGeom>
              <a:avLst/>
              <a:gdLst/>
              <a:ahLst/>
              <a:cxnLst/>
              <a:rect l="0" t="0" r="0" b="0"/>
              <a:pathLst>
                <a:path w="50391" h="330348">
                  <a:moveTo>
                    <a:pt x="6344" y="0"/>
                  </a:moveTo>
                  <a:lnTo>
                    <a:pt x="6344" y="76633"/>
                  </a:lnTo>
                  <a:lnTo>
                    <a:pt x="5121" y="91465"/>
                  </a:lnTo>
                  <a:lnTo>
                    <a:pt x="3082" y="105023"/>
                  </a:lnTo>
                  <a:lnTo>
                    <a:pt x="498" y="117732"/>
                  </a:lnTo>
                  <a:lnTo>
                    <a:pt x="0" y="133546"/>
                  </a:lnTo>
                  <a:lnTo>
                    <a:pt x="891" y="151430"/>
                  </a:lnTo>
                  <a:lnTo>
                    <a:pt x="2709" y="170693"/>
                  </a:lnTo>
                  <a:lnTo>
                    <a:pt x="5144" y="189653"/>
                  </a:lnTo>
                  <a:lnTo>
                    <a:pt x="7991" y="208411"/>
                  </a:lnTo>
                  <a:lnTo>
                    <a:pt x="11113" y="227033"/>
                  </a:lnTo>
                  <a:lnTo>
                    <a:pt x="15641" y="244342"/>
                  </a:lnTo>
                  <a:lnTo>
                    <a:pt x="21107" y="260775"/>
                  </a:lnTo>
                  <a:lnTo>
                    <a:pt x="50390" y="3303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555636" y="1783872"/>
              <a:ext cx="352371" cy="33036"/>
            </a:xfrm>
            <a:custGeom>
              <a:avLst/>
              <a:gdLst/>
              <a:ahLst/>
              <a:cxnLst/>
              <a:rect l="0" t="0" r="0" b="0"/>
              <a:pathLst>
                <a:path w="352371" h="33036">
                  <a:moveTo>
                    <a:pt x="0" y="33035"/>
                  </a:moveTo>
                  <a:lnTo>
                    <a:pt x="208093" y="33035"/>
                  </a:lnTo>
                  <a:lnTo>
                    <a:pt x="229268" y="31811"/>
                  </a:lnTo>
                  <a:lnTo>
                    <a:pt x="249502" y="29772"/>
                  </a:lnTo>
                  <a:lnTo>
                    <a:pt x="269109" y="27189"/>
                  </a:lnTo>
                  <a:lnTo>
                    <a:pt x="285851" y="24244"/>
                  </a:lnTo>
                  <a:lnTo>
                    <a:pt x="300683" y="21057"/>
                  </a:lnTo>
                  <a:lnTo>
                    <a:pt x="35237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3508783" y="1464537"/>
            <a:ext cx="4642415" cy="715753"/>
            <a:chOff x="3508783" y="1464537"/>
            <a:chExt cx="4642415" cy="715753"/>
          </a:xfrm>
        </p:grpSpPr>
        <p:sp>
          <p:nvSpPr>
            <p:cNvPr id="11" name="Freeform 10"/>
            <p:cNvSpPr/>
            <p:nvPr/>
          </p:nvSpPr>
          <p:spPr>
            <a:xfrm>
              <a:off x="3508783" y="1464537"/>
              <a:ext cx="216103" cy="538368"/>
            </a:xfrm>
            <a:custGeom>
              <a:avLst/>
              <a:gdLst/>
              <a:ahLst/>
              <a:cxnLst/>
              <a:rect l="0" t="0" r="0" b="0"/>
              <a:pathLst>
                <a:path w="216103" h="538368">
                  <a:moveTo>
                    <a:pt x="114974" y="0"/>
                  </a:moveTo>
                  <a:lnTo>
                    <a:pt x="90167" y="99230"/>
                  </a:lnTo>
                  <a:lnTo>
                    <a:pt x="84977" y="115094"/>
                  </a:lnTo>
                  <a:lnTo>
                    <a:pt x="79071" y="130563"/>
                  </a:lnTo>
                  <a:lnTo>
                    <a:pt x="72686" y="145771"/>
                  </a:lnTo>
                  <a:lnTo>
                    <a:pt x="65982" y="160803"/>
                  </a:lnTo>
                  <a:lnTo>
                    <a:pt x="52009" y="190556"/>
                  </a:lnTo>
                  <a:lnTo>
                    <a:pt x="46080" y="205342"/>
                  </a:lnTo>
                  <a:lnTo>
                    <a:pt x="40904" y="220093"/>
                  </a:lnTo>
                  <a:lnTo>
                    <a:pt x="36230" y="234821"/>
                  </a:lnTo>
                  <a:lnTo>
                    <a:pt x="31891" y="250758"/>
                  </a:lnTo>
                  <a:lnTo>
                    <a:pt x="27774" y="267499"/>
                  </a:lnTo>
                  <a:lnTo>
                    <a:pt x="12376" y="332479"/>
                  </a:lnTo>
                  <a:lnTo>
                    <a:pt x="1240" y="377608"/>
                  </a:lnTo>
                  <a:lnTo>
                    <a:pt x="0" y="394889"/>
                  </a:lnTo>
                  <a:lnTo>
                    <a:pt x="396" y="413751"/>
                  </a:lnTo>
                  <a:lnTo>
                    <a:pt x="1883" y="433666"/>
                  </a:lnTo>
                  <a:lnTo>
                    <a:pt x="5322" y="453061"/>
                  </a:lnTo>
                  <a:lnTo>
                    <a:pt x="10062" y="472108"/>
                  </a:lnTo>
                  <a:lnTo>
                    <a:pt x="15668" y="490924"/>
                  </a:lnTo>
                  <a:lnTo>
                    <a:pt x="24300" y="505914"/>
                  </a:lnTo>
                  <a:lnTo>
                    <a:pt x="34949" y="518355"/>
                  </a:lnTo>
                  <a:lnTo>
                    <a:pt x="46942" y="529096"/>
                  </a:lnTo>
                  <a:lnTo>
                    <a:pt x="61055" y="535033"/>
                  </a:lnTo>
                  <a:lnTo>
                    <a:pt x="76581" y="537768"/>
                  </a:lnTo>
                  <a:lnTo>
                    <a:pt x="93050" y="538367"/>
                  </a:lnTo>
                  <a:lnTo>
                    <a:pt x="110146" y="536320"/>
                  </a:lnTo>
                  <a:lnTo>
                    <a:pt x="127661" y="532508"/>
                  </a:lnTo>
                  <a:lnTo>
                    <a:pt x="145455" y="527520"/>
                  </a:lnTo>
                  <a:lnTo>
                    <a:pt x="160989" y="519301"/>
                  </a:lnTo>
                  <a:lnTo>
                    <a:pt x="175015" y="508927"/>
                  </a:lnTo>
                  <a:lnTo>
                    <a:pt x="188036" y="497117"/>
                  </a:lnTo>
                  <a:lnTo>
                    <a:pt x="197940" y="484350"/>
                  </a:lnTo>
                  <a:lnTo>
                    <a:pt x="205767" y="470944"/>
                  </a:lnTo>
                  <a:lnTo>
                    <a:pt x="212208" y="457113"/>
                  </a:lnTo>
                  <a:lnTo>
                    <a:pt x="215278" y="444222"/>
                  </a:lnTo>
                  <a:lnTo>
                    <a:pt x="216102" y="431957"/>
                  </a:lnTo>
                  <a:lnTo>
                    <a:pt x="215428" y="420110"/>
                  </a:lnTo>
                  <a:lnTo>
                    <a:pt x="211307" y="410989"/>
                  </a:lnTo>
                  <a:lnTo>
                    <a:pt x="204890" y="403684"/>
                  </a:lnTo>
                  <a:lnTo>
                    <a:pt x="196941" y="397591"/>
                  </a:lnTo>
                  <a:lnTo>
                    <a:pt x="186748" y="393529"/>
                  </a:lnTo>
                  <a:lnTo>
                    <a:pt x="175058" y="390821"/>
                  </a:lnTo>
                  <a:lnTo>
                    <a:pt x="162371" y="389016"/>
                  </a:lnTo>
                  <a:lnTo>
                    <a:pt x="149020" y="391483"/>
                  </a:lnTo>
                  <a:lnTo>
                    <a:pt x="135224" y="396798"/>
                  </a:lnTo>
                  <a:lnTo>
                    <a:pt x="121133" y="404012"/>
                  </a:lnTo>
                  <a:lnTo>
                    <a:pt x="109292" y="411268"/>
                  </a:lnTo>
                  <a:lnTo>
                    <a:pt x="98951" y="418552"/>
                  </a:lnTo>
                  <a:lnTo>
                    <a:pt x="89610" y="425856"/>
                  </a:lnTo>
                  <a:lnTo>
                    <a:pt x="80936" y="433172"/>
                  </a:lnTo>
                  <a:lnTo>
                    <a:pt x="72706" y="440496"/>
                  </a:lnTo>
                  <a:lnTo>
                    <a:pt x="64772" y="447826"/>
                  </a:lnTo>
                  <a:lnTo>
                    <a:pt x="58260" y="456383"/>
                  </a:lnTo>
                  <a:lnTo>
                    <a:pt x="52694" y="465758"/>
                  </a:lnTo>
                  <a:lnTo>
                    <a:pt x="37893" y="4955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133284" y="1781267"/>
              <a:ext cx="201060" cy="399023"/>
            </a:xfrm>
            <a:custGeom>
              <a:avLst/>
              <a:gdLst/>
              <a:ahLst/>
              <a:cxnLst/>
              <a:rect l="0" t="0" r="0" b="0"/>
              <a:pathLst>
                <a:path w="201060" h="399023">
                  <a:moveTo>
                    <a:pt x="195213" y="79686"/>
                  </a:moveTo>
                  <a:lnTo>
                    <a:pt x="201059" y="56304"/>
                  </a:lnTo>
                  <a:lnTo>
                    <a:pt x="200334" y="45745"/>
                  </a:lnTo>
                  <a:lnTo>
                    <a:pt x="197403" y="35036"/>
                  </a:lnTo>
                  <a:lnTo>
                    <a:pt x="193003" y="24226"/>
                  </a:lnTo>
                  <a:lnTo>
                    <a:pt x="185175" y="15795"/>
                  </a:lnTo>
                  <a:lnTo>
                    <a:pt x="175062" y="8952"/>
                  </a:lnTo>
                  <a:lnTo>
                    <a:pt x="163426" y="3166"/>
                  </a:lnTo>
                  <a:lnTo>
                    <a:pt x="149552" y="532"/>
                  </a:lnTo>
                  <a:lnTo>
                    <a:pt x="134184" y="0"/>
                  </a:lnTo>
                  <a:lnTo>
                    <a:pt x="117822" y="868"/>
                  </a:lnTo>
                  <a:lnTo>
                    <a:pt x="104467" y="3894"/>
                  </a:lnTo>
                  <a:lnTo>
                    <a:pt x="93116" y="8359"/>
                  </a:lnTo>
                  <a:lnTo>
                    <a:pt x="83102" y="13782"/>
                  </a:lnTo>
                  <a:lnTo>
                    <a:pt x="72756" y="19844"/>
                  </a:lnTo>
                  <a:lnTo>
                    <a:pt x="51472" y="33106"/>
                  </a:lnTo>
                  <a:lnTo>
                    <a:pt x="41881" y="40068"/>
                  </a:lnTo>
                  <a:lnTo>
                    <a:pt x="33039" y="47157"/>
                  </a:lnTo>
                  <a:lnTo>
                    <a:pt x="24699" y="54329"/>
                  </a:lnTo>
                  <a:lnTo>
                    <a:pt x="17914" y="62782"/>
                  </a:lnTo>
                  <a:lnTo>
                    <a:pt x="12168" y="72087"/>
                  </a:lnTo>
                  <a:lnTo>
                    <a:pt x="7114" y="81961"/>
                  </a:lnTo>
                  <a:lnTo>
                    <a:pt x="3744" y="93438"/>
                  </a:lnTo>
                  <a:lnTo>
                    <a:pt x="1498" y="105983"/>
                  </a:lnTo>
                  <a:lnTo>
                    <a:pt x="0" y="119241"/>
                  </a:lnTo>
                  <a:lnTo>
                    <a:pt x="1449" y="130526"/>
                  </a:lnTo>
                  <a:lnTo>
                    <a:pt x="4862" y="140497"/>
                  </a:lnTo>
                  <a:lnTo>
                    <a:pt x="9584" y="149591"/>
                  </a:lnTo>
                  <a:lnTo>
                    <a:pt x="18850" y="154430"/>
                  </a:lnTo>
                  <a:lnTo>
                    <a:pt x="31145" y="156433"/>
                  </a:lnTo>
                  <a:lnTo>
                    <a:pt x="45458" y="156544"/>
                  </a:lnTo>
                  <a:lnTo>
                    <a:pt x="59895" y="154172"/>
                  </a:lnTo>
                  <a:lnTo>
                    <a:pt x="74414" y="150143"/>
                  </a:lnTo>
                  <a:lnTo>
                    <a:pt x="88986" y="145010"/>
                  </a:lnTo>
                  <a:lnTo>
                    <a:pt x="101149" y="139141"/>
                  </a:lnTo>
                  <a:lnTo>
                    <a:pt x="111704" y="132781"/>
                  </a:lnTo>
                  <a:lnTo>
                    <a:pt x="121188" y="126094"/>
                  </a:lnTo>
                  <a:lnTo>
                    <a:pt x="131181" y="117966"/>
                  </a:lnTo>
                  <a:lnTo>
                    <a:pt x="141513" y="108877"/>
                  </a:lnTo>
                  <a:lnTo>
                    <a:pt x="161559" y="90213"/>
                  </a:lnTo>
                  <a:lnTo>
                    <a:pt x="178624" y="73761"/>
                  </a:lnTo>
                  <a:lnTo>
                    <a:pt x="182930" y="74513"/>
                  </a:lnTo>
                  <a:lnTo>
                    <a:pt x="184578" y="81131"/>
                  </a:lnTo>
                  <a:lnTo>
                    <a:pt x="184452" y="91661"/>
                  </a:lnTo>
                  <a:lnTo>
                    <a:pt x="183145" y="104799"/>
                  </a:lnTo>
                  <a:lnTo>
                    <a:pt x="181050" y="119675"/>
                  </a:lnTo>
                  <a:lnTo>
                    <a:pt x="178430" y="135709"/>
                  </a:lnTo>
                  <a:lnTo>
                    <a:pt x="175460" y="151293"/>
                  </a:lnTo>
                  <a:lnTo>
                    <a:pt x="168897" y="181659"/>
                  </a:lnTo>
                  <a:lnTo>
                    <a:pt x="166657" y="199056"/>
                  </a:lnTo>
                  <a:lnTo>
                    <a:pt x="165165" y="217994"/>
                  </a:lnTo>
                  <a:lnTo>
                    <a:pt x="164169" y="237961"/>
                  </a:lnTo>
                  <a:lnTo>
                    <a:pt x="162282" y="254943"/>
                  </a:lnTo>
                  <a:lnTo>
                    <a:pt x="159801" y="269934"/>
                  </a:lnTo>
                  <a:lnTo>
                    <a:pt x="147027" y="332060"/>
                  </a:lnTo>
                  <a:lnTo>
                    <a:pt x="145960" y="348263"/>
                  </a:lnTo>
                  <a:lnTo>
                    <a:pt x="146472" y="363959"/>
                  </a:lnTo>
                  <a:lnTo>
                    <a:pt x="151167" y="39902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438613" y="1739826"/>
              <a:ext cx="77082" cy="319336"/>
            </a:xfrm>
            <a:custGeom>
              <a:avLst/>
              <a:gdLst/>
              <a:ahLst/>
              <a:cxnLst/>
              <a:rect l="0" t="0" r="0" b="0"/>
              <a:pathLst>
                <a:path w="77082" h="319336">
                  <a:moveTo>
                    <a:pt x="77081" y="0"/>
                  </a:moveTo>
                  <a:lnTo>
                    <a:pt x="71235" y="40920"/>
                  </a:lnTo>
                  <a:lnTo>
                    <a:pt x="68290" y="56644"/>
                  </a:lnTo>
                  <a:lnTo>
                    <a:pt x="65102" y="70797"/>
                  </a:lnTo>
                  <a:lnTo>
                    <a:pt x="61754" y="83903"/>
                  </a:lnTo>
                  <a:lnTo>
                    <a:pt x="58298" y="96311"/>
                  </a:lnTo>
                  <a:lnTo>
                    <a:pt x="51196" y="119886"/>
                  </a:lnTo>
                  <a:lnTo>
                    <a:pt x="29347" y="187088"/>
                  </a:lnTo>
                  <a:lnTo>
                    <a:pt x="25682" y="201806"/>
                  </a:lnTo>
                  <a:lnTo>
                    <a:pt x="22015" y="218960"/>
                  </a:lnTo>
                  <a:lnTo>
                    <a:pt x="18347" y="237736"/>
                  </a:lnTo>
                  <a:lnTo>
                    <a:pt x="14679" y="253924"/>
                  </a:lnTo>
                  <a:lnTo>
                    <a:pt x="11009" y="268387"/>
                  </a:lnTo>
                  <a:lnTo>
                    <a:pt x="0" y="3193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405578" y="1849942"/>
              <a:ext cx="154163" cy="33035"/>
            </a:xfrm>
            <a:custGeom>
              <a:avLst/>
              <a:gdLst/>
              <a:ahLst/>
              <a:cxnLst/>
              <a:rect l="0" t="0" r="0" b="0"/>
              <a:pathLst>
                <a:path w="154163" h="33035">
                  <a:moveTo>
                    <a:pt x="0" y="33034"/>
                  </a:moveTo>
                  <a:lnTo>
                    <a:pt x="35074" y="21343"/>
                  </a:lnTo>
                  <a:lnTo>
                    <a:pt x="51523" y="17899"/>
                  </a:lnTo>
                  <a:lnTo>
                    <a:pt x="68607" y="15603"/>
                  </a:lnTo>
                  <a:lnTo>
                    <a:pt x="86114" y="14073"/>
                  </a:lnTo>
                  <a:lnTo>
                    <a:pt x="101456" y="11829"/>
                  </a:lnTo>
                  <a:lnTo>
                    <a:pt x="115354" y="9109"/>
                  </a:lnTo>
                  <a:lnTo>
                    <a:pt x="15416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647832" y="1778027"/>
              <a:ext cx="183456" cy="213528"/>
            </a:xfrm>
            <a:custGeom>
              <a:avLst/>
              <a:gdLst/>
              <a:ahLst/>
              <a:cxnLst/>
              <a:rect l="0" t="0" r="0" b="0"/>
              <a:pathLst>
                <a:path w="183456" h="213528">
                  <a:moveTo>
                    <a:pt x="176185" y="5845"/>
                  </a:moveTo>
                  <a:lnTo>
                    <a:pt x="129420" y="0"/>
                  </a:lnTo>
                  <a:lnTo>
                    <a:pt x="111974" y="725"/>
                  </a:lnTo>
                  <a:lnTo>
                    <a:pt x="96673" y="3655"/>
                  </a:lnTo>
                  <a:lnTo>
                    <a:pt x="82801" y="8056"/>
                  </a:lnTo>
                  <a:lnTo>
                    <a:pt x="74777" y="14660"/>
                  </a:lnTo>
                  <a:lnTo>
                    <a:pt x="70651" y="22733"/>
                  </a:lnTo>
                  <a:lnTo>
                    <a:pt x="69124" y="31786"/>
                  </a:lnTo>
                  <a:lnTo>
                    <a:pt x="70553" y="40268"/>
                  </a:lnTo>
                  <a:lnTo>
                    <a:pt x="73953" y="48370"/>
                  </a:lnTo>
                  <a:lnTo>
                    <a:pt x="78666" y="56218"/>
                  </a:lnTo>
                  <a:lnTo>
                    <a:pt x="86703" y="65121"/>
                  </a:lnTo>
                  <a:lnTo>
                    <a:pt x="96954" y="74727"/>
                  </a:lnTo>
                  <a:lnTo>
                    <a:pt x="108683" y="84801"/>
                  </a:lnTo>
                  <a:lnTo>
                    <a:pt x="121395" y="95188"/>
                  </a:lnTo>
                  <a:lnTo>
                    <a:pt x="148572" y="116516"/>
                  </a:lnTo>
                  <a:lnTo>
                    <a:pt x="160223" y="127343"/>
                  </a:lnTo>
                  <a:lnTo>
                    <a:pt x="170438" y="138231"/>
                  </a:lnTo>
                  <a:lnTo>
                    <a:pt x="179695" y="149160"/>
                  </a:lnTo>
                  <a:lnTo>
                    <a:pt x="183419" y="160117"/>
                  </a:lnTo>
                  <a:lnTo>
                    <a:pt x="183455" y="171092"/>
                  </a:lnTo>
                  <a:lnTo>
                    <a:pt x="181032" y="182079"/>
                  </a:lnTo>
                  <a:lnTo>
                    <a:pt x="174522" y="190627"/>
                  </a:lnTo>
                  <a:lnTo>
                    <a:pt x="165289" y="197550"/>
                  </a:lnTo>
                  <a:lnTo>
                    <a:pt x="154239" y="203388"/>
                  </a:lnTo>
                  <a:lnTo>
                    <a:pt x="139531" y="207280"/>
                  </a:lnTo>
                  <a:lnTo>
                    <a:pt x="122385" y="209875"/>
                  </a:lnTo>
                  <a:lnTo>
                    <a:pt x="103614" y="211605"/>
                  </a:lnTo>
                  <a:lnTo>
                    <a:pt x="86205" y="212758"/>
                  </a:lnTo>
                  <a:lnTo>
                    <a:pt x="69705" y="213527"/>
                  </a:lnTo>
                  <a:lnTo>
                    <a:pt x="0" y="2040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198410" y="1772861"/>
              <a:ext cx="66071" cy="253267"/>
            </a:xfrm>
            <a:custGeom>
              <a:avLst/>
              <a:gdLst/>
              <a:ahLst/>
              <a:cxnLst/>
              <a:rect l="0" t="0" r="0" b="0"/>
              <a:pathLst>
                <a:path w="66071" h="253267">
                  <a:moveTo>
                    <a:pt x="66070" y="0"/>
                  </a:moveTo>
                  <a:lnTo>
                    <a:pt x="60224" y="40919"/>
                  </a:lnTo>
                  <a:lnTo>
                    <a:pt x="57279" y="56644"/>
                  </a:lnTo>
                  <a:lnTo>
                    <a:pt x="54092" y="70797"/>
                  </a:lnTo>
                  <a:lnTo>
                    <a:pt x="50744" y="83903"/>
                  </a:lnTo>
                  <a:lnTo>
                    <a:pt x="47288" y="96311"/>
                  </a:lnTo>
                  <a:lnTo>
                    <a:pt x="40185" y="119886"/>
                  </a:lnTo>
                  <a:lnTo>
                    <a:pt x="29308" y="153794"/>
                  </a:lnTo>
                  <a:lnTo>
                    <a:pt x="25657" y="166152"/>
                  </a:lnTo>
                  <a:lnTo>
                    <a:pt x="14671" y="205703"/>
                  </a:lnTo>
                  <a:lnTo>
                    <a:pt x="0" y="253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350298" y="1805895"/>
              <a:ext cx="211495" cy="209221"/>
            </a:xfrm>
            <a:custGeom>
              <a:avLst/>
              <a:gdLst/>
              <a:ahLst/>
              <a:cxnLst/>
              <a:rect l="0" t="0" r="0" b="0"/>
              <a:pathLst>
                <a:path w="211495" h="209221">
                  <a:moveTo>
                    <a:pt x="35309" y="0"/>
                  </a:moveTo>
                  <a:lnTo>
                    <a:pt x="35309" y="23383"/>
                  </a:lnTo>
                  <a:lnTo>
                    <a:pt x="34086" y="36389"/>
                  </a:lnTo>
                  <a:lnTo>
                    <a:pt x="32046" y="51176"/>
                  </a:lnTo>
                  <a:lnTo>
                    <a:pt x="29463" y="67152"/>
                  </a:lnTo>
                  <a:lnTo>
                    <a:pt x="26518" y="81474"/>
                  </a:lnTo>
                  <a:lnTo>
                    <a:pt x="23331" y="94692"/>
                  </a:lnTo>
                  <a:lnTo>
                    <a:pt x="19983" y="107174"/>
                  </a:lnTo>
                  <a:lnTo>
                    <a:pt x="15303" y="119166"/>
                  </a:lnTo>
                  <a:lnTo>
                    <a:pt x="9737" y="130832"/>
                  </a:lnTo>
                  <a:lnTo>
                    <a:pt x="3579" y="142279"/>
                  </a:lnTo>
                  <a:lnTo>
                    <a:pt x="697" y="145017"/>
                  </a:lnTo>
                  <a:lnTo>
                    <a:pt x="0" y="141948"/>
                  </a:lnTo>
                  <a:lnTo>
                    <a:pt x="758" y="135008"/>
                  </a:lnTo>
                  <a:lnTo>
                    <a:pt x="2487" y="126711"/>
                  </a:lnTo>
                  <a:lnTo>
                    <a:pt x="4863" y="117509"/>
                  </a:lnTo>
                  <a:lnTo>
                    <a:pt x="7671" y="107703"/>
                  </a:lnTo>
                  <a:lnTo>
                    <a:pt x="11990" y="98719"/>
                  </a:lnTo>
                  <a:lnTo>
                    <a:pt x="17316" y="90283"/>
                  </a:lnTo>
                  <a:lnTo>
                    <a:pt x="23313" y="82212"/>
                  </a:lnTo>
                  <a:lnTo>
                    <a:pt x="29759" y="74384"/>
                  </a:lnTo>
                  <a:lnTo>
                    <a:pt x="36503" y="66719"/>
                  </a:lnTo>
                  <a:lnTo>
                    <a:pt x="43446" y="59162"/>
                  </a:lnTo>
                  <a:lnTo>
                    <a:pt x="57686" y="44239"/>
                  </a:lnTo>
                  <a:lnTo>
                    <a:pt x="64909" y="36834"/>
                  </a:lnTo>
                  <a:lnTo>
                    <a:pt x="75842" y="29450"/>
                  </a:lnTo>
                  <a:lnTo>
                    <a:pt x="89248" y="22081"/>
                  </a:lnTo>
                  <a:lnTo>
                    <a:pt x="104303" y="14721"/>
                  </a:lnTo>
                  <a:lnTo>
                    <a:pt x="119234" y="9814"/>
                  </a:lnTo>
                  <a:lnTo>
                    <a:pt x="134081" y="6543"/>
                  </a:lnTo>
                  <a:lnTo>
                    <a:pt x="148874" y="4362"/>
                  </a:lnTo>
                  <a:lnTo>
                    <a:pt x="161183" y="5355"/>
                  </a:lnTo>
                  <a:lnTo>
                    <a:pt x="171836" y="8464"/>
                  </a:lnTo>
                  <a:lnTo>
                    <a:pt x="181385" y="12984"/>
                  </a:lnTo>
                  <a:lnTo>
                    <a:pt x="188974" y="20891"/>
                  </a:lnTo>
                  <a:lnTo>
                    <a:pt x="195257" y="31057"/>
                  </a:lnTo>
                  <a:lnTo>
                    <a:pt x="200670" y="42728"/>
                  </a:lnTo>
                  <a:lnTo>
                    <a:pt x="204278" y="56626"/>
                  </a:lnTo>
                  <a:lnTo>
                    <a:pt x="206683" y="72009"/>
                  </a:lnTo>
                  <a:lnTo>
                    <a:pt x="208287" y="88382"/>
                  </a:lnTo>
                  <a:lnTo>
                    <a:pt x="209356" y="105415"/>
                  </a:lnTo>
                  <a:lnTo>
                    <a:pt x="210069" y="122887"/>
                  </a:lnTo>
                  <a:lnTo>
                    <a:pt x="211494" y="2092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671908" y="1717803"/>
              <a:ext cx="55058" cy="264278"/>
            </a:xfrm>
            <a:custGeom>
              <a:avLst/>
              <a:gdLst/>
              <a:ahLst/>
              <a:cxnLst/>
              <a:rect l="0" t="0" r="0" b="0"/>
              <a:pathLst>
                <a:path w="55058" h="264278">
                  <a:moveTo>
                    <a:pt x="55057" y="0"/>
                  </a:moveTo>
                  <a:lnTo>
                    <a:pt x="49212" y="46765"/>
                  </a:lnTo>
                  <a:lnTo>
                    <a:pt x="46267" y="66659"/>
                  </a:lnTo>
                  <a:lnTo>
                    <a:pt x="39731" y="105076"/>
                  </a:lnTo>
                  <a:lnTo>
                    <a:pt x="36275" y="121438"/>
                  </a:lnTo>
                  <a:lnTo>
                    <a:pt x="32748" y="136016"/>
                  </a:lnTo>
                  <a:lnTo>
                    <a:pt x="29173" y="149406"/>
                  </a:lnTo>
                  <a:lnTo>
                    <a:pt x="25566" y="164450"/>
                  </a:lnTo>
                  <a:lnTo>
                    <a:pt x="18296" y="197479"/>
                  </a:lnTo>
                  <a:lnTo>
                    <a:pt x="14644" y="212404"/>
                  </a:lnTo>
                  <a:lnTo>
                    <a:pt x="10986" y="226025"/>
                  </a:lnTo>
                  <a:lnTo>
                    <a:pt x="0" y="2642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594827" y="1827919"/>
              <a:ext cx="209220" cy="22024"/>
            </a:xfrm>
            <a:custGeom>
              <a:avLst/>
              <a:gdLst/>
              <a:ahLst/>
              <a:cxnLst/>
              <a:rect l="0" t="0" r="0" b="0"/>
              <a:pathLst>
                <a:path w="209220" h="22024">
                  <a:moveTo>
                    <a:pt x="0" y="22023"/>
                  </a:moveTo>
                  <a:lnTo>
                    <a:pt x="40919" y="22023"/>
                  </a:lnTo>
                  <a:lnTo>
                    <a:pt x="56643" y="20799"/>
                  </a:lnTo>
                  <a:lnTo>
                    <a:pt x="70797" y="18760"/>
                  </a:lnTo>
                  <a:lnTo>
                    <a:pt x="83903" y="16177"/>
                  </a:lnTo>
                  <a:lnTo>
                    <a:pt x="99981" y="14455"/>
                  </a:lnTo>
                  <a:lnTo>
                    <a:pt x="118042" y="13307"/>
                  </a:lnTo>
                  <a:lnTo>
                    <a:pt x="137423" y="12542"/>
                  </a:lnTo>
                  <a:lnTo>
                    <a:pt x="154014" y="10808"/>
                  </a:lnTo>
                  <a:lnTo>
                    <a:pt x="168745" y="8429"/>
                  </a:lnTo>
                  <a:lnTo>
                    <a:pt x="20921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852968" y="1794884"/>
              <a:ext cx="210945" cy="192915"/>
            </a:xfrm>
            <a:custGeom>
              <a:avLst/>
              <a:gdLst/>
              <a:ahLst/>
              <a:cxnLst/>
              <a:rect l="0" t="0" r="0" b="0"/>
              <a:pathLst>
                <a:path w="210945" h="192915">
                  <a:moveTo>
                    <a:pt x="61194" y="11011"/>
                  </a:moveTo>
                  <a:lnTo>
                    <a:pt x="37811" y="46085"/>
                  </a:lnTo>
                  <a:lnTo>
                    <a:pt x="28477" y="61311"/>
                  </a:lnTo>
                  <a:lnTo>
                    <a:pt x="19806" y="76356"/>
                  </a:lnTo>
                  <a:lnTo>
                    <a:pt x="11579" y="91280"/>
                  </a:lnTo>
                  <a:lnTo>
                    <a:pt x="6094" y="107346"/>
                  </a:lnTo>
                  <a:lnTo>
                    <a:pt x="2438" y="124175"/>
                  </a:lnTo>
                  <a:lnTo>
                    <a:pt x="0" y="141512"/>
                  </a:lnTo>
                  <a:lnTo>
                    <a:pt x="2045" y="155516"/>
                  </a:lnTo>
                  <a:lnTo>
                    <a:pt x="7080" y="167300"/>
                  </a:lnTo>
                  <a:lnTo>
                    <a:pt x="14106" y="177603"/>
                  </a:lnTo>
                  <a:lnTo>
                    <a:pt x="24908" y="184471"/>
                  </a:lnTo>
                  <a:lnTo>
                    <a:pt x="38227" y="189050"/>
                  </a:lnTo>
                  <a:lnTo>
                    <a:pt x="53223" y="192103"/>
                  </a:lnTo>
                  <a:lnTo>
                    <a:pt x="66892" y="192914"/>
                  </a:lnTo>
                  <a:lnTo>
                    <a:pt x="79675" y="192232"/>
                  </a:lnTo>
                  <a:lnTo>
                    <a:pt x="91867" y="190553"/>
                  </a:lnTo>
                  <a:lnTo>
                    <a:pt x="103666" y="188211"/>
                  </a:lnTo>
                  <a:lnTo>
                    <a:pt x="115202" y="185426"/>
                  </a:lnTo>
                  <a:lnTo>
                    <a:pt x="126563" y="182345"/>
                  </a:lnTo>
                  <a:lnTo>
                    <a:pt x="136585" y="177845"/>
                  </a:lnTo>
                  <a:lnTo>
                    <a:pt x="145712" y="172398"/>
                  </a:lnTo>
                  <a:lnTo>
                    <a:pt x="154245" y="166319"/>
                  </a:lnTo>
                  <a:lnTo>
                    <a:pt x="162380" y="159820"/>
                  </a:lnTo>
                  <a:lnTo>
                    <a:pt x="170250" y="153040"/>
                  </a:lnTo>
                  <a:lnTo>
                    <a:pt x="177945" y="146073"/>
                  </a:lnTo>
                  <a:lnTo>
                    <a:pt x="193019" y="131806"/>
                  </a:lnTo>
                  <a:lnTo>
                    <a:pt x="200465" y="124576"/>
                  </a:lnTo>
                  <a:lnTo>
                    <a:pt x="205429" y="114862"/>
                  </a:lnTo>
                  <a:lnTo>
                    <a:pt x="208737" y="103492"/>
                  </a:lnTo>
                  <a:lnTo>
                    <a:pt x="210944" y="91017"/>
                  </a:lnTo>
                  <a:lnTo>
                    <a:pt x="208744" y="77807"/>
                  </a:lnTo>
                  <a:lnTo>
                    <a:pt x="203607" y="64107"/>
                  </a:lnTo>
                  <a:lnTo>
                    <a:pt x="196512" y="50079"/>
                  </a:lnTo>
                  <a:lnTo>
                    <a:pt x="186888" y="38280"/>
                  </a:lnTo>
                  <a:lnTo>
                    <a:pt x="175577" y="27967"/>
                  </a:lnTo>
                  <a:lnTo>
                    <a:pt x="163143" y="18645"/>
                  </a:lnTo>
                  <a:lnTo>
                    <a:pt x="149960" y="11206"/>
                  </a:lnTo>
                  <a:lnTo>
                    <a:pt x="136277" y="5024"/>
                  </a:lnTo>
                  <a:lnTo>
                    <a:pt x="7220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187399" y="1629710"/>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706995" y="1465154"/>
              <a:ext cx="363382" cy="417823"/>
            </a:xfrm>
            <a:custGeom>
              <a:avLst/>
              <a:gdLst/>
              <a:ahLst/>
              <a:cxnLst/>
              <a:rect l="0" t="0" r="0" b="0"/>
              <a:pathLst>
                <a:path w="363382" h="417823">
                  <a:moveTo>
                    <a:pt x="363381" y="76464"/>
                  </a:moveTo>
                  <a:lnTo>
                    <a:pt x="345844" y="41390"/>
                  </a:lnTo>
                  <a:lnTo>
                    <a:pt x="337008" y="28611"/>
                  </a:lnTo>
                  <a:lnTo>
                    <a:pt x="327446" y="17645"/>
                  </a:lnTo>
                  <a:lnTo>
                    <a:pt x="317401" y="7887"/>
                  </a:lnTo>
                  <a:lnTo>
                    <a:pt x="304587" y="2606"/>
                  </a:lnTo>
                  <a:lnTo>
                    <a:pt x="289927" y="308"/>
                  </a:lnTo>
                  <a:lnTo>
                    <a:pt x="274037" y="0"/>
                  </a:lnTo>
                  <a:lnTo>
                    <a:pt x="260995" y="2241"/>
                  </a:lnTo>
                  <a:lnTo>
                    <a:pt x="249854" y="6183"/>
                  </a:lnTo>
                  <a:lnTo>
                    <a:pt x="239980" y="11257"/>
                  </a:lnTo>
                  <a:lnTo>
                    <a:pt x="229726" y="18311"/>
                  </a:lnTo>
                  <a:lnTo>
                    <a:pt x="219220" y="26684"/>
                  </a:lnTo>
                  <a:lnTo>
                    <a:pt x="208545" y="35936"/>
                  </a:lnTo>
                  <a:lnTo>
                    <a:pt x="197758" y="45775"/>
                  </a:lnTo>
                  <a:lnTo>
                    <a:pt x="175984" y="66495"/>
                  </a:lnTo>
                  <a:lnTo>
                    <a:pt x="166263" y="77159"/>
                  </a:lnTo>
                  <a:lnTo>
                    <a:pt x="157335" y="87939"/>
                  </a:lnTo>
                  <a:lnTo>
                    <a:pt x="148936" y="98796"/>
                  </a:lnTo>
                  <a:lnTo>
                    <a:pt x="140890" y="110928"/>
                  </a:lnTo>
                  <a:lnTo>
                    <a:pt x="133078" y="123910"/>
                  </a:lnTo>
                  <a:lnTo>
                    <a:pt x="125424" y="137459"/>
                  </a:lnTo>
                  <a:lnTo>
                    <a:pt x="110394" y="165564"/>
                  </a:lnTo>
                  <a:lnTo>
                    <a:pt x="102960" y="179910"/>
                  </a:lnTo>
                  <a:lnTo>
                    <a:pt x="96781" y="194368"/>
                  </a:lnTo>
                  <a:lnTo>
                    <a:pt x="91438" y="208901"/>
                  </a:lnTo>
                  <a:lnTo>
                    <a:pt x="51445" y="329544"/>
                  </a:lnTo>
                  <a:lnTo>
                    <a:pt x="46532" y="341841"/>
                  </a:lnTo>
                  <a:lnTo>
                    <a:pt x="40809" y="354933"/>
                  </a:lnTo>
                  <a:lnTo>
                    <a:pt x="34546" y="368555"/>
                  </a:lnTo>
                  <a:lnTo>
                    <a:pt x="27925" y="380084"/>
                  </a:lnTo>
                  <a:lnTo>
                    <a:pt x="21064" y="390216"/>
                  </a:lnTo>
                  <a:lnTo>
                    <a:pt x="0" y="41782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6607891" y="1695780"/>
              <a:ext cx="363382" cy="66070"/>
            </a:xfrm>
            <a:custGeom>
              <a:avLst/>
              <a:gdLst/>
              <a:ahLst/>
              <a:cxnLst/>
              <a:rect l="0" t="0" r="0" b="0"/>
              <a:pathLst>
                <a:path w="363382" h="66070">
                  <a:moveTo>
                    <a:pt x="0" y="66069"/>
                  </a:moveTo>
                  <a:lnTo>
                    <a:pt x="40920" y="66069"/>
                  </a:lnTo>
                  <a:lnTo>
                    <a:pt x="57868" y="64846"/>
                  </a:lnTo>
                  <a:lnTo>
                    <a:pt x="74060" y="62807"/>
                  </a:lnTo>
                  <a:lnTo>
                    <a:pt x="108772" y="57278"/>
                  </a:lnTo>
                  <a:lnTo>
                    <a:pt x="152749" y="50743"/>
                  </a:lnTo>
                  <a:lnTo>
                    <a:pt x="172795" y="47287"/>
                  </a:lnTo>
                  <a:lnTo>
                    <a:pt x="191054" y="43760"/>
                  </a:lnTo>
                  <a:lnTo>
                    <a:pt x="208120" y="40185"/>
                  </a:lnTo>
                  <a:lnTo>
                    <a:pt x="224392" y="37801"/>
                  </a:lnTo>
                  <a:lnTo>
                    <a:pt x="240134" y="36212"/>
                  </a:lnTo>
                  <a:lnTo>
                    <a:pt x="255523" y="35153"/>
                  </a:lnTo>
                  <a:lnTo>
                    <a:pt x="269452" y="33223"/>
                  </a:lnTo>
                  <a:lnTo>
                    <a:pt x="282409" y="30713"/>
                  </a:lnTo>
                  <a:lnTo>
                    <a:pt x="294717" y="27817"/>
                  </a:lnTo>
                  <a:lnTo>
                    <a:pt x="305370" y="23438"/>
                  </a:lnTo>
                  <a:lnTo>
                    <a:pt x="314919" y="18072"/>
                  </a:lnTo>
                  <a:lnTo>
                    <a:pt x="36338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048353" y="1519595"/>
              <a:ext cx="88093" cy="363382"/>
            </a:xfrm>
            <a:custGeom>
              <a:avLst/>
              <a:gdLst/>
              <a:ahLst/>
              <a:cxnLst/>
              <a:rect l="0" t="0" r="0" b="0"/>
              <a:pathLst>
                <a:path w="88093" h="363382">
                  <a:moveTo>
                    <a:pt x="88092" y="0"/>
                  </a:moveTo>
                  <a:lnTo>
                    <a:pt x="88092" y="35074"/>
                  </a:lnTo>
                  <a:lnTo>
                    <a:pt x="86868" y="49076"/>
                  </a:lnTo>
                  <a:lnTo>
                    <a:pt x="84830" y="62082"/>
                  </a:lnTo>
                  <a:lnTo>
                    <a:pt x="82247" y="74422"/>
                  </a:lnTo>
                  <a:lnTo>
                    <a:pt x="80525" y="87544"/>
                  </a:lnTo>
                  <a:lnTo>
                    <a:pt x="79376" y="101185"/>
                  </a:lnTo>
                  <a:lnTo>
                    <a:pt x="78611" y="115174"/>
                  </a:lnTo>
                  <a:lnTo>
                    <a:pt x="75654" y="128170"/>
                  </a:lnTo>
                  <a:lnTo>
                    <a:pt x="71235" y="140504"/>
                  </a:lnTo>
                  <a:lnTo>
                    <a:pt x="65842" y="152398"/>
                  </a:lnTo>
                  <a:lnTo>
                    <a:pt x="61024" y="165221"/>
                  </a:lnTo>
                  <a:lnTo>
                    <a:pt x="56588" y="178664"/>
                  </a:lnTo>
                  <a:lnTo>
                    <a:pt x="52408" y="192519"/>
                  </a:lnTo>
                  <a:lnTo>
                    <a:pt x="44500" y="220966"/>
                  </a:lnTo>
                  <a:lnTo>
                    <a:pt x="40678" y="235403"/>
                  </a:lnTo>
                  <a:lnTo>
                    <a:pt x="35683" y="248698"/>
                  </a:lnTo>
                  <a:lnTo>
                    <a:pt x="29907" y="261232"/>
                  </a:lnTo>
                  <a:lnTo>
                    <a:pt x="23609" y="273259"/>
                  </a:lnTo>
                  <a:lnTo>
                    <a:pt x="18186" y="286171"/>
                  </a:lnTo>
                  <a:lnTo>
                    <a:pt x="13347" y="299673"/>
                  </a:lnTo>
                  <a:lnTo>
                    <a:pt x="0" y="3633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7191503" y="1827919"/>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7448956" y="1695780"/>
              <a:ext cx="125998" cy="152116"/>
            </a:xfrm>
            <a:custGeom>
              <a:avLst/>
              <a:gdLst/>
              <a:ahLst/>
              <a:cxnLst/>
              <a:rect l="0" t="0" r="0" b="0"/>
              <a:pathLst>
                <a:path w="125998" h="152116">
                  <a:moveTo>
                    <a:pt x="72894" y="22023"/>
                  </a:moveTo>
                  <a:lnTo>
                    <a:pt x="37820" y="57097"/>
                  </a:lnTo>
                  <a:lnTo>
                    <a:pt x="25042" y="72323"/>
                  </a:lnTo>
                  <a:lnTo>
                    <a:pt x="14076" y="87367"/>
                  </a:lnTo>
                  <a:lnTo>
                    <a:pt x="4317" y="102291"/>
                  </a:lnTo>
                  <a:lnTo>
                    <a:pt x="259" y="115911"/>
                  </a:lnTo>
                  <a:lnTo>
                    <a:pt x="0" y="128661"/>
                  </a:lnTo>
                  <a:lnTo>
                    <a:pt x="2276" y="140832"/>
                  </a:lnTo>
                  <a:lnTo>
                    <a:pt x="8686" y="147722"/>
                  </a:lnTo>
                  <a:lnTo>
                    <a:pt x="17854" y="151092"/>
                  </a:lnTo>
                  <a:lnTo>
                    <a:pt x="28860" y="152115"/>
                  </a:lnTo>
                  <a:lnTo>
                    <a:pt x="41091" y="150351"/>
                  </a:lnTo>
                  <a:lnTo>
                    <a:pt x="54139" y="146727"/>
                  </a:lnTo>
                  <a:lnTo>
                    <a:pt x="67732" y="141864"/>
                  </a:lnTo>
                  <a:lnTo>
                    <a:pt x="79241" y="136175"/>
                  </a:lnTo>
                  <a:lnTo>
                    <a:pt x="89360" y="129936"/>
                  </a:lnTo>
                  <a:lnTo>
                    <a:pt x="98553" y="123329"/>
                  </a:lnTo>
                  <a:lnTo>
                    <a:pt x="107130" y="115254"/>
                  </a:lnTo>
                  <a:lnTo>
                    <a:pt x="115293" y="106200"/>
                  </a:lnTo>
                  <a:lnTo>
                    <a:pt x="123184" y="96494"/>
                  </a:lnTo>
                  <a:lnTo>
                    <a:pt x="125997" y="85129"/>
                  </a:lnTo>
                  <a:lnTo>
                    <a:pt x="125425" y="72658"/>
                  </a:lnTo>
                  <a:lnTo>
                    <a:pt x="122597" y="59450"/>
                  </a:lnTo>
                  <a:lnTo>
                    <a:pt x="117041" y="48198"/>
                  </a:lnTo>
                  <a:lnTo>
                    <a:pt x="109667" y="38249"/>
                  </a:lnTo>
                  <a:lnTo>
                    <a:pt x="101080" y="29170"/>
                  </a:lnTo>
                  <a:lnTo>
                    <a:pt x="91684" y="21894"/>
                  </a:lnTo>
                  <a:lnTo>
                    <a:pt x="81750" y="15819"/>
                  </a:lnTo>
                  <a:lnTo>
                    <a:pt x="5087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7709047" y="1673757"/>
              <a:ext cx="264278" cy="267394"/>
            </a:xfrm>
            <a:custGeom>
              <a:avLst/>
              <a:gdLst/>
              <a:ahLst/>
              <a:cxnLst/>
              <a:rect l="0" t="0" r="0" b="0"/>
              <a:pathLst>
                <a:path w="264278" h="267394">
                  <a:moveTo>
                    <a:pt x="0" y="0"/>
                  </a:moveTo>
                  <a:lnTo>
                    <a:pt x="46765" y="5845"/>
                  </a:lnTo>
                  <a:lnTo>
                    <a:pt x="65435" y="7567"/>
                  </a:lnTo>
                  <a:lnTo>
                    <a:pt x="82775" y="8715"/>
                  </a:lnTo>
                  <a:lnTo>
                    <a:pt x="99229" y="9481"/>
                  </a:lnTo>
                  <a:lnTo>
                    <a:pt x="117540" y="11214"/>
                  </a:lnTo>
                  <a:lnTo>
                    <a:pt x="137088" y="13594"/>
                  </a:lnTo>
                  <a:lnTo>
                    <a:pt x="157461" y="16403"/>
                  </a:lnTo>
                  <a:lnTo>
                    <a:pt x="174714" y="19500"/>
                  </a:lnTo>
                  <a:lnTo>
                    <a:pt x="189887" y="22788"/>
                  </a:lnTo>
                  <a:lnTo>
                    <a:pt x="203672" y="26203"/>
                  </a:lnTo>
                  <a:lnTo>
                    <a:pt x="215309" y="30928"/>
                  </a:lnTo>
                  <a:lnTo>
                    <a:pt x="225515" y="36524"/>
                  </a:lnTo>
                  <a:lnTo>
                    <a:pt x="234765" y="42702"/>
                  </a:lnTo>
                  <a:lnTo>
                    <a:pt x="238484" y="49267"/>
                  </a:lnTo>
                  <a:lnTo>
                    <a:pt x="238518" y="56091"/>
                  </a:lnTo>
                  <a:lnTo>
                    <a:pt x="236092" y="63088"/>
                  </a:lnTo>
                  <a:lnTo>
                    <a:pt x="229582" y="71423"/>
                  </a:lnTo>
                  <a:lnTo>
                    <a:pt x="220348" y="80650"/>
                  </a:lnTo>
                  <a:lnTo>
                    <a:pt x="209297" y="90472"/>
                  </a:lnTo>
                  <a:lnTo>
                    <a:pt x="198260" y="99467"/>
                  </a:lnTo>
                  <a:lnTo>
                    <a:pt x="187230" y="107910"/>
                  </a:lnTo>
                  <a:lnTo>
                    <a:pt x="176208" y="115986"/>
                  </a:lnTo>
                  <a:lnTo>
                    <a:pt x="154172" y="131485"/>
                  </a:lnTo>
                  <a:lnTo>
                    <a:pt x="143157" y="139044"/>
                  </a:lnTo>
                  <a:lnTo>
                    <a:pt x="133367" y="146530"/>
                  </a:lnTo>
                  <a:lnTo>
                    <a:pt x="124393" y="153968"/>
                  </a:lnTo>
                  <a:lnTo>
                    <a:pt x="115963" y="161374"/>
                  </a:lnTo>
                  <a:lnTo>
                    <a:pt x="107896" y="168758"/>
                  </a:lnTo>
                  <a:lnTo>
                    <a:pt x="92407" y="183487"/>
                  </a:lnTo>
                  <a:lnTo>
                    <a:pt x="84851" y="193288"/>
                  </a:lnTo>
                  <a:lnTo>
                    <a:pt x="77367" y="204716"/>
                  </a:lnTo>
                  <a:lnTo>
                    <a:pt x="69930" y="217229"/>
                  </a:lnTo>
                  <a:lnTo>
                    <a:pt x="68644" y="228018"/>
                  </a:lnTo>
                  <a:lnTo>
                    <a:pt x="71456" y="237657"/>
                  </a:lnTo>
                  <a:lnTo>
                    <a:pt x="77001" y="246531"/>
                  </a:lnTo>
                  <a:lnTo>
                    <a:pt x="84369" y="253670"/>
                  </a:lnTo>
                  <a:lnTo>
                    <a:pt x="92951" y="259652"/>
                  </a:lnTo>
                  <a:lnTo>
                    <a:pt x="102343" y="264865"/>
                  </a:lnTo>
                  <a:lnTo>
                    <a:pt x="114722" y="267116"/>
                  </a:lnTo>
                  <a:lnTo>
                    <a:pt x="129092" y="267393"/>
                  </a:lnTo>
                  <a:lnTo>
                    <a:pt x="144789" y="266355"/>
                  </a:lnTo>
                  <a:lnTo>
                    <a:pt x="161372" y="264439"/>
                  </a:lnTo>
                  <a:lnTo>
                    <a:pt x="178544" y="261938"/>
                  </a:lnTo>
                  <a:lnTo>
                    <a:pt x="264277" y="253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7742081" y="1821575"/>
              <a:ext cx="143151" cy="6345"/>
            </a:xfrm>
            <a:custGeom>
              <a:avLst/>
              <a:gdLst/>
              <a:ahLst/>
              <a:cxnLst/>
              <a:rect l="0" t="0" r="0" b="0"/>
              <a:pathLst>
                <a:path w="143151" h="6345">
                  <a:moveTo>
                    <a:pt x="0" y="6344"/>
                  </a:moveTo>
                  <a:lnTo>
                    <a:pt x="35074" y="498"/>
                  </a:lnTo>
                  <a:lnTo>
                    <a:pt x="49076" y="0"/>
                  </a:lnTo>
                  <a:lnTo>
                    <a:pt x="62082" y="891"/>
                  </a:lnTo>
                  <a:lnTo>
                    <a:pt x="74422" y="2708"/>
                  </a:lnTo>
                  <a:lnTo>
                    <a:pt x="87544" y="3920"/>
                  </a:lnTo>
                  <a:lnTo>
                    <a:pt x="101185" y="4728"/>
                  </a:lnTo>
                  <a:lnTo>
                    <a:pt x="143150" y="63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8138497" y="1938034"/>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Group 42"/>
          <p:cNvGrpSpPr/>
          <p:nvPr/>
        </p:nvGrpSpPr>
        <p:grpSpPr>
          <a:xfrm>
            <a:off x="870867" y="3224710"/>
            <a:ext cx="6915261" cy="673052"/>
            <a:chOff x="870867" y="3224710"/>
            <a:chExt cx="6915261" cy="673052"/>
          </a:xfrm>
        </p:grpSpPr>
        <p:sp>
          <p:nvSpPr>
            <p:cNvPr id="31" name="Freeform 30"/>
            <p:cNvSpPr/>
            <p:nvPr/>
          </p:nvSpPr>
          <p:spPr>
            <a:xfrm>
              <a:off x="892890" y="3402572"/>
              <a:ext cx="209221" cy="352371"/>
            </a:xfrm>
            <a:custGeom>
              <a:avLst/>
              <a:gdLst/>
              <a:ahLst/>
              <a:cxnLst/>
              <a:rect l="0" t="0" r="0" b="0"/>
              <a:pathLst>
                <a:path w="209221" h="352371">
                  <a:moveTo>
                    <a:pt x="0" y="0"/>
                  </a:moveTo>
                  <a:lnTo>
                    <a:pt x="11691" y="29228"/>
                  </a:lnTo>
                  <a:lnTo>
                    <a:pt x="20694" y="53366"/>
                  </a:lnTo>
                  <a:lnTo>
                    <a:pt x="24808" y="64941"/>
                  </a:lnTo>
                  <a:lnTo>
                    <a:pt x="29997" y="76329"/>
                  </a:lnTo>
                  <a:lnTo>
                    <a:pt x="35904" y="87591"/>
                  </a:lnTo>
                  <a:lnTo>
                    <a:pt x="42289" y="98770"/>
                  </a:lnTo>
                  <a:lnTo>
                    <a:pt x="47769" y="109893"/>
                  </a:lnTo>
                  <a:lnTo>
                    <a:pt x="52645" y="120978"/>
                  </a:lnTo>
                  <a:lnTo>
                    <a:pt x="57120" y="132040"/>
                  </a:lnTo>
                  <a:lnTo>
                    <a:pt x="62550" y="143084"/>
                  </a:lnTo>
                  <a:lnTo>
                    <a:pt x="68617" y="154117"/>
                  </a:lnTo>
                  <a:lnTo>
                    <a:pt x="75109" y="165144"/>
                  </a:lnTo>
                  <a:lnTo>
                    <a:pt x="83108" y="176165"/>
                  </a:lnTo>
                  <a:lnTo>
                    <a:pt x="92110" y="187183"/>
                  </a:lnTo>
                  <a:lnTo>
                    <a:pt x="101783" y="198199"/>
                  </a:lnTo>
                  <a:lnTo>
                    <a:pt x="110678" y="209214"/>
                  </a:lnTo>
                  <a:lnTo>
                    <a:pt x="119055" y="220227"/>
                  </a:lnTo>
                  <a:lnTo>
                    <a:pt x="134888" y="242252"/>
                  </a:lnTo>
                  <a:lnTo>
                    <a:pt x="150082" y="264277"/>
                  </a:lnTo>
                  <a:lnTo>
                    <a:pt x="156336" y="275288"/>
                  </a:lnTo>
                  <a:lnTo>
                    <a:pt x="161729" y="286300"/>
                  </a:lnTo>
                  <a:lnTo>
                    <a:pt x="166548" y="297312"/>
                  </a:lnTo>
                  <a:lnTo>
                    <a:pt x="173431" y="308323"/>
                  </a:lnTo>
                  <a:lnTo>
                    <a:pt x="181690" y="319335"/>
                  </a:lnTo>
                  <a:lnTo>
                    <a:pt x="209220" y="3523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870867" y="3424595"/>
              <a:ext cx="253267" cy="385406"/>
            </a:xfrm>
            <a:custGeom>
              <a:avLst/>
              <a:gdLst/>
              <a:ahLst/>
              <a:cxnLst/>
              <a:rect l="0" t="0" r="0" b="0"/>
              <a:pathLst>
                <a:path w="253267" h="385406">
                  <a:moveTo>
                    <a:pt x="253266" y="0"/>
                  </a:moveTo>
                  <a:lnTo>
                    <a:pt x="224038" y="29228"/>
                  </a:lnTo>
                  <a:lnTo>
                    <a:pt x="212981" y="41508"/>
                  </a:lnTo>
                  <a:lnTo>
                    <a:pt x="203163" y="53366"/>
                  </a:lnTo>
                  <a:lnTo>
                    <a:pt x="194170" y="64942"/>
                  </a:lnTo>
                  <a:lnTo>
                    <a:pt x="185728" y="76329"/>
                  </a:lnTo>
                  <a:lnTo>
                    <a:pt x="169823" y="98770"/>
                  </a:lnTo>
                  <a:lnTo>
                    <a:pt x="162155" y="111116"/>
                  </a:lnTo>
                  <a:lnTo>
                    <a:pt x="154597" y="124241"/>
                  </a:lnTo>
                  <a:lnTo>
                    <a:pt x="139673" y="151875"/>
                  </a:lnTo>
                  <a:lnTo>
                    <a:pt x="124884" y="180470"/>
                  </a:lnTo>
                  <a:lnTo>
                    <a:pt x="117514" y="193724"/>
                  </a:lnTo>
                  <a:lnTo>
                    <a:pt x="110154" y="206230"/>
                  </a:lnTo>
                  <a:lnTo>
                    <a:pt x="102800" y="218238"/>
                  </a:lnTo>
                  <a:lnTo>
                    <a:pt x="94227" y="231138"/>
                  </a:lnTo>
                  <a:lnTo>
                    <a:pt x="74914" y="258521"/>
                  </a:lnTo>
                  <a:lnTo>
                    <a:pt x="67071" y="271451"/>
                  </a:lnTo>
                  <a:lnTo>
                    <a:pt x="60620" y="283742"/>
                  </a:lnTo>
                  <a:lnTo>
                    <a:pt x="55095" y="295606"/>
                  </a:lnTo>
                  <a:lnTo>
                    <a:pt x="48965" y="307186"/>
                  </a:lnTo>
                  <a:lnTo>
                    <a:pt x="42432" y="318577"/>
                  </a:lnTo>
                  <a:lnTo>
                    <a:pt x="35629" y="329842"/>
                  </a:lnTo>
                  <a:lnTo>
                    <a:pt x="21545" y="352146"/>
                  </a:lnTo>
                  <a:lnTo>
                    <a:pt x="0" y="3854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459714" y="3224710"/>
              <a:ext cx="203987" cy="541244"/>
            </a:xfrm>
            <a:custGeom>
              <a:avLst/>
              <a:gdLst/>
              <a:ahLst/>
              <a:cxnLst/>
              <a:rect l="0" t="0" r="0" b="0"/>
              <a:pathLst>
                <a:path w="203987" h="541244">
                  <a:moveTo>
                    <a:pt x="203986" y="12688"/>
                  </a:moveTo>
                  <a:lnTo>
                    <a:pt x="168912" y="997"/>
                  </a:lnTo>
                  <a:lnTo>
                    <a:pt x="152462" y="0"/>
                  </a:lnTo>
                  <a:lnTo>
                    <a:pt x="135378" y="1783"/>
                  </a:lnTo>
                  <a:lnTo>
                    <a:pt x="117872" y="5418"/>
                  </a:lnTo>
                  <a:lnTo>
                    <a:pt x="103754" y="11512"/>
                  </a:lnTo>
                  <a:lnTo>
                    <a:pt x="91894" y="19245"/>
                  </a:lnTo>
                  <a:lnTo>
                    <a:pt x="81541" y="28071"/>
                  </a:lnTo>
                  <a:lnTo>
                    <a:pt x="72192" y="37626"/>
                  </a:lnTo>
                  <a:lnTo>
                    <a:pt x="63513" y="47666"/>
                  </a:lnTo>
                  <a:lnTo>
                    <a:pt x="55279" y="58030"/>
                  </a:lnTo>
                  <a:lnTo>
                    <a:pt x="47343" y="68610"/>
                  </a:lnTo>
                  <a:lnTo>
                    <a:pt x="32000" y="90153"/>
                  </a:lnTo>
                  <a:lnTo>
                    <a:pt x="25706" y="102260"/>
                  </a:lnTo>
                  <a:lnTo>
                    <a:pt x="20287" y="115226"/>
                  </a:lnTo>
                  <a:lnTo>
                    <a:pt x="15450" y="128763"/>
                  </a:lnTo>
                  <a:lnTo>
                    <a:pt x="12226" y="143906"/>
                  </a:lnTo>
                  <a:lnTo>
                    <a:pt x="10076" y="160119"/>
                  </a:lnTo>
                  <a:lnTo>
                    <a:pt x="8643" y="177045"/>
                  </a:lnTo>
                  <a:lnTo>
                    <a:pt x="6465" y="193223"/>
                  </a:lnTo>
                  <a:lnTo>
                    <a:pt x="3789" y="208902"/>
                  </a:lnTo>
                  <a:lnTo>
                    <a:pt x="781" y="224249"/>
                  </a:lnTo>
                  <a:lnTo>
                    <a:pt x="0" y="239374"/>
                  </a:lnTo>
                  <a:lnTo>
                    <a:pt x="702" y="254352"/>
                  </a:lnTo>
                  <a:lnTo>
                    <a:pt x="2394" y="269231"/>
                  </a:lnTo>
                  <a:lnTo>
                    <a:pt x="3522" y="285268"/>
                  </a:lnTo>
                  <a:lnTo>
                    <a:pt x="4274" y="302077"/>
                  </a:lnTo>
                  <a:lnTo>
                    <a:pt x="4775" y="319400"/>
                  </a:lnTo>
                  <a:lnTo>
                    <a:pt x="6333" y="335843"/>
                  </a:lnTo>
                  <a:lnTo>
                    <a:pt x="8595" y="351699"/>
                  </a:lnTo>
                  <a:lnTo>
                    <a:pt x="11326" y="367164"/>
                  </a:lnTo>
                  <a:lnTo>
                    <a:pt x="13147" y="384815"/>
                  </a:lnTo>
                  <a:lnTo>
                    <a:pt x="14361" y="403923"/>
                  </a:lnTo>
                  <a:lnTo>
                    <a:pt x="15170" y="424003"/>
                  </a:lnTo>
                  <a:lnTo>
                    <a:pt x="16933" y="441060"/>
                  </a:lnTo>
                  <a:lnTo>
                    <a:pt x="19332" y="456102"/>
                  </a:lnTo>
                  <a:lnTo>
                    <a:pt x="22155" y="469800"/>
                  </a:lnTo>
                  <a:lnTo>
                    <a:pt x="24037" y="483826"/>
                  </a:lnTo>
                  <a:lnTo>
                    <a:pt x="25291" y="498072"/>
                  </a:lnTo>
                  <a:lnTo>
                    <a:pt x="27801" y="541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1344364" y="3556734"/>
              <a:ext cx="242256" cy="22024"/>
            </a:xfrm>
            <a:custGeom>
              <a:avLst/>
              <a:gdLst/>
              <a:ahLst/>
              <a:cxnLst/>
              <a:rect l="0" t="0" r="0" b="0"/>
              <a:pathLst>
                <a:path w="242256" h="22024">
                  <a:moveTo>
                    <a:pt x="0" y="22023"/>
                  </a:moveTo>
                  <a:lnTo>
                    <a:pt x="95595" y="22023"/>
                  </a:lnTo>
                  <a:lnTo>
                    <a:pt x="111447" y="20799"/>
                  </a:lnTo>
                  <a:lnTo>
                    <a:pt x="125685" y="18760"/>
                  </a:lnTo>
                  <a:lnTo>
                    <a:pt x="138848" y="16177"/>
                  </a:lnTo>
                  <a:lnTo>
                    <a:pt x="166524" y="10045"/>
                  </a:lnTo>
                  <a:lnTo>
                    <a:pt x="24225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1762804" y="3314479"/>
              <a:ext cx="11012" cy="418441"/>
            </a:xfrm>
            <a:custGeom>
              <a:avLst/>
              <a:gdLst/>
              <a:ahLst/>
              <a:cxnLst/>
              <a:rect l="0" t="0" r="0" b="0"/>
              <a:pathLst>
                <a:path w="11012" h="418441">
                  <a:moveTo>
                    <a:pt x="0" y="0"/>
                  </a:moveTo>
                  <a:lnTo>
                    <a:pt x="5845" y="23383"/>
                  </a:lnTo>
                  <a:lnTo>
                    <a:pt x="7567" y="35165"/>
                  </a:lnTo>
                  <a:lnTo>
                    <a:pt x="8715" y="47913"/>
                  </a:lnTo>
                  <a:lnTo>
                    <a:pt x="9480" y="61306"/>
                  </a:lnTo>
                  <a:lnTo>
                    <a:pt x="10331" y="89238"/>
                  </a:lnTo>
                  <a:lnTo>
                    <a:pt x="10951" y="176286"/>
                  </a:lnTo>
                  <a:lnTo>
                    <a:pt x="11011" y="4184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1850896" y="3688872"/>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040984" y="3490664"/>
              <a:ext cx="162314" cy="211680"/>
            </a:xfrm>
            <a:custGeom>
              <a:avLst/>
              <a:gdLst/>
              <a:ahLst/>
              <a:cxnLst/>
              <a:rect l="0" t="0" r="0" b="0"/>
              <a:pathLst>
                <a:path w="162314" h="211680">
                  <a:moveTo>
                    <a:pt x="41155" y="0"/>
                  </a:moveTo>
                  <a:lnTo>
                    <a:pt x="23618" y="23383"/>
                  </a:lnTo>
                  <a:lnTo>
                    <a:pt x="17229" y="36388"/>
                  </a:lnTo>
                  <a:lnTo>
                    <a:pt x="11745" y="51176"/>
                  </a:lnTo>
                  <a:lnTo>
                    <a:pt x="6866" y="67152"/>
                  </a:lnTo>
                  <a:lnTo>
                    <a:pt x="3614" y="82697"/>
                  </a:lnTo>
                  <a:lnTo>
                    <a:pt x="1445" y="97954"/>
                  </a:lnTo>
                  <a:lnTo>
                    <a:pt x="0" y="113019"/>
                  </a:lnTo>
                  <a:lnTo>
                    <a:pt x="260" y="126734"/>
                  </a:lnTo>
                  <a:lnTo>
                    <a:pt x="1656" y="139547"/>
                  </a:lnTo>
                  <a:lnTo>
                    <a:pt x="3811" y="151760"/>
                  </a:lnTo>
                  <a:lnTo>
                    <a:pt x="7694" y="163572"/>
                  </a:lnTo>
                  <a:lnTo>
                    <a:pt x="12730" y="175118"/>
                  </a:lnTo>
                  <a:lnTo>
                    <a:pt x="18535" y="186485"/>
                  </a:lnTo>
                  <a:lnTo>
                    <a:pt x="27298" y="195287"/>
                  </a:lnTo>
                  <a:lnTo>
                    <a:pt x="38035" y="202378"/>
                  </a:lnTo>
                  <a:lnTo>
                    <a:pt x="50086" y="208329"/>
                  </a:lnTo>
                  <a:lnTo>
                    <a:pt x="63015" y="211073"/>
                  </a:lnTo>
                  <a:lnTo>
                    <a:pt x="76528" y="211679"/>
                  </a:lnTo>
                  <a:lnTo>
                    <a:pt x="90430" y="210860"/>
                  </a:lnTo>
                  <a:lnTo>
                    <a:pt x="103369" y="207866"/>
                  </a:lnTo>
                  <a:lnTo>
                    <a:pt x="115666" y="203423"/>
                  </a:lnTo>
                  <a:lnTo>
                    <a:pt x="127534" y="198014"/>
                  </a:lnTo>
                  <a:lnTo>
                    <a:pt x="137893" y="189514"/>
                  </a:lnTo>
                  <a:lnTo>
                    <a:pt x="147246" y="178954"/>
                  </a:lnTo>
                  <a:lnTo>
                    <a:pt x="155929" y="167019"/>
                  </a:lnTo>
                  <a:lnTo>
                    <a:pt x="160494" y="154169"/>
                  </a:lnTo>
                  <a:lnTo>
                    <a:pt x="162313" y="140708"/>
                  </a:lnTo>
                  <a:lnTo>
                    <a:pt x="162303" y="126840"/>
                  </a:lnTo>
                  <a:lnTo>
                    <a:pt x="159849" y="113924"/>
                  </a:lnTo>
                  <a:lnTo>
                    <a:pt x="155766" y="101643"/>
                  </a:lnTo>
                  <a:lnTo>
                    <a:pt x="150597" y="89786"/>
                  </a:lnTo>
                  <a:lnTo>
                    <a:pt x="144704" y="79433"/>
                  </a:lnTo>
                  <a:lnTo>
                    <a:pt x="138328" y="70084"/>
                  </a:lnTo>
                  <a:lnTo>
                    <a:pt x="131631" y="61405"/>
                  </a:lnTo>
                  <a:lnTo>
                    <a:pt x="123495" y="54395"/>
                  </a:lnTo>
                  <a:lnTo>
                    <a:pt x="114401" y="48499"/>
                  </a:lnTo>
                  <a:lnTo>
                    <a:pt x="74189" y="330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343560" y="3441932"/>
              <a:ext cx="157019" cy="290602"/>
            </a:xfrm>
            <a:custGeom>
              <a:avLst/>
              <a:gdLst/>
              <a:ahLst/>
              <a:cxnLst/>
              <a:rect l="0" t="0" r="0" b="0"/>
              <a:pathLst>
                <a:path w="157019" h="290602">
                  <a:moveTo>
                    <a:pt x="13868" y="48732"/>
                  </a:moveTo>
                  <a:lnTo>
                    <a:pt x="25559" y="19504"/>
                  </a:lnTo>
                  <a:lnTo>
                    <a:pt x="33897" y="10894"/>
                  </a:lnTo>
                  <a:lnTo>
                    <a:pt x="44350" y="5154"/>
                  </a:lnTo>
                  <a:lnTo>
                    <a:pt x="56212" y="1327"/>
                  </a:lnTo>
                  <a:lnTo>
                    <a:pt x="67791" y="0"/>
                  </a:lnTo>
                  <a:lnTo>
                    <a:pt x="79181" y="339"/>
                  </a:lnTo>
                  <a:lnTo>
                    <a:pt x="90445" y="1788"/>
                  </a:lnTo>
                  <a:lnTo>
                    <a:pt x="101624" y="5201"/>
                  </a:lnTo>
                  <a:lnTo>
                    <a:pt x="112748" y="9923"/>
                  </a:lnTo>
                  <a:lnTo>
                    <a:pt x="123834" y="15518"/>
                  </a:lnTo>
                  <a:lnTo>
                    <a:pt x="132448" y="22919"/>
                  </a:lnTo>
                  <a:lnTo>
                    <a:pt x="139415" y="31524"/>
                  </a:lnTo>
                  <a:lnTo>
                    <a:pt x="145283" y="40930"/>
                  </a:lnTo>
                  <a:lnTo>
                    <a:pt x="147971" y="52096"/>
                  </a:lnTo>
                  <a:lnTo>
                    <a:pt x="148540" y="64433"/>
                  </a:lnTo>
                  <a:lnTo>
                    <a:pt x="147695" y="77552"/>
                  </a:lnTo>
                  <a:lnTo>
                    <a:pt x="144685" y="92416"/>
                  </a:lnTo>
                  <a:lnTo>
                    <a:pt x="140232" y="108442"/>
                  </a:lnTo>
                  <a:lnTo>
                    <a:pt x="134816" y="125244"/>
                  </a:lnTo>
                  <a:lnTo>
                    <a:pt x="127534" y="141339"/>
                  </a:lnTo>
                  <a:lnTo>
                    <a:pt x="119010" y="156964"/>
                  </a:lnTo>
                  <a:lnTo>
                    <a:pt x="109656" y="172274"/>
                  </a:lnTo>
                  <a:lnTo>
                    <a:pt x="100973" y="184928"/>
                  </a:lnTo>
                  <a:lnTo>
                    <a:pt x="92738" y="195811"/>
                  </a:lnTo>
                  <a:lnTo>
                    <a:pt x="84801" y="205513"/>
                  </a:lnTo>
                  <a:lnTo>
                    <a:pt x="77062" y="214428"/>
                  </a:lnTo>
                  <a:lnTo>
                    <a:pt x="69456" y="222819"/>
                  </a:lnTo>
                  <a:lnTo>
                    <a:pt x="61938" y="230859"/>
                  </a:lnTo>
                  <a:lnTo>
                    <a:pt x="53256" y="238666"/>
                  </a:lnTo>
                  <a:lnTo>
                    <a:pt x="43797" y="246318"/>
                  </a:lnTo>
                  <a:lnTo>
                    <a:pt x="33821" y="253867"/>
                  </a:lnTo>
                  <a:lnTo>
                    <a:pt x="12948" y="268779"/>
                  </a:lnTo>
                  <a:lnTo>
                    <a:pt x="2243" y="276182"/>
                  </a:lnTo>
                  <a:lnTo>
                    <a:pt x="0" y="281117"/>
                  </a:lnTo>
                  <a:lnTo>
                    <a:pt x="3399" y="284406"/>
                  </a:lnTo>
                  <a:lnTo>
                    <a:pt x="10559" y="286600"/>
                  </a:lnTo>
                  <a:lnTo>
                    <a:pt x="20227" y="288062"/>
                  </a:lnTo>
                  <a:lnTo>
                    <a:pt x="31566" y="289037"/>
                  </a:lnTo>
                  <a:lnTo>
                    <a:pt x="44019" y="289687"/>
                  </a:lnTo>
                  <a:lnTo>
                    <a:pt x="70907" y="290409"/>
                  </a:lnTo>
                  <a:lnTo>
                    <a:pt x="84929" y="290601"/>
                  </a:lnTo>
                  <a:lnTo>
                    <a:pt x="99170" y="289506"/>
                  </a:lnTo>
                  <a:lnTo>
                    <a:pt x="113559" y="287553"/>
                  </a:lnTo>
                  <a:lnTo>
                    <a:pt x="157018" y="2799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335405" y="3589768"/>
              <a:ext cx="231243" cy="33036"/>
            </a:xfrm>
            <a:custGeom>
              <a:avLst/>
              <a:gdLst/>
              <a:ahLst/>
              <a:cxnLst/>
              <a:rect l="0" t="0" r="0" b="0"/>
              <a:pathLst>
                <a:path w="231243" h="33036">
                  <a:moveTo>
                    <a:pt x="0" y="0"/>
                  </a:moveTo>
                  <a:lnTo>
                    <a:pt x="46765" y="5846"/>
                  </a:lnTo>
                  <a:lnTo>
                    <a:pt x="89301" y="11979"/>
                  </a:lnTo>
                  <a:lnTo>
                    <a:pt x="110921" y="15327"/>
                  </a:lnTo>
                  <a:lnTo>
                    <a:pt x="130228" y="17559"/>
                  </a:lnTo>
                  <a:lnTo>
                    <a:pt x="147994" y="19047"/>
                  </a:lnTo>
                  <a:lnTo>
                    <a:pt x="164732" y="20039"/>
                  </a:lnTo>
                  <a:lnTo>
                    <a:pt x="179561" y="21924"/>
                  </a:lnTo>
                  <a:lnTo>
                    <a:pt x="193118" y="24404"/>
                  </a:lnTo>
                  <a:lnTo>
                    <a:pt x="231242" y="330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742832" y="3556734"/>
              <a:ext cx="187198" cy="33035"/>
            </a:xfrm>
            <a:custGeom>
              <a:avLst/>
              <a:gdLst/>
              <a:ahLst/>
              <a:cxnLst/>
              <a:rect l="0" t="0" r="0" b="0"/>
              <a:pathLst>
                <a:path w="187198" h="33035">
                  <a:moveTo>
                    <a:pt x="0" y="33034"/>
                  </a:moveTo>
                  <a:lnTo>
                    <a:pt x="35074" y="21343"/>
                  </a:lnTo>
                  <a:lnTo>
                    <a:pt x="50300" y="16676"/>
                  </a:lnTo>
                  <a:lnTo>
                    <a:pt x="80269" y="8227"/>
                  </a:lnTo>
                  <a:lnTo>
                    <a:pt x="95112" y="5485"/>
                  </a:lnTo>
                  <a:lnTo>
                    <a:pt x="109901" y="3656"/>
                  </a:lnTo>
                  <a:lnTo>
                    <a:pt x="18719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764856" y="3671516"/>
              <a:ext cx="154162" cy="17357"/>
            </a:xfrm>
            <a:custGeom>
              <a:avLst/>
              <a:gdLst/>
              <a:ahLst/>
              <a:cxnLst/>
              <a:rect l="0" t="0" r="0" b="0"/>
              <a:pathLst>
                <a:path w="154162" h="17357">
                  <a:moveTo>
                    <a:pt x="0" y="6345"/>
                  </a:moveTo>
                  <a:lnTo>
                    <a:pt x="46765" y="499"/>
                  </a:lnTo>
                  <a:lnTo>
                    <a:pt x="64211" y="0"/>
                  </a:lnTo>
                  <a:lnTo>
                    <a:pt x="79513" y="892"/>
                  </a:lnTo>
                  <a:lnTo>
                    <a:pt x="93384" y="2710"/>
                  </a:lnTo>
                  <a:lnTo>
                    <a:pt x="106302" y="5145"/>
                  </a:lnTo>
                  <a:lnTo>
                    <a:pt x="118585" y="7992"/>
                  </a:lnTo>
                  <a:lnTo>
                    <a:pt x="154161" y="173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315434" y="3700016"/>
              <a:ext cx="4470694" cy="197746"/>
            </a:xfrm>
            <a:custGeom>
              <a:avLst/>
              <a:gdLst/>
              <a:ahLst/>
              <a:cxnLst/>
              <a:rect l="0" t="0" r="0" b="0"/>
              <a:pathLst>
                <a:path w="4470694" h="197746">
                  <a:moveTo>
                    <a:pt x="0" y="43914"/>
                  </a:moveTo>
                  <a:lnTo>
                    <a:pt x="35074" y="32223"/>
                  </a:lnTo>
                  <a:lnTo>
                    <a:pt x="53970" y="27556"/>
                  </a:lnTo>
                  <a:lnTo>
                    <a:pt x="75132" y="23220"/>
                  </a:lnTo>
                  <a:lnTo>
                    <a:pt x="97805" y="19106"/>
                  </a:lnTo>
                  <a:lnTo>
                    <a:pt x="136047" y="11273"/>
                  </a:lnTo>
                  <a:lnTo>
                    <a:pt x="153097" y="7472"/>
                  </a:lnTo>
                  <a:lnTo>
                    <a:pt x="225640" y="1370"/>
                  </a:lnTo>
                  <a:lnTo>
                    <a:pt x="352844" y="0"/>
                  </a:lnTo>
                  <a:lnTo>
                    <a:pt x="462548" y="5731"/>
                  </a:lnTo>
                  <a:lnTo>
                    <a:pt x="581325" y="10202"/>
                  </a:lnTo>
                  <a:lnTo>
                    <a:pt x="752967" y="10840"/>
                  </a:lnTo>
                  <a:lnTo>
                    <a:pt x="835534" y="16713"/>
                  </a:lnTo>
                  <a:lnTo>
                    <a:pt x="971619" y="21209"/>
                  </a:lnTo>
                  <a:lnTo>
                    <a:pt x="1086988" y="21756"/>
                  </a:lnTo>
                  <a:lnTo>
                    <a:pt x="1236625" y="30589"/>
                  </a:lnTo>
                  <a:lnTo>
                    <a:pt x="1330123" y="35480"/>
                  </a:lnTo>
                  <a:lnTo>
                    <a:pt x="1419817" y="41415"/>
                  </a:lnTo>
                  <a:lnTo>
                    <a:pt x="1511646" y="46436"/>
                  </a:lnTo>
                  <a:lnTo>
                    <a:pt x="1574791" y="52376"/>
                  </a:lnTo>
                  <a:lnTo>
                    <a:pt x="1635482" y="59094"/>
                  </a:lnTo>
                  <a:lnTo>
                    <a:pt x="1792381" y="68299"/>
                  </a:lnTo>
                  <a:lnTo>
                    <a:pt x="1882235" y="74386"/>
                  </a:lnTo>
                  <a:lnTo>
                    <a:pt x="1970849" y="79452"/>
                  </a:lnTo>
                  <a:lnTo>
                    <a:pt x="2191932" y="102789"/>
                  </a:lnTo>
                  <a:lnTo>
                    <a:pt x="2380083" y="124678"/>
                  </a:lnTo>
                  <a:lnTo>
                    <a:pt x="2478071" y="129835"/>
                  </a:lnTo>
                  <a:lnTo>
                    <a:pt x="2543879" y="134304"/>
                  </a:lnTo>
                  <a:lnTo>
                    <a:pt x="2639574" y="140436"/>
                  </a:lnTo>
                  <a:lnTo>
                    <a:pt x="2729919" y="145516"/>
                  </a:lnTo>
                  <a:lnTo>
                    <a:pt x="2818679" y="151507"/>
                  </a:lnTo>
                  <a:lnTo>
                    <a:pt x="2936361" y="153532"/>
                  </a:lnTo>
                  <a:lnTo>
                    <a:pt x="3613781" y="154030"/>
                  </a:lnTo>
                  <a:lnTo>
                    <a:pt x="3697890" y="159875"/>
                  </a:lnTo>
                  <a:lnTo>
                    <a:pt x="3805210" y="165244"/>
                  </a:lnTo>
                  <a:lnTo>
                    <a:pt x="3857219" y="170434"/>
                  </a:lnTo>
                  <a:lnTo>
                    <a:pt x="3960393" y="176167"/>
                  </a:lnTo>
                  <a:lnTo>
                    <a:pt x="4011835" y="181405"/>
                  </a:lnTo>
                  <a:lnTo>
                    <a:pt x="4105854" y="187170"/>
                  </a:lnTo>
                  <a:lnTo>
                    <a:pt x="4150710" y="192413"/>
                  </a:lnTo>
                  <a:lnTo>
                    <a:pt x="4286700" y="197745"/>
                  </a:lnTo>
                  <a:lnTo>
                    <a:pt x="4353960" y="194748"/>
                  </a:lnTo>
                  <a:lnTo>
                    <a:pt x="4379660" y="189256"/>
                  </a:lnTo>
                  <a:lnTo>
                    <a:pt x="4391652" y="186078"/>
                  </a:lnTo>
                  <a:lnTo>
                    <a:pt x="4403317" y="182737"/>
                  </a:lnTo>
                  <a:lnTo>
                    <a:pt x="4415988" y="178062"/>
                  </a:lnTo>
                  <a:lnTo>
                    <a:pt x="4429329" y="172498"/>
                  </a:lnTo>
                  <a:lnTo>
                    <a:pt x="4470693" y="1540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 y="431800"/>
            <a:ext cx="7416800" cy="677108"/>
          </a:xfrm>
          <a:prstGeom prst="rect">
            <a:avLst/>
          </a:prstGeom>
          <a:noFill/>
        </p:spPr>
        <p:txBody>
          <a:bodyPr vert="horz" rtlCol="0">
            <a:spAutoFit/>
          </a:bodyPr>
          <a:lstStyle/>
          <a:p>
            <a:r>
              <a:rPr lang="en-US" sz="1900" smtClean="0">
                <a:solidFill>
                  <a:srgbClr val="000000"/>
                </a:solidFill>
                <a:latin typeface="Arial - 26"/>
              </a:rPr>
              <a:t>Pure silicon for use in computer chips costs 108 dollars an ounce, how much would 3.14 pounds cost? </a:t>
            </a:r>
            <a:endParaRPr lang="en-US" sz="1900">
              <a:solidFill>
                <a:srgbClr val="000000"/>
              </a:solidFill>
              <a:latin typeface="Arial - 26"/>
            </a:endParaRPr>
          </a:p>
        </p:txBody>
      </p:sp>
      <p:grpSp>
        <p:nvGrpSpPr>
          <p:cNvPr id="13" name="Group 12"/>
          <p:cNvGrpSpPr/>
          <p:nvPr/>
        </p:nvGrpSpPr>
        <p:grpSpPr>
          <a:xfrm>
            <a:off x="485463" y="1276480"/>
            <a:ext cx="2081185" cy="309185"/>
            <a:chOff x="485463" y="1276480"/>
            <a:chExt cx="2081185" cy="309185"/>
          </a:xfrm>
        </p:grpSpPr>
        <p:sp>
          <p:nvSpPr>
            <p:cNvPr id="3" name="Freeform 2"/>
            <p:cNvSpPr/>
            <p:nvPr/>
          </p:nvSpPr>
          <p:spPr>
            <a:xfrm>
              <a:off x="485463" y="1276480"/>
              <a:ext cx="210641" cy="225535"/>
            </a:xfrm>
            <a:custGeom>
              <a:avLst/>
              <a:gdLst/>
              <a:ahLst/>
              <a:cxnLst/>
              <a:rect l="0" t="0" r="0" b="0"/>
              <a:pathLst>
                <a:path w="210641" h="225535">
                  <a:moveTo>
                    <a:pt x="0" y="22884"/>
                  </a:moveTo>
                  <a:lnTo>
                    <a:pt x="35073" y="5347"/>
                  </a:lnTo>
                  <a:lnTo>
                    <a:pt x="51523" y="1404"/>
                  </a:lnTo>
                  <a:lnTo>
                    <a:pt x="68607" y="0"/>
                  </a:lnTo>
                  <a:lnTo>
                    <a:pt x="86113" y="287"/>
                  </a:lnTo>
                  <a:lnTo>
                    <a:pt x="100231" y="4148"/>
                  </a:lnTo>
                  <a:lnTo>
                    <a:pt x="112091" y="10393"/>
                  </a:lnTo>
                  <a:lnTo>
                    <a:pt x="122444" y="18227"/>
                  </a:lnTo>
                  <a:lnTo>
                    <a:pt x="128122" y="27121"/>
                  </a:lnTo>
                  <a:lnTo>
                    <a:pt x="130684" y="36720"/>
                  </a:lnTo>
                  <a:lnTo>
                    <a:pt x="131169" y="46790"/>
                  </a:lnTo>
                  <a:lnTo>
                    <a:pt x="129045" y="55950"/>
                  </a:lnTo>
                  <a:lnTo>
                    <a:pt x="125182" y="64504"/>
                  </a:lnTo>
                  <a:lnTo>
                    <a:pt x="120160" y="72654"/>
                  </a:lnTo>
                  <a:lnTo>
                    <a:pt x="113141" y="80534"/>
                  </a:lnTo>
                  <a:lnTo>
                    <a:pt x="104791" y="88234"/>
                  </a:lnTo>
                  <a:lnTo>
                    <a:pt x="95554" y="95815"/>
                  </a:lnTo>
                  <a:lnTo>
                    <a:pt x="84502" y="100869"/>
                  </a:lnTo>
                  <a:lnTo>
                    <a:pt x="72240" y="104238"/>
                  </a:lnTo>
                  <a:lnTo>
                    <a:pt x="59172" y="106484"/>
                  </a:lnTo>
                  <a:lnTo>
                    <a:pt x="54130" y="106758"/>
                  </a:lnTo>
                  <a:lnTo>
                    <a:pt x="54439" y="105717"/>
                  </a:lnTo>
                  <a:lnTo>
                    <a:pt x="58316" y="103799"/>
                  </a:lnTo>
                  <a:lnTo>
                    <a:pt x="64571" y="101298"/>
                  </a:lnTo>
                  <a:lnTo>
                    <a:pt x="81308" y="95255"/>
                  </a:lnTo>
                  <a:lnTo>
                    <a:pt x="92134" y="94378"/>
                  </a:lnTo>
                  <a:lnTo>
                    <a:pt x="104245" y="95017"/>
                  </a:lnTo>
                  <a:lnTo>
                    <a:pt x="117214" y="96666"/>
                  </a:lnTo>
                  <a:lnTo>
                    <a:pt x="130753" y="98989"/>
                  </a:lnTo>
                  <a:lnTo>
                    <a:pt x="144673" y="101761"/>
                  </a:lnTo>
                  <a:lnTo>
                    <a:pt x="158848" y="104833"/>
                  </a:lnTo>
                  <a:lnTo>
                    <a:pt x="170744" y="109328"/>
                  </a:lnTo>
                  <a:lnTo>
                    <a:pt x="181122" y="114771"/>
                  </a:lnTo>
                  <a:lnTo>
                    <a:pt x="190488" y="120847"/>
                  </a:lnTo>
                  <a:lnTo>
                    <a:pt x="197955" y="128568"/>
                  </a:lnTo>
                  <a:lnTo>
                    <a:pt x="204157" y="137386"/>
                  </a:lnTo>
                  <a:lnTo>
                    <a:pt x="209515" y="146936"/>
                  </a:lnTo>
                  <a:lnTo>
                    <a:pt x="210640" y="155749"/>
                  </a:lnTo>
                  <a:lnTo>
                    <a:pt x="208943" y="164071"/>
                  </a:lnTo>
                  <a:lnTo>
                    <a:pt x="205364" y="172067"/>
                  </a:lnTo>
                  <a:lnTo>
                    <a:pt x="200532" y="179844"/>
                  </a:lnTo>
                  <a:lnTo>
                    <a:pt x="194863" y="187476"/>
                  </a:lnTo>
                  <a:lnTo>
                    <a:pt x="188637" y="195010"/>
                  </a:lnTo>
                  <a:lnTo>
                    <a:pt x="179592" y="201257"/>
                  </a:lnTo>
                  <a:lnTo>
                    <a:pt x="168668" y="206645"/>
                  </a:lnTo>
                  <a:lnTo>
                    <a:pt x="156492" y="211461"/>
                  </a:lnTo>
                  <a:lnTo>
                    <a:pt x="133174" y="220074"/>
                  </a:lnTo>
                  <a:lnTo>
                    <a:pt x="121817" y="224084"/>
                  </a:lnTo>
                  <a:lnTo>
                    <a:pt x="110575" y="225534"/>
                  </a:lnTo>
                  <a:lnTo>
                    <a:pt x="99410" y="225276"/>
                  </a:lnTo>
                  <a:lnTo>
                    <a:pt x="66069" y="22109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804798" y="1475549"/>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969971" y="1277341"/>
              <a:ext cx="22024" cy="220232"/>
            </a:xfrm>
            <a:custGeom>
              <a:avLst/>
              <a:gdLst/>
              <a:ahLst/>
              <a:cxnLst/>
              <a:rect l="0" t="0" r="0" b="0"/>
              <a:pathLst>
                <a:path w="22024" h="220232">
                  <a:moveTo>
                    <a:pt x="22023" y="0"/>
                  </a:moveTo>
                  <a:lnTo>
                    <a:pt x="16178" y="29228"/>
                  </a:lnTo>
                  <a:lnTo>
                    <a:pt x="14456" y="43955"/>
                  </a:lnTo>
                  <a:lnTo>
                    <a:pt x="13308" y="59891"/>
                  </a:lnTo>
                  <a:lnTo>
                    <a:pt x="12542" y="76632"/>
                  </a:lnTo>
                  <a:lnTo>
                    <a:pt x="10809" y="92687"/>
                  </a:lnTo>
                  <a:lnTo>
                    <a:pt x="8429" y="108285"/>
                  </a:lnTo>
                  <a:lnTo>
                    <a:pt x="5620" y="123577"/>
                  </a:lnTo>
                  <a:lnTo>
                    <a:pt x="3746" y="139889"/>
                  </a:lnTo>
                  <a:lnTo>
                    <a:pt x="2498" y="156882"/>
                  </a:lnTo>
                  <a:lnTo>
                    <a:pt x="0"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107276" y="1310375"/>
              <a:ext cx="171020" cy="110117"/>
            </a:xfrm>
            <a:custGeom>
              <a:avLst/>
              <a:gdLst/>
              <a:ahLst/>
              <a:cxnLst/>
              <a:rect l="0" t="0" r="0" b="0"/>
              <a:pathLst>
                <a:path w="171020" h="110117">
                  <a:moveTo>
                    <a:pt x="5845" y="0"/>
                  </a:moveTo>
                  <a:lnTo>
                    <a:pt x="5845" y="23383"/>
                  </a:lnTo>
                  <a:lnTo>
                    <a:pt x="4622" y="33941"/>
                  </a:lnTo>
                  <a:lnTo>
                    <a:pt x="2583" y="44651"/>
                  </a:lnTo>
                  <a:lnTo>
                    <a:pt x="0" y="55461"/>
                  </a:lnTo>
                  <a:lnTo>
                    <a:pt x="725" y="65115"/>
                  </a:lnTo>
                  <a:lnTo>
                    <a:pt x="3655" y="73997"/>
                  </a:lnTo>
                  <a:lnTo>
                    <a:pt x="8056" y="82366"/>
                  </a:lnTo>
                  <a:lnTo>
                    <a:pt x="17107" y="87946"/>
                  </a:lnTo>
                  <a:lnTo>
                    <a:pt x="29259" y="91665"/>
                  </a:lnTo>
                  <a:lnTo>
                    <a:pt x="43478" y="94145"/>
                  </a:lnTo>
                  <a:lnTo>
                    <a:pt x="57851" y="95798"/>
                  </a:lnTo>
                  <a:lnTo>
                    <a:pt x="72327" y="96900"/>
                  </a:lnTo>
                  <a:lnTo>
                    <a:pt x="86872" y="97635"/>
                  </a:lnTo>
                  <a:lnTo>
                    <a:pt x="116083" y="98451"/>
                  </a:lnTo>
                  <a:lnTo>
                    <a:pt x="171019" y="1101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234249" y="1277341"/>
              <a:ext cx="1" cy="264278"/>
            </a:xfrm>
            <a:custGeom>
              <a:avLst/>
              <a:gdLst/>
              <a:ahLst/>
              <a:cxnLst/>
              <a:rect l="0" t="0" r="0" b="0"/>
              <a:pathLst>
                <a:path w="1" h="264278">
                  <a:moveTo>
                    <a:pt x="0" y="0"/>
                  </a:moveTo>
                  <a:lnTo>
                    <a:pt x="0" y="2642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521137" y="1277341"/>
              <a:ext cx="21436" cy="308324"/>
            </a:xfrm>
            <a:custGeom>
              <a:avLst/>
              <a:gdLst/>
              <a:ahLst/>
              <a:cxnLst/>
              <a:rect l="0" t="0" r="0" b="0"/>
              <a:pathLst>
                <a:path w="21436" h="308324">
                  <a:moveTo>
                    <a:pt x="21435" y="0"/>
                  </a:moveTo>
                  <a:lnTo>
                    <a:pt x="15590" y="40919"/>
                  </a:lnTo>
                  <a:lnTo>
                    <a:pt x="12644" y="56643"/>
                  </a:lnTo>
                  <a:lnTo>
                    <a:pt x="9457" y="70797"/>
                  </a:lnTo>
                  <a:lnTo>
                    <a:pt x="6109" y="83903"/>
                  </a:lnTo>
                  <a:lnTo>
                    <a:pt x="3877" y="99981"/>
                  </a:lnTo>
                  <a:lnTo>
                    <a:pt x="2388" y="118041"/>
                  </a:lnTo>
                  <a:lnTo>
                    <a:pt x="1396" y="137422"/>
                  </a:lnTo>
                  <a:lnTo>
                    <a:pt x="294" y="178533"/>
                  </a:lnTo>
                  <a:lnTo>
                    <a:pt x="0" y="199773"/>
                  </a:lnTo>
                  <a:lnTo>
                    <a:pt x="1028" y="217604"/>
                  </a:lnTo>
                  <a:lnTo>
                    <a:pt x="2936" y="233162"/>
                  </a:lnTo>
                  <a:lnTo>
                    <a:pt x="5432" y="247204"/>
                  </a:lnTo>
                  <a:lnTo>
                    <a:pt x="8320" y="260236"/>
                  </a:lnTo>
                  <a:lnTo>
                    <a:pt x="11468" y="272595"/>
                  </a:lnTo>
                  <a:lnTo>
                    <a:pt x="21435" y="3083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641676" y="1277341"/>
              <a:ext cx="199829" cy="294444"/>
            </a:xfrm>
            <a:custGeom>
              <a:avLst/>
              <a:gdLst/>
              <a:ahLst/>
              <a:cxnLst/>
              <a:rect l="0" t="0" r="0" b="0"/>
              <a:pathLst>
                <a:path w="199829" h="294444">
                  <a:moveTo>
                    <a:pt x="33035" y="0"/>
                  </a:moveTo>
                  <a:lnTo>
                    <a:pt x="27189" y="40919"/>
                  </a:lnTo>
                  <a:lnTo>
                    <a:pt x="25467" y="59090"/>
                  </a:lnTo>
                  <a:lnTo>
                    <a:pt x="24319" y="77322"/>
                  </a:lnTo>
                  <a:lnTo>
                    <a:pt x="23044" y="113893"/>
                  </a:lnTo>
                  <a:lnTo>
                    <a:pt x="22477" y="150539"/>
                  </a:lnTo>
                  <a:lnTo>
                    <a:pt x="21102" y="167652"/>
                  </a:lnTo>
                  <a:lnTo>
                    <a:pt x="18962" y="183955"/>
                  </a:lnTo>
                  <a:lnTo>
                    <a:pt x="16312" y="199717"/>
                  </a:lnTo>
                  <a:lnTo>
                    <a:pt x="15769" y="206555"/>
                  </a:lnTo>
                  <a:lnTo>
                    <a:pt x="16630" y="207443"/>
                  </a:lnTo>
                  <a:lnTo>
                    <a:pt x="18428" y="204365"/>
                  </a:lnTo>
                  <a:lnTo>
                    <a:pt x="23297" y="198642"/>
                  </a:lnTo>
                  <a:lnTo>
                    <a:pt x="30214" y="191156"/>
                  </a:lnTo>
                  <a:lnTo>
                    <a:pt x="38495" y="182495"/>
                  </a:lnTo>
                  <a:lnTo>
                    <a:pt x="47687" y="174274"/>
                  </a:lnTo>
                  <a:lnTo>
                    <a:pt x="57485" y="166346"/>
                  </a:lnTo>
                  <a:lnTo>
                    <a:pt x="67688" y="158614"/>
                  </a:lnTo>
                  <a:lnTo>
                    <a:pt x="80607" y="154683"/>
                  </a:lnTo>
                  <a:lnTo>
                    <a:pt x="95337" y="153286"/>
                  </a:lnTo>
                  <a:lnTo>
                    <a:pt x="111275" y="153578"/>
                  </a:lnTo>
                  <a:lnTo>
                    <a:pt x="125571" y="156219"/>
                  </a:lnTo>
                  <a:lnTo>
                    <a:pt x="138772" y="160427"/>
                  </a:lnTo>
                  <a:lnTo>
                    <a:pt x="151243" y="165680"/>
                  </a:lnTo>
                  <a:lnTo>
                    <a:pt x="162004" y="172852"/>
                  </a:lnTo>
                  <a:lnTo>
                    <a:pt x="171625" y="181304"/>
                  </a:lnTo>
                  <a:lnTo>
                    <a:pt x="180486" y="190609"/>
                  </a:lnTo>
                  <a:lnTo>
                    <a:pt x="187617" y="200483"/>
                  </a:lnTo>
                  <a:lnTo>
                    <a:pt x="193595" y="210736"/>
                  </a:lnTo>
                  <a:lnTo>
                    <a:pt x="198803" y="221242"/>
                  </a:lnTo>
                  <a:lnTo>
                    <a:pt x="199828" y="230693"/>
                  </a:lnTo>
                  <a:lnTo>
                    <a:pt x="198065" y="239441"/>
                  </a:lnTo>
                  <a:lnTo>
                    <a:pt x="194442" y="247719"/>
                  </a:lnTo>
                  <a:lnTo>
                    <a:pt x="188357" y="255686"/>
                  </a:lnTo>
                  <a:lnTo>
                    <a:pt x="180629" y="263444"/>
                  </a:lnTo>
                  <a:lnTo>
                    <a:pt x="171807" y="271062"/>
                  </a:lnTo>
                  <a:lnTo>
                    <a:pt x="162255" y="277365"/>
                  </a:lnTo>
                  <a:lnTo>
                    <a:pt x="152216" y="282790"/>
                  </a:lnTo>
                  <a:lnTo>
                    <a:pt x="141853" y="287631"/>
                  </a:lnTo>
                  <a:lnTo>
                    <a:pt x="130051" y="290858"/>
                  </a:lnTo>
                  <a:lnTo>
                    <a:pt x="117288" y="293009"/>
                  </a:lnTo>
                  <a:lnTo>
                    <a:pt x="103886" y="294443"/>
                  </a:lnTo>
                  <a:lnTo>
                    <a:pt x="90057" y="294176"/>
                  </a:lnTo>
                  <a:lnTo>
                    <a:pt x="75944" y="292774"/>
                  </a:lnTo>
                  <a:lnTo>
                    <a:pt x="61641" y="290616"/>
                  </a:lnTo>
                  <a:lnTo>
                    <a:pt x="48435" y="286730"/>
                  </a:lnTo>
                  <a:lnTo>
                    <a:pt x="35961" y="281693"/>
                  </a:lnTo>
                  <a:lnTo>
                    <a:pt x="0" y="2642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905954" y="1398468"/>
              <a:ext cx="142608" cy="152463"/>
            </a:xfrm>
            <a:custGeom>
              <a:avLst/>
              <a:gdLst/>
              <a:ahLst/>
              <a:cxnLst/>
              <a:rect l="0" t="0" r="0" b="0"/>
              <a:pathLst>
                <a:path w="142608" h="152463">
                  <a:moveTo>
                    <a:pt x="121127" y="0"/>
                  </a:moveTo>
                  <a:lnTo>
                    <a:pt x="86053" y="5845"/>
                  </a:lnTo>
                  <a:lnTo>
                    <a:pt x="70827" y="8791"/>
                  </a:lnTo>
                  <a:lnTo>
                    <a:pt x="40859" y="15326"/>
                  </a:lnTo>
                  <a:lnTo>
                    <a:pt x="32133" y="21229"/>
                  </a:lnTo>
                  <a:lnTo>
                    <a:pt x="27540" y="28835"/>
                  </a:lnTo>
                  <a:lnTo>
                    <a:pt x="25701" y="37576"/>
                  </a:lnTo>
                  <a:lnTo>
                    <a:pt x="28145" y="44626"/>
                  </a:lnTo>
                  <a:lnTo>
                    <a:pt x="33446" y="50551"/>
                  </a:lnTo>
                  <a:lnTo>
                    <a:pt x="40650" y="55723"/>
                  </a:lnTo>
                  <a:lnTo>
                    <a:pt x="47899" y="61619"/>
                  </a:lnTo>
                  <a:lnTo>
                    <a:pt x="55179" y="67996"/>
                  </a:lnTo>
                  <a:lnTo>
                    <a:pt x="62480" y="74695"/>
                  </a:lnTo>
                  <a:lnTo>
                    <a:pt x="73464" y="80384"/>
                  </a:lnTo>
                  <a:lnTo>
                    <a:pt x="86905" y="85401"/>
                  </a:lnTo>
                  <a:lnTo>
                    <a:pt x="101983" y="89968"/>
                  </a:lnTo>
                  <a:lnTo>
                    <a:pt x="114482" y="95461"/>
                  </a:lnTo>
                  <a:lnTo>
                    <a:pt x="125261" y="101569"/>
                  </a:lnTo>
                  <a:lnTo>
                    <a:pt x="134895" y="108088"/>
                  </a:lnTo>
                  <a:lnTo>
                    <a:pt x="140094" y="116105"/>
                  </a:lnTo>
                  <a:lnTo>
                    <a:pt x="142336" y="125120"/>
                  </a:lnTo>
                  <a:lnTo>
                    <a:pt x="142607" y="134801"/>
                  </a:lnTo>
                  <a:lnTo>
                    <a:pt x="136671" y="141254"/>
                  </a:lnTo>
                  <a:lnTo>
                    <a:pt x="126595" y="145557"/>
                  </a:lnTo>
                  <a:lnTo>
                    <a:pt x="113761" y="148425"/>
                  </a:lnTo>
                  <a:lnTo>
                    <a:pt x="100311" y="150337"/>
                  </a:lnTo>
                  <a:lnTo>
                    <a:pt x="86450" y="151612"/>
                  </a:lnTo>
                  <a:lnTo>
                    <a:pt x="72315" y="152462"/>
                  </a:lnTo>
                  <a:lnTo>
                    <a:pt x="59222" y="151805"/>
                  </a:lnTo>
                  <a:lnTo>
                    <a:pt x="46822" y="150143"/>
                  </a:lnTo>
                  <a:lnTo>
                    <a:pt x="0" y="1321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247312" y="1398468"/>
              <a:ext cx="264279" cy="11012"/>
            </a:xfrm>
            <a:custGeom>
              <a:avLst/>
              <a:gdLst/>
              <a:ahLst/>
              <a:cxnLst/>
              <a:rect l="0" t="0" r="0" b="0"/>
              <a:pathLst>
                <a:path w="264279" h="11012">
                  <a:moveTo>
                    <a:pt x="0" y="0"/>
                  </a:moveTo>
                  <a:lnTo>
                    <a:pt x="40920" y="0"/>
                  </a:lnTo>
                  <a:lnTo>
                    <a:pt x="56644" y="1223"/>
                  </a:lnTo>
                  <a:lnTo>
                    <a:pt x="70798" y="3262"/>
                  </a:lnTo>
                  <a:lnTo>
                    <a:pt x="83904" y="5845"/>
                  </a:lnTo>
                  <a:lnTo>
                    <a:pt x="99982" y="7567"/>
                  </a:lnTo>
                  <a:lnTo>
                    <a:pt x="118042" y="8715"/>
                  </a:lnTo>
                  <a:lnTo>
                    <a:pt x="156462" y="9991"/>
                  </a:lnTo>
                  <a:lnTo>
                    <a:pt x="264278" y="110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280347" y="1475549"/>
              <a:ext cx="286301" cy="22024"/>
            </a:xfrm>
            <a:custGeom>
              <a:avLst/>
              <a:gdLst/>
              <a:ahLst/>
              <a:cxnLst/>
              <a:rect l="0" t="0" r="0" b="0"/>
              <a:pathLst>
                <a:path w="286301" h="22024">
                  <a:moveTo>
                    <a:pt x="0" y="0"/>
                  </a:moveTo>
                  <a:lnTo>
                    <a:pt x="46765" y="0"/>
                  </a:lnTo>
                  <a:lnTo>
                    <a:pt x="67882" y="1223"/>
                  </a:lnTo>
                  <a:lnTo>
                    <a:pt x="89301" y="3262"/>
                  </a:lnTo>
                  <a:lnTo>
                    <a:pt x="110921" y="5845"/>
                  </a:lnTo>
                  <a:lnTo>
                    <a:pt x="132676" y="7567"/>
                  </a:lnTo>
                  <a:lnTo>
                    <a:pt x="154520" y="8715"/>
                  </a:lnTo>
                  <a:lnTo>
                    <a:pt x="176424" y="9481"/>
                  </a:lnTo>
                  <a:lnTo>
                    <a:pt x="198367" y="11214"/>
                  </a:lnTo>
                  <a:lnTo>
                    <a:pt x="220337" y="13594"/>
                  </a:lnTo>
                  <a:lnTo>
                    <a:pt x="286300" y="220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p:cNvGrpSpPr/>
          <p:nvPr/>
        </p:nvGrpSpPr>
        <p:grpSpPr>
          <a:xfrm>
            <a:off x="2830925" y="1200260"/>
            <a:ext cx="1799768" cy="352371"/>
            <a:chOff x="2830925" y="1200260"/>
            <a:chExt cx="1799768" cy="352371"/>
          </a:xfrm>
        </p:grpSpPr>
        <p:sp>
          <p:nvSpPr>
            <p:cNvPr id="14" name="Freeform 13"/>
            <p:cNvSpPr/>
            <p:nvPr/>
          </p:nvSpPr>
          <p:spPr>
            <a:xfrm>
              <a:off x="2841936" y="1299364"/>
              <a:ext cx="187198" cy="220232"/>
            </a:xfrm>
            <a:custGeom>
              <a:avLst/>
              <a:gdLst/>
              <a:ahLst/>
              <a:cxnLst/>
              <a:rect l="0" t="0" r="0" b="0"/>
              <a:pathLst>
                <a:path w="187198" h="220232">
                  <a:moveTo>
                    <a:pt x="0" y="0"/>
                  </a:moveTo>
                  <a:lnTo>
                    <a:pt x="94002" y="94001"/>
                  </a:lnTo>
                  <a:lnTo>
                    <a:pt x="103044" y="104266"/>
                  </a:lnTo>
                  <a:lnTo>
                    <a:pt x="112742" y="116004"/>
                  </a:lnTo>
                  <a:lnTo>
                    <a:pt x="122879" y="128723"/>
                  </a:lnTo>
                  <a:lnTo>
                    <a:pt x="132083" y="139650"/>
                  </a:lnTo>
                  <a:lnTo>
                    <a:pt x="140666" y="149381"/>
                  </a:lnTo>
                  <a:lnTo>
                    <a:pt x="148836" y="158316"/>
                  </a:lnTo>
                  <a:lnTo>
                    <a:pt x="155505" y="167942"/>
                  </a:lnTo>
                  <a:lnTo>
                    <a:pt x="161175" y="178031"/>
                  </a:lnTo>
                  <a:lnTo>
                    <a:pt x="187197"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830925" y="1299364"/>
              <a:ext cx="198209" cy="231243"/>
            </a:xfrm>
            <a:custGeom>
              <a:avLst/>
              <a:gdLst/>
              <a:ahLst/>
              <a:cxnLst/>
              <a:rect l="0" t="0" r="0" b="0"/>
              <a:pathLst>
                <a:path w="198209" h="231243">
                  <a:moveTo>
                    <a:pt x="198208" y="0"/>
                  </a:moveTo>
                  <a:lnTo>
                    <a:pt x="125323" y="72885"/>
                  </a:lnTo>
                  <a:lnTo>
                    <a:pt x="117807" y="81625"/>
                  </a:lnTo>
                  <a:lnTo>
                    <a:pt x="110349" y="91121"/>
                  </a:lnTo>
                  <a:lnTo>
                    <a:pt x="102930" y="101123"/>
                  </a:lnTo>
                  <a:lnTo>
                    <a:pt x="95537" y="110238"/>
                  </a:lnTo>
                  <a:lnTo>
                    <a:pt x="88162" y="118762"/>
                  </a:lnTo>
                  <a:lnTo>
                    <a:pt x="80798" y="126891"/>
                  </a:lnTo>
                  <a:lnTo>
                    <a:pt x="66090" y="142449"/>
                  </a:lnTo>
                  <a:lnTo>
                    <a:pt x="58742" y="150024"/>
                  </a:lnTo>
                  <a:lnTo>
                    <a:pt x="51396" y="159968"/>
                  </a:lnTo>
                  <a:lnTo>
                    <a:pt x="44052" y="171491"/>
                  </a:lnTo>
                  <a:lnTo>
                    <a:pt x="36709" y="184067"/>
                  </a:lnTo>
                  <a:lnTo>
                    <a:pt x="29367" y="194898"/>
                  </a:lnTo>
                  <a:lnTo>
                    <a:pt x="22025" y="204566"/>
                  </a:lnTo>
                  <a:lnTo>
                    <a:pt x="0" y="2312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277797" y="1271623"/>
              <a:ext cx="213823" cy="280646"/>
            </a:xfrm>
            <a:custGeom>
              <a:avLst/>
              <a:gdLst/>
              <a:ahLst/>
              <a:cxnLst/>
              <a:rect l="0" t="0" r="0" b="0"/>
              <a:pathLst>
                <a:path w="213823" h="280646">
                  <a:moveTo>
                    <a:pt x="169775" y="126845"/>
                  </a:moveTo>
                  <a:lnTo>
                    <a:pt x="134702" y="126845"/>
                  </a:lnTo>
                  <a:lnTo>
                    <a:pt x="118252" y="130515"/>
                  </a:lnTo>
                  <a:lnTo>
                    <a:pt x="101168" y="136633"/>
                  </a:lnTo>
                  <a:lnTo>
                    <a:pt x="83662" y="144382"/>
                  </a:lnTo>
                  <a:lnTo>
                    <a:pt x="69544" y="151995"/>
                  </a:lnTo>
                  <a:lnTo>
                    <a:pt x="57684" y="159517"/>
                  </a:lnTo>
                  <a:lnTo>
                    <a:pt x="47331" y="166979"/>
                  </a:lnTo>
                  <a:lnTo>
                    <a:pt x="36759" y="176847"/>
                  </a:lnTo>
                  <a:lnTo>
                    <a:pt x="26040" y="188321"/>
                  </a:lnTo>
                  <a:lnTo>
                    <a:pt x="15223" y="200863"/>
                  </a:lnTo>
                  <a:lnTo>
                    <a:pt x="8012" y="214119"/>
                  </a:lnTo>
                  <a:lnTo>
                    <a:pt x="3205" y="227850"/>
                  </a:lnTo>
                  <a:lnTo>
                    <a:pt x="0" y="241899"/>
                  </a:lnTo>
                  <a:lnTo>
                    <a:pt x="1534" y="253711"/>
                  </a:lnTo>
                  <a:lnTo>
                    <a:pt x="6227" y="264033"/>
                  </a:lnTo>
                  <a:lnTo>
                    <a:pt x="13026" y="273361"/>
                  </a:lnTo>
                  <a:lnTo>
                    <a:pt x="21230" y="278357"/>
                  </a:lnTo>
                  <a:lnTo>
                    <a:pt x="30369" y="280464"/>
                  </a:lnTo>
                  <a:lnTo>
                    <a:pt x="40133" y="280645"/>
                  </a:lnTo>
                  <a:lnTo>
                    <a:pt x="51536" y="278318"/>
                  </a:lnTo>
                  <a:lnTo>
                    <a:pt x="64032" y="274320"/>
                  </a:lnTo>
                  <a:lnTo>
                    <a:pt x="77257" y="269208"/>
                  </a:lnTo>
                  <a:lnTo>
                    <a:pt x="88520" y="263353"/>
                  </a:lnTo>
                  <a:lnTo>
                    <a:pt x="98476" y="257002"/>
                  </a:lnTo>
                  <a:lnTo>
                    <a:pt x="107561" y="250322"/>
                  </a:lnTo>
                  <a:lnTo>
                    <a:pt x="116064" y="239750"/>
                  </a:lnTo>
                  <a:lnTo>
                    <a:pt x="124179" y="226585"/>
                  </a:lnTo>
                  <a:lnTo>
                    <a:pt x="132037" y="211691"/>
                  </a:lnTo>
                  <a:lnTo>
                    <a:pt x="138499" y="198091"/>
                  </a:lnTo>
                  <a:lnTo>
                    <a:pt x="144030" y="185354"/>
                  </a:lnTo>
                  <a:lnTo>
                    <a:pt x="148942" y="173192"/>
                  </a:lnTo>
                  <a:lnTo>
                    <a:pt x="157661" y="149891"/>
                  </a:lnTo>
                  <a:lnTo>
                    <a:pt x="173228" y="105024"/>
                  </a:lnTo>
                  <a:lnTo>
                    <a:pt x="175748" y="90274"/>
                  </a:lnTo>
                  <a:lnTo>
                    <a:pt x="177428" y="73100"/>
                  </a:lnTo>
                  <a:lnTo>
                    <a:pt x="178547" y="54310"/>
                  </a:lnTo>
                  <a:lnTo>
                    <a:pt x="179792" y="20381"/>
                  </a:lnTo>
                  <a:lnTo>
                    <a:pt x="180124" y="4482"/>
                  </a:lnTo>
                  <a:lnTo>
                    <a:pt x="181568" y="0"/>
                  </a:lnTo>
                  <a:lnTo>
                    <a:pt x="183755" y="3129"/>
                  </a:lnTo>
                  <a:lnTo>
                    <a:pt x="186436" y="11333"/>
                  </a:lnTo>
                  <a:lnTo>
                    <a:pt x="188223" y="24143"/>
                  </a:lnTo>
                  <a:lnTo>
                    <a:pt x="189415" y="40024"/>
                  </a:lnTo>
                  <a:lnTo>
                    <a:pt x="190209" y="57953"/>
                  </a:lnTo>
                  <a:lnTo>
                    <a:pt x="191092" y="97450"/>
                  </a:lnTo>
                  <a:lnTo>
                    <a:pt x="191328" y="118260"/>
                  </a:lnTo>
                  <a:lnTo>
                    <a:pt x="192708" y="138250"/>
                  </a:lnTo>
                  <a:lnTo>
                    <a:pt x="194852" y="157695"/>
                  </a:lnTo>
                  <a:lnTo>
                    <a:pt x="197505" y="176776"/>
                  </a:lnTo>
                  <a:lnTo>
                    <a:pt x="199273" y="194390"/>
                  </a:lnTo>
                  <a:lnTo>
                    <a:pt x="200452" y="211027"/>
                  </a:lnTo>
                  <a:lnTo>
                    <a:pt x="213822" y="25898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554734" y="1376445"/>
              <a:ext cx="146812" cy="169043"/>
            </a:xfrm>
            <a:custGeom>
              <a:avLst/>
              <a:gdLst/>
              <a:ahLst/>
              <a:cxnLst/>
              <a:rect l="0" t="0" r="0" b="0"/>
              <a:pathLst>
                <a:path w="146812" h="169043">
                  <a:moveTo>
                    <a:pt x="47000" y="0"/>
                  </a:moveTo>
                  <a:lnTo>
                    <a:pt x="29463" y="29228"/>
                  </a:lnTo>
                  <a:lnTo>
                    <a:pt x="23074" y="42732"/>
                  </a:lnTo>
                  <a:lnTo>
                    <a:pt x="17591" y="56628"/>
                  </a:lnTo>
                  <a:lnTo>
                    <a:pt x="12712" y="70787"/>
                  </a:lnTo>
                  <a:lnTo>
                    <a:pt x="8236" y="85120"/>
                  </a:lnTo>
                  <a:lnTo>
                    <a:pt x="0" y="114096"/>
                  </a:lnTo>
                  <a:lnTo>
                    <a:pt x="985" y="127451"/>
                  </a:lnTo>
                  <a:lnTo>
                    <a:pt x="5311" y="140025"/>
                  </a:lnTo>
                  <a:lnTo>
                    <a:pt x="11867" y="152078"/>
                  </a:lnTo>
                  <a:lnTo>
                    <a:pt x="21131" y="160114"/>
                  </a:lnTo>
                  <a:lnTo>
                    <a:pt x="32201" y="165471"/>
                  </a:lnTo>
                  <a:lnTo>
                    <a:pt x="44475" y="169042"/>
                  </a:lnTo>
                  <a:lnTo>
                    <a:pt x="57552" y="168976"/>
                  </a:lnTo>
                  <a:lnTo>
                    <a:pt x="71164" y="166485"/>
                  </a:lnTo>
                  <a:lnTo>
                    <a:pt x="85132" y="162377"/>
                  </a:lnTo>
                  <a:lnTo>
                    <a:pt x="96892" y="157192"/>
                  </a:lnTo>
                  <a:lnTo>
                    <a:pt x="107178" y="151287"/>
                  </a:lnTo>
                  <a:lnTo>
                    <a:pt x="116483" y="144904"/>
                  </a:lnTo>
                  <a:lnTo>
                    <a:pt x="125134" y="136979"/>
                  </a:lnTo>
                  <a:lnTo>
                    <a:pt x="133347" y="128024"/>
                  </a:lnTo>
                  <a:lnTo>
                    <a:pt x="141270" y="118384"/>
                  </a:lnTo>
                  <a:lnTo>
                    <a:pt x="145329" y="105840"/>
                  </a:lnTo>
                  <a:lnTo>
                    <a:pt x="146811" y="91359"/>
                  </a:lnTo>
                  <a:lnTo>
                    <a:pt x="146575" y="75588"/>
                  </a:lnTo>
                  <a:lnTo>
                    <a:pt x="143971" y="62627"/>
                  </a:lnTo>
                  <a:lnTo>
                    <a:pt x="139788" y="51539"/>
                  </a:lnTo>
                  <a:lnTo>
                    <a:pt x="134553" y="41700"/>
                  </a:lnTo>
                  <a:lnTo>
                    <a:pt x="126168" y="35141"/>
                  </a:lnTo>
                  <a:lnTo>
                    <a:pt x="115684" y="30768"/>
                  </a:lnTo>
                  <a:lnTo>
                    <a:pt x="47000" y="220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759074" y="1233294"/>
              <a:ext cx="29858" cy="297313"/>
            </a:xfrm>
            <a:custGeom>
              <a:avLst/>
              <a:gdLst/>
              <a:ahLst/>
              <a:cxnLst/>
              <a:rect l="0" t="0" r="0" b="0"/>
              <a:pathLst>
                <a:path w="29858" h="297313">
                  <a:moveTo>
                    <a:pt x="29857" y="0"/>
                  </a:moveTo>
                  <a:lnTo>
                    <a:pt x="29857" y="76633"/>
                  </a:lnTo>
                  <a:lnTo>
                    <a:pt x="28633" y="93912"/>
                  </a:lnTo>
                  <a:lnTo>
                    <a:pt x="26594" y="111548"/>
                  </a:lnTo>
                  <a:lnTo>
                    <a:pt x="24011" y="129423"/>
                  </a:lnTo>
                  <a:lnTo>
                    <a:pt x="21066" y="145011"/>
                  </a:lnTo>
                  <a:lnTo>
                    <a:pt x="17878" y="159073"/>
                  </a:lnTo>
                  <a:lnTo>
                    <a:pt x="14530" y="172118"/>
                  </a:lnTo>
                  <a:lnTo>
                    <a:pt x="7547" y="202926"/>
                  </a:lnTo>
                  <a:lnTo>
                    <a:pt x="3972" y="219706"/>
                  </a:lnTo>
                  <a:lnTo>
                    <a:pt x="1589" y="235787"/>
                  </a:lnTo>
                  <a:lnTo>
                    <a:pt x="0" y="251401"/>
                  </a:lnTo>
                  <a:lnTo>
                    <a:pt x="7834" y="2973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899046" y="1200260"/>
              <a:ext cx="11013" cy="352371"/>
            </a:xfrm>
            <a:custGeom>
              <a:avLst/>
              <a:gdLst/>
              <a:ahLst/>
              <a:cxnLst/>
              <a:rect l="0" t="0" r="0" b="0"/>
              <a:pathLst>
                <a:path w="11013" h="352371">
                  <a:moveTo>
                    <a:pt x="0" y="0"/>
                  </a:moveTo>
                  <a:lnTo>
                    <a:pt x="5846" y="29228"/>
                  </a:lnTo>
                  <a:lnTo>
                    <a:pt x="7568" y="45179"/>
                  </a:lnTo>
                  <a:lnTo>
                    <a:pt x="8716" y="63154"/>
                  </a:lnTo>
                  <a:lnTo>
                    <a:pt x="9481" y="82478"/>
                  </a:lnTo>
                  <a:lnTo>
                    <a:pt x="10332" y="123526"/>
                  </a:lnTo>
                  <a:lnTo>
                    <a:pt x="11012" y="3523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986844" y="1407803"/>
              <a:ext cx="187492" cy="122804"/>
            </a:xfrm>
            <a:custGeom>
              <a:avLst/>
              <a:gdLst/>
              <a:ahLst/>
              <a:cxnLst/>
              <a:rect l="0" t="0" r="0" b="0"/>
              <a:pathLst>
                <a:path w="187492" h="122804">
                  <a:moveTo>
                    <a:pt x="143445" y="12688"/>
                  </a:moveTo>
                  <a:lnTo>
                    <a:pt x="102526" y="997"/>
                  </a:lnTo>
                  <a:lnTo>
                    <a:pt x="88025" y="0"/>
                  </a:lnTo>
                  <a:lnTo>
                    <a:pt x="75911" y="1782"/>
                  </a:lnTo>
                  <a:lnTo>
                    <a:pt x="65388" y="5417"/>
                  </a:lnTo>
                  <a:lnTo>
                    <a:pt x="54701" y="11511"/>
                  </a:lnTo>
                  <a:lnTo>
                    <a:pt x="43907" y="19245"/>
                  </a:lnTo>
                  <a:lnTo>
                    <a:pt x="33040" y="28071"/>
                  </a:lnTo>
                  <a:lnTo>
                    <a:pt x="23349" y="37625"/>
                  </a:lnTo>
                  <a:lnTo>
                    <a:pt x="14441" y="47665"/>
                  </a:lnTo>
                  <a:lnTo>
                    <a:pt x="6055" y="58029"/>
                  </a:lnTo>
                  <a:lnTo>
                    <a:pt x="1688" y="68609"/>
                  </a:lnTo>
                  <a:lnTo>
                    <a:pt x="0" y="79333"/>
                  </a:lnTo>
                  <a:lnTo>
                    <a:pt x="99" y="90153"/>
                  </a:lnTo>
                  <a:lnTo>
                    <a:pt x="6282" y="97366"/>
                  </a:lnTo>
                  <a:lnTo>
                    <a:pt x="16521" y="102174"/>
                  </a:lnTo>
                  <a:lnTo>
                    <a:pt x="29465" y="105380"/>
                  </a:lnTo>
                  <a:lnTo>
                    <a:pt x="40541" y="105071"/>
                  </a:lnTo>
                  <a:lnTo>
                    <a:pt x="50372" y="102417"/>
                  </a:lnTo>
                  <a:lnTo>
                    <a:pt x="59373" y="98201"/>
                  </a:lnTo>
                  <a:lnTo>
                    <a:pt x="69045" y="92943"/>
                  </a:lnTo>
                  <a:lnTo>
                    <a:pt x="79163" y="86991"/>
                  </a:lnTo>
                  <a:lnTo>
                    <a:pt x="89578" y="80576"/>
                  </a:lnTo>
                  <a:lnTo>
                    <a:pt x="98969" y="71405"/>
                  </a:lnTo>
                  <a:lnTo>
                    <a:pt x="107677" y="60397"/>
                  </a:lnTo>
                  <a:lnTo>
                    <a:pt x="139235" y="13411"/>
                  </a:lnTo>
                  <a:lnTo>
                    <a:pt x="143085" y="9500"/>
                  </a:lnTo>
                  <a:lnTo>
                    <a:pt x="144429" y="10562"/>
                  </a:lnTo>
                  <a:lnTo>
                    <a:pt x="144101" y="14941"/>
                  </a:lnTo>
                  <a:lnTo>
                    <a:pt x="145106" y="22755"/>
                  </a:lnTo>
                  <a:lnTo>
                    <a:pt x="146999" y="32858"/>
                  </a:lnTo>
                  <a:lnTo>
                    <a:pt x="152366" y="57134"/>
                  </a:lnTo>
                  <a:lnTo>
                    <a:pt x="155510" y="70459"/>
                  </a:lnTo>
                  <a:lnTo>
                    <a:pt x="187491" y="1228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229393" y="1354421"/>
              <a:ext cx="132140" cy="162577"/>
            </a:xfrm>
            <a:custGeom>
              <a:avLst/>
              <a:gdLst/>
              <a:ahLst/>
              <a:cxnLst/>
              <a:rect l="0" t="0" r="0" b="0"/>
              <a:pathLst>
                <a:path w="132140" h="162577">
                  <a:moveTo>
                    <a:pt x="0" y="0"/>
                  </a:moveTo>
                  <a:lnTo>
                    <a:pt x="5846" y="23383"/>
                  </a:lnTo>
                  <a:lnTo>
                    <a:pt x="7568" y="36388"/>
                  </a:lnTo>
                  <a:lnTo>
                    <a:pt x="8716" y="51176"/>
                  </a:lnTo>
                  <a:lnTo>
                    <a:pt x="9481" y="67152"/>
                  </a:lnTo>
                  <a:lnTo>
                    <a:pt x="10331" y="97954"/>
                  </a:lnTo>
                  <a:lnTo>
                    <a:pt x="10877" y="157606"/>
                  </a:lnTo>
                  <a:lnTo>
                    <a:pt x="12146" y="162576"/>
                  </a:lnTo>
                  <a:lnTo>
                    <a:pt x="14215" y="160995"/>
                  </a:lnTo>
                  <a:lnTo>
                    <a:pt x="16817" y="155047"/>
                  </a:lnTo>
                  <a:lnTo>
                    <a:pt x="19776" y="147411"/>
                  </a:lnTo>
                  <a:lnTo>
                    <a:pt x="26327" y="129139"/>
                  </a:lnTo>
                  <a:lnTo>
                    <a:pt x="36893" y="98216"/>
                  </a:lnTo>
                  <a:lnTo>
                    <a:pt x="42948" y="88724"/>
                  </a:lnTo>
                  <a:lnTo>
                    <a:pt x="50655" y="79949"/>
                  </a:lnTo>
                  <a:lnTo>
                    <a:pt x="59464" y="71652"/>
                  </a:lnTo>
                  <a:lnTo>
                    <a:pt x="69007" y="64897"/>
                  </a:lnTo>
                  <a:lnTo>
                    <a:pt x="79040" y="59171"/>
                  </a:lnTo>
                  <a:lnTo>
                    <a:pt x="132139" y="440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449624" y="1384299"/>
              <a:ext cx="181069" cy="160850"/>
            </a:xfrm>
            <a:custGeom>
              <a:avLst/>
              <a:gdLst/>
              <a:ahLst/>
              <a:cxnLst/>
              <a:rect l="0" t="0" r="0" b="0"/>
              <a:pathLst>
                <a:path w="181069" h="160850">
                  <a:moveTo>
                    <a:pt x="121128" y="14169"/>
                  </a:moveTo>
                  <a:lnTo>
                    <a:pt x="86054" y="2477"/>
                  </a:lnTo>
                  <a:lnTo>
                    <a:pt x="70828" y="257"/>
                  </a:lnTo>
                  <a:lnTo>
                    <a:pt x="55783" y="0"/>
                  </a:lnTo>
                  <a:lnTo>
                    <a:pt x="40860" y="1053"/>
                  </a:lnTo>
                  <a:lnTo>
                    <a:pt x="32134" y="6648"/>
                  </a:lnTo>
                  <a:lnTo>
                    <a:pt x="27540" y="15273"/>
                  </a:lnTo>
                  <a:lnTo>
                    <a:pt x="25701" y="25916"/>
                  </a:lnTo>
                  <a:lnTo>
                    <a:pt x="29370" y="36682"/>
                  </a:lnTo>
                  <a:lnTo>
                    <a:pt x="36709" y="47531"/>
                  </a:lnTo>
                  <a:lnTo>
                    <a:pt x="46496" y="58433"/>
                  </a:lnTo>
                  <a:lnTo>
                    <a:pt x="56691" y="66925"/>
                  </a:lnTo>
                  <a:lnTo>
                    <a:pt x="67158" y="73810"/>
                  </a:lnTo>
                  <a:lnTo>
                    <a:pt x="77807" y="79623"/>
                  </a:lnTo>
                  <a:lnTo>
                    <a:pt x="88577" y="85946"/>
                  </a:lnTo>
                  <a:lnTo>
                    <a:pt x="110331" y="99496"/>
                  </a:lnTo>
                  <a:lnTo>
                    <a:pt x="122494" y="106535"/>
                  </a:lnTo>
                  <a:lnTo>
                    <a:pt x="149060" y="120882"/>
                  </a:lnTo>
                  <a:lnTo>
                    <a:pt x="160549" y="128134"/>
                  </a:lnTo>
                  <a:lnTo>
                    <a:pt x="170655" y="135415"/>
                  </a:lnTo>
                  <a:lnTo>
                    <a:pt x="179839" y="142716"/>
                  </a:lnTo>
                  <a:lnTo>
                    <a:pt x="181068" y="148808"/>
                  </a:lnTo>
                  <a:lnTo>
                    <a:pt x="176994" y="154092"/>
                  </a:lnTo>
                  <a:lnTo>
                    <a:pt x="169383" y="158838"/>
                  </a:lnTo>
                  <a:lnTo>
                    <a:pt x="159415" y="160779"/>
                  </a:lnTo>
                  <a:lnTo>
                    <a:pt x="147876" y="160849"/>
                  </a:lnTo>
                  <a:lnTo>
                    <a:pt x="135290" y="159672"/>
                  </a:lnTo>
                  <a:lnTo>
                    <a:pt x="123228" y="157664"/>
                  </a:lnTo>
                  <a:lnTo>
                    <a:pt x="111516" y="155102"/>
                  </a:lnTo>
                  <a:lnTo>
                    <a:pt x="60501" y="142199"/>
                  </a:lnTo>
                  <a:lnTo>
                    <a:pt x="47675" y="138675"/>
                  </a:lnTo>
                  <a:lnTo>
                    <a:pt x="0" y="12428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485463" y="2664797"/>
            <a:ext cx="6122429" cy="1684770"/>
            <a:chOff x="485463" y="2664797"/>
            <a:chExt cx="6122429" cy="1684770"/>
          </a:xfrm>
        </p:grpSpPr>
        <p:sp>
          <p:nvSpPr>
            <p:cNvPr id="24" name="Freeform 23"/>
            <p:cNvSpPr/>
            <p:nvPr/>
          </p:nvSpPr>
          <p:spPr>
            <a:xfrm>
              <a:off x="551532" y="3303468"/>
              <a:ext cx="3336504" cy="84347"/>
            </a:xfrm>
            <a:custGeom>
              <a:avLst/>
              <a:gdLst/>
              <a:ahLst/>
              <a:cxnLst/>
              <a:rect l="0" t="0" r="0" b="0"/>
              <a:pathLst>
                <a:path w="3336504" h="84347">
                  <a:moveTo>
                    <a:pt x="0" y="55058"/>
                  </a:moveTo>
                  <a:lnTo>
                    <a:pt x="51523" y="56281"/>
                  </a:lnTo>
                  <a:lnTo>
                    <a:pt x="68607" y="58320"/>
                  </a:lnTo>
                  <a:lnTo>
                    <a:pt x="86114" y="60903"/>
                  </a:lnTo>
                  <a:lnTo>
                    <a:pt x="103902" y="62625"/>
                  </a:lnTo>
                  <a:lnTo>
                    <a:pt x="159390" y="65049"/>
                  </a:lnTo>
                  <a:lnTo>
                    <a:pt x="264966" y="65935"/>
                  </a:lnTo>
                  <a:lnTo>
                    <a:pt x="707662" y="66069"/>
                  </a:lnTo>
                  <a:lnTo>
                    <a:pt x="726264" y="67293"/>
                  </a:lnTo>
                  <a:lnTo>
                    <a:pt x="743559" y="69332"/>
                  </a:lnTo>
                  <a:lnTo>
                    <a:pt x="759984" y="71915"/>
                  </a:lnTo>
                  <a:lnTo>
                    <a:pt x="778274" y="73637"/>
                  </a:lnTo>
                  <a:lnTo>
                    <a:pt x="818173" y="75550"/>
                  </a:lnTo>
                  <a:lnTo>
                    <a:pt x="840314" y="77284"/>
                  </a:lnTo>
                  <a:lnTo>
                    <a:pt x="863639" y="79663"/>
                  </a:lnTo>
                  <a:lnTo>
                    <a:pt x="887753" y="82473"/>
                  </a:lnTo>
                  <a:lnTo>
                    <a:pt x="912394" y="84346"/>
                  </a:lnTo>
                  <a:lnTo>
                    <a:pt x="1013480" y="84090"/>
                  </a:lnTo>
                  <a:lnTo>
                    <a:pt x="1039035" y="81754"/>
                  </a:lnTo>
                  <a:lnTo>
                    <a:pt x="1087005" y="79158"/>
                  </a:lnTo>
                  <a:lnTo>
                    <a:pt x="1134019" y="76780"/>
                  </a:lnTo>
                  <a:lnTo>
                    <a:pt x="1158546" y="74433"/>
                  </a:lnTo>
                  <a:lnTo>
                    <a:pt x="1183463" y="71645"/>
                  </a:lnTo>
                  <a:lnTo>
                    <a:pt x="1207414" y="69786"/>
                  </a:lnTo>
                  <a:lnTo>
                    <a:pt x="1273751" y="67171"/>
                  </a:lnTo>
                  <a:lnTo>
                    <a:pt x="1374190" y="66214"/>
                  </a:lnTo>
                  <a:lnTo>
                    <a:pt x="1467989" y="64874"/>
                  </a:lnTo>
                  <a:lnTo>
                    <a:pt x="1485191" y="62826"/>
                  </a:lnTo>
                  <a:lnTo>
                    <a:pt x="1500330" y="60236"/>
                  </a:lnTo>
                  <a:lnTo>
                    <a:pt x="1518987" y="58510"/>
                  </a:lnTo>
                  <a:lnTo>
                    <a:pt x="1584941" y="56081"/>
                  </a:lnTo>
                  <a:lnTo>
                    <a:pt x="1725616" y="55118"/>
                  </a:lnTo>
                  <a:lnTo>
                    <a:pt x="2035881" y="55058"/>
                  </a:lnTo>
                  <a:lnTo>
                    <a:pt x="2055877" y="56281"/>
                  </a:lnTo>
                  <a:lnTo>
                    <a:pt x="2074101" y="58320"/>
                  </a:lnTo>
                  <a:lnTo>
                    <a:pt x="2091144" y="60903"/>
                  </a:lnTo>
                  <a:lnTo>
                    <a:pt x="2111071" y="62625"/>
                  </a:lnTo>
                  <a:lnTo>
                    <a:pt x="2176365" y="65049"/>
                  </a:lnTo>
                  <a:lnTo>
                    <a:pt x="2277094" y="65935"/>
                  </a:lnTo>
                  <a:lnTo>
                    <a:pt x="2351896" y="64819"/>
                  </a:lnTo>
                  <a:lnTo>
                    <a:pt x="2371775" y="62789"/>
                  </a:lnTo>
                  <a:lnTo>
                    <a:pt x="2392368" y="60212"/>
                  </a:lnTo>
                  <a:lnTo>
                    <a:pt x="2485400" y="59145"/>
                  </a:lnTo>
                  <a:lnTo>
                    <a:pt x="2512470" y="56874"/>
                  </a:lnTo>
                  <a:lnTo>
                    <a:pt x="2601870" y="55297"/>
                  </a:lnTo>
                  <a:lnTo>
                    <a:pt x="2665728" y="53905"/>
                  </a:lnTo>
                  <a:lnTo>
                    <a:pt x="2687441" y="51842"/>
                  </a:lnTo>
                  <a:lnTo>
                    <a:pt x="2709258" y="49244"/>
                  </a:lnTo>
                  <a:lnTo>
                    <a:pt x="2753074" y="43094"/>
                  </a:lnTo>
                  <a:lnTo>
                    <a:pt x="2775036" y="39741"/>
                  </a:lnTo>
                  <a:lnTo>
                    <a:pt x="2795795" y="37505"/>
                  </a:lnTo>
                  <a:lnTo>
                    <a:pt x="2835173" y="35022"/>
                  </a:lnTo>
                  <a:lnTo>
                    <a:pt x="2851792" y="33136"/>
                  </a:lnTo>
                  <a:lnTo>
                    <a:pt x="2866541" y="30655"/>
                  </a:lnTo>
                  <a:lnTo>
                    <a:pt x="2880045" y="27778"/>
                  </a:lnTo>
                  <a:lnTo>
                    <a:pt x="2895165" y="25859"/>
                  </a:lnTo>
                  <a:lnTo>
                    <a:pt x="2928278" y="23728"/>
                  </a:lnTo>
                  <a:lnTo>
                    <a:pt x="2943226" y="21936"/>
                  </a:lnTo>
                  <a:lnTo>
                    <a:pt x="2956861" y="19518"/>
                  </a:lnTo>
                  <a:lnTo>
                    <a:pt x="2969622" y="16682"/>
                  </a:lnTo>
                  <a:lnTo>
                    <a:pt x="2984247" y="14792"/>
                  </a:lnTo>
                  <a:lnTo>
                    <a:pt x="3034059" y="12131"/>
                  </a:lnTo>
                  <a:lnTo>
                    <a:pt x="3085115" y="10120"/>
                  </a:lnTo>
                  <a:lnTo>
                    <a:pt x="3099171" y="7970"/>
                  </a:lnTo>
                  <a:lnTo>
                    <a:pt x="3112212" y="5313"/>
                  </a:lnTo>
                  <a:lnTo>
                    <a:pt x="3127024" y="3542"/>
                  </a:lnTo>
                  <a:lnTo>
                    <a:pt x="3177098" y="1050"/>
                  </a:lnTo>
                  <a:lnTo>
                    <a:pt x="3248825" y="207"/>
                  </a:lnTo>
                  <a:lnTo>
                    <a:pt x="333650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85463" y="2944371"/>
              <a:ext cx="210992" cy="241160"/>
            </a:xfrm>
            <a:custGeom>
              <a:avLst/>
              <a:gdLst/>
              <a:ahLst/>
              <a:cxnLst/>
              <a:rect l="0" t="0" r="0" b="0"/>
              <a:pathLst>
                <a:path w="210992" h="241160">
                  <a:moveTo>
                    <a:pt x="0" y="28750"/>
                  </a:moveTo>
                  <a:lnTo>
                    <a:pt x="40919" y="11213"/>
                  </a:lnTo>
                  <a:lnTo>
                    <a:pt x="57867" y="6047"/>
                  </a:lnTo>
                  <a:lnTo>
                    <a:pt x="74059" y="2603"/>
                  </a:lnTo>
                  <a:lnTo>
                    <a:pt x="89749" y="307"/>
                  </a:lnTo>
                  <a:lnTo>
                    <a:pt x="103878" y="0"/>
                  </a:lnTo>
                  <a:lnTo>
                    <a:pt x="116969" y="1019"/>
                  </a:lnTo>
                  <a:lnTo>
                    <a:pt x="129366" y="2921"/>
                  </a:lnTo>
                  <a:lnTo>
                    <a:pt x="140078" y="6637"/>
                  </a:lnTo>
                  <a:lnTo>
                    <a:pt x="149667" y="11561"/>
                  </a:lnTo>
                  <a:lnTo>
                    <a:pt x="158506" y="17291"/>
                  </a:lnTo>
                  <a:lnTo>
                    <a:pt x="160728" y="24781"/>
                  </a:lnTo>
                  <a:lnTo>
                    <a:pt x="158539" y="33445"/>
                  </a:lnTo>
                  <a:lnTo>
                    <a:pt x="153409" y="42892"/>
                  </a:lnTo>
                  <a:lnTo>
                    <a:pt x="147543" y="51636"/>
                  </a:lnTo>
                  <a:lnTo>
                    <a:pt x="141184" y="59913"/>
                  </a:lnTo>
                  <a:lnTo>
                    <a:pt x="134498" y="67878"/>
                  </a:lnTo>
                  <a:lnTo>
                    <a:pt x="125147" y="74411"/>
                  </a:lnTo>
                  <a:lnTo>
                    <a:pt x="114019" y="79991"/>
                  </a:lnTo>
                  <a:lnTo>
                    <a:pt x="101706" y="84934"/>
                  </a:lnTo>
                  <a:lnTo>
                    <a:pt x="97168" y="87005"/>
                  </a:lnTo>
                  <a:lnTo>
                    <a:pt x="97813" y="87163"/>
                  </a:lnTo>
                  <a:lnTo>
                    <a:pt x="101914" y="86045"/>
                  </a:lnTo>
                  <a:lnTo>
                    <a:pt x="109542" y="86523"/>
                  </a:lnTo>
                  <a:lnTo>
                    <a:pt x="119521" y="88065"/>
                  </a:lnTo>
                  <a:lnTo>
                    <a:pt x="131068" y="90316"/>
                  </a:lnTo>
                  <a:lnTo>
                    <a:pt x="142436" y="93041"/>
                  </a:lnTo>
                  <a:lnTo>
                    <a:pt x="153686" y="96081"/>
                  </a:lnTo>
                  <a:lnTo>
                    <a:pt x="164856" y="99331"/>
                  </a:lnTo>
                  <a:lnTo>
                    <a:pt x="174750" y="105168"/>
                  </a:lnTo>
                  <a:lnTo>
                    <a:pt x="183792" y="112730"/>
                  </a:lnTo>
                  <a:lnTo>
                    <a:pt x="192268" y="121442"/>
                  </a:lnTo>
                  <a:lnTo>
                    <a:pt x="199142" y="132144"/>
                  </a:lnTo>
                  <a:lnTo>
                    <a:pt x="204948" y="144173"/>
                  </a:lnTo>
                  <a:lnTo>
                    <a:pt x="210042" y="157086"/>
                  </a:lnTo>
                  <a:lnTo>
                    <a:pt x="210991" y="169365"/>
                  </a:lnTo>
                  <a:lnTo>
                    <a:pt x="209177" y="181222"/>
                  </a:lnTo>
                  <a:lnTo>
                    <a:pt x="205521" y="192797"/>
                  </a:lnTo>
                  <a:lnTo>
                    <a:pt x="199412" y="202960"/>
                  </a:lnTo>
                  <a:lnTo>
                    <a:pt x="191670" y="212183"/>
                  </a:lnTo>
                  <a:lnTo>
                    <a:pt x="182838" y="220779"/>
                  </a:lnTo>
                  <a:lnTo>
                    <a:pt x="170832" y="227733"/>
                  </a:lnTo>
                  <a:lnTo>
                    <a:pt x="156710" y="233592"/>
                  </a:lnTo>
                  <a:lnTo>
                    <a:pt x="141179" y="238722"/>
                  </a:lnTo>
                  <a:lnTo>
                    <a:pt x="127154" y="240918"/>
                  </a:lnTo>
                  <a:lnTo>
                    <a:pt x="114133" y="241159"/>
                  </a:lnTo>
                  <a:lnTo>
                    <a:pt x="66069" y="2379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804798" y="3182341"/>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914913" y="2951098"/>
              <a:ext cx="11013" cy="220232"/>
            </a:xfrm>
            <a:custGeom>
              <a:avLst/>
              <a:gdLst/>
              <a:ahLst/>
              <a:cxnLst/>
              <a:rect l="0" t="0" r="0" b="0"/>
              <a:pathLst>
                <a:path w="11013" h="220232">
                  <a:moveTo>
                    <a:pt x="0" y="0"/>
                  </a:moveTo>
                  <a:lnTo>
                    <a:pt x="0" y="153620"/>
                  </a:lnTo>
                  <a:lnTo>
                    <a:pt x="11012"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991994" y="2962109"/>
              <a:ext cx="22024" cy="176186"/>
            </a:xfrm>
            <a:custGeom>
              <a:avLst/>
              <a:gdLst/>
              <a:ahLst/>
              <a:cxnLst/>
              <a:rect l="0" t="0" r="0" b="0"/>
              <a:pathLst>
                <a:path w="22024" h="176186">
                  <a:moveTo>
                    <a:pt x="22023" y="0"/>
                  </a:moveTo>
                  <a:lnTo>
                    <a:pt x="16178" y="29229"/>
                  </a:lnTo>
                  <a:lnTo>
                    <a:pt x="10045" y="56629"/>
                  </a:lnTo>
                  <a:lnTo>
                    <a:pt x="6697" y="70788"/>
                  </a:lnTo>
                  <a:lnTo>
                    <a:pt x="4465" y="85121"/>
                  </a:lnTo>
                  <a:lnTo>
                    <a:pt x="2976" y="99570"/>
                  </a:lnTo>
                  <a:lnTo>
                    <a:pt x="1984" y="114097"/>
                  </a:lnTo>
                  <a:lnTo>
                    <a:pt x="2547" y="127452"/>
                  </a:lnTo>
                  <a:lnTo>
                    <a:pt x="4145" y="140026"/>
                  </a:lnTo>
                  <a:lnTo>
                    <a:pt x="0" y="1761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997160" y="3050202"/>
              <a:ext cx="171020" cy="64945"/>
            </a:xfrm>
            <a:custGeom>
              <a:avLst/>
              <a:gdLst/>
              <a:ahLst/>
              <a:cxnLst/>
              <a:rect l="0" t="0" r="0" b="0"/>
              <a:pathLst>
                <a:path w="171020" h="64945">
                  <a:moveTo>
                    <a:pt x="5846" y="0"/>
                  </a:moveTo>
                  <a:lnTo>
                    <a:pt x="0" y="29228"/>
                  </a:lnTo>
                  <a:lnTo>
                    <a:pt x="1949" y="39062"/>
                  </a:lnTo>
                  <a:lnTo>
                    <a:pt x="6918" y="46840"/>
                  </a:lnTo>
                  <a:lnTo>
                    <a:pt x="13902" y="53250"/>
                  </a:lnTo>
                  <a:lnTo>
                    <a:pt x="24675" y="57523"/>
                  </a:lnTo>
                  <a:lnTo>
                    <a:pt x="37975" y="60372"/>
                  </a:lnTo>
                  <a:lnTo>
                    <a:pt x="52959" y="62271"/>
                  </a:lnTo>
                  <a:lnTo>
                    <a:pt x="67842" y="63537"/>
                  </a:lnTo>
                  <a:lnTo>
                    <a:pt x="82658" y="64381"/>
                  </a:lnTo>
                  <a:lnTo>
                    <a:pt x="97430" y="64944"/>
                  </a:lnTo>
                  <a:lnTo>
                    <a:pt x="112172" y="64096"/>
                  </a:lnTo>
                  <a:lnTo>
                    <a:pt x="126894" y="62307"/>
                  </a:lnTo>
                  <a:lnTo>
                    <a:pt x="171019" y="550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091098" y="2962109"/>
              <a:ext cx="33036" cy="253267"/>
            </a:xfrm>
            <a:custGeom>
              <a:avLst/>
              <a:gdLst/>
              <a:ahLst/>
              <a:cxnLst/>
              <a:rect l="0" t="0" r="0" b="0"/>
              <a:pathLst>
                <a:path w="33036" h="253267">
                  <a:moveTo>
                    <a:pt x="0" y="0"/>
                  </a:moveTo>
                  <a:lnTo>
                    <a:pt x="0" y="23383"/>
                  </a:lnTo>
                  <a:lnTo>
                    <a:pt x="1224" y="36388"/>
                  </a:lnTo>
                  <a:lnTo>
                    <a:pt x="3263" y="51176"/>
                  </a:lnTo>
                  <a:lnTo>
                    <a:pt x="5846" y="67152"/>
                  </a:lnTo>
                  <a:lnTo>
                    <a:pt x="7568" y="83921"/>
                  </a:lnTo>
                  <a:lnTo>
                    <a:pt x="8716" y="101217"/>
                  </a:lnTo>
                  <a:lnTo>
                    <a:pt x="9481" y="118865"/>
                  </a:lnTo>
                  <a:lnTo>
                    <a:pt x="11215" y="135525"/>
                  </a:lnTo>
                  <a:lnTo>
                    <a:pt x="13594" y="151525"/>
                  </a:lnTo>
                  <a:lnTo>
                    <a:pt x="16404" y="167087"/>
                  </a:lnTo>
                  <a:lnTo>
                    <a:pt x="18277" y="182355"/>
                  </a:lnTo>
                  <a:lnTo>
                    <a:pt x="19526" y="197427"/>
                  </a:lnTo>
                  <a:lnTo>
                    <a:pt x="33035" y="253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311330" y="2984132"/>
              <a:ext cx="22024" cy="286302"/>
            </a:xfrm>
            <a:custGeom>
              <a:avLst/>
              <a:gdLst/>
              <a:ahLst/>
              <a:cxnLst/>
              <a:rect l="0" t="0" r="0" b="0"/>
              <a:pathLst>
                <a:path w="22024" h="286302">
                  <a:moveTo>
                    <a:pt x="0" y="0"/>
                  </a:moveTo>
                  <a:lnTo>
                    <a:pt x="0" y="35074"/>
                  </a:lnTo>
                  <a:lnTo>
                    <a:pt x="1223" y="49077"/>
                  </a:lnTo>
                  <a:lnTo>
                    <a:pt x="3262" y="62082"/>
                  </a:lnTo>
                  <a:lnTo>
                    <a:pt x="5845" y="74423"/>
                  </a:lnTo>
                  <a:lnTo>
                    <a:pt x="7567" y="89991"/>
                  </a:lnTo>
                  <a:lnTo>
                    <a:pt x="8715" y="107711"/>
                  </a:lnTo>
                  <a:lnTo>
                    <a:pt x="9991" y="145752"/>
                  </a:lnTo>
                  <a:lnTo>
                    <a:pt x="10810" y="216758"/>
                  </a:lnTo>
                  <a:lnTo>
                    <a:pt x="22023" y="2863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421445" y="2995144"/>
              <a:ext cx="165515" cy="297313"/>
            </a:xfrm>
            <a:custGeom>
              <a:avLst/>
              <a:gdLst/>
              <a:ahLst/>
              <a:cxnLst/>
              <a:rect l="0" t="0" r="0" b="0"/>
              <a:pathLst>
                <a:path w="165515" h="297313">
                  <a:moveTo>
                    <a:pt x="0" y="0"/>
                  </a:moveTo>
                  <a:lnTo>
                    <a:pt x="5846" y="40920"/>
                  </a:lnTo>
                  <a:lnTo>
                    <a:pt x="7568" y="57868"/>
                  </a:lnTo>
                  <a:lnTo>
                    <a:pt x="8716" y="74060"/>
                  </a:lnTo>
                  <a:lnTo>
                    <a:pt x="9481" y="89749"/>
                  </a:lnTo>
                  <a:lnTo>
                    <a:pt x="10332" y="120232"/>
                  </a:lnTo>
                  <a:lnTo>
                    <a:pt x="10972" y="242811"/>
                  </a:lnTo>
                  <a:lnTo>
                    <a:pt x="14656" y="251190"/>
                  </a:lnTo>
                  <a:lnTo>
                    <a:pt x="20782" y="254329"/>
                  </a:lnTo>
                  <a:lnTo>
                    <a:pt x="28537" y="253975"/>
                  </a:lnTo>
                  <a:lnTo>
                    <a:pt x="36154" y="248845"/>
                  </a:lnTo>
                  <a:lnTo>
                    <a:pt x="43679" y="240530"/>
                  </a:lnTo>
                  <a:lnTo>
                    <a:pt x="58565" y="219465"/>
                  </a:lnTo>
                  <a:lnTo>
                    <a:pt x="73338" y="197868"/>
                  </a:lnTo>
                  <a:lnTo>
                    <a:pt x="81927" y="189417"/>
                  </a:lnTo>
                  <a:lnTo>
                    <a:pt x="91323" y="182559"/>
                  </a:lnTo>
                  <a:lnTo>
                    <a:pt x="101258" y="176764"/>
                  </a:lnTo>
                  <a:lnTo>
                    <a:pt x="111552" y="174124"/>
                  </a:lnTo>
                  <a:lnTo>
                    <a:pt x="122085" y="173587"/>
                  </a:lnTo>
                  <a:lnTo>
                    <a:pt x="132777" y="174453"/>
                  </a:lnTo>
                  <a:lnTo>
                    <a:pt x="142352" y="178701"/>
                  </a:lnTo>
                  <a:lnTo>
                    <a:pt x="151183" y="185203"/>
                  </a:lnTo>
                  <a:lnTo>
                    <a:pt x="159517" y="193209"/>
                  </a:lnTo>
                  <a:lnTo>
                    <a:pt x="163849" y="204663"/>
                  </a:lnTo>
                  <a:lnTo>
                    <a:pt x="165514" y="218417"/>
                  </a:lnTo>
                  <a:lnTo>
                    <a:pt x="165401" y="233704"/>
                  </a:lnTo>
                  <a:lnTo>
                    <a:pt x="162878" y="246342"/>
                  </a:lnTo>
                  <a:lnTo>
                    <a:pt x="158749" y="257215"/>
                  </a:lnTo>
                  <a:lnTo>
                    <a:pt x="153550" y="266910"/>
                  </a:lnTo>
                  <a:lnTo>
                    <a:pt x="146413" y="274597"/>
                  </a:lnTo>
                  <a:lnTo>
                    <a:pt x="137984" y="280945"/>
                  </a:lnTo>
                  <a:lnTo>
                    <a:pt x="77081" y="2973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646544" y="3138294"/>
              <a:ext cx="104971" cy="160024"/>
            </a:xfrm>
            <a:custGeom>
              <a:avLst/>
              <a:gdLst/>
              <a:ahLst/>
              <a:cxnLst/>
              <a:rect l="0" t="0" r="0" b="0"/>
              <a:pathLst>
                <a:path w="104971" h="160024">
                  <a:moveTo>
                    <a:pt x="83225" y="0"/>
                  </a:moveTo>
                  <a:lnTo>
                    <a:pt x="42305" y="5846"/>
                  </a:lnTo>
                  <a:lnTo>
                    <a:pt x="27804" y="10015"/>
                  </a:lnTo>
                  <a:lnTo>
                    <a:pt x="15690" y="15242"/>
                  </a:lnTo>
                  <a:lnTo>
                    <a:pt x="5167" y="21173"/>
                  </a:lnTo>
                  <a:lnTo>
                    <a:pt x="599" y="28797"/>
                  </a:lnTo>
                  <a:lnTo>
                    <a:pt x="0" y="37551"/>
                  </a:lnTo>
                  <a:lnTo>
                    <a:pt x="2048" y="47057"/>
                  </a:lnTo>
                  <a:lnTo>
                    <a:pt x="8307" y="55842"/>
                  </a:lnTo>
                  <a:lnTo>
                    <a:pt x="17374" y="64145"/>
                  </a:lnTo>
                  <a:lnTo>
                    <a:pt x="28313" y="72128"/>
                  </a:lnTo>
                  <a:lnTo>
                    <a:pt x="40499" y="79896"/>
                  </a:lnTo>
                  <a:lnTo>
                    <a:pt x="53518" y="87523"/>
                  </a:lnTo>
                  <a:lnTo>
                    <a:pt x="67091" y="95054"/>
                  </a:lnTo>
                  <a:lnTo>
                    <a:pt x="78586" y="102522"/>
                  </a:lnTo>
                  <a:lnTo>
                    <a:pt x="88697" y="109947"/>
                  </a:lnTo>
                  <a:lnTo>
                    <a:pt x="97884" y="117344"/>
                  </a:lnTo>
                  <a:lnTo>
                    <a:pt x="102786" y="125947"/>
                  </a:lnTo>
                  <a:lnTo>
                    <a:pt x="104830" y="135352"/>
                  </a:lnTo>
                  <a:lnTo>
                    <a:pt x="104970" y="145292"/>
                  </a:lnTo>
                  <a:lnTo>
                    <a:pt x="100168" y="151919"/>
                  </a:lnTo>
                  <a:lnTo>
                    <a:pt x="92074" y="156337"/>
                  </a:lnTo>
                  <a:lnTo>
                    <a:pt x="81783" y="159283"/>
                  </a:lnTo>
                  <a:lnTo>
                    <a:pt x="70029" y="160023"/>
                  </a:lnTo>
                  <a:lnTo>
                    <a:pt x="57298" y="159293"/>
                  </a:lnTo>
                  <a:lnTo>
                    <a:pt x="6144" y="154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1872919" y="2664797"/>
              <a:ext cx="41803" cy="1684770"/>
            </a:xfrm>
            <a:custGeom>
              <a:avLst/>
              <a:gdLst/>
              <a:ahLst/>
              <a:cxnLst/>
              <a:rect l="0" t="0" r="0" b="0"/>
              <a:pathLst>
                <a:path w="41803" h="1684770">
                  <a:moveTo>
                    <a:pt x="33035" y="0"/>
                  </a:moveTo>
                  <a:lnTo>
                    <a:pt x="34258" y="42732"/>
                  </a:lnTo>
                  <a:lnTo>
                    <a:pt x="36298" y="56629"/>
                  </a:lnTo>
                  <a:lnTo>
                    <a:pt x="38880" y="70787"/>
                  </a:lnTo>
                  <a:lnTo>
                    <a:pt x="40602" y="86344"/>
                  </a:lnTo>
                  <a:lnTo>
                    <a:pt x="41750" y="102833"/>
                  </a:lnTo>
                  <a:lnTo>
                    <a:pt x="41802" y="138690"/>
                  </a:lnTo>
                  <a:lnTo>
                    <a:pt x="40103" y="158529"/>
                  </a:lnTo>
                  <a:lnTo>
                    <a:pt x="37747" y="179097"/>
                  </a:lnTo>
                  <a:lnTo>
                    <a:pt x="36177" y="200149"/>
                  </a:lnTo>
                  <a:lnTo>
                    <a:pt x="35129" y="221526"/>
                  </a:lnTo>
                  <a:lnTo>
                    <a:pt x="33966" y="266076"/>
                  </a:lnTo>
                  <a:lnTo>
                    <a:pt x="33449" y="314425"/>
                  </a:lnTo>
                  <a:lnTo>
                    <a:pt x="32087" y="339309"/>
                  </a:lnTo>
                  <a:lnTo>
                    <a:pt x="29956" y="364462"/>
                  </a:lnTo>
                  <a:lnTo>
                    <a:pt x="27312" y="389796"/>
                  </a:lnTo>
                  <a:lnTo>
                    <a:pt x="25549" y="415249"/>
                  </a:lnTo>
                  <a:lnTo>
                    <a:pt x="24374" y="440783"/>
                  </a:lnTo>
                  <a:lnTo>
                    <a:pt x="23590" y="466370"/>
                  </a:lnTo>
                  <a:lnTo>
                    <a:pt x="21844" y="493216"/>
                  </a:lnTo>
                  <a:lnTo>
                    <a:pt x="16642" y="549146"/>
                  </a:lnTo>
                  <a:lnTo>
                    <a:pt x="14765" y="576541"/>
                  </a:lnTo>
                  <a:lnTo>
                    <a:pt x="13514" y="603368"/>
                  </a:lnTo>
                  <a:lnTo>
                    <a:pt x="12680" y="629818"/>
                  </a:lnTo>
                  <a:lnTo>
                    <a:pt x="10900" y="657239"/>
                  </a:lnTo>
                  <a:lnTo>
                    <a:pt x="5660" y="713808"/>
                  </a:lnTo>
                  <a:lnTo>
                    <a:pt x="3774" y="742597"/>
                  </a:lnTo>
                  <a:lnTo>
                    <a:pt x="2516" y="771577"/>
                  </a:lnTo>
                  <a:lnTo>
                    <a:pt x="1118" y="829879"/>
                  </a:lnTo>
                  <a:lnTo>
                    <a:pt x="44" y="1058619"/>
                  </a:lnTo>
                  <a:lnTo>
                    <a:pt x="1253" y="1085033"/>
                  </a:lnTo>
                  <a:lnTo>
                    <a:pt x="3282" y="1111207"/>
                  </a:lnTo>
                  <a:lnTo>
                    <a:pt x="5859" y="1137221"/>
                  </a:lnTo>
                  <a:lnTo>
                    <a:pt x="7577" y="1163128"/>
                  </a:lnTo>
                  <a:lnTo>
                    <a:pt x="8722" y="1188964"/>
                  </a:lnTo>
                  <a:lnTo>
                    <a:pt x="9994" y="1239286"/>
                  </a:lnTo>
                  <a:lnTo>
                    <a:pt x="11004" y="1480277"/>
                  </a:lnTo>
                  <a:lnTo>
                    <a:pt x="11008" y="1521697"/>
                  </a:lnTo>
                  <a:lnTo>
                    <a:pt x="9786" y="1539349"/>
                  </a:lnTo>
                  <a:lnTo>
                    <a:pt x="7748" y="1554788"/>
                  </a:lnTo>
                  <a:lnTo>
                    <a:pt x="5165" y="1568751"/>
                  </a:lnTo>
                  <a:lnTo>
                    <a:pt x="5558" y="1594053"/>
                  </a:lnTo>
                  <a:lnTo>
                    <a:pt x="7376" y="1605939"/>
                  </a:lnTo>
                  <a:lnTo>
                    <a:pt x="6133" y="1628934"/>
                  </a:lnTo>
                  <a:lnTo>
                    <a:pt x="0" y="16847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359480" y="3204585"/>
              <a:ext cx="3248412" cy="130385"/>
            </a:xfrm>
            <a:custGeom>
              <a:avLst/>
              <a:gdLst/>
              <a:ahLst/>
              <a:cxnLst/>
              <a:rect l="0" t="0" r="0" b="0"/>
              <a:pathLst>
                <a:path w="3248412" h="130385">
                  <a:moveTo>
                    <a:pt x="0" y="109894"/>
                  </a:moveTo>
                  <a:lnTo>
                    <a:pt x="35074" y="115740"/>
                  </a:lnTo>
                  <a:lnTo>
                    <a:pt x="65345" y="115347"/>
                  </a:lnTo>
                  <a:lnTo>
                    <a:pt x="113163" y="111510"/>
                  </a:lnTo>
                  <a:lnTo>
                    <a:pt x="208520" y="110036"/>
                  </a:lnTo>
                  <a:lnTo>
                    <a:pt x="482384" y="109895"/>
                  </a:lnTo>
                  <a:lnTo>
                    <a:pt x="511705" y="113157"/>
                  </a:lnTo>
                  <a:lnTo>
                    <a:pt x="524663" y="115740"/>
                  </a:lnTo>
                  <a:lnTo>
                    <a:pt x="572128" y="119376"/>
                  </a:lnTo>
                  <a:lnTo>
                    <a:pt x="644196" y="121827"/>
                  </a:lnTo>
                  <a:lnTo>
                    <a:pt x="664377" y="123967"/>
                  </a:lnTo>
                  <a:lnTo>
                    <a:pt x="685173" y="126617"/>
                  </a:lnTo>
                  <a:lnTo>
                    <a:pt x="743668" y="130347"/>
                  </a:lnTo>
                  <a:lnTo>
                    <a:pt x="825808" y="130384"/>
                  </a:lnTo>
                  <a:lnTo>
                    <a:pt x="845404" y="128448"/>
                  </a:lnTo>
                  <a:lnTo>
                    <a:pt x="864585" y="125934"/>
                  </a:lnTo>
                  <a:lnTo>
                    <a:pt x="948117" y="121899"/>
                  </a:lnTo>
                  <a:lnTo>
                    <a:pt x="1101222" y="120964"/>
                  </a:lnTo>
                  <a:lnTo>
                    <a:pt x="1183416" y="120917"/>
                  </a:lnTo>
                  <a:lnTo>
                    <a:pt x="1224585" y="117648"/>
                  </a:lnTo>
                  <a:lnTo>
                    <a:pt x="1245841" y="115063"/>
                  </a:lnTo>
                  <a:lnTo>
                    <a:pt x="1263682" y="112117"/>
                  </a:lnTo>
                  <a:lnTo>
                    <a:pt x="1279246" y="108929"/>
                  </a:lnTo>
                  <a:lnTo>
                    <a:pt x="1293293" y="105580"/>
                  </a:lnTo>
                  <a:lnTo>
                    <a:pt x="1325215" y="101859"/>
                  </a:lnTo>
                  <a:lnTo>
                    <a:pt x="1359793" y="98982"/>
                  </a:lnTo>
                  <a:lnTo>
                    <a:pt x="1377579" y="96502"/>
                  </a:lnTo>
                  <a:lnTo>
                    <a:pt x="1395554" y="93625"/>
                  </a:lnTo>
                  <a:lnTo>
                    <a:pt x="1455925" y="89576"/>
                  </a:lnTo>
                  <a:lnTo>
                    <a:pt x="1542092" y="88208"/>
                  </a:lnTo>
                  <a:lnTo>
                    <a:pt x="1623279" y="84675"/>
                  </a:lnTo>
                  <a:lnTo>
                    <a:pt x="1640105" y="82070"/>
                  </a:lnTo>
                  <a:lnTo>
                    <a:pt x="1698860" y="78404"/>
                  </a:lnTo>
                  <a:lnTo>
                    <a:pt x="1785705" y="77165"/>
                  </a:lnTo>
                  <a:lnTo>
                    <a:pt x="1871013" y="73657"/>
                  </a:lnTo>
                  <a:lnTo>
                    <a:pt x="1886012" y="71054"/>
                  </a:lnTo>
                  <a:lnTo>
                    <a:pt x="1948042" y="67391"/>
                  </a:lnTo>
                  <a:lnTo>
                    <a:pt x="1971624" y="65653"/>
                  </a:lnTo>
                  <a:lnTo>
                    <a:pt x="1995909" y="63271"/>
                  </a:lnTo>
                  <a:lnTo>
                    <a:pt x="2020664" y="60459"/>
                  </a:lnTo>
                  <a:lnTo>
                    <a:pt x="2090578" y="56503"/>
                  </a:lnTo>
                  <a:lnTo>
                    <a:pt x="2166058" y="53942"/>
                  </a:lnTo>
                  <a:lnTo>
                    <a:pt x="2187931" y="51793"/>
                  </a:lnTo>
                  <a:lnTo>
                    <a:pt x="2211077" y="49137"/>
                  </a:lnTo>
                  <a:lnTo>
                    <a:pt x="2267036" y="45399"/>
                  </a:lnTo>
                  <a:lnTo>
                    <a:pt x="2282167" y="43651"/>
                  </a:lnTo>
                  <a:lnTo>
                    <a:pt x="2295924" y="41262"/>
                  </a:lnTo>
                  <a:lnTo>
                    <a:pt x="2308767" y="38446"/>
                  </a:lnTo>
                  <a:lnTo>
                    <a:pt x="2378454" y="32703"/>
                  </a:lnTo>
                  <a:lnTo>
                    <a:pt x="2393150" y="30292"/>
                  </a:lnTo>
                  <a:lnTo>
                    <a:pt x="2406619" y="27462"/>
                  </a:lnTo>
                  <a:lnTo>
                    <a:pt x="2448956" y="23479"/>
                  </a:lnTo>
                  <a:lnTo>
                    <a:pt x="2465846" y="21696"/>
                  </a:lnTo>
                  <a:lnTo>
                    <a:pt x="2504188" y="16453"/>
                  </a:lnTo>
                  <a:lnTo>
                    <a:pt x="2573483" y="10685"/>
                  </a:lnTo>
                  <a:lnTo>
                    <a:pt x="2592910" y="8273"/>
                  </a:lnTo>
                  <a:lnTo>
                    <a:pt x="2613202" y="5442"/>
                  </a:lnTo>
                  <a:lnTo>
                    <a:pt x="2665144" y="1457"/>
                  </a:lnTo>
                  <a:lnTo>
                    <a:pt x="2751229" y="0"/>
                  </a:lnTo>
                  <a:lnTo>
                    <a:pt x="2848875" y="1031"/>
                  </a:lnTo>
                  <a:lnTo>
                    <a:pt x="2870715" y="3061"/>
                  </a:lnTo>
                  <a:lnTo>
                    <a:pt x="2893839" y="5637"/>
                  </a:lnTo>
                  <a:lnTo>
                    <a:pt x="2961458" y="9263"/>
                  </a:lnTo>
                  <a:lnTo>
                    <a:pt x="2996078" y="13374"/>
                  </a:lnTo>
                  <a:lnTo>
                    <a:pt x="3010449" y="16184"/>
                  </a:lnTo>
                  <a:lnTo>
                    <a:pt x="3071594" y="20137"/>
                  </a:lnTo>
                  <a:lnTo>
                    <a:pt x="3167016" y="21583"/>
                  </a:lnTo>
                  <a:lnTo>
                    <a:pt x="3248411" y="2180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a:off x="2236301" y="2973121"/>
            <a:ext cx="781821" cy="308325"/>
            <a:chOff x="2236301" y="2973121"/>
            <a:chExt cx="781821" cy="308325"/>
          </a:xfrm>
        </p:grpSpPr>
        <p:sp>
          <p:nvSpPr>
            <p:cNvPr id="37" name="Freeform 36"/>
            <p:cNvSpPr/>
            <p:nvPr/>
          </p:nvSpPr>
          <p:spPr>
            <a:xfrm>
              <a:off x="2236301" y="3028179"/>
              <a:ext cx="1" cy="253267"/>
            </a:xfrm>
            <a:custGeom>
              <a:avLst/>
              <a:gdLst/>
              <a:ahLst/>
              <a:cxnLst/>
              <a:rect l="0" t="0" r="0" b="0"/>
              <a:pathLst>
                <a:path w="1" h="253267">
                  <a:moveTo>
                    <a:pt x="0" y="0"/>
                  </a:moveTo>
                  <a:lnTo>
                    <a:pt x="0" y="253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329061" y="2973121"/>
              <a:ext cx="128270" cy="286301"/>
            </a:xfrm>
            <a:custGeom>
              <a:avLst/>
              <a:gdLst/>
              <a:ahLst/>
              <a:cxnLst/>
              <a:rect l="0" t="0" r="0" b="0"/>
              <a:pathLst>
                <a:path w="128270" h="286301">
                  <a:moveTo>
                    <a:pt x="6344" y="0"/>
                  </a:moveTo>
                  <a:lnTo>
                    <a:pt x="6344" y="118865"/>
                  </a:lnTo>
                  <a:lnTo>
                    <a:pt x="5120" y="134301"/>
                  </a:lnTo>
                  <a:lnTo>
                    <a:pt x="3081" y="148262"/>
                  </a:lnTo>
                  <a:lnTo>
                    <a:pt x="498" y="161240"/>
                  </a:lnTo>
                  <a:lnTo>
                    <a:pt x="0" y="173563"/>
                  </a:lnTo>
                  <a:lnTo>
                    <a:pt x="891" y="185448"/>
                  </a:lnTo>
                  <a:lnTo>
                    <a:pt x="2709" y="197043"/>
                  </a:lnTo>
                  <a:lnTo>
                    <a:pt x="6367" y="207219"/>
                  </a:lnTo>
                  <a:lnTo>
                    <a:pt x="11254" y="216450"/>
                  </a:lnTo>
                  <a:lnTo>
                    <a:pt x="16958" y="225052"/>
                  </a:lnTo>
                  <a:lnTo>
                    <a:pt x="25655" y="230786"/>
                  </a:lnTo>
                  <a:lnTo>
                    <a:pt x="36347" y="234609"/>
                  </a:lnTo>
                  <a:lnTo>
                    <a:pt x="48369" y="237157"/>
                  </a:lnTo>
                  <a:lnTo>
                    <a:pt x="60054" y="236409"/>
                  </a:lnTo>
                  <a:lnTo>
                    <a:pt x="71515" y="233463"/>
                  </a:lnTo>
                  <a:lnTo>
                    <a:pt x="82826" y="229053"/>
                  </a:lnTo>
                  <a:lnTo>
                    <a:pt x="92814" y="222442"/>
                  </a:lnTo>
                  <a:lnTo>
                    <a:pt x="101919" y="214364"/>
                  </a:lnTo>
                  <a:lnTo>
                    <a:pt x="110436" y="205308"/>
                  </a:lnTo>
                  <a:lnTo>
                    <a:pt x="117338" y="195600"/>
                  </a:lnTo>
                  <a:lnTo>
                    <a:pt x="123163" y="185458"/>
                  </a:lnTo>
                  <a:lnTo>
                    <a:pt x="128269" y="175026"/>
                  </a:lnTo>
                  <a:lnTo>
                    <a:pt x="128003" y="169295"/>
                  </a:lnTo>
                  <a:lnTo>
                    <a:pt x="124155" y="166698"/>
                  </a:lnTo>
                  <a:lnTo>
                    <a:pt x="117919" y="166189"/>
                  </a:lnTo>
                  <a:lnTo>
                    <a:pt x="111315" y="169521"/>
                  </a:lnTo>
                  <a:lnTo>
                    <a:pt x="104465" y="175413"/>
                  </a:lnTo>
                  <a:lnTo>
                    <a:pt x="97452" y="183011"/>
                  </a:lnTo>
                  <a:lnTo>
                    <a:pt x="90329" y="191747"/>
                  </a:lnTo>
                  <a:lnTo>
                    <a:pt x="83134" y="201242"/>
                  </a:lnTo>
                  <a:lnTo>
                    <a:pt x="75890" y="211242"/>
                  </a:lnTo>
                  <a:lnTo>
                    <a:pt x="69837" y="222803"/>
                  </a:lnTo>
                  <a:lnTo>
                    <a:pt x="64578" y="235404"/>
                  </a:lnTo>
                  <a:lnTo>
                    <a:pt x="50390" y="2863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613755" y="3072225"/>
              <a:ext cx="109492" cy="120881"/>
            </a:xfrm>
            <a:custGeom>
              <a:avLst/>
              <a:gdLst/>
              <a:ahLst/>
              <a:cxnLst/>
              <a:rect l="0" t="0" r="0" b="0"/>
              <a:pathLst>
                <a:path w="109492" h="120881">
                  <a:moveTo>
                    <a:pt x="18962" y="22023"/>
                  </a:moveTo>
                  <a:lnTo>
                    <a:pt x="7271" y="45406"/>
                  </a:lnTo>
                  <a:lnTo>
                    <a:pt x="3827" y="57188"/>
                  </a:lnTo>
                  <a:lnTo>
                    <a:pt x="1531" y="69936"/>
                  </a:lnTo>
                  <a:lnTo>
                    <a:pt x="0" y="83329"/>
                  </a:lnTo>
                  <a:lnTo>
                    <a:pt x="2650" y="94705"/>
                  </a:lnTo>
                  <a:lnTo>
                    <a:pt x="8087" y="104736"/>
                  </a:lnTo>
                  <a:lnTo>
                    <a:pt x="15383" y="113870"/>
                  </a:lnTo>
                  <a:lnTo>
                    <a:pt x="25140" y="118736"/>
                  </a:lnTo>
                  <a:lnTo>
                    <a:pt x="36539" y="120757"/>
                  </a:lnTo>
                  <a:lnTo>
                    <a:pt x="49033" y="120880"/>
                  </a:lnTo>
                  <a:lnTo>
                    <a:pt x="61032" y="118516"/>
                  </a:lnTo>
                  <a:lnTo>
                    <a:pt x="72703" y="114492"/>
                  </a:lnTo>
                  <a:lnTo>
                    <a:pt x="84153" y="109363"/>
                  </a:lnTo>
                  <a:lnTo>
                    <a:pt x="93010" y="102273"/>
                  </a:lnTo>
                  <a:lnTo>
                    <a:pt x="100139" y="93875"/>
                  </a:lnTo>
                  <a:lnTo>
                    <a:pt x="106115" y="84607"/>
                  </a:lnTo>
                  <a:lnTo>
                    <a:pt x="108875" y="74757"/>
                  </a:lnTo>
                  <a:lnTo>
                    <a:pt x="109491" y="64520"/>
                  </a:lnTo>
                  <a:lnTo>
                    <a:pt x="108679" y="54025"/>
                  </a:lnTo>
                  <a:lnTo>
                    <a:pt x="105691" y="44581"/>
                  </a:lnTo>
                  <a:lnTo>
                    <a:pt x="101251" y="35838"/>
                  </a:lnTo>
                  <a:lnTo>
                    <a:pt x="6300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808902" y="3001267"/>
              <a:ext cx="209220" cy="170063"/>
            </a:xfrm>
            <a:custGeom>
              <a:avLst/>
              <a:gdLst/>
              <a:ahLst/>
              <a:cxnLst/>
              <a:rect l="0" t="0" r="0" b="0"/>
              <a:pathLst>
                <a:path w="209220" h="170063">
                  <a:moveTo>
                    <a:pt x="0" y="37923"/>
                  </a:moveTo>
                  <a:lnTo>
                    <a:pt x="46765" y="14541"/>
                  </a:lnTo>
                  <a:lnTo>
                    <a:pt x="65435" y="7653"/>
                  </a:lnTo>
                  <a:lnTo>
                    <a:pt x="82776" y="3061"/>
                  </a:lnTo>
                  <a:lnTo>
                    <a:pt x="99230" y="0"/>
                  </a:lnTo>
                  <a:lnTo>
                    <a:pt x="111423" y="1629"/>
                  </a:lnTo>
                  <a:lnTo>
                    <a:pt x="120775" y="6386"/>
                  </a:lnTo>
                  <a:lnTo>
                    <a:pt x="128234" y="13228"/>
                  </a:lnTo>
                  <a:lnTo>
                    <a:pt x="130759" y="22683"/>
                  </a:lnTo>
                  <a:lnTo>
                    <a:pt x="129995" y="33881"/>
                  </a:lnTo>
                  <a:lnTo>
                    <a:pt x="127039" y="46240"/>
                  </a:lnTo>
                  <a:lnTo>
                    <a:pt x="121398" y="56926"/>
                  </a:lnTo>
                  <a:lnTo>
                    <a:pt x="113966" y="66498"/>
                  </a:lnTo>
                  <a:lnTo>
                    <a:pt x="105342" y="75326"/>
                  </a:lnTo>
                  <a:lnTo>
                    <a:pt x="95922" y="83658"/>
                  </a:lnTo>
                  <a:lnTo>
                    <a:pt x="85971" y="91660"/>
                  </a:lnTo>
                  <a:lnTo>
                    <a:pt x="75666" y="99441"/>
                  </a:lnTo>
                  <a:lnTo>
                    <a:pt x="66350" y="107076"/>
                  </a:lnTo>
                  <a:lnTo>
                    <a:pt x="57692" y="114613"/>
                  </a:lnTo>
                  <a:lnTo>
                    <a:pt x="49473" y="122084"/>
                  </a:lnTo>
                  <a:lnTo>
                    <a:pt x="33815" y="136911"/>
                  </a:lnTo>
                  <a:lnTo>
                    <a:pt x="26214" y="144291"/>
                  </a:lnTo>
                  <a:lnTo>
                    <a:pt x="26040" y="150434"/>
                  </a:lnTo>
                  <a:lnTo>
                    <a:pt x="30819" y="155754"/>
                  </a:lnTo>
                  <a:lnTo>
                    <a:pt x="38898" y="160523"/>
                  </a:lnTo>
                  <a:lnTo>
                    <a:pt x="51626" y="163703"/>
                  </a:lnTo>
                  <a:lnTo>
                    <a:pt x="67452" y="165823"/>
                  </a:lnTo>
                  <a:lnTo>
                    <a:pt x="85344" y="167236"/>
                  </a:lnTo>
                  <a:lnTo>
                    <a:pt x="102166" y="168178"/>
                  </a:lnTo>
                  <a:lnTo>
                    <a:pt x="133907" y="169225"/>
                  </a:lnTo>
                  <a:lnTo>
                    <a:pt x="209219" y="1700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830925" y="3094248"/>
              <a:ext cx="132140" cy="11013"/>
            </a:xfrm>
            <a:custGeom>
              <a:avLst/>
              <a:gdLst/>
              <a:ahLst/>
              <a:cxnLst/>
              <a:rect l="0" t="0" r="0" b="0"/>
              <a:pathLst>
                <a:path w="132140" h="11013">
                  <a:moveTo>
                    <a:pt x="0" y="0"/>
                  </a:moveTo>
                  <a:lnTo>
                    <a:pt x="40920" y="0"/>
                  </a:lnTo>
                  <a:lnTo>
                    <a:pt x="56644" y="1224"/>
                  </a:lnTo>
                  <a:lnTo>
                    <a:pt x="70797" y="3263"/>
                  </a:lnTo>
                  <a:lnTo>
                    <a:pt x="132139" y="110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2326338" y="2466589"/>
            <a:ext cx="1066138" cy="2125232"/>
            <a:chOff x="2326338" y="2466589"/>
            <a:chExt cx="1066138" cy="2125232"/>
          </a:xfrm>
        </p:grpSpPr>
        <p:sp>
          <p:nvSpPr>
            <p:cNvPr id="43" name="Freeform 42"/>
            <p:cNvSpPr/>
            <p:nvPr/>
          </p:nvSpPr>
          <p:spPr>
            <a:xfrm>
              <a:off x="2326338" y="3567745"/>
              <a:ext cx="18549" cy="363383"/>
            </a:xfrm>
            <a:custGeom>
              <a:avLst/>
              <a:gdLst/>
              <a:ahLst/>
              <a:cxnLst/>
              <a:rect l="0" t="0" r="0" b="0"/>
              <a:pathLst>
                <a:path w="18549" h="363383">
                  <a:moveTo>
                    <a:pt x="9067" y="0"/>
                  </a:moveTo>
                  <a:lnTo>
                    <a:pt x="14912" y="29229"/>
                  </a:lnTo>
                  <a:lnTo>
                    <a:pt x="16634" y="43956"/>
                  </a:lnTo>
                  <a:lnTo>
                    <a:pt x="17782" y="59892"/>
                  </a:lnTo>
                  <a:lnTo>
                    <a:pt x="18548" y="76633"/>
                  </a:lnTo>
                  <a:lnTo>
                    <a:pt x="17834" y="95135"/>
                  </a:lnTo>
                  <a:lnTo>
                    <a:pt x="16135" y="114811"/>
                  </a:lnTo>
                  <a:lnTo>
                    <a:pt x="13779" y="135269"/>
                  </a:lnTo>
                  <a:lnTo>
                    <a:pt x="10985" y="155025"/>
                  </a:lnTo>
                  <a:lnTo>
                    <a:pt x="4617" y="193290"/>
                  </a:lnTo>
                  <a:lnTo>
                    <a:pt x="2430" y="213282"/>
                  </a:lnTo>
                  <a:lnTo>
                    <a:pt x="972" y="233951"/>
                  </a:lnTo>
                  <a:lnTo>
                    <a:pt x="0" y="255072"/>
                  </a:lnTo>
                  <a:lnTo>
                    <a:pt x="575" y="274046"/>
                  </a:lnTo>
                  <a:lnTo>
                    <a:pt x="9067" y="3633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2500578" y="3512687"/>
              <a:ext cx="22024" cy="385406"/>
            </a:xfrm>
            <a:custGeom>
              <a:avLst/>
              <a:gdLst/>
              <a:ahLst/>
              <a:cxnLst/>
              <a:rect l="0" t="0" r="0" b="0"/>
              <a:pathLst>
                <a:path w="22024" h="385406">
                  <a:moveTo>
                    <a:pt x="0" y="0"/>
                  </a:moveTo>
                  <a:lnTo>
                    <a:pt x="0" y="35074"/>
                  </a:lnTo>
                  <a:lnTo>
                    <a:pt x="1224" y="52747"/>
                  </a:lnTo>
                  <a:lnTo>
                    <a:pt x="3263" y="71870"/>
                  </a:lnTo>
                  <a:lnTo>
                    <a:pt x="5846" y="91960"/>
                  </a:lnTo>
                  <a:lnTo>
                    <a:pt x="7568" y="110247"/>
                  </a:lnTo>
                  <a:lnTo>
                    <a:pt x="8716" y="127332"/>
                  </a:lnTo>
                  <a:lnTo>
                    <a:pt x="9481" y="143616"/>
                  </a:lnTo>
                  <a:lnTo>
                    <a:pt x="10332" y="181287"/>
                  </a:lnTo>
                  <a:lnTo>
                    <a:pt x="10972" y="305838"/>
                  </a:lnTo>
                  <a:lnTo>
                    <a:pt x="12209" y="321349"/>
                  </a:lnTo>
                  <a:lnTo>
                    <a:pt x="22023" y="3854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2593641" y="3534710"/>
              <a:ext cx="144579" cy="323953"/>
            </a:xfrm>
            <a:custGeom>
              <a:avLst/>
              <a:gdLst/>
              <a:ahLst/>
              <a:cxnLst/>
              <a:rect l="0" t="0" r="0" b="0"/>
              <a:pathLst>
                <a:path w="144579" h="323953">
                  <a:moveTo>
                    <a:pt x="17053" y="0"/>
                  </a:moveTo>
                  <a:lnTo>
                    <a:pt x="17053" y="91960"/>
                  </a:lnTo>
                  <a:lnTo>
                    <a:pt x="15829" y="109024"/>
                  </a:lnTo>
                  <a:lnTo>
                    <a:pt x="13790" y="124070"/>
                  </a:lnTo>
                  <a:lnTo>
                    <a:pt x="11207" y="137771"/>
                  </a:lnTo>
                  <a:lnTo>
                    <a:pt x="9485" y="154247"/>
                  </a:lnTo>
                  <a:lnTo>
                    <a:pt x="8337" y="172571"/>
                  </a:lnTo>
                  <a:lnTo>
                    <a:pt x="7572" y="192129"/>
                  </a:lnTo>
                  <a:lnTo>
                    <a:pt x="5838" y="210061"/>
                  </a:lnTo>
                  <a:lnTo>
                    <a:pt x="3459" y="226910"/>
                  </a:lnTo>
                  <a:lnTo>
                    <a:pt x="649" y="243036"/>
                  </a:lnTo>
                  <a:lnTo>
                    <a:pt x="0" y="257458"/>
                  </a:lnTo>
                  <a:lnTo>
                    <a:pt x="790" y="270742"/>
                  </a:lnTo>
                  <a:lnTo>
                    <a:pt x="2540" y="283270"/>
                  </a:lnTo>
                  <a:lnTo>
                    <a:pt x="4931" y="286727"/>
                  </a:lnTo>
                  <a:lnTo>
                    <a:pt x="7748" y="284138"/>
                  </a:lnTo>
                  <a:lnTo>
                    <a:pt x="10850" y="277518"/>
                  </a:lnTo>
                  <a:lnTo>
                    <a:pt x="15364" y="270658"/>
                  </a:lnTo>
                  <a:lnTo>
                    <a:pt x="20821" y="263637"/>
                  </a:lnTo>
                  <a:lnTo>
                    <a:pt x="26906" y="256510"/>
                  </a:lnTo>
                  <a:lnTo>
                    <a:pt x="33410" y="249311"/>
                  </a:lnTo>
                  <a:lnTo>
                    <a:pt x="47161" y="234787"/>
                  </a:lnTo>
                  <a:lnTo>
                    <a:pt x="56701" y="231159"/>
                  </a:lnTo>
                  <a:lnTo>
                    <a:pt x="67955" y="229964"/>
                  </a:lnTo>
                  <a:lnTo>
                    <a:pt x="80352" y="230390"/>
                  </a:lnTo>
                  <a:lnTo>
                    <a:pt x="91063" y="233122"/>
                  </a:lnTo>
                  <a:lnTo>
                    <a:pt x="100651" y="237389"/>
                  </a:lnTo>
                  <a:lnTo>
                    <a:pt x="109490" y="242682"/>
                  </a:lnTo>
                  <a:lnTo>
                    <a:pt x="117830" y="249881"/>
                  </a:lnTo>
                  <a:lnTo>
                    <a:pt x="125837" y="258350"/>
                  </a:lnTo>
                  <a:lnTo>
                    <a:pt x="133622" y="267667"/>
                  </a:lnTo>
                  <a:lnTo>
                    <a:pt x="138812" y="278773"/>
                  </a:lnTo>
                  <a:lnTo>
                    <a:pt x="142272" y="291070"/>
                  </a:lnTo>
                  <a:lnTo>
                    <a:pt x="144578" y="304163"/>
                  </a:lnTo>
                  <a:lnTo>
                    <a:pt x="141222" y="312891"/>
                  </a:lnTo>
                  <a:lnTo>
                    <a:pt x="134090" y="318710"/>
                  </a:lnTo>
                  <a:lnTo>
                    <a:pt x="124442" y="322589"/>
                  </a:lnTo>
                  <a:lnTo>
                    <a:pt x="113116" y="323952"/>
                  </a:lnTo>
                  <a:lnTo>
                    <a:pt x="100671" y="323637"/>
                  </a:lnTo>
                  <a:lnTo>
                    <a:pt x="28064" y="31933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315447" y="2466589"/>
              <a:ext cx="77029" cy="2125232"/>
            </a:xfrm>
            <a:custGeom>
              <a:avLst/>
              <a:gdLst/>
              <a:ahLst/>
              <a:cxnLst/>
              <a:rect l="0" t="0" r="0" b="0"/>
              <a:pathLst>
                <a:path w="77029" h="2125232">
                  <a:moveTo>
                    <a:pt x="66056" y="0"/>
                  </a:moveTo>
                  <a:lnTo>
                    <a:pt x="71902" y="23383"/>
                  </a:lnTo>
                  <a:lnTo>
                    <a:pt x="73624" y="38835"/>
                  </a:lnTo>
                  <a:lnTo>
                    <a:pt x="75537" y="78843"/>
                  </a:lnTo>
                  <a:lnTo>
                    <a:pt x="76614" y="137827"/>
                  </a:lnTo>
                  <a:lnTo>
                    <a:pt x="77028" y="280104"/>
                  </a:lnTo>
                  <a:lnTo>
                    <a:pt x="75818" y="305416"/>
                  </a:lnTo>
                  <a:lnTo>
                    <a:pt x="73787" y="330855"/>
                  </a:lnTo>
                  <a:lnTo>
                    <a:pt x="65084" y="410841"/>
                  </a:lnTo>
                  <a:lnTo>
                    <a:pt x="51182" y="525559"/>
                  </a:lnTo>
                  <a:lnTo>
                    <a:pt x="48799" y="554698"/>
                  </a:lnTo>
                  <a:lnTo>
                    <a:pt x="47211" y="583913"/>
                  </a:lnTo>
                  <a:lnTo>
                    <a:pt x="46152" y="613177"/>
                  </a:lnTo>
                  <a:lnTo>
                    <a:pt x="44222" y="643698"/>
                  </a:lnTo>
                  <a:lnTo>
                    <a:pt x="38815" y="706974"/>
                  </a:lnTo>
                  <a:lnTo>
                    <a:pt x="18204" y="903144"/>
                  </a:lnTo>
                  <a:lnTo>
                    <a:pt x="15802" y="936114"/>
                  </a:lnTo>
                  <a:lnTo>
                    <a:pt x="14200" y="969105"/>
                  </a:lnTo>
                  <a:lnTo>
                    <a:pt x="13133" y="1002110"/>
                  </a:lnTo>
                  <a:lnTo>
                    <a:pt x="11198" y="1035125"/>
                  </a:lnTo>
                  <a:lnTo>
                    <a:pt x="5785" y="1101173"/>
                  </a:lnTo>
                  <a:lnTo>
                    <a:pt x="3852" y="1134202"/>
                  </a:lnTo>
                  <a:lnTo>
                    <a:pt x="1705" y="1200265"/>
                  </a:lnTo>
                  <a:lnTo>
                    <a:pt x="213" y="1362172"/>
                  </a:lnTo>
                  <a:lnTo>
                    <a:pt x="0" y="1574427"/>
                  </a:lnTo>
                  <a:lnTo>
                    <a:pt x="1219" y="1600196"/>
                  </a:lnTo>
                  <a:lnTo>
                    <a:pt x="3255" y="1624717"/>
                  </a:lnTo>
                  <a:lnTo>
                    <a:pt x="5836" y="1648405"/>
                  </a:lnTo>
                  <a:lnTo>
                    <a:pt x="7557" y="1672761"/>
                  </a:lnTo>
                  <a:lnTo>
                    <a:pt x="9469" y="1722663"/>
                  </a:lnTo>
                  <a:lnTo>
                    <a:pt x="10545" y="1793061"/>
                  </a:lnTo>
                  <a:lnTo>
                    <a:pt x="10998" y="2125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53"/>
          <p:cNvGrpSpPr/>
          <p:nvPr/>
        </p:nvGrpSpPr>
        <p:grpSpPr>
          <a:xfrm>
            <a:off x="3656792" y="2752890"/>
            <a:ext cx="903955" cy="418440"/>
            <a:chOff x="3656792" y="2752890"/>
            <a:chExt cx="903955" cy="418440"/>
          </a:xfrm>
        </p:grpSpPr>
        <p:sp>
          <p:nvSpPr>
            <p:cNvPr id="48" name="Freeform 47"/>
            <p:cNvSpPr/>
            <p:nvPr/>
          </p:nvSpPr>
          <p:spPr>
            <a:xfrm>
              <a:off x="3656792" y="2807947"/>
              <a:ext cx="20040" cy="363383"/>
            </a:xfrm>
            <a:custGeom>
              <a:avLst/>
              <a:gdLst/>
              <a:ahLst/>
              <a:cxnLst/>
              <a:rect l="0" t="0" r="0" b="0"/>
              <a:pathLst>
                <a:path w="20040" h="363383">
                  <a:moveTo>
                    <a:pt x="0" y="0"/>
                  </a:moveTo>
                  <a:lnTo>
                    <a:pt x="5846" y="29229"/>
                  </a:lnTo>
                  <a:lnTo>
                    <a:pt x="15326" y="82479"/>
                  </a:lnTo>
                  <a:lnTo>
                    <a:pt x="17559" y="103927"/>
                  </a:lnTo>
                  <a:lnTo>
                    <a:pt x="19047" y="126789"/>
                  </a:lnTo>
                  <a:lnTo>
                    <a:pt x="20039" y="150596"/>
                  </a:lnTo>
                  <a:lnTo>
                    <a:pt x="19477" y="173808"/>
                  </a:lnTo>
                  <a:lnTo>
                    <a:pt x="17879" y="196624"/>
                  </a:lnTo>
                  <a:lnTo>
                    <a:pt x="15590" y="219175"/>
                  </a:lnTo>
                  <a:lnTo>
                    <a:pt x="14064" y="240327"/>
                  </a:lnTo>
                  <a:lnTo>
                    <a:pt x="13046" y="260546"/>
                  </a:lnTo>
                  <a:lnTo>
                    <a:pt x="12368" y="280142"/>
                  </a:lnTo>
                  <a:lnTo>
                    <a:pt x="10692" y="298101"/>
                  </a:lnTo>
                  <a:lnTo>
                    <a:pt x="8352" y="314967"/>
                  </a:lnTo>
                  <a:lnTo>
                    <a:pt x="0" y="3633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770826" y="2907052"/>
              <a:ext cx="152562" cy="220515"/>
            </a:xfrm>
            <a:custGeom>
              <a:avLst/>
              <a:gdLst/>
              <a:ahLst/>
              <a:cxnLst/>
              <a:rect l="0" t="0" r="0" b="0"/>
              <a:pathLst>
                <a:path w="152562" h="220515">
                  <a:moveTo>
                    <a:pt x="62151" y="0"/>
                  </a:moveTo>
                  <a:lnTo>
                    <a:pt x="44614" y="29228"/>
                  </a:lnTo>
                  <a:lnTo>
                    <a:pt x="38225" y="41508"/>
                  </a:lnTo>
                  <a:lnTo>
                    <a:pt x="32741" y="53366"/>
                  </a:lnTo>
                  <a:lnTo>
                    <a:pt x="15916" y="94116"/>
                  </a:lnTo>
                  <a:lnTo>
                    <a:pt x="9304" y="110461"/>
                  </a:lnTo>
                  <a:lnTo>
                    <a:pt x="4897" y="126251"/>
                  </a:lnTo>
                  <a:lnTo>
                    <a:pt x="1959" y="141672"/>
                  </a:lnTo>
                  <a:lnTo>
                    <a:pt x="0" y="156847"/>
                  </a:lnTo>
                  <a:lnTo>
                    <a:pt x="2364" y="170634"/>
                  </a:lnTo>
                  <a:lnTo>
                    <a:pt x="7611" y="183496"/>
                  </a:lnTo>
                  <a:lnTo>
                    <a:pt x="14779" y="195741"/>
                  </a:lnTo>
                  <a:lnTo>
                    <a:pt x="24452" y="205128"/>
                  </a:lnTo>
                  <a:lnTo>
                    <a:pt x="35795" y="212609"/>
                  </a:lnTo>
                  <a:lnTo>
                    <a:pt x="48251" y="218820"/>
                  </a:lnTo>
                  <a:lnTo>
                    <a:pt x="61449" y="220514"/>
                  </a:lnTo>
                  <a:lnTo>
                    <a:pt x="75141" y="219196"/>
                  </a:lnTo>
                  <a:lnTo>
                    <a:pt x="89164" y="215870"/>
                  </a:lnTo>
                  <a:lnTo>
                    <a:pt x="102183" y="208759"/>
                  </a:lnTo>
                  <a:lnTo>
                    <a:pt x="114532" y="199125"/>
                  </a:lnTo>
                  <a:lnTo>
                    <a:pt x="126436" y="187807"/>
                  </a:lnTo>
                  <a:lnTo>
                    <a:pt x="135596" y="175369"/>
                  </a:lnTo>
                  <a:lnTo>
                    <a:pt x="142925" y="162182"/>
                  </a:lnTo>
                  <a:lnTo>
                    <a:pt x="149035" y="148497"/>
                  </a:lnTo>
                  <a:lnTo>
                    <a:pt x="151885" y="133256"/>
                  </a:lnTo>
                  <a:lnTo>
                    <a:pt x="152561" y="116978"/>
                  </a:lnTo>
                  <a:lnTo>
                    <a:pt x="151789" y="100008"/>
                  </a:lnTo>
                  <a:lnTo>
                    <a:pt x="148826" y="85025"/>
                  </a:lnTo>
                  <a:lnTo>
                    <a:pt x="144405" y="71365"/>
                  </a:lnTo>
                  <a:lnTo>
                    <a:pt x="139010" y="58588"/>
                  </a:lnTo>
                  <a:lnTo>
                    <a:pt x="130519" y="48847"/>
                  </a:lnTo>
                  <a:lnTo>
                    <a:pt x="119965" y="41129"/>
                  </a:lnTo>
                  <a:lnTo>
                    <a:pt x="108035" y="34760"/>
                  </a:lnTo>
                  <a:lnTo>
                    <a:pt x="95188" y="31738"/>
                  </a:lnTo>
                  <a:lnTo>
                    <a:pt x="81728" y="30947"/>
                  </a:lnTo>
                  <a:lnTo>
                    <a:pt x="67862" y="31643"/>
                  </a:lnTo>
                  <a:lnTo>
                    <a:pt x="54947" y="33330"/>
                  </a:lnTo>
                  <a:lnTo>
                    <a:pt x="42666" y="35679"/>
                  </a:lnTo>
                  <a:lnTo>
                    <a:pt x="7093" y="440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027231" y="2840121"/>
              <a:ext cx="157958" cy="261039"/>
            </a:xfrm>
            <a:custGeom>
              <a:avLst/>
              <a:gdLst/>
              <a:ahLst/>
              <a:cxnLst/>
              <a:rect l="0" t="0" r="0" b="0"/>
              <a:pathLst>
                <a:path w="157958" h="261039">
                  <a:moveTo>
                    <a:pt x="136093" y="22884"/>
                  </a:moveTo>
                  <a:lnTo>
                    <a:pt x="95173" y="5347"/>
                  </a:lnTo>
                  <a:lnTo>
                    <a:pt x="79449" y="1405"/>
                  </a:lnTo>
                  <a:lnTo>
                    <a:pt x="65295" y="0"/>
                  </a:lnTo>
                  <a:lnTo>
                    <a:pt x="52190" y="287"/>
                  </a:lnTo>
                  <a:lnTo>
                    <a:pt x="41005" y="4149"/>
                  </a:lnTo>
                  <a:lnTo>
                    <a:pt x="31102" y="10394"/>
                  </a:lnTo>
                  <a:lnTo>
                    <a:pt x="22053" y="18228"/>
                  </a:lnTo>
                  <a:lnTo>
                    <a:pt x="17243" y="28345"/>
                  </a:lnTo>
                  <a:lnTo>
                    <a:pt x="15261" y="39983"/>
                  </a:lnTo>
                  <a:lnTo>
                    <a:pt x="15162" y="52636"/>
                  </a:lnTo>
                  <a:lnTo>
                    <a:pt x="17544" y="63519"/>
                  </a:lnTo>
                  <a:lnTo>
                    <a:pt x="21578" y="73220"/>
                  </a:lnTo>
                  <a:lnTo>
                    <a:pt x="26715" y="82135"/>
                  </a:lnTo>
                  <a:lnTo>
                    <a:pt x="33810" y="90526"/>
                  </a:lnTo>
                  <a:lnTo>
                    <a:pt x="42211" y="98566"/>
                  </a:lnTo>
                  <a:lnTo>
                    <a:pt x="51482" y="106374"/>
                  </a:lnTo>
                  <a:lnTo>
                    <a:pt x="60109" y="114026"/>
                  </a:lnTo>
                  <a:lnTo>
                    <a:pt x="76221" y="129053"/>
                  </a:lnTo>
                  <a:lnTo>
                    <a:pt x="99049" y="151271"/>
                  </a:lnTo>
                  <a:lnTo>
                    <a:pt x="108950" y="159863"/>
                  </a:lnTo>
                  <a:lnTo>
                    <a:pt x="120444" y="169261"/>
                  </a:lnTo>
                  <a:lnTo>
                    <a:pt x="133002" y="179197"/>
                  </a:lnTo>
                  <a:lnTo>
                    <a:pt x="140150" y="191939"/>
                  </a:lnTo>
                  <a:lnTo>
                    <a:pt x="143691" y="206551"/>
                  </a:lnTo>
                  <a:lnTo>
                    <a:pt x="144829" y="222410"/>
                  </a:lnTo>
                  <a:lnTo>
                    <a:pt x="141917" y="234206"/>
                  </a:lnTo>
                  <a:lnTo>
                    <a:pt x="136305" y="243293"/>
                  </a:lnTo>
                  <a:lnTo>
                    <a:pt x="128893" y="250575"/>
                  </a:lnTo>
                  <a:lnTo>
                    <a:pt x="119058" y="255429"/>
                  </a:lnTo>
                  <a:lnTo>
                    <a:pt x="107607" y="258666"/>
                  </a:lnTo>
                  <a:lnTo>
                    <a:pt x="95079" y="260824"/>
                  </a:lnTo>
                  <a:lnTo>
                    <a:pt x="81833" y="261038"/>
                  </a:lnTo>
                  <a:lnTo>
                    <a:pt x="68108" y="259958"/>
                  </a:lnTo>
                  <a:lnTo>
                    <a:pt x="54065" y="258015"/>
                  </a:lnTo>
                  <a:lnTo>
                    <a:pt x="41032" y="254272"/>
                  </a:lnTo>
                  <a:lnTo>
                    <a:pt x="28672" y="249329"/>
                  </a:lnTo>
                  <a:lnTo>
                    <a:pt x="16762" y="243588"/>
                  </a:lnTo>
                  <a:lnTo>
                    <a:pt x="8823" y="234866"/>
                  </a:lnTo>
                  <a:lnTo>
                    <a:pt x="3529" y="224157"/>
                  </a:lnTo>
                  <a:lnTo>
                    <a:pt x="0" y="212124"/>
                  </a:lnTo>
                  <a:lnTo>
                    <a:pt x="95" y="201655"/>
                  </a:lnTo>
                  <a:lnTo>
                    <a:pt x="2605" y="192228"/>
                  </a:lnTo>
                  <a:lnTo>
                    <a:pt x="6725" y="183497"/>
                  </a:lnTo>
                  <a:lnTo>
                    <a:pt x="14366" y="175229"/>
                  </a:lnTo>
                  <a:lnTo>
                    <a:pt x="24354" y="167271"/>
                  </a:lnTo>
                  <a:lnTo>
                    <a:pt x="35907" y="159517"/>
                  </a:lnTo>
                  <a:lnTo>
                    <a:pt x="49726" y="151902"/>
                  </a:lnTo>
                  <a:lnTo>
                    <a:pt x="65056" y="144378"/>
                  </a:lnTo>
                  <a:lnTo>
                    <a:pt x="81394" y="136915"/>
                  </a:lnTo>
                  <a:lnTo>
                    <a:pt x="95956" y="129492"/>
                  </a:lnTo>
                  <a:lnTo>
                    <a:pt x="109335" y="122097"/>
                  </a:lnTo>
                  <a:lnTo>
                    <a:pt x="121925" y="114720"/>
                  </a:lnTo>
                  <a:lnTo>
                    <a:pt x="132765" y="107355"/>
                  </a:lnTo>
                  <a:lnTo>
                    <a:pt x="142439" y="99997"/>
                  </a:lnTo>
                  <a:lnTo>
                    <a:pt x="151335" y="92646"/>
                  </a:lnTo>
                  <a:lnTo>
                    <a:pt x="156042" y="82850"/>
                  </a:lnTo>
                  <a:lnTo>
                    <a:pt x="157957" y="71426"/>
                  </a:lnTo>
                  <a:lnTo>
                    <a:pt x="147104" y="2288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4405578" y="2856586"/>
              <a:ext cx="155169" cy="236946"/>
            </a:xfrm>
            <a:custGeom>
              <a:avLst/>
              <a:gdLst/>
              <a:ahLst/>
              <a:cxnLst/>
              <a:rect l="0" t="0" r="0" b="0"/>
              <a:pathLst>
                <a:path w="155169" h="236946">
                  <a:moveTo>
                    <a:pt x="154162" y="28442"/>
                  </a:moveTo>
                  <a:lnTo>
                    <a:pt x="113243" y="10906"/>
                  </a:lnTo>
                  <a:lnTo>
                    <a:pt x="96295" y="5740"/>
                  </a:lnTo>
                  <a:lnTo>
                    <a:pt x="80102" y="2296"/>
                  </a:lnTo>
                  <a:lnTo>
                    <a:pt x="64413" y="0"/>
                  </a:lnTo>
                  <a:lnTo>
                    <a:pt x="50283" y="916"/>
                  </a:lnTo>
                  <a:lnTo>
                    <a:pt x="37193" y="3974"/>
                  </a:lnTo>
                  <a:lnTo>
                    <a:pt x="24795" y="8460"/>
                  </a:lnTo>
                  <a:lnTo>
                    <a:pt x="16530" y="16344"/>
                  </a:lnTo>
                  <a:lnTo>
                    <a:pt x="11021" y="26494"/>
                  </a:lnTo>
                  <a:lnTo>
                    <a:pt x="7347" y="38155"/>
                  </a:lnTo>
                  <a:lnTo>
                    <a:pt x="8569" y="50823"/>
                  </a:lnTo>
                  <a:lnTo>
                    <a:pt x="13053" y="64163"/>
                  </a:lnTo>
                  <a:lnTo>
                    <a:pt x="19714" y="77950"/>
                  </a:lnTo>
                  <a:lnTo>
                    <a:pt x="27825" y="89588"/>
                  </a:lnTo>
                  <a:lnTo>
                    <a:pt x="36902" y="99794"/>
                  </a:lnTo>
                  <a:lnTo>
                    <a:pt x="63953" y="125849"/>
                  </a:lnTo>
                  <a:lnTo>
                    <a:pt x="71999" y="133756"/>
                  </a:lnTo>
                  <a:lnTo>
                    <a:pt x="81034" y="141474"/>
                  </a:lnTo>
                  <a:lnTo>
                    <a:pt x="90728" y="149067"/>
                  </a:lnTo>
                  <a:lnTo>
                    <a:pt x="100861" y="156576"/>
                  </a:lnTo>
                  <a:lnTo>
                    <a:pt x="110064" y="164028"/>
                  </a:lnTo>
                  <a:lnTo>
                    <a:pt x="118646" y="171444"/>
                  </a:lnTo>
                  <a:lnTo>
                    <a:pt x="126814" y="178834"/>
                  </a:lnTo>
                  <a:lnTo>
                    <a:pt x="142415" y="193572"/>
                  </a:lnTo>
                  <a:lnTo>
                    <a:pt x="150001" y="200928"/>
                  </a:lnTo>
                  <a:lnTo>
                    <a:pt x="153835" y="209502"/>
                  </a:lnTo>
                  <a:lnTo>
                    <a:pt x="155168" y="218889"/>
                  </a:lnTo>
                  <a:lnTo>
                    <a:pt x="154833" y="228817"/>
                  </a:lnTo>
                  <a:lnTo>
                    <a:pt x="149715" y="234212"/>
                  </a:lnTo>
                  <a:lnTo>
                    <a:pt x="141409" y="236586"/>
                  </a:lnTo>
                  <a:lnTo>
                    <a:pt x="130978" y="236945"/>
                  </a:lnTo>
                  <a:lnTo>
                    <a:pt x="117907" y="235960"/>
                  </a:lnTo>
                  <a:lnTo>
                    <a:pt x="103075" y="234081"/>
                  </a:lnTo>
                  <a:lnTo>
                    <a:pt x="87069" y="231604"/>
                  </a:lnTo>
                  <a:lnTo>
                    <a:pt x="71505" y="228729"/>
                  </a:lnTo>
                  <a:lnTo>
                    <a:pt x="56234" y="225590"/>
                  </a:lnTo>
                  <a:lnTo>
                    <a:pt x="0" y="2156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428269" y="2818959"/>
              <a:ext cx="43379" cy="308325"/>
            </a:xfrm>
            <a:custGeom>
              <a:avLst/>
              <a:gdLst/>
              <a:ahLst/>
              <a:cxnLst/>
              <a:rect l="0" t="0" r="0" b="0"/>
              <a:pathLst>
                <a:path w="43379" h="308325">
                  <a:moveTo>
                    <a:pt x="43378" y="0"/>
                  </a:moveTo>
                  <a:lnTo>
                    <a:pt x="31687" y="29228"/>
                  </a:lnTo>
                  <a:lnTo>
                    <a:pt x="22685" y="53366"/>
                  </a:lnTo>
                  <a:lnTo>
                    <a:pt x="18571" y="64942"/>
                  </a:lnTo>
                  <a:lnTo>
                    <a:pt x="14605" y="80000"/>
                  </a:lnTo>
                  <a:lnTo>
                    <a:pt x="10738" y="97379"/>
                  </a:lnTo>
                  <a:lnTo>
                    <a:pt x="6936" y="116307"/>
                  </a:lnTo>
                  <a:lnTo>
                    <a:pt x="4401" y="136266"/>
                  </a:lnTo>
                  <a:lnTo>
                    <a:pt x="2712" y="156914"/>
                  </a:lnTo>
                  <a:lnTo>
                    <a:pt x="1585" y="178020"/>
                  </a:lnTo>
                  <a:lnTo>
                    <a:pt x="333" y="217784"/>
                  </a:lnTo>
                  <a:lnTo>
                    <a:pt x="0" y="236952"/>
                  </a:lnTo>
                  <a:lnTo>
                    <a:pt x="2224" y="253402"/>
                  </a:lnTo>
                  <a:lnTo>
                    <a:pt x="6154" y="268039"/>
                  </a:lnTo>
                  <a:lnTo>
                    <a:pt x="21355" y="3083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460636" y="2752890"/>
              <a:ext cx="32531" cy="374394"/>
            </a:xfrm>
            <a:custGeom>
              <a:avLst/>
              <a:gdLst/>
              <a:ahLst/>
              <a:cxnLst/>
              <a:rect l="0" t="0" r="0" b="0"/>
              <a:pathLst>
                <a:path w="32531" h="374394">
                  <a:moveTo>
                    <a:pt x="0" y="0"/>
                  </a:moveTo>
                  <a:lnTo>
                    <a:pt x="5846" y="40919"/>
                  </a:lnTo>
                  <a:lnTo>
                    <a:pt x="8791" y="56644"/>
                  </a:lnTo>
                  <a:lnTo>
                    <a:pt x="11978" y="70797"/>
                  </a:lnTo>
                  <a:lnTo>
                    <a:pt x="15327" y="83903"/>
                  </a:lnTo>
                  <a:lnTo>
                    <a:pt x="17559" y="99982"/>
                  </a:lnTo>
                  <a:lnTo>
                    <a:pt x="19047" y="118042"/>
                  </a:lnTo>
                  <a:lnTo>
                    <a:pt x="20039" y="137423"/>
                  </a:lnTo>
                  <a:lnTo>
                    <a:pt x="21924" y="154014"/>
                  </a:lnTo>
                  <a:lnTo>
                    <a:pt x="24404" y="168745"/>
                  </a:lnTo>
                  <a:lnTo>
                    <a:pt x="27281" y="182237"/>
                  </a:lnTo>
                  <a:lnTo>
                    <a:pt x="29199" y="198572"/>
                  </a:lnTo>
                  <a:lnTo>
                    <a:pt x="30477" y="216803"/>
                  </a:lnTo>
                  <a:lnTo>
                    <a:pt x="31330" y="236298"/>
                  </a:lnTo>
                  <a:lnTo>
                    <a:pt x="32277" y="277536"/>
                  </a:lnTo>
                  <a:lnTo>
                    <a:pt x="32530" y="298810"/>
                  </a:lnTo>
                  <a:lnTo>
                    <a:pt x="31474" y="316663"/>
                  </a:lnTo>
                  <a:lnTo>
                    <a:pt x="29547" y="332236"/>
                  </a:lnTo>
                  <a:lnTo>
                    <a:pt x="22023" y="3743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Group 58"/>
          <p:cNvGrpSpPr/>
          <p:nvPr/>
        </p:nvGrpSpPr>
        <p:grpSpPr>
          <a:xfrm>
            <a:off x="3733873" y="3589768"/>
            <a:ext cx="715752" cy="365863"/>
            <a:chOff x="3733873" y="3589768"/>
            <a:chExt cx="715752" cy="365863"/>
          </a:xfrm>
        </p:grpSpPr>
        <p:sp>
          <p:nvSpPr>
            <p:cNvPr id="55" name="Freeform 54"/>
            <p:cNvSpPr/>
            <p:nvPr/>
          </p:nvSpPr>
          <p:spPr>
            <a:xfrm>
              <a:off x="3733873" y="3589768"/>
              <a:ext cx="1" cy="352371"/>
            </a:xfrm>
            <a:custGeom>
              <a:avLst/>
              <a:gdLst/>
              <a:ahLst/>
              <a:cxnLst/>
              <a:rect l="0" t="0" r="0" b="0"/>
              <a:pathLst>
                <a:path w="1" h="352371">
                  <a:moveTo>
                    <a:pt x="0" y="0"/>
                  </a:moveTo>
                  <a:lnTo>
                    <a:pt x="0" y="3523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3972715" y="3787976"/>
              <a:ext cx="130727" cy="167655"/>
            </a:xfrm>
            <a:custGeom>
              <a:avLst/>
              <a:gdLst/>
              <a:ahLst/>
              <a:cxnLst/>
              <a:rect l="0" t="0" r="0" b="0"/>
              <a:pathLst>
                <a:path w="130727" h="167655">
                  <a:moveTo>
                    <a:pt x="36447" y="0"/>
                  </a:moveTo>
                  <a:lnTo>
                    <a:pt x="18910" y="29229"/>
                  </a:lnTo>
                  <a:lnTo>
                    <a:pt x="12521" y="42733"/>
                  </a:lnTo>
                  <a:lnTo>
                    <a:pt x="7037" y="56629"/>
                  </a:lnTo>
                  <a:lnTo>
                    <a:pt x="2159" y="70788"/>
                  </a:lnTo>
                  <a:lnTo>
                    <a:pt x="130" y="83897"/>
                  </a:lnTo>
                  <a:lnTo>
                    <a:pt x="0" y="96307"/>
                  </a:lnTo>
                  <a:lnTo>
                    <a:pt x="1138" y="108251"/>
                  </a:lnTo>
                  <a:lnTo>
                    <a:pt x="5566" y="119885"/>
                  </a:lnTo>
                  <a:lnTo>
                    <a:pt x="12190" y="131311"/>
                  </a:lnTo>
                  <a:lnTo>
                    <a:pt x="20275" y="142598"/>
                  </a:lnTo>
                  <a:lnTo>
                    <a:pt x="29336" y="151347"/>
                  </a:lnTo>
                  <a:lnTo>
                    <a:pt x="39047" y="158403"/>
                  </a:lnTo>
                  <a:lnTo>
                    <a:pt x="49192" y="164331"/>
                  </a:lnTo>
                  <a:lnTo>
                    <a:pt x="60850" y="167059"/>
                  </a:lnTo>
                  <a:lnTo>
                    <a:pt x="73515" y="167654"/>
                  </a:lnTo>
                  <a:lnTo>
                    <a:pt x="86853" y="166827"/>
                  </a:lnTo>
                  <a:lnTo>
                    <a:pt x="98191" y="162606"/>
                  </a:lnTo>
                  <a:lnTo>
                    <a:pt x="108198" y="156121"/>
                  </a:lnTo>
                  <a:lnTo>
                    <a:pt x="117315" y="148127"/>
                  </a:lnTo>
                  <a:lnTo>
                    <a:pt x="123394" y="137904"/>
                  </a:lnTo>
                  <a:lnTo>
                    <a:pt x="127447" y="126194"/>
                  </a:lnTo>
                  <a:lnTo>
                    <a:pt x="130148" y="113494"/>
                  </a:lnTo>
                  <a:lnTo>
                    <a:pt x="130726" y="100133"/>
                  </a:lnTo>
                  <a:lnTo>
                    <a:pt x="129887" y="86332"/>
                  </a:lnTo>
                  <a:lnTo>
                    <a:pt x="128104" y="72237"/>
                  </a:lnTo>
                  <a:lnTo>
                    <a:pt x="124469" y="59170"/>
                  </a:lnTo>
                  <a:lnTo>
                    <a:pt x="119598" y="46787"/>
                  </a:lnTo>
                  <a:lnTo>
                    <a:pt x="113904" y="34863"/>
                  </a:lnTo>
                  <a:lnTo>
                    <a:pt x="106438" y="25689"/>
                  </a:lnTo>
                  <a:lnTo>
                    <a:pt x="97790" y="18350"/>
                  </a:lnTo>
                  <a:lnTo>
                    <a:pt x="4745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233235" y="3759609"/>
              <a:ext cx="183356" cy="185830"/>
            </a:xfrm>
            <a:custGeom>
              <a:avLst/>
              <a:gdLst/>
              <a:ahLst/>
              <a:cxnLst/>
              <a:rect l="0" t="0" r="0" b="0"/>
              <a:pathLst>
                <a:path w="183356" h="185830">
                  <a:moveTo>
                    <a:pt x="7170" y="6344"/>
                  </a:moveTo>
                  <a:lnTo>
                    <a:pt x="48089" y="499"/>
                  </a:lnTo>
                  <a:lnTo>
                    <a:pt x="63813" y="0"/>
                  </a:lnTo>
                  <a:lnTo>
                    <a:pt x="77967" y="891"/>
                  </a:lnTo>
                  <a:lnTo>
                    <a:pt x="91073" y="2709"/>
                  </a:lnTo>
                  <a:lnTo>
                    <a:pt x="103481" y="5144"/>
                  </a:lnTo>
                  <a:lnTo>
                    <a:pt x="115424" y="7992"/>
                  </a:lnTo>
                  <a:lnTo>
                    <a:pt x="127056" y="11113"/>
                  </a:lnTo>
                  <a:lnTo>
                    <a:pt x="132364" y="16865"/>
                  </a:lnTo>
                  <a:lnTo>
                    <a:pt x="133455" y="24369"/>
                  </a:lnTo>
                  <a:lnTo>
                    <a:pt x="131736" y="33043"/>
                  </a:lnTo>
                  <a:lnTo>
                    <a:pt x="128142" y="41272"/>
                  </a:lnTo>
                  <a:lnTo>
                    <a:pt x="123300" y="49206"/>
                  </a:lnTo>
                  <a:lnTo>
                    <a:pt x="117625" y="56942"/>
                  </a:lnTo>
                  <a:lnTo>
                    <a:pt x="110171" y="65769"/>
                  </a:lnTo>
                  <a:lnTo>
                    <a:pt x="101531" y="75325"/>
                  </a:lnTo>
                  <a:lnTo>
                    <a:pt x="92100" y="85366"/>
                  </a:lnTo>
                  <a:lnTo>
                    <a:pt x="82143" y="94507"/>
                  </a:lnTo>
                  <a:lnTo>
                    <a:pt x="71834" y="103049"/>
                  </a:lnTo>
                  <a:lnTo>
                    <a:pt x="61290" y="111190"/>
                  </a:lnTo>
                  <a:lnTo>
                    <a:pt x="50591" y="120287"/>
                  </a:lnTo>
                  <a:lnTo>
                    <a:pt x="39788" y="130023"/>
                  </a:lnTo>
                  <a:lnTo>
                    <a:pt x="19220" y="149405"/>
                  </a:lnTo>
                  <a:lnTo>
                    <a:pt x="1921" y="166176"/>
                  </a:lnTo>
                  <a:lnTo>
                    <a:pt x="0" y="172850"/>
                  </a:lnTo>
                  <a:lnTo>
                    <a:pt x="2390" y="178524"/>
                  </a:lnTo>
                  <a:lnTo>
                    <a:pt x="7654" y="183530"/>
                  </a:lnTo>
                  <a:lnTo>
                    <a:pt x="14833" y="185643"/>
                  </a:lnTo>
                  <a:lnTo>
                    <a:pt x="23291" y="185829"/>
                  </a:lnTo>
                  <a:lnTo>
                    <a:pt x="32599" y="184729"/>
                  </a:lnTo>
                  <a:lnTo>
                    <a:pt x="43699" y="183996"/>
                  </a:lnTo>
                  <a:lnTo>
                    <a:pt x="55993" y="183507"/>
                  </a:lnTo>
                  <a:lnTo>
                    <a:pt x="69083" y="183181"/>
                  </a:lnTo>
                  <a:lnTo>
                    <a:pt x="81480" y="181740"/>
                  </a:lnTo>
                  <a:lnTo>
                    <a:pt x="93415" y="179556"/>
                  </a:lnTo>
                  <a:lnTo>
                    <a:pt x="131012" y="170637"/>
                  </a:lnTo>
                  <a:lnTo>
                    <a:pt x="183355" y="1605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4218382" y="3843034"/>
              <a:ext cx="231243" cy="22024"/>
            </a:xfrm>
            <a:custGeom>
              <a:avLst/>
              <a:gdLst/>
              <a:ahLst/>
              <a:cxnLst/>
              <a:rect l="0" t="0" r="0" b="0"/>
              <a:pathLst>
                <a:path w="231243" h="22024">
                  <a:moveTo>
                    <a:pt x="0" y="0"/>
                  </a:moveTo>
                  <a:lnTo>
                    <a:pt x="35073" y="0"/>
                  </a:lnTo>
                  <a:lnTo>
                    <a:pt x="49076" y="1224"/>
                  </a:lnTo>
                  <a:lnTo>
                    <a:pt x="62081" y="3263"/>
                  </a:lnTo>
                  <a:lnTo>
                    <a:pt x="74422" y="5846"/>
                  </a:lnTo>
                  <a:lnTo>
                    <a:pt x="88767" y="7568"/>
                  </a:lnTo>
                  <a:lnTo>
                    <a:pt x="104447" y="8716"/>
                  </a:lnTo>
                  <a:lnTo>
                    <a:pt x="121019" y="9481"/>
                  </a:lnTo>
                  <a:lnTo>
                    <a:pt x="135737" y="11215"/>
                  </a:lnTo>
                  <a:lnTo>
                    <a:pt x="149220" y="13594"/>
                  </a:lnTo>
                  <a:lnTo>
                    <a:pt x="161878" y="16404"/>
                  </a:lnTo>
                  <a:lnTo>
                    <a:pt x="175212" y="18277"/>
                  </a:lnTo>
                  <a:lnTo>
                    <a:pt x="188995" y="19526"/>
                  </a:lnTo>
                  <a:lnTo>
                    <a:pt x="231242" y="220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p:cNvGrpSpPr/>
          <p:nvPr/>
        </p:nvGrpSpPr>
        <p:grpSpPr>
          <a:xfrm>
            <a:off x="1278295" y="2929075"/>
            <a:ext cx="1816908" cy="980030"/>
            <a:chOff x="1278295" y="2929075"/>
            <a:chExt cx="1816908" cy="980030"/>
          </a:xfrm>
        </p:grpSpPr>
        <p:sp>
          <p:nvSpPr>
            <p:cNvPr id="60" name="Freeform 59"/>
            <p:cNvSpPr/>
            <p:nvPr/>
          </p:nvSpPr>
          <p:spPr>
            <a:xfrm>
              <a:off x="1278295" y="2929075"/>
              <a:ext cx="495521" cy="374394"/>
            </a:xfrm>
            <a:custGeom>
              <a:avLst/>
              <a:gdLst/>
              <a:ahLst/>
              <a:cxnLst/>
              <a:rect l="0" t="0" r="0" b="0"/>
              <a:pathLst>
                <a:path w="495521" h="374394">
                  <a:moveTo>
                    <a:pt x="0" y="0"/>
                  </a:moveTo>
                  <a:lnTo>
                    <a:pt x="40919" y="35074"/>
                  </a:lnTo>
                  <a:lnTo>
                    <a:pt x="56644" y="49076"/>
                  </a:lnTo>
                  <a:lnTo>
                    <a:pt x="83903" y="74422"/>
                  </a:lnTo>
                  <a:lnTo>
                    <a:pt x="119886" y="109328"/>
                  </a:lnTo>
                  <a:lnTo>
                    <a:pt x="132535" y="120602"/>
                  </a:lnTo>
                  <a:lnTo>
                    <a:pt x="145861" y="131788"/>
                  </a:lnTo>
                  <a:lnTo>
                    <a:pt x="159640" y="142917"/>
                  </a:lnTo>
                  <a:lnTo>
                    <a:pt x="172496" y="154006"/>
                  </a:lnTo>
                  <a:lnTo>
                    <a:pt x="184737" y="165070"/>
                  </a:lnTo>
                  <a:lnTo>
                    <a:pt x="196568" y="176116"/>
                  </a:lnTo>
                  <a:lnTo>
                    <a:pt x="209350" y="187150"/>
                  </a:lnTo>
                  <a:lnTo>
                    <a:pt x="222765" y="198177"/>
                  </a:lnTo>
                  <a:lnTo>
                    <a:pt x="250722" y="220217"/>
                  </a:lnTo>
                  <a:lnTo>
                    <a:pt x="279460" y="242248"/>
                  </a:lnTo>
                  <a:lnTo>
                    <a:pt x="305283" y="261012"/>
                  </a:lnTo>
                  <a:lnTo>
                    <a:pt x="317308" y="269441"/>
                  </a:lnTo>
                  <a:lnTo>
                    <a:pt x="331443" y="277508"/>
                  </a:lnTo>
                  <a:lnTo>
                    <a:pt x="346983" y="285333"/>
                  </a:lnTo>
                  <a:lnTo>
                    <a:pt x="363461" y="292996"/>
                  </a:lnTo>
                  <a:lnTo>
                    <a:pt x="378116" y="301776"/>
                  </a:lnTo>
                  <a:lnTo>
                    <a:pt x="391557" y="311300"/>
                  </a:lnTo>
                  <a:lnTo>
                    <a:pt x="404188" y="321319"/>
                  </a:lnTo>
                  <a:lnTo>
                    <a:pt x="416280" y="330446"/>
                  </a:lnTo>
                  <a:lnTo>
                    <a:pt x="439503" y="347112"/>
                  </a:lnTo>
                  <a:lnTo>
                    <a:pt x="450834" y="353759"/>
                  </a:lnTo>
                  <a:lnTo>
                    <a:pt x="462059" y="359413"/>
                  </a:lnTo>
                  <a:lnTo>
                    <a:pt x="495520" y="3743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2445520" y="3512687"/>
              <a:ext cx="385406" cy="396418"/>
            </a:xfrm>
            <a:custGeom>
              <a:avLst/>
              <a:gdLst/>
              <a:ahLst/>
              <a:cxnLst/>
              <a:rect l="0" t="0" r="0" b="0"/>
              <a:pathLst>
                <a:path w="385406" h="396418">
                  <a:moveTo>
                    <a:pt x="0" y="0"/>
                  </a:moveTo>
                  <a:lnTo>
                    <a:pt x="132040" y="132040"/>
                  </a:lnTo>
                  <a:lnTo>
                    <a:pt x="143085" y="144308"/>
                  </a:lnTo>
                  <a:lnTo>
                    <a:pt x="154118" y="157381"/>
                  </a:lnTo>
                  <a:lnTo>
                    <a:pt x="165144" y="170990"/>
                  </a:lnTo>
                  <a:lnTo>
                    <a:pt x="176166" y="183733"/>
                  </a:lnTo>
                  <a:lnTo>
                    <a:pt x="187184" y="195900"/>
                  </a:lnTo>
                  <a:lnTo>
                    <a:pt x="198200" y="207681"/>
                  </a:lnTo>
                  <a:lnTo>
                    <a:pt x="210438" y="219206"/>
                  </a:lnTo>
                  <a:lnTo>
                    <a:pt x="223490" y="230559"/>
                  </a:lnTo>
                  <a:lnTo>
                    <a:pt x="237086" y="241799"/>
                  </a:lnTo>
                  <a:lnTo>
                    <a:pt x="249821" y="252962"/>
                  </a:lnTo>
                  <a:lnTo>
                    <a:pt x="261981" y="264075"/>
                  </a:lnTo>
                  <a:lnTo>
                    <a:pt x="273758" y="275154"/>
                  </a:lnTo>
                  <a:lnTo>
                    <a:pt x="284056" y="286211"/>
                  </a:lnTo>
                  <a:lnTo>
                    <a:pt x="293369" y="297252"/>
                  </a:lnTo>
                  <a:lnTo>
                    <a:pt x="302025" y="308284"/>
                  </a:lnTo>
                  <a:lnTo>
                    <a:pt x="311465" y="318086"/>
                  </a:lnTo>
                  <a:lnTo>
                    <a:pt x="321430" y="327067"/>
                  </a:lnTo>
                  <a:lnTo>
                    <a:pt x="331744" y="335501"/>
                  </a:lnTo>
                  <a:lnTo>
                    <a:pt x="341066" y="344795"/>
                  </a:lnTo>
                  <a:lnTo>
                    <a:pt x="385405" y="3964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2610694" y="2995144"/>
              <a:ext cx="484509" cy="253267"/>
            </a:xfrm>
            <a:custGeom>
              <a:avLst/>
              <a:gdLst/>
              <a:ahLst/>
              <a:cxnLst/>
              <a:rect l="0" t="0" r="0" b="0"/>
              <a:pathLst>
                <a:path w="484509" h="253267">
                  <a:moveTo>
                    <a:pt x="0" y="0"/>
                  </a:moveTo>
                  <a:lnTo>
                    <a:pt x="52611" y="23383"/>
                  </a:lnTo>
                  <a:lnTo>
                    <a:pt x="71779" y="32718"/>
                  </a:lnTo>
                  <a:lnTo>
                    <a:pt x="88228" y="41388"/>
                  </a:lnTo>
                  <a:lnTo>
                    <a:pt x="102865" y="49615"/>
                  </a:lnTo>
                  <a:lnTo>
                    <a:pt x="116293" y="57547"/>
                  </a:lnTo>
                  <a:lnTo>
                    <a:pt x="141002" y="72885"/>
                  </a:lnTo>
                  <a:lnTo>
                    <a:pt x="153953" y="80401"/>
                  </a:lnTo>
                  <a:lnTo>
                    <a:pt x="181394" y="95278"/>
                  </a:lnTo>
                  <a:lnTo>
                    <a:pt x="253468" y="132118"/>
                  </a:lnTo>
                  <a:lnTo>
                    <a:pt x="356052" y="183525"/>
                  </a:lnTo>
                  <a:lnTo>
                    <a:pt x="369507" y="189643"/>
                  </a:lnTo>
                  <a:lnTo>
                    <a:pt x="382147" y="194945"/>
                  </a:lnTo>
                  <a:lnTo>
                    <a:pt x="394244" y="199703"/>
                  </a:lnTo>
                  <a:lnTo>
                    <a:pt x="405980" y="205322"/>
                  </a:lnTo>
                  <a:lnTo>
                    <a:pt x="417474" y="211516"/>
                  </a:lnTo>
                  <a:lnTo>
                    <a:pt x="428807" y="218091"/>
                  </a:lnTo>
                  <a:lnTo>
                    <a:pt x="451188" y="231923"/>
                  </a:lnTo>
                  <a:lnTo>
                    <a:pt x="484508" y="253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4" name="Freeform 63"/>
          <p:cNvSpPr/>
          <p:nvPr/>
        </p:nvSpPr>
        <p:spPr>
          <a:xfrm>
            <a:off x="4009162" y="3688872"/>
            <a:ext cx="396417" cy="407429"/>
          </a:xfrm>
          <a:custGeom>
            <a:avLst/>
            <a:gdLst/>
            <a:ahLst/>
            <a:cxnLst/>
            <a:rect l="0" t="0" r="0" b="0"/>
            <a:pathLst>
              <a:path w="396417" h="407429">
                <a:moveTo>
                  <a:pt x="0" y="0"/>
                </a:moveTo>
                <a:lnTo>
                  <a:pt x="29228" y="23383"/>
                </a:lnTo>
                <a:lnTo>
                  <a:pt x="41508" y="35165"/>
                </a:lnTo>
                <a:lnTo>
                  <a:pt x="53366" y="47914"/>
                </a:lnTo>
                <a:lnTo>
                  <a:pt x="64941" y="61307"/>
                </a:lnTo>
                <a:lnTo>
                  <a:pt x="76329" y="73906"/>
                </a:lnTo>
                <a:lnTo>
                  <a:pt x="98770" y="97693"/>
                </a:lnTo>
                <a:lnTo>
                  <a:pt x="111116" y="109175"/>
                </a:lnTo>
                <a:lnTo>
                  <a:pt x="124241" y="120500"/>
                </a:lnTo>
                <a:lnTo>
                  <a:pt x="137886" y="131721"/>
                </a:lnTo>
                <a:lnTo>
                  <a:pt x="150652" y="144095"/>
                </a:lnTo>
                <a:lnTo>
                  <a:pt x="162834" y="157239"/>
                </a:lnTo>
                <a:lnTo>
                  <a:pt x="174625" y="170895"/>
                </a:lnTo>
                <a:lnTo>
                  <a:pt x="186157" y="183670"/>
                </a:lnTo>
                <a:lnTo>
                  <a:pt x="208757" y="207653"/>
                </a:lnTo>
                <a:lnTo>
                  <a:pt x="219923" y="220410"/>
                </a:lnTo>
                <a:lnTo>
                  <a:pt x="231037" y="233809"/>
                </a:lnTo>
                <a:lnTo>
                  <a:pt x="242117" y="247636"/>
                </a:lnTo>
                <a:lnTo>
                  <a:pt x="253175" y="260524"/>
                </a:lnTo>
                <a:lnTo>
                  <a:pt x="264217" y="272787"/>
                </a:lnTo>
                <a:lnTo>
                  <a:pt x="286274" y="296201"/>
                </a:lnTo>
                <a:lnTo>
                  <a:pt x="352368" y="363284"/>
                </a:lnTo>
                <a:lnTo>
                  <a:pt x="396416" y="4074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0" name="Group 89"/>
          <p:cNvGrpSpPr/>
          <p:nvPr/>
        </p:nvGrpSpPr>
        <p:grpSpPr>
          <a:xfrm>
            <a:off x="89046" y="3501676"/>
            <a:ext cx="1530608" cy="2652879"/>
            <a:chOff x="89046" y="3501676"/>
            <a:chExt cx="1530608" cy="2652879"/>
          </a:xfrm>
        </p:grpSpPr>
        <p:sp>
          <p:nvSpPr>
            <p:cNvPr id="65" name="Freeform 64"/>
            <p:cNvSpPr/>
            <p:nvPr/>
          </p:nvSpPr>
          <p:spPr>
            <a:xfrm>
              <a:off x="529509" y="3677861"/>
              <a:ext cx="20493" cy="275290"/>
            </a:xfrm>
            <a:custGeom>
              <a:avLst/>
              <a:gdLst/>
              <a:ahLst/>
              <a:cxnLst/>
              <a:rect l="0" t="0" r="0" b="0"/>
              <a:pathLst>
                <a:path w="20493" h="275290">
                  <a:moveTo>
                    <a:pt x="11011" y="0"/>
                  </a:moveTo>
                  <a:lnTo>
                    <a:pt x="11011" y="35073"/>
                  </a:lnTo>
                  <a:lnTo>
                    <a:pt x="12235" y="51523"/>
                  </a:lnTo>
                  <a:lnTo>
                    <a:pt x="14274" y="68607"/>
                  </a:lnTo>
                  <a:lnTo>
                    <a:pt x="16857" y="86114"/>
                  </a:lnTo>
                  <a:lnTo>
                    <a:pt x="18579" y="103902"/>
                  </a:lnTo>
                  <a:lnTo>
                    <a:pt x="19727" y="121879"/>
                  </a:lnTo>
                  <a:lnTo>
                    <a:pt x="20492" y="139981"/>
                  </a:lnTo>
                  <a:lnTo>
                    <a:pt x="19779" y="158166"/>
                  </a:lnTo>
                  <a:lnTo>
                    <a:pt x="18080" y="176408"/>
                  </a:lnTo>
                  <a:lnTo>
                    <a:pt x="15724" y="194686"/>
                  </a:lnTo>
                  <a:lnTo>
                    <a:pt x="12929" y="211765"/>
                  </a:lnTo>
                  <a:lnTo>
                    <a:pt x="9843" y="228046"/>
                  </a:lnTo>
                  <a:lnTo>
                    <a:pt x="0" y="27528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631958" y="3710895"/>
              <a:ext cx="168204" cy="231221"/>
            </a:xfrm>
            <a:custGeom>
              <a:avLst/>
              <a:gdLst/>
              <a:ahLst/>
              <a:cxnLst/>
              <a:rect l="0" t="0" r="0" b="0"/>
              <a:pathLst>
                <a:path w="168204" h="231221">
                  <a:moveTo>
                    <a:pt x="51713" y="33035"/>
                  </a:moveTo>
                  <a:lnTo>
                    <a:pt x="28330" y="68109"/>
                  </a:lnTo>
                  <a:lnTo>
                    <a:pt x="20219" y="83335"/>
                  </a:lnTo>
                  <a:lnTo>
                    <a:pt x="13588" y="98379"/>
                  </a:lnTo>
                  <a:lnTo>
                    <a:pt x="7943" y="113303"/>
                  </a:lnTo>
                  <a:lnTo>
                    <a:pt x="4180" y="128147"/>
                  </a:lnTo>
                  <a:lnTo>
                    <a:pt x="1672" y="142936"/>
                  </a:lnTo>
                  <a:lnTo>
                    <a:pt x="0" y="157690"/>
                  </a:lnTo>
                  <a:lnTo>
                    <a:pt x="108" y="171196"/>
                  </a:lnTo>
                  <a:lnTo>
                    <a:pt x="1404" y="183871"/>
                  </a:lnTo>
                  <a:lnTo>
                    <a:pt x="3492" y="195991"/>
                  </a:lnTo>
                  <a:lnTo>
                    <a:pt x="7330" y="206518"/>
                  </a:lnTo>
                  <a:lnTo>
                    <a:pt x="12336" y="215983"/>
                  </a:lnTo>
                  <a:lnTo>
                    <a:pt x="18121" y="224741"/>
                  </a:lnTo>
                  <a:lnTo>
                    <a:pt x="29318" y="229355"/>
                  </a:lnTo>
                  <a:lnTo>
                    <a:pt x="44124" y="231208"/>
                  </a:lnTo>
                  <a:lnTo>
                    <a:pt x="61336" y="231220"/>
                  </a:lnTo>
                  <a:lnTo>
                    <a:pt x="76481" y="228781"/>
                  </a:lnTo>
                  <a:lnTo>
                    <a:pt x="90248" y="224708"/>
                  </a:lnTo>
                  <a:lnTo>
                    <a:pt x="103096" y="219545"/>
                  </a:lnTo>
                  <a:lnTo>
                    <a:pt x="114109" y="213656"/>
                  </a:lnTo>
                  <a:lnTo>
                    <a:pt x="123898" y="207284"/>
                  </a:lnTo>
                  <a:lnTo>
                    <a:pt x="132871" y="200588"/>
                  </a:lnTo>
                  <a:lnTo>
                    <a:pt x="141300" y="192454"/>
                  </a:lnTo>
                  <a:lnTo>
                    <a:pt x="149366" y="183361"/>
                  </a:lnTo>
                  <a:lnTo>
                    <a:pt x="157191" y="173628"/>
                  </a:lnTo>
                  <a:lnTo>
                    <a:pt x="162407" y="161022"/>
                  </a:lnTo>
                  <a:lnTo>
                    <a:pt x="165885" y="146500"/>
                  </a:lnTo>
                  <a:lnTo>
                    <a:pt x="168203" y="130701"/>
                  </a:lnTo>
                  <a:lnTo>
                    <a:pt x="167302" y="115275"/>
                  </a:lnTo>
                  <a:lnTo>
                    <a:pt x="164254" y="100097"/>
                  </a:lnTo>
                  <a:lnTo>
                    <a:pt x="159775" y="85084"/>
                  </a:lnTo>
                  <a:lnTo>
                    <a:pt x="154342" y="71405"/>
                  </a:lnTo>
                  <a:lnTo>
                    <a:pt x="148273" y="58615"/>
                  </a:lnTo>
                  <a:lnTo>
                    <a:pt x="141780" y="46418"/>
                  </a:lnTo>
                  <a:lnTo>
                    <a:pt x="133780" y="37063"/>
                  </a:lnTo>
                  <a:lnTo>
                    <a:pt x="124777" y="29603"/>
                  </a:lnTo>
                  <a:lnTo>
                    <a:pt x="7373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966273" y="3699884"/>
              <a:ext cx="175095" cy="287263"/>
            </a:xfrm>
            <a:custGeom>
              <a:avLst/>
              <a:gdLst/>
              <a:ahLst/>
              <a:cxnLst/>
              <a:rect l="0" t="0" r="0" b="0"/>
              <a:pathLst>
                <a:path w="175095" h="287263">
                  <a:moveTo>
                    <a:pt x="91791" y="0"/>
                  </a:moveTo>
                  <a:lnTo>
                    <a:pt x="56717" y="0"/>
                  </a:lnTo>
                  <a:lnTo>
                    <a:pt x="42714" y="2447"/>
                  </a:lnTo>
                  <a:lnTo>
                    <a:pt x="29709" y="6526"/>
                  </a:lnTo>
                  <a:lnTo>
                    <a:pt x="17368" y="11691"/>
                  </a:lnTo>
                  <a:lnTo>
                    <a:pt x="9141" y="21253"/>
                  </a:lnTo>
                  <a:lnTo>
                    <a:pt x="3656" y="33745"/>
                  </a:lnTo>
                  <a:lnTo>
                    <a:pt x="0" y="48190"/>
                  </a:lnTo>
                  <a:lnTo>
                    <a:pt x="1233" y="62715"/>
                  </a:lnTo>
                  <a:lnTo>
                    <a:pt x="5725" y="77291"/>
                  </a:lnTo>
                  <a:lnTo>
                    <a:pt x="12390" y="91903"/>
                  </a:lnTo>
                  <a:lnTo>
                    <a:pt x="19281" y="104092"/>
                  </a:lnTo>
                  <a:lnTo>
                    <a:pt x="26322" y="114664"/>
                  </a:lnTo>
                  <a:lnTo>
                    <a:pt x="33463" y="124160"/>
                  </a:lnTo>
                  <a:lnTo>
                    <a:pt x="40670" y="132937"/>
                  </a:lnTo>
                  <a:lnTo>
                    <a:pt x="47922" y="141235"/>
                  </a:lnTo>
                  <a:lnTo>
                    <a:pt x="55204" y="149214"/>
                  </a:lnTo>
                  <a:lnTo>
                    <a:pt x="69820" y="164606"/>
                  </a:lnTo>
                  <a:lnTo>
                    <a:pt x="104988" y="200271"/>
                  </a:lnTo>
                  <a:lnTo>
                    <a:pt x="116494" y="210595"/>
                  </a:lnTo>
                  <a:lnTo>
                    <a:pt x="129059" y="221148"/>
                  </a:lnTo>
                  <a:lnTo>
                    <a:pt x="142330" y="231854"/>
                  </a:lnTo>
                  <a:lnTo>
                    <a:pt x="153624" y="241438"/>
                  </a:lnTo>
                  <a:lnTo>
                    <a:pt x="163601" y="250275"/>
                  </a:lnTo>
                  <a:lnTo>
                    <a:pt x="172699" y="258613"/>
                  </a:lnTo>
                  <a:lnTo>
                    <a:pt x="175094" y="266619"/>
                  </a:lnTo>
                  <a:lnTo>
                    <a:pt x="173020" y="274403"/>
                  </a:lnTo>
                  <a:lnTo>
                    <a:pt x="167966" y="282040"/>
                  </a:lnTo>
                  <a:lnTo>
                    <a:pt x="158480" y="285907"/>
                  </a:lnTo>
                  <a:lnTo>
                    <a:pt x="146038" y="287262"/>
                  </a:lnTo>
                  <a:lnTo>
                    <a:pt x="131626" y="286941"/>
                  </a:lnTo>
                  <a:lnTo>
                    <a:pt x="114677" y="285504"/>
                  </a:lnTo>
                  <a:lnTo>
                    <a:pt x="96037" y="283322"/>
                  </a:lnTo>
                  <a:lnTo>
                    <a:pt x="76269" y="280645"/>
                  </a:lnTo>
                  <a:lnTo>
                    <a:pt x="59420" y="276413"/>
                  </a:lnTo>
                  <a:lnTo>
                    <a:pt x="44516" y="271144"/>
                  </a:lnTo>
                  <a:lnTo>
                    <a:pt x="30910" y="265185"/>
                  </a:lnTo>
                  <a:lnTo>
                    <a:pt x="20616" y="257541"/>
                  </a:lnTo>
                  <a:lnTo>
                    <a:pt x="12530" y="248775"/>
                  </a:lnTo>
                  <a:lnTo>
                    <a:pt x="5915" y="239260"/>
                  </a:lnTo>
                  <a:lnTo>
                    <a:pt x="2729" y="229247"/>
                  </a:lnTo>
                  <a:lnTo>
                    <a:pt x="1829" y="218901"/>
                  </a:lnTo>
                  <a:lnTo>
                    <a:pt x="2452" y="208332"/>
                  </a:lnTo>
                  <a:lnTo>
                    <a:pt x="6538" y="198840"/>
                  </a:lnTo>
                  <a:lnTo>
                    <a:pt x="12932" y="190065"/>
                  </a:lnTo>
                  <a:lnTo>
                    <a:pt x="20866" y="181768"/>
                  </a:lnTo>
                  <a:lnTo>
                    <a:pt x="29825" y="175013"/>
                  </a:lnTo>
                  <a:lnTo>
                    <a:pt x="39469" y="169286"/>
                  </a:lnTo>
                  <a:lnTo>
                    <a:pt x="49568" y="164244"/>
                  </a:lnTo>
                  <a:lnTo>
                    <a:pt x="58748" y="158437"/>
                  </a:lnTo>
                  <a:lnTo>
                    <a:pt x="67316" y="152118"/>
                  </a:lnTo>
                  <a:lnTo>
                    <a:pt x="75474" y="145458"/>
                  </a:lnTo>
                  <a:lnTo>
                    <a:pt x="84583" y="139795"/>
                  </a:lnTo>
                  <a:lnTo>
                    <a:pt x="94327" y="134796"/>
                  </a:lnTo>
                  <a:lnTo>
                    <a:pt x="104493" y="130240"/>
                  </a:lnTo>
                  <a:lnTo>
                    <a:pt x="113718" y="124755"/>
                  </a:lnTo>
                  <a:lnTo>
                    <a:pt x="122314" y="118652"/>
                  </a:lnTo>
                  <a:lnTo>
                    <a:pt x="130492" y="112136"/>
                  </a:lnTo>
                  <a:lnTo>
                    <a:pt x="139615" y="105345"/>
                  </a:lnTo>
                  <a:lnTo>
                    <a:pt x="159539" y="91274"/>
                  </a:lnTo>
                  <a:lnTo>
                    <a:pt x="163873" y="84096"/>
                  </a:lnTo>
                  <a:lnTo>
                    <a:pt x="164316" y="76864"/>
                  </a:lnTo>
                  <a:lnTo>
                    <a:pt x="162164" y="69595"/>
                  </a:lnTo>
                  <a:lnTo>
                    <a:pt x="154612" y="63526"/>
                  </a:lnTo>
                  <a:lnTo>
                    <a:pt x="143459" y="58256"/>
                  </a:lnTo>
                  <a:lnTo>
                    <a:pt x="129907" y="53519"/>
                  </a:lnTo>
                  <a:lnTo>
                    <a:pt x="117202" y="51585"/>
                  </a:lnTo>
                  <a:lnTo>
                    <a:pt x="105061" y="51519"/>
                  </a:lnTo>
                  <a:lnTo>
                    <a:pt x="69768" y="550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782775" y="4206416"/>
              <a:ext cx="20493" cy="220232"/>
            </a:xfrm>
            <a:custGeom>
              <a:avLst/>
              <a:gdLst/>
              <a:ahLst/>
              <a:cxnLst/>
              <a:rect l="0" t="0" r="0" b="0"/>
              <a:pathLst>
                <a:path w="20493" h="220232">
                  <a:moveTo>
                    <a:pt x="11011" y="0"/>
                  </a:moveTo>
                  <a:lnTo>
                    <a:pt x="16857" y="35073"/>
                  </a:lnTo>
                  <a:lnTo>
                    <a:pt x="18579" y="51523"/>
                  </a:lnTo>
                  <a:lnTo>
                    <a:pt x="19727" y="68607"/>
                  </a:lnTo>
                  <a:lnTo>
                    <a:pt x="20492" y="86114"/>
                  </a:lnTo>
                  <a:lnTo>
                    <a:pt x="19779" y="101455"/>
                  </a:lnTo>
                  <a:lnTo>
                    <a:pt x="18080" y="115353"/>
                  </a:lnTo>
                  <a:lnTo>
                    <a:pt x="15724" y="128289"/>
                  </a:lnTo>
                  <a:lnTo>
                    <a:pt x="14153" y="143031"/>
                  </a:lnTo>
                  <a:lnTo>
                    <a:pt x="13106" y="158976"/>
                  </a:lnTo>
                  <a:lnTo>
                    <a:pt x="0"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848844" y="4118323"/>
              <a:ext cx="186850" cy="261067"/>
            </a:xfrm>
            <a:custGeom>
              <a:avLst/>
              <a:gdLst/>
              <a:ahLst/>
              <a:cxnLst/>
              <a:rect l="0" t="0" r="0" b="0"/>
              <a:pathLst>
                <a:path w="186850" h="261067">
                  <a:moveTo>
                    <a:pt x="99104" y="0"/>
                  </a:moveTo>
                  <a:lnTo>
                    <a:pt x="87413" y="23383"/>
                  </a:lnTo>
                  <a:lnTo>
                    <a:pt x="82745" y="35164"/>
                  </a:lnTo>
                  <a:lnTo>
                    <a:pt x="78410" y="47913"/>
                  </a:lnTo>
                  <a:lnTo>
                    <a:pt x="74297" y="61306"/>
                  </a:lnTo>
                  <a:lnTo>
                    <a:pt x="69107" y="76353"/>
                  </a:lnTo>
                  <a:lnTo>
                    <a:pt x="56816" y="109384"/>
                  </a:lnTo>
                  <a:lnTo>
                    <a:pt x="52559" y="125534"/>
                  </a:lnTo>
                  <a:lnTo>
                    <a:pt x="49722" y="141194"/>
                  </a:lnTo>
                  <a:lnTo>
                    <a:pt x="47830" y="156528"/>
                  </a:lnTo>
                  <a:lnTo>
                    <a:pt x="49016" y="171645"/>
                  </a:lnTo>
                  <a:lnTo>
                    <a:pt x="52253" y="186617"/>
                  </a:lnTo>
                  <a:lnTo>
                    <a:pt x="56859" y="201493"/>
                  </a:lnTo>
                  <a:lnTo>
                    <a:pt x="62376" y="213856"/>
                  </a:lnTo>
                  <a:lnTo>
                    <a:pt x="68501" y="224546"/>
                  </a:lnTo>
                  <a:lnTo>
                    <a:pt x="75032" y="234119"/>
                  </a:lnTo>
                  <a:lnTo>
                    <a:pt x="84279" y="241725"/>
                  </a:lnTo>
                  <a:lnTo>
                    <a:pt x="95338" y="248019"/>
                  </a:lnTo>
                  <a:lnTo>
                    <a:pt x="107605" y="253439"/>
                  </a:lnTo>
                  <a:lnTo>
                    <a:pt x="120677" y="257052"/>
                  </a:lnTo>
                  <a:lnTo>
                    <a:pt x="134286" y="259460"/>
                  </a:lnTo>
                  <a:lnTo>
                    <a:pt x="148252" y="261066"/>
                  </a:lnTo>
                  <a:lnTo>
                    <a:pt x="160010" y="258466"/>
                  </a:lnTo>
                  <a:lnTo>
                    <a:pt x="170296" y="253062"/>
                  </a:lnTo>
                  <a:lnTo>
                    <a:pt x="179600" y="245789"/>
                  </a:lnTo>
                  <a:lnTo>
                    <a:pt x="184579" y="237270"/>
                  </a:lnTo>
                  <a:lnTo>
                    <a:pt x="186675" y="227920"/>
                  </a:lnTo>
                  <a:lnTo>
                    <a:pt x="186849" y="218016"/>
                  </a:lnTo>
                  <a:lnTo>
                    <a:pt x="183294" y="208967"/>
                  </a:lnTo>
                  <a:lnTo>
                    <a:pt x="177254" y="200487"/>
                  </a:lnTo>
                  <a:lnTo>
                    <a:pt x="169557" y="192386"/>
                  </a:lnTo>
                  <a:lnTo>
                    <a:pt x="158307" y="186986"/>
                  </a:lnTo>
                  <a:lnTo>
                    <a:pt x="144691" y="183386"/>
                  </a:lnTo>
                  <a:lnTo>
                    <a:pt x="129495" y="180986"/>
                  </a:lnTo>
                  <a:lnTo>
                    <a:pt x="114471" y="180609"/>
                  </a:lnTo>
                  <a:lnTo>
                    <a:pt x="99560" y="181581"/>
                  </a:lnTo>
                  <a:lnTo>
                    <a:pt x="84726" y="183453"/>
                  </a:lnTo>
                  <a:lnTo>
                    <a:pt x="71166" y="187148"/>
                  </a:lnTo>
                  <a:lnTo>
                    <a:pt x="58456" y="192058"/>
                  </a:lnTo>
                  <a:lnTo>
                    <a:pt x="46312" y="197779"/>
                  </a:lnTo>
                  <a:lnTo>
                    <a:pt x="35768" y="205263"/>
                  </a:lnTo>
                  <a:lnTo>
                    <a:pt x="26293" y="213923"/>
                  </a:lnTo>
                  <a:lnTo>
                    <a:pt x="0" y="253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298266" y="4558786"/>
              <a:ext cx="1156215" cy="71874"/>
            </a:xfrm>
            <a:custGeom>
              <a:avLst/>
              <a:gdLst/>
              <a:ahLst/>
              <a:cxnLst/>
              <a:rect l="0" t="0" r="0" b="0"/>
              <a:pathLst>
                <a:path w="1156215" h="71874">
                  <a:moveTo>
                    <a:pt x="0" y="0"/>
                  </a:moveTo>
                  <a:lnTo>
                    <a:pt x="108711" y="0"/>
                  </a:lnTo>
                  <a:lnTo>
                    <a:pt x="126308" y="1223"/>
                  </a:lnTo>
                  <a:lnTo>
                    <a:pt x="144157" y="3262"/>
                  </a:lnTo>
                  <a:lnTo>
                    <a:pt x="162174" y="5845"/>
                  </a:lnTo>
                  <a:lnTo>
                    <a:pt x="181527" y="7567"/>
                  </a:lnTo>
                  <a:lnTo>
                    <a:pt x="201769" y="8715"/>
                  </a:lnTo>
                  <a:lnTo>
                    <a:pt x="243837" y="9991"/>
                  </a:lnTo>
                  <a:lnTo>
                    <a:pt x="287004" y="10558"/>
                  </a:lnTo>
                  <a:lnTo>
                    <a:pt x="308793" y="11933"/>
                  </a:lnTo>
                  <a:lnTo>
                    <a:pt x="330659" y="14072"/>
                  </a:lnTo>
                  <a:lnTo>
                    <a:pt x="352578" y="16723"/>
                  </a:lnTo>
                  <a:lnTo>
                    <a:pt x="374532" y="18490"/>
                  </a:lnTo>
                  <a:lnTo>
                    <a:pt x="396509" y="19667"/>
                  </a:lnTo>
                  <a:lnTo>
                    <a:pt x="418501" y="20453"/>
                  </a:lnTo>
                  <a:lnTo>
                    <a:pt x="440504" y="22199"/>
                  </a:lnTo>
                  <a:lnTo>
                    <a:pt x="462513" y="24588"/>
                  </a:lnTo>
                  <a:lnTo>
                    <a:pt x="484527" y="27403"/>
                  </a:lnTo>
                  <a:lnTo>
                    <a:pt x="506544" y="29280"/>
                  </a:lnTo>
                  <a:lnTo>
                    <a:pt x="528563" y="30532"/>
                  </a:lnTo>
                  <a:lnTo>
                    <a:pt x="550583" y="31366"/>
                  </a:lnTo>
                  <a:lnTo>
                    <a:pt x="572605" y="33146"/>
                  </a:lnTo>
                  <a:lnTo>
                    <a:pt x="594627" y="35556"/>
                  </a:lnTo>
                  <a:lnTo>
                    <a:pt x="638672" y="41496"/>
                  </a:lnTo>
                  <a:lnTo>
                    <a:pt x="682717" y="48214"/>
                  </a:lnTo>
                  <a:lnTo>
                    <a:pt x="703517" y="50496"/>
                  </a:lnTo>
                  <a:lnTo>
                    <a:pt x="723500" y="52016"/>
                  </a:lnTo>
                  <a:lnTo>
                    <a:pt x="742941" y="53030"/>
                  </a:lnTo>
                  <a:lnTo>
                    <a:pt x="784117" y="54156"/>
                  </a:lnTo>
                  <a:lnTo>
                    <a:pt x="805375" y="54457"/>
                  </a:lnTo>
                  <a:lnTo>
                    <a:pt x="825664" y="55881"/>
                  </a:lnTo>
                  <a:lnTo>
                    <a:pt x="845308" y="58053"/>
                  </a:lnTo>
                  <a:lnTo>
                    <a:pt x="864521" y="60725"/>
                  </a:lnTo>
                  <a:lnTo>
                    <a:pt x="883448" y="62507"/>
                  </a:lnTo>
                  <a:lnTo>
                    <a:pt x="902183" y="63694"/>
                  </a:lnTo>
                  <a:lnTo>
                    <a:pt x="938090" y="65013"/>
                  </a:lnTo>
                  <a:lnTo>
                    <a:pt x="987043" y="65756"/>
                  </a:lnTo>
                  <a:lnTo>
                    <a:pt x="1021891" y="65930"/>
                  </a:lnTo>
                  <a:lnTo>
                    <a:pt x="1037301" y="67200"/>
                  </a:lnTo>
                  <a:lnTo>
                    <a:pt x="1051245" y="69270"/>
                  </a:lnTo>
                  <a:lnTo>
                    <a:pt x="1064211" y="71873"/>
                  </a:lnTo>
                  <a:lnTo>
                    <a:pt x="1088407" y="71503"/>
                  </a:lnTo>
                  <a:lnTo>
                    <a:pt x="1156214" y="660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08382" y="4283497"/>
              <a:ext cx="110116" cy="99105"/>
            </a:xfrm>
            <a:custGeom>
              <a:avLst/>
              <a:gdLst/>
              <a:ahLst/>
              <a:cxnLst/>
              <a:rect l="0" t="0" r="0" b="0"/>
              <a:pathLst>
                <a:path w="110116" h="99105">
                  <a:moveTo>
                    <a:pt x="0" y="0"/>
                  </a:moveTo>
                  <a:lnTo>
                    <a:pt x="23382" y="35073"/>
                  </a:lnTo>
                  <a:lnTo>
                    <a:pt x="33941" y="46629"/>
                  </a:lnTo>
                  <a:lnTo>
                    <a:pt x="44650" y="55556"/>
                  </a:lnTo>
                  <a:lnTo>
                    <a:pt x="55460" y="62731"/>
                  </a:lnTo>
                  <a:lnTo>
                    <a:pt x="65114" y="69961"/>
                  </a:lnTo>
                  <a:lnTo>
                    <a:pt x="73997" y="77228"/>
                  </a:lnTo>
                  <a:lnTo>
                    <a:pt x="110115" y="991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97370" y="4283497"/>
              <a:ext cx="99105" cy="99105"/>
            </a:xfrm>
            <a:custGeom>
              <a:avLst/>
              <a:gdLst/>
              <a:ahLst/>
              <a:cxnLst/>
              <a:rect l="0" t="0" r="0" b="0"/>
              <a:pathLst>
                <a:path w="99105" h="99105">
                  <a:moveTo>
                    <a:pt x="99104" y="0"/>
                  </a:moveTo>
                  <a:lnTo>
                    <a:pt x="64030" y="29228"/>
                  </a:lnTo>
                  <a:lnTo>
                    <a:pt x="51251" y="41508"/>
                  </a:lnTo>
                  <a:lnTo>
                    <a:pt x="40285" y="53366"/>
                  </a:lnTo>
                  <a:lnTo>
                    <a:pt x="0" y="991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985375" y="4760055"/>
              <a:ext cx="215840" cy="276783"/>
            </a:xfrm>
            <a:custGeom>
              <a:avLst/>
              <a:gdLst/>
              <a:ahLst/>
              <a:cxnLst/>
              <a:rect l="0" t="0" r="0" b="0"/>
              <a:pathLst>
                <a:path w="215840" h="276783">
                  <a:moveTo>
                    <a:pt x="182804" y="18962"/>
                  </a:moveTo>
                  <a:lnTo>
                    <a:pt x="136039" y="7271"/>
                  </a:lnTo>
                  <a:lnTo>
                    <a:pt x="117369" y="3827"/>
                  </a:lnTo>
                  <a:lnTo>
                    <a:pt x="100029" y="1531"/>
                  </a:lnTo>
                  <a:lnTo>
                    <a:pt x="83574" y="0"/>
                  </a:lnTo>
                  <a:lnTo>
                    <a:pt x="70158" y="1427"/>
                  </a:lnTo>
                  <a:lnTo>
                    <a:pt x="58766" y="4825"/>
                  </a:lnTo>
                  <a:lnTo>
                    <a:pt x="48725" y="9537"/>
                  </a:lnTo>
                  <a:lnTo>
                    <a:pt x="43254" y="16349"/>
                  </a:lnTo>
                  <a:lnTo>
                    <a:pt x="40831" y="24561"/>
                  </a:lnTo>
                  <a:lnTo>
                    <a:pt x="40438" y="33707"/>
                  </a:lnTo>
                  <a:lnTo>
                    <a:pt x="43848" y="44697"/>
                  </a:lnTo>
                  <a:lnTo>
                    <a:pt x="49791" y="56918"/>
                  </a:lnTo>
                  <a:lnTo>
                    <a:pt x="85703" y="117543"/>
                  </a:lnTo>
                  <a:lnTo>
                    <a:pt x="96047" y="133623"/>
                  </a:lnTo>
                  <a:lnTo>
                    <a:pt x="106613" y="149237"/>
                  </a:lnTo>
                  <a:lnTo>
                    <a:pt x="117328" y="164540"/>
                  </a:lnTo>
                  <a:lnTo>
                    <a:pt x="126919" y="177189"/>
                  </a:lnTo>
                  <a:lnTo>
                    <a:pt x="135759" y="188069"/>
                  </a:lnTo>
                  <a:lnTo>
                    <a:pt x="144100" y="197769"/>
                  </a:lnTo>
                  <a:lnTo>
                    <a:pt x="150884" y="207907"/>
                  </a:lnTo>
                  <a:lnTo>
                    <a:pt x="156630" y="218336"/>
                  </a:lnTo>
                  <a:lnTo>
                    <a:pt x="161684" y="228959"/>
                  </a:lnTo>
                  <a:lnTo>
                    <a:pt x="162607" y="239711"/>
                  </a:lnTo>
                  <a:lnTo>
                    <a:pt x="160775" y="250550"/>
                  </a:lnTo>
                  <a:lnTo>
                    <a:pt x="157106" y="261447"/>
                  </a:lnTo>
                  <a:lnTo>
                    <a:pt x="147320" y="268711"/>
                  </a:lnTo>
                  <a:lnTo>
                    <a:pt x="133454" y="273554"/>
                  </a:lnTo>
                  <a:lnTo>
                    <a:pt x="116870" y="276782"/>
                  </a:lnTo>
                  <a:lnTo>
                    <a:pt x="100919" y="276487"/>
                  </a:lnTo>
                  <a:lnTo>
                    <a:pt x="85391" y="273844"/>
                  </a:lnTo>
                  <a:lnTo>
                    <a:pt x="70146" y="269635"/>
                  </a:lnTo>
                  <a:lnTo>
                    <a:pt x="56311" y="264382"/>
                  </a:lnTo>
                  <a:lnTo>
                    <a:pt x="43418" y="258433"/>
                  </a:lnTo>
                  <a:lnTo>
                    <a:pt x="31152" y="252020"/>
                  </a:lnTo>
                  <a:lnTo>
                    <a:pt x="20527" y="245297"/>
                  </a:lnTo>
                  <a:lnTo>
                    <a:pt x="10997" y="238368"/>
                  </a:lnTo>
                  <a:lnTo>
                    <a:pt x="2197" y="231302"/>
                  </a:lnTo>
                  <a:lnTo>
                    <a:pt x="0" y="222921"/>
                  </a:lnTo>
                  <a:lnTo>
                    <a:pt x="2207" y="213663"/>
                  </a:lnTo>
                  <a:lnTo>
                    <a:pt x="7348" y="203821"/>
                  </a:lnTo>
                  <a:lnTo>
                    <a:pt x="15670" y="196035"/>
                  </a:lnTo>
                  <a:lnTo>
                    <a:pt x="26112" y="189621"/>
                  </a:lnTo>
                  <a:lnTo>
                    <a:pt x="37967" y="184122"/>
                  </a:lnTo>
                  <a:lnTo>
                    <a:pt x="49541" y="178009"/>
                  </a:lnTo>
                  <a:lnTo>
                    <a:pt x="60927" y="171487"/>
                  </a:lnTo>
                  <a:lnTo>
                    <a:pt x="72189" y="164691"/>
                  </a:lnTo>
                  <a:lnTo>
                    <a:pt x="84590" y="158937"/>
                  </a:lnTo>
                  <a:lnTo>
                    <a:pt x="97752" y="153878"/>
                  </a:lnTo>
                  <a:lnTo>
                    <a:pt x="111421" y="149282"/>
                  </a:lnTo>
                  <a:lnTo>
                    <a:pt x="124204" y="143771"/>
                  </a:lnTo>
                  <a:lnTo>
                    <a:pt x="136396" y="137649"/>
                  </a:lnTo>
                  <a:lnTo>
                    <a:pt x="148195" y="131122"/>
                  </a:lnTo>
                  <a:lnTo>
                    <a:pt x="159731" y="124323"/>
                  </a:lnTo>
                  <a:lnTo>
                    <a:pt x="182338" y="110243"/>
                  </a:lnTo>
                  <a:lnTo>
                    <a:pt x="191058" y="101839"/>
                  </a:lnTo>
                  <a:lnTo>
                    <a:pt x="198095" y="92566"/>
                  </a:lnTo>
                  <a:lnTo>
                    <a:pt x="215839" y="409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704017" y="3523699"/>
              <a:ext cx="133816" cy="77082"/>
            </a:xfrm>
            <a:custGeom>
              <a:avLst/>
              <a:gdLst/>
              <a:ahLst/>
              <a:cxnLst/>
              <a:rect l="0" t="0" r="0" b="0"/>
              <a:pathLst>
                <a:path w="133816" h="77082">
                  <a:moveTo>
                    <a:pt x="12688" y="0"/>
                  </a:moveTo>
                  <a:lnTo>
                    <a:pt x="997" y="23382"/>
                  </a:lnTo>
                  <a:lnTo>
                    <a:pt x="0" y="33941"/>
                  </a:lnTo>
                  <a:lnTo>
                    <a:pt x="1782" y="44651"/>
                  </a:lnTo>
                  <a:lnTo>
                    <a:pt x="5418" y="55461"/>
                  </a:lnTo>
                  <a:lnTo>
                    <a:pt x="12735" y="62668"/>
                  </a:lnTo>
                  <a:lnTo>
                    <a:pt x="22508" y="67472"/>
                  </a:lnTo>
                  <a:lnTo>
                    <a:pt x="33917" y="70675"/>
                  </a:lnTo>
                  <a:lnTo>
                    <a:pt x="46417" y="72810"/>
                  </a:lnTo>
                  <a:lnTo>
                    <a:pt x="59644" y="74234"/>
                  </a:lnTo>
                  <a:lnTo>
                    <a:pt x="133815" y="770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771763" y="3501676"/>
              <a:ext cx="22024" cy="198209"/>
            </a:xfrm>
            <a:custGeom>
              <a:avLst/>
              <a:gdLst/>
              <a:ahLst/>
              <a:cxnLst/>
              <a:rect l="0" t="0" r="0" b="0"/>
              <a:pathLst>
                <a:path w="22024" h="198209">
                  <a:moveTo>
                    <a:pt x="0" y="0"/>
                  </a:moveTo>
                  <a:lnTo>
                    <a:pt x="5846" y="35074"/>
                  </a:lnTo>
                  <a:lnTo>
                    <a:pt x="8791" y="50300"/>
                  </a:lnTo>
                  <a:lnTo>
                    <a:pt x="15327" y="80268"/>
                  </a:lnTo>
                  <a:lnTo>
                    <a:pt x="17559" y="96335"/>
                  </a:lnTo>
                  <a:lnTo>
                    <a:pt x="19047" y="113163"/>
                  </a:lnTo>
                  <a:lnTo>
                    <a:pt x="22023" y="198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715452" y="4790028"/>
              <a:ext cx="199462" cy="132140"/>
            </a:xfrm>
            <a:custGeom>
              <a:avLst/>
              <a:gdLst/>
              <a:ahLst/>
              <a:cxnLst/>
              <a:rect l="0" t="0" r="0" b="0"/>
              <a:pathLst>
                <a:path w="199462" h="132140">
                  <a:moveTo>
                    <a:pt x="34288" y="0"/>
                  </a:moveTo>
                  <a:lnTo>
                    <a:pt x="16751" y="29229"/>
                  </a:lnTo>
                  <a:lnTo>
                    <a:pt x="10362" y="41509"/>
                  </a:lnTo>
                  <a:lnTo>
                    <a:pt x="4879" y="53367"/>
                  </a:lnTo>
                  <a:lnTo>
                    <a:pt x="0" y="64942"/>
                  </a:lnTo>
                  <a:lnTo>
                    <a:pt x="1641" y="75106"/>
                  </a:lnTo>
                  <a:lnTo>
                    <a:pt x="7629" y="84329"/>
                  </a:lnTo>
                  <a:lnTo>
                    <a:pt x="16516" y="92925"/>
                  </a:lnTo>
                  <a:lnTo>
                    <a:pt x="27334" y="99878"/>
                  </a:lnTo>
                  <a:lnTo>
                    <a:pt x="39440" y="105738"/>
                  </a:lnTo>
                  <a:lnTo>
                    <a:pt x="52405" y="110868"/>
                  </a:lnTo>
                  <a:lnTo>
                    <a:pt x="67165" y="114288"/>
                  </a:lnTo>
                  <a:lnTo>
                    <a:pt x="83123" y="116567"/>
                  </a:lnTo>
                  <a:lnTo>
                    <a:pt x="99880" y="118087"/>
                  </a:lnTo>
                  <a:lnTo>
                    <a:pt x="115944" y="120324"/>
                  </a:lnTo>
                  <a:lnTo>
                    <a:pt x="131548" y="123039"/>
                  </a:lnTo>
                  <a:lnTo>
                    <a:pt x="199461" y="1321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804798" y="4723959"/>
              <a:ext cx="11012" cy="319336"/>
            </a:xfrm>
            <a:custGeom>
              <a:avLst/>
              <a:gdLst/>
              <a:ahLst/>
              <a:cxnLst/>
              <a:rect l="0" t="0" r="0" b="0"/>
              <a:pathLst>
                <a:path w="11012" h="319336">
                  <a:moveTo>
                    <a:pt x="0" y="0"/>
                  </a:moveTo>
                  <a:lnTo>
                    <a:pt x="5845" y="29229"/>
                  </a:lnTo>
                  <a:lnTo>
                    <a:pt x="6344" y="43956"/>
                  </a:lnTo>
                  <a:lnTo>
                    <a:pt x="5453" y="59892"/>
                  </a:lnTo>
                  <a:lnTo>
                    <a:pt x="3635" y="76633"/>
                  </a:lnTo>
                  <a:lnTo>
                    <a:pt x="2423" y="93911"/>
                  </a:lnTo>
                  <a:lnTo>
                    <a:pt x="1615" y="111548"/>
                  </a:lnTo>
                  <a:lnTo>
                    <a:pt x="718" y="147457"/>
                  </a:lnTo>
                  <a:lnTo>
                    <a:pt x="94" y="238668"/>
                  </a:lnTo>
                  <a:lnTo>
                    <a:pt x="1286" y="254546"/>
                  </a:lnTo>
                  <a:lnTo>
                    <a:pt x="11011" y="3193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379821" y="4723959"/>
              <a:ext cx="182738" cy="286302"/>
            </a:xfrm>
            <a:custGeom>
              <a:avLst/>
              <a:gdLst/>
              <a:ahLst/>
              <a:cxnLst/>
              <a:rect l="0" t="0" r="0" b="0"/>
              <a:pathLst>
                <a:path w="182738" h="286302">
                  <a:moveTo>
                    <a:pt x="61595" y="0"/>
                  </a:moveTo>
                  <a:lnTo>
                    <a:pt x="38213" y="35074"/>
                  </a:lnTo>
                  <a:lnTo>
                    <a:pt x="28878" y="51523"/>
                  </a:lnTo>
                  <a:lnTo>
                    <a:pt x="20207" y="68607"/>
                  </a:lnTo>
                  <a:lnTo>
                    <a:pt x="11980" y="86114"/>
                  </a:lnTo>
                  <a:lnTo>
                    <a:pt x="6495" y="102679"/>
                  </a:lnTo>
                  <a:lnTo>
                    <a:pt x="2839" y="118617"/>
                  </a:lnTo>
                  <a:lnTo>
                    <a:pt x="401" y="134135"/>
                  </a:lnTo>
                  <a:lnTo>
                    <a:pt x="0" y="150599"/>
                  </a:lnTo>
                  <a:lnTo>
                    <a:pt x="955" y="167692"/>
                  </a:lnTo>
                  <a:lnTo>
                    <a:pt x="2816" y="185205"/>
                  </a:lnTo>
                  <a:lnTo>
                    <a:pt x="7727" y="200551"/>
                  </a:lnTo>
                  <a:lnTo>
                    <a:pt x="14672" y="214452"/>
                  </a:lnTo>
                  <a:lnTo>
                    <a:pt x="22972" y="227390"/>
                  </a:lnTo>
                  <a:lnTo>
                    <a:pt x="34623" y="239686"/>
                  </a:lnTo>
                  <a:lnTo>
                    <a:pt x="48508" y="251554"/>
                  </a:lnTo>
                  <a:lnTo>
                    <a:pt x="63882" y="263136"/>
                  </a:lnTo>
                  <a:lnTo>
                    <a:pt x="80249" y="270858"/>
                  </a:lnTo>
                  <a:lnTo>
                    <a:pt x="97277" y="276005"/>
                  </a:lnTo>
                  <a:lnTo>
                    <a:pt x="114748" y="279437"/>
                  </a:lnTo>
                  <a:lnTo>
                    <a:pt x="130065" y="280502"/>
                  </a:lnTo>
                  <a:lnTo>
                    <a:pt x="143947" y="279988"/>
                  </a:lnTo>
                  <a:lnTo>
                    <a:pt x="156872" y="278422"/>
                  </a:lnTo>
                  <a:lnTo>
                    <a:pt x="166712" y="273707"/>
                  </a:lnTo>
                  <a:lnTo>
                    <a:pt x="174496" y="266893"/>
                  </a:lnTo>
                  <a:lnTo>
                    <a:pt x="180909" y="258680"/>
                  </a:lnTo>
                  <a:lnTo>
                    <a:pt x="182737" y="249535"/>
                  </a:lnTo>
                  <a:lnTo>
                    <a:pt x="181508" y="239767"/>
                  </a:lnTo>
                  <a:lnTo>
                    <a:pt x="178243" y="229584"/>
                  </a:lnTo>
                  <a:lnTo>
                    <a:pt x="172395" y="221573"/>
                  </a:lnTo>
                  <a:lnTo>
                    <a:pt x="164826" y="215008"/>
                  </a:lnTo>
                  <a:lnTo>
                    <a:pt x="156109" y="209408"/>
                  </a:lnTo>
                  <a:lnTo>
                    <a:pt x="145404" y="206898"/>
                  </a:lnTo>
                  <a:lnTo>
                    <a:pt x="133374" y="206448"/>
                  </a:lnTo>
                  <a:lnTo>
                    <a:pt x="120459" y="207372"/>
                  </a:lnTo>
                  <a:lnTo>
                    <a:pt x="108179" y="210435"/>
                  </a:lnTo>
                  <a:lnTo>
                    <a:pt x="96321" y="214924"/>
                  </a:lnTo>
                  <a:lnTo>
                    <a:pt x="84746" y="220364"/>
                  </a:lnTo>
                  <a:lnTo>
                    <a:pt x="74582" y="227661"/>
                  </a:lnTo>
                  <a:lnTo>
                    <a:pt x="65359" y="236195"/>
                  </a:lnTo>
                  <a:lnTo>
                    <a:pt x="39572" y="2863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1011429" y="5263526"/>
              <a:ext cx="230796" cy="259599"/>
            </a:xfrm>
            <a:custGeom>
              <a:avLst/>
              <a:gdLst/>
              <a:ahLst/>
              <a:cxnLst/>
              <a:rect l="0" t="0" r="0" b="0"/>
              <a:pathLst>
                <a:path w="230796" h="259599">
                  <a:moveTo>
                    <a:pt x="68658" y="22023"/>
                  </a:moveTo>
                  <a:lnTo>
                    <a:pt x="39430" y="51251"/>
                  </a:lnTo>
                  <a:lnTo>
                    <a:pt x="29596" y="64755"/>
                  </a:lnTo>
                  <a:lnTo>
                    <a:pt x="21817" y="78651"/>
                  </a:lnTo>
                  <a:lnTo>
                    <a:pt x="15408" y="92810"/>
                  </a:lnTo>
                  <a:lnTo>
                    <a:pt x="9911" y="107143"/>
                  </a:lnTo>
                  <a:lnTo>
                    <a:pt x="5023" y="121592"/>
                  </a:lnTo>
                  <a:lnTo>
                    <a:pt x="541" y="136119"/>
                  </a:lnTo>
                  <a:lnTo>
                    <a:pt x="0" y="150698"/>
                  </a:lnTo>
                  <a:lnTo>
                    <a:pt x="2086" y="165311"/>
                  </a:lnTo>
                  <a:lnTo>
                    <a:pt x="5924" y="179947"/>
                  </a:lnTo>
                  <a:lnTo>
                    <a:pt x="10930" y="193375"/>
                  </a:lnTo>
                  <a:lnTo>
                    <a:pt x="16714" y="205998"/>
                  </a:lnTo>
                  <a:lnTo>
                    <a:pt x="23017" y="218083"/>
                  </a:lnTo>
                  <a:lnTo>
                    <a:pt x="32113" y="228587"/>
                  </a:lnTo>
                  <a:lnTo>
                    <a:pt x="43071" y="238037"/>
                  </a:lnTo>
                  <a:lnTo>
                    <a:pt x="55271" y="246784"/>
                  </a:lnTo>
                  <a:lnTo>
                    <a:pt x="69521" y="252615"/>
                  </a:lnTo>
                  <a:lnTo>
                    <a:pt x="85139" y="256502"/>
                  </a:lnTo>
                  <a:lnTo>
                    <a:pt x="101668" y="259094"/>
                  </a:lnTo>
                  <a:lnTo>
                    <a:pt x="116358" y="259598"/>
                  </a:lnTo>
                  <a:lnTo>
                    <a:pt x="129822" y="258711"/>
                  </a:lnTo>
                  <a:lnTo>
                    <a:pt x="142469" y="256896"/>
                  </a:lnTo>
                  <a:lnTo>
                    <a:pt x="154570" y="252015"/>
                  </a:lnTo>
                  <a:lnTo>
                    <a:pt x="166309" y="245091"/>
                  </a:lnTo>
                  <a:lnTo>
                    <a:pt x="177805" y="236804"/>
                  </a:lnTo>
                  <a:lnTo>
                    <a:pt x="187916" y="228833"/>
                  </a:lnTo>
                  <a:lnTo>
                    <a:pt x="197103" y="221071"/>
                  </a:lnTo>
                  <a:lnTo>
                    <a:pt x="205675" y="213450"/>
                  </a:lnTo>
                  <a:lnTo>
                    <a:pt x="212614" y="203475"/>
                  </a:lnTo>
                  <a:lnTo>
                    <a:pt x="218463" y="191931"/>
                  </a:lnTo>
                  <a:lnTo>
                    <a:pt x="223586" y="179341"/>
                  </a:lnTo>
                  <a:lnTo>
                    <a:pt x="227001" y="164831"/>
                  </a:lnTo>
                  <a:lnTo>
                    <a:pt x="229278" y="149039"/>
                  </a:lnTo>
                  <a:lnTo>
                    <a:pt x="230795" y="132394"/>
                  </a:lnTo>
                  <a:lnTo>
                    <a:pt x="230584" y="116403"/>
                  </a:lnTo>
                  <a:lnTo>
                    <a:pt x="229219" y="100848"/>
                  </a:lnTo>
                  <a:lnTo>
                    <a:pt x="227086" y="85585"/>
                  </a:lnTo>
                  <a:lnTo>
                    <a:pt x="223217" y="72962"/>
                  </a:lnTo>
                  <a:lnTo>
                    <a:pt x="218191" y="62100"/>
                  </a:lnTo>
                  <a:lnTo>
                    <a:pt x="212393" y="52411"/>
                  </a:lnTo>
                  <a:lnTo>
                    <a:pt x="206080" y="43505"/>
                  </a:lnTo>
                  <a:lnTo>
                    <a:pt x="199425" y="35121"/>
                  </a:lnTo>
                  <a:lnTo>
                    <a:pt x="192541" y="27084"/>
                  </a:lnTo>
                  <a:lnTo>
                    <a:pt x="184281" y="20503"/>
                  </a:lnTo>
                  <a:lnTo>
                    <a:pt x="175104" y="14892"/>
                  </a:lnTo>
                  <a:lnTo>
                    <a:pt x="165316" y="9928"/>
                  </a:lnTo>
                  <a:lnTo>
                    <a:pt x="153896" y="5395"/>
                  </a:lnTo>
                  <a:lnTo>
                    <a:pt x="141389" y="1149"/>
                  </a:lnTo>
                  <a:lnTo>
                    <a:pt x="7966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738647" y="5197456"/>
              <a:ext cx="110388" cy="262849"/>
            </a:xfrm>
            <a:custGeom>
              <a:avLst/>
              <a:gdLst/>
              <a:ahLst/>
              <a:cxnLst/>
              <a:rect l="0" t="0" r="0" b="0"/>
              <a:pathLst>
                <a:path w="110388" h="262849">
                  <a:moveTo>
                    <a:pt x="66151" y="0"/>
                  </a:moveTo>
                  <a:lnTo>
                    <a:pt x="36923" y="5846"/>
                  </a:lnTo>
                  <a:lnTo>
                    <a:pt x="29536" y="14909"/>
                  </a:lnTo>
                  <a:lnTo>
                    <a:pt x="25835" y="28292"/>
                  </a:lnTo>
                  <a:lnTo>
                    <a:pt x="24592" y="44555"/>
                  </a:lnTo>
                  <a:lnTo>
                    <a:pt x="27433" y="61515"/>
                  </a:lnTo>
                  <a:lnTo>
                    <a:pt x="32998" y="78939"/>
                  </a:lnTo>
                  <a:lnTo>
                    <a:pt x="40378" y="96672"/>
                  </a:lnTo>
                  <a:lnTo>
                    <a:pt x="47746" y="113389"/>
                  </a:lnTo>
                  <a:lnTo>
                    <a:pt x="62457" y="145013"/>
                  </a:lnTo>
                  <a:lnTo>
                    <a:pt x="69806" y="159074"/>
                  </a:lnTo>
                  <a:lnTo>
                    <a:pt x="77152" y="172119"/>
                  </a:lnTo>
                  <a:lnTo>
                    <a:pt x="84496" y="184486"/>
                  </a:lnTo>
                  <a:lnTo>
                    <a:pt x="90616" y="196401"/>
                  </a:lnTo>
                  <a:lnTo>
                    <a:pt x="95920" y="208015"/>
                  </a:lnTo>
                  <a:lnTo>
                    <a:pt x="100679" y="219428"/>
                  </a:lnTo>
                  <a:lnTo>
                    <a:pt x="102628" y="230708"/>
                  </a:lnTo>
                  <a:lnTo>
                    <a:pt x="102704" y="241898"/>
                  </a:lnTo>
                  <a:lnTo>
                    <a:pt x="101531" y="253028"/>
                  </a:lnTo>
                  <a:lnTo>
                    <a:pt x="94632" y="259225"/>
                  </a:lnTo>
                  <a:lnTo>
                    <a:pt x="83915" y="262133"/>
                  </a:lnTo>
                  <a:lnTo>
                    <a:pt x="70652" y="262848"/>
                  </a:lnTo>
                  <a:lnTo>
                    <a:pt x="58140" y="260877"/>
                  </a:lnTo>
                  <a:lnTo>
                    <a:pt x="46128" y="257117"/>
                  </a:lnTo>
                  <a:lnTo>
                    <a:pt x="34450" y="252163"/>
                  </a:lnTo>
                  <a:lnTo>
                    <a:pt x="24217" y="245190"/>
                  </a:lnTo>
                  <a:lnTo>
                    <a:pt x="14948" y="236870"/>
                  </a:lnTo>
                  <a:lnTo>
                    <a:pt x="6322" y="227653"/>
                  </a:lnTo>
                  <a:lnTo>
                    <a:pt x="1795" y="217839"/>
                  </a:lnTo>
                  <a:lnTo>
                    <a:pt x="0" y="207625"/>
                  </a:lnTo>
                  <a:lnTo>
                    <a:pt x="27" y="197145"/>
                  </a:lnTo>
                  <a:lnTo>
                    <a:pt x="2492" y="186488"/>
                  </a:lnTo>
                  <a:lnTo>
                    <a:pt x="6583" y="175712"/>
                  </a:lnTo>
                  <a:lnTo>
                    <a:pt x="11757" y="164858"/>
                  </a:lnTo>
                  <a:lnTo>
                    <a:pt x="20100" y="155175"/>
                  </a:lnTo>
                  <a:lnTo>
                    <a:pt x="30556" y="146273"/>
                  </a:lnTo>
                  <a:lnTo>
                    <a:pt x="42421" y="137891"/>
                  </a:lnTo>
                  <a:lnTo>
                    <a:pt x="54001" y="128633"/>
                  </a:lnTo>
                  <a:lnTo>
                    <a:pt x="65392" y="118790"/>
                  </a:lnTo>
                  <a:lnTo>
                    <a:pt x="86613" y="99289"/>
                  </a:lnTo>
                  <a:lnTo>
                    <a:pt x="104202" y="82465"/>
                  </a:lnTo>
                  <a:lnTo>
                    <a:pt x="108647" y="72106"/>
                  </a:lnTo>
                  <a:lnTo>
                    <a:pt x="110387" y="60306"/>
                  </a:lnTo>
                  <a:lnTo>
                    <a:pt x="99185" y="110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434827" y="5186445"/>
              <a:ext cx="130876" cy="203249"/>
            </a:xfrm>
            <a:custGeom>
              <a:avLst/>
              <a:gdLst/>
              <a:ahLst/>
              <a:cxnLst/>
              <a:rect l="0" t="0" r="0" b="0"/>
              <a:pathLst>
                <a:path w="130876" h="203249">
                  <a:moveTo>
                    <a:pt x="50636" y="33034"/>
                  </a:moveTo>
                  <a:lnTo>
                    <a:pt x="33099" y="68108"/>
                  </a:lnTo>
                  <a:lnTo>
                    <a:pt x="25486" y="82110"/>
                  </a:lnTo>
                  <a:lnTo>
                    <a:pt x="17963" y="95116"/>
                  </a:lnTo>
                  <a:lnTo>
                    <a:pt x="10501" y="107457"/>
                  </a:lnTo>
                  <a:lnTo>
                    <a:pt x="5527" y="121801"/>
                  </a:lnTo>
                  <a:lnTo>
                    <a:pt x="2211" y="137482"/>
                  </a:lnTo>
                  <a:lnTo>
                    <a:pt x="0" y="154053"/>
                  </a:lnTo>
                  <a:lnTo>
                    <a:pt x="973" y="167548"/>
                  </a:lnTo>
                  <a:lnTo>
                    <a:pt x="4068" y="178991"/>
                  </a:lnTo>
                  <a:lnTo>
                    <a:pt x="8579" y="189067"/>
                  </a:lnTo>
                  <a:lnTo>
                    <a:pt x="17704" y="195785"/>
                  </a:lnTo>
                  <a:lnTo>
                    <a:pt x="29905" y="200263"/>
                  </a:lnTo>
                  <a:lnTo>
                    <a:pt x="44156" y="203248"/>
                  </a:lnTo>
                  <a:lnTo>
                    <a:pt x="57327" y="202791"/>
                  </a:lnTo>
                  <a:lnTo>
                    <a:pt x="69779" y="200040"/>
                  </a:lnTo>
                  <a:lnTo>
                    <a:pt x="81750" y="195759"/>
                  </a:lnTo>
                  <a:lnTo>
                    <a:pt x="92178" y="188011"/>
                  </a:lnTo>
                  <a:lnTo>
                    <a:pt x="101577" y="177951"/>
                  </a:lnTo>
                  <a:lnTo>
                    <a:pt x="110290" y="166351"/>
                  </a:lnTo>
                  <a:lnTo>
                    <a:pt x="117323" y="153724"/>
                  </a:lnTo>
                  <a:lnTo>
                    <a:pt x="123234" y="140411"/>
                  </a:lnTo>
                  <a:lnTo>
                    <a:pt x="128399" y="126642"/>
                  </a:lnTo>
                  <a:lnTo>
                    <a:pt x="130618" y="111345"/>
                  </a:lnTo>
                  <a:lnTo>
                    <a:pt x="130875" y="95029"/>
                  </a:lnTo>
                  <a:lnTo>
                    <a:pt x="129822" y="78035"/>
                  </a:lnTo>
                  <a:lnTo>
                    <a:pt x="124226" y="64258"/>
                  </a:lnTo>
                  <a:lnTo>
                    <a:pt x="115601" y="52627"/>
                  </a:lnTo>
                  <a:lnTo>
                    <a:pt x="104958" y="42426"/>
                  </a:lnTo>
                  <a:lnTo>
                    <a:pt x="92968" y="34401"/>
                  </a:lnTo>
                  <a:lnTo>
                    <a:pt x="80081" y="27828"/>
                  </a:lnTo>
                  <a:lnTo>
                    <a:pt x="66595" y="22223"/>
                  </a:lnTo>
                  <a:lnTo>
                    <a:pt x="53934" y="17262"/>
                  </a:lnTo>
                  <a:lnTo>
                    <a:pt x="658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221185" y="5175433"/>
              <a:ext cx="44047" cy="231244"/>
            </a:xfrm>
            <a:custGeom>
              <a:avLst/>
              <a:gdLst/>
              <a:ahLst/>
              <a:cxnLst/>
              <a:rect l="0" t="0" r="0" b="0"/>
              <a:pathLst>
                <a:path w="44047" h="231244">
                  <a:moveTo>
                    <a:pt x="44046" y="0"/>
                  </a:moveTo>
                  <a:lnTo>
                    <a:pt x="28720" y="76633"/>
                  </a:lnTo>
                  <a:lnTo>
                    <a:pt x="21737" y="108285"/>
                  </a:lnTo>
                  <a:lnTo>
                    <a:pt x="18162" y="123578"/>
                  </a:lnTo>
                  <a:lnTo>
                    <a:pt x="15778" y="139890"/>
                  </a:lnTo>
                  <a:lnTo>
                    <a:pt x="14189" y="156882"/>
                  </a:lnTo>
                  <a:lnTo>
                    <a:pt x="0" y="231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89046" y="5571849"/>
              <a:ext cx="1530608" cy="152454"/>
            </a:xfrm>
            <a:custGeom>
              <a:avLst/>
              <a:gdLst/>
              <a:ahLst/>
              <a:cxnLst/>
              <a:rect l="0" t="0" r="0" b="0"/>
              <a:pathLst>
                <a:path w="1530608" h="152454">
                  <a:moveTo>
                    <a:pt x="0" y="0"/>
                  </a:moveTo>
                  <a:lnTo>
                    <a:pt x="107286" y="15327"/>
                  </a:lnTo>
                  <a:lnTo>
                    <a:pt x="149642" y="19047"/>
                  </a:lnTo>
                  <a:lnTo>
                    <a:pt x="188858" y="21924"/>
                  </a:lnTo>
                  <a:lnTo>
                    <a:pt x="207881" y="24404"/>
                  </a:lnTo>
                  <a:lnTo>
                    <a:pt x="226680" y="27281"/>
                  </a:lnTo>
                  <a:lnTo>
                    <a:pt x="267144" y="30478"/>
                  </a:lnTo>
                  <a:lnTo>
                    <a:pt x="309598" y="31899"/>
                  </a:lnTo>
                  <a:lnTo>
                    <a:pt x="352936" y="32530"/>
                  </a:lnTo>
                  <a:lnTo>
                    <a:pt x="393405" y="36073"/>
                  </a:lnTo>
                  <a:lnTo>
                    <a:pt x="480923" y="48317"/>
                  </a:lnTo>
                  <a:lnTo>
                    <a:pt x="526962" y="52062"/>
                  </a:lnTo>
                  <a:lnTo>
                    <a:pt x="571893" y="54950"/>
                  </a:lnTo>
                  <a:lnTo>
                    <a:pt x="594152" y="57433"/>
                  </a:lnTo>
                  <a:lnTo>
                    <a:pt x="688470" y="70209"/>
                  </a:lnTo>
                  <a:lnTo>
                    <a:pt x="735437" y="74027"/>
                  </a:lnTo>
                  <a:lnTo>
                    <a:pt x="780782" y="76947"/>
                  </a:lnTo>
                  <a:lnTo>
                    <a:pt x="803152" y="79439"/>
                  </a:lnTo>
                  <a:lnTo>
                    <a:pt x="847583" y="85470"/>
                  </a:lnTo>
                  <a:lnTo>
                    <a:pt x="891800" y="92229"/>
                  </a:lnTo>
                  <a:lnTo>
                    <a:pt x="935922" y="96048"/>
                  </a:lnTo>
                  <a:lnTo>
                    <a:pt x="980002" y="98970"/>
                  </a:lnTo>
                  <a:lnTo>
                    <a:pt x="1002034" y="101462"/>
                  </a:lnTo>
                  <a:lnTo>
                    <a:pt x="1024063" y="104347"/>
                  </a:lnTo>
                  <a:lnTo>
                    <a:pt x="1044867" y="107493"/>
                  </a:lnTo>
                  <a:lnTo>
                    <a:pt x="1084296" y="114252"/>
                  </a:lnTo>
                  <a:lnTo>
                    <a:pt x="1125474" y="118071"/>
                  </a:lnTo>
                  <a:lnTo>
                    <a:pt x="1167022" y="120993"/>
                  </a:lnTo>
                  <a:lnTo>
                    <a:pt x="1186666" y="123485"/>
                  </a:lnTo>
                  <a:lnTo>
                    <a:pt x="1205880" y="126370"/>
                  </a:lnTo>
                  <a:lnTo>
                    <a:pt x="1243541" y="132838"/>
                  </a:lnTo>
                  <a:lnTo>
                    <a:pt x="1262149" y="136275"/>
                  </a:lnTo>
                  <a:lnTo>
                    <a:pt x="1295875" y="140095"/>
                  </a:lnTo>
                  <a:lnTo>
                    <a:pt x="1327178" y="143016"/>
                  </a:lnTo>
                  <a:lnTo>
                    <a:pt x="1342377" y="145508"/>
                  </a:lnTo>
                  <a:lnTo>
                    <a:pt x="1357404" y="148393"/>
                  </a:lnTo>
                  <a:lnTo>
                    <a:pt x="1401935" y="152453"/>
                  </a:lnTo>
                  <a:lnTo>
                    <a:pt x="1437938" y="150140"/>
                  </a:lnTo>
                  <a:lnTo>
                    <a:pt x="1457816" y="147810"/>
                  </a:lnTo>
                  <a:lnTo>
                    <a:pt x="1474739" y="145033"/>
                  </a:lnTo>
                  <a:lnTo>
                    <a:pt x="1489691" y="141959"/>
                  </a:lnTo>
                  <a:lnTo>
                    <a:pt x="1530607" y="1321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1078957" y="5803092"/>
              <a:ext cx="177457" cy="351463"/>
            </a:xfrm>
            <a:custGeom>
              <a:avLst/>
              <a:gdLst/>
              <a:ahLst/>
              <a:cxnLst/>
              <a:rect l="0" t="0" r="0" b="0"/>
              <a:pathLst>
                <a:path w="177457" h="351463">
                  <a:moveTo>
                    <a:pt x="100234" y="0"/>
                  </a:moveTo>
                  <a:lnTo>
                    <a:pt x="71006" y="23382"/>
                  </a:lnTo>
                  <a:lnTo>
                    <a:pt x="59949" y="33941"/>
                  </a:lnTo>
                  <a:lnTo>
                    <a:pt x="50131" y="44651"/>
                  </a:lnTo>
                  <a:lnTo>
                    <a:pt x="41138" y="55461"/>
                  </a:lnTo>
                  <a:lnTo>
                    <a:pt x="36366" y="67562"/>
                  </a:lnTo>
                  <a:lnTo>
                    <a:pt x="34409" y="80523"/>
                  </a:lnTo>
                  <a:lnTo>
                    <a:pt x="34327" y="94058"/>
                  </a:lnTo>
                  <a:lnTo>
                    <a:pt x="36720" y="109199"/>
                  </a:lnTo>
                  <a:lnTo>
                    <a:pt x="40762" y="125410"/>
                  </a:lnTo>
                  <a:lnTo>
                    <a:pt x="45904" y="142335"/>
                  </a:lnTo>
                  <a:lnTo>
                    <a:pt x="51779" y="157289"/>
                  </a:lnTo>
                  <a:lnTo>
                    <a:pt x="58142" y="170929"/>
                  </a:lnTo>
                  <a:lnTo>
                    <a:pt x="64832" y="183692"/>
                  </a:lnTo>
                  <a:lnTo>
                    <a:pt x="71739" y="195872"/>
                  </a:lnTo>
                  <a:lnTo>
                    <a:pt x="78790" y="207662"/>
                  </a:lnTo>
                  <a:lnTo>
                    <a:pt x="93150" y="230550"/>
                  </a:lnTo>
                  <a:lnTo>
                    <a:pt x="107689" y="252958"/>
                  </a:lnTo>
                  <a:lnTo>
                    <a:pt x="113769" y="264072"/>
                  </a:lnTo>
                  <a:lnTo>
                    <a:pt x="119045" y="275152"/>
                  </a:lnTo>
                  <a:lnTo>
                    <a:pt x="123786" y="286209"/>
                  </a:lnTo>
                  <a:lnTo>
                    <a:pt x="129394" y="296028"/>
                  </a:lnTo>
                  <a:lnTo>
                    <a:pt x="135580" y="305021"/>
                  </a:lnTo>
                  <a:lnTo>
                    <a:pt x="142150" y="313463"/>
                  </a:lnTo>
                  <a:lnTo>
                    <a:pt x="147754" y="322762"/>
                  </a:lnTo>
                  <a:lnTo>
                    <a:pt x="152714" y="332631"/>
                  </a:lnTo>
                  <a:lnTo>
                    <a:pt x="157244" y="342882"/>
                  </a:lnTo>
                  <a:lnTo>
                    <a:pt x="156593" y="348491"/>
                  </a:lnTo>
                  <a:lnTo>
                    <a:pt x="152489" y="351008"/>
                  </a:lnTo>
                  <a:lnTo>
                    <a:pt x="146082" y="351462"/>
                  </a:lnTo>
                  <a:lnTo>
                    <a:pt x="136917" y="349318"/>
                  </a:lnTo>
                  <a:lnTo>
                    <a:pt x="125913" y="345441"/>
                  </a:lnTo>
                  <a:lnTo>
                    <a:pt x="113682" y="340410"/>
                  </a:lnTo>
                  <a:lnTo>
                    <a:pt x="101859" y="334609"/>
                  </a:lnTo>
                  <a:lnTo>
                    <a:pt x="90306" y="328294"/>
                  </a:lnTo>
                  <a:lnTo>
                    <a:pt x="78933" y="321638"/>
                  </a:lnTo>
                  <a:lnTo>
                    <a:pt x="68904" y="314753"/>
                  </a:lnTo>
                  <a:lnTo>
                    <a:pt x="59771" y="307716"/>
                  </a:lnTo>
                  <a:lnTo>
                    <a:pt x="51236" y="300578"/>
                  </a:lnTo>
                  <a:lnTo>
                    <a:pt x="43098" y="293371"/>
                  </a:lnTo>
                  <a:lnTo>
                    <a:pt x="27531" y="278840"/>
                  </a:lnTo>
                  <a:lnTo>
                    <a:pt x="19954" y="270315"/>
                  </a:lnTo>
                  <a:lnTo>
                    <a:pt x="12456" y="260962"/>
                  </a:lnTo>
                  <a:lnTo>
                    <a:pt x="5010" y="251055"/>
                  </a:lnTo>
                  <a:lnTo>
                    <a:pt x="1270" y="239557"/>
                  </a:lnTo>
                  <a:lnTo>
                    <a:pt x="0" y="226998"/>
                  </a:lnTo>
                  <a:lnTo>
                    <a:pt x="376" y="213731"/>
                  </a:lnTo>
                  <a:lnTo>
                    <a:pt x="5521" y="203663"/>
                  </a:lnTo>
                  <a:lnTo>
                    <a:pt x="13846" y="195727"/>
                  </a:lnTo>
                  <a:lnTo>
                    <a:pt x="24289" y="189213"/>
                  </a:lnTo>
                  <a:lnTo>
                    <a:pt x="37369" y="184870"/>
                  </a:lnTo>
                  <a:lnTo>
                    <a:pt x="52206" y="181976"/>
                  </a:lnTo>
                  <a:lnTo>
                    <a:pt x="68216" y="180045"/>
                  </a:lnTo>
                  <a:lnTo>
                    <a:pt x="82559" y="177535"/>
                  </a:lnTo>
                  <a:lnTo>
                    <a:pt x="95792" y="174638"/>
                  </a:lnTo>
                  <a:lnTo>
                    <a:pt x="108284" y="171483"/>
                  </a:lnTo>
                  <a:lnTo>
                    <a:pt x="120283" y="168157"/>
                  </a:lnTo>
                  <a:lnTo>
                    <a:pt x="143403" y="161198"/>
                  </a:lnTo>
                  <a:lnTo>
                    <a:pt x="153483" y="155182"/>
                  </a:lnTo>
                  <a:lnTo>
                    <a:pt x="162651" y="147501"/>
                  </a:lnTo>
                  <a:lnTo>
                    <a:pt x="171209" y="138710"/>
                  </a:lnTo>
                  <a:lnTo>
                    <a:pt x="175691" y="127955"/>
                  </a:lnTo>
                  <a:lnTo>
                    <a:pt x="177456" y="115891"/>
                  </a:lnTo>
                  <a:lnTo>
                    <a:pt x="177315" y="770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765956" y="5869161"/>
              <a:ext cx="181993" cy="187198"/>
            </a:xfrm>
            <a:custGeom>
              <a:avLst/>
              <a:gdLst/>
              <a:ahLst/>
              <a:cxnLst/>
              <a:rect l="0" t="0" r="0" b="0"/>
              <a:pathLst>
                <a:path w="181993" h="187198">
                  <a:moveTo>
                    <a:pt x="27830" y="0"/>
                  </a:moveTo>
                  <a:lnTo>
                    <a:pt x="62904" y="0"/>
                  </a:lnTo>
                  <a:lnTo>
                    <a:pt x="79353" y="1224"/>
                  </a:lnTo>
                  <a:lnTo>
                    <a:pt x="96437" y="3263"/>
                  </a:lnTo>
                  <a:lnTo>
                    <a:pt x="113944" y="5846"/>
                  </a:lnTo>
                  <a:lnTo>
                    <a:pt x="129286" y="8791"/>
                  </a:lnTo>
                  <a:lnTo>
                    <a:pt x="143184" y="11979"/>
                  </a:lnTo>
                  <a:lnTo>
                    <a:pt x="156120" y="15327"/>
                  </a:lnTo>
                  <a:lnTo>
                    <a:pt x="165968" y="21230"/>
                  </a:lnTo>
                  <a:lnTo>
                    <a:pt x="173756" y="28836"/>
                  </a:lnTo>
                  <a:lnTo>
                    <a:pt x="180172" y="37577"/>
                  </a:lnTo>
                  <a:lnTo>
                    <a:pt x="180779" y="45851"/>
                  </a:lnTo>
                  <a:lnTo>
                    <a:pt x="177513" y="53814"/>
                  </a:lnTo>
                  <a:lnTo>
                    <a:pt x="171665" y="61570"/>
                  </a:lnTo>
                  <a:lnTo>
                    <a:pt x="164096" y="67964"/>
                  </a:lnTo>
                  <a:lnTo>
                    <a:pt x="155379" y="73450"/>
                  </a:lnTo>
                  <a:lnTo>
                    <a:pt x="145897" y="78331"/>
                  </a:lnTo>
                  <a:lnTo>
                    <a:pt x="135906" y="82808"/>
                  </a:lnTo>
                  <a:lnTo>
                    <a:pt x="125574" y="87017"/>
                  </a:lnTo>
                  <a:lnTo>
                    <a:pt x="115016" y="91046"/>
                  </a:lnTo>
                  <a:lnTo>
                    <a:pt x="103083" y="94956"/>
                  </a:lnTo>
                  <a:lnTo>
                    <a:pt x="90234" y="98786"/>
                  </a:lnTo>
                  <a:lnTo>
                    <a:pt x="62906" y="106304"/>
                  </a:lnTo>
                  <a:lnTo>
                    <a:pt x="34447" y="113724"/>
                  </a:lnTo>
                  <a:lnTo>
                    <a:pt x="22454" y="118639"/>
                  </a:lnTo>
                  <a:lnTo>
                    <a:pt x="12011" y="124363"/>
                  </a:lnTo>
                  <a:lnTo>
                    <a:pt x="2602" y="130625"/>
                  </a:lnTo>
                  <a:lnTo>
                    <a:pt x="0" y="136024"/>
                  </a:lnTo>
                  <a:lnTo>
                    <a:pt x="1935" y="140847"/>
                  </a:lnTo>
                  <a:lnTo>
                    <a:pt x="6897" y="145285"/>
                  </a:lnTo>
                  <a:lnTo>
                    <a:pt x="16321" y="149468"/>
                  </a:lnTo>
                  <a:lnTo>
                    <a:pt x="28722" y="153479"/>
                  </a:lnTo>
                  <a:lnTo>
                    <a:pt x="43107" y="157378"/>
                  </a:lnTo>
                  <a:lnTo>
                    <a:pt x="57591" y="159976"/>
                  </a:lnTo>
                  <a:lnTo>
                    <a:pt x="72141" y="161709"/>
                  </a:lnTo>
                  <a:lnTo>
                    <a:pt x="86735" y="162864"/>
                  </a:lnTo>
                  <a:lnTo>
                    <a:pt x="101358" y="164857"/>
                  </a:lnTo>
                  <a:lnTo>
                    <a:pt x="116001" y="167410"/>
                  </a:lnTo>
                  <a:lnTo>
                    <a:pt x="181992" y="1871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507486" y="5759046"/>
              <a:ext cx="125381" cy="275290"/>
            </a:xfrm>
            <a:custGeom>
              <a:avLst/>
              <a:gdLst/>
              <a:ahLst/>
              <a:cxnLst/>
              <a:rect l="0" t="0" r="0" b="0"/>
              <a:pathLst>
                <a:path w="125381" h="275290">
                  <a:moveTo>
                    <a:pt x="0" y="0"/>
                  </a:moveTo>
                  <a:lnTo>
                    <a:pt x="35074" y="0"/>
                  </a:lnTo>
                  <a:lnTo>
                    <a:pt x="49076" y="1224"/>
                  </a:lnTo>
                  <a:lnTo>
                    <a:pt x="62081" y="3263"/>
                  </a:lnTo>
                  <a:lnTo>
                    <a:pt x="74422" y="5845"/>
                  </a:lnTo>
                  <a:lnTo>
                    <a:pt x="86320" y="8791"/>
                  </a:lnTo>
                  <a:lnTo>
                    <a:pt x="97922" y="11978"/>
                  </a:lnTo>
                  <a:lnTo>
                    <a:pt x="109328" y="15326"/>
                  </a:lnTo>
                  <a:lnTo>
                    <a:pt x="116931" y="22453"/>
                  </a:lnTo>
                  <a:lnTo>
                    <a:pt x="122000" y="32097"/>
                  </a:lnTo>
                  <a:lnTo>
                    <a:pt x="125380" y="43421"/>
                  </a:lnTo>
                  <a:lnTo>
                    <a:pt x="125186" y="54641"/>
                  </a:lnTo>
                  <a:lnTo>
                    <a:pt x="122609" y="65791"/>
                  </a:lnTo>
                  <a:lnTo>
                    <a:pt x="118445" y="76896"/>
                  </a:lnTo>
                  <a:lnTo>
                    <a:pt x="111998" y="87969"/>
                  </a:lnTo>
                  <a:lnTo>
                    <a:pt x="104029" y="99022"/>
                  </a:lnTo>
                  <a:lnTo>
                    <a:pt x="95046" y="110060"/>
                  </a:lnTo>
                  <a:lnTo>
                    <a:pt x="86611" y="122314"/>
                  </a:lnTo>
                  <a:lnTo>
                    <a:pt x="78540" y="135377"/>
                  </a:lnTo>
                  <a:lnTo>
                    <a:pt x="70712" y="148979"/>
                  </a:lnTo>
                  <a:lnTo>
                    <a:pt x="45702" y="190195"/>
                  </a:lnTo>
                  <a:lnTo>
                    <a:pt x="0" y="27528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485463" y="5891184"/>
              <a:ext cx="176185" cy="22025"/>
            </a:xfrm>
            <a:custGeom>
              <a:avLst/>
              <a:gdLst/>
              <a:ahLst/>
              <a:cxnLst/>
              <a:rect l="0" t="0" r="0" b="0"/>
              <a:pathLst>
                <a:path w="176185" h="22025">
                  <a:moveTo>
                    <a:pt x="0" y="0"/>
                  </a:moveTo>
                  <a:lnTo>
                    <a:pt x="35073" y="0"/>
                  </a:lnTo>
                  <a:lnTo>
                    <a:pt x="49076" y="1224"/>
                  </a:lnTo>
                  <a:lnTo>
                    <a:pt x="62081" y="3263"/>
                  </a:lnTo>
                  <a:lnTo>
                    <a:pt x="74422" y="5846"/>
                  </a:lnTo>
                  <a:lnTo>
                    <a:pt x="87543" y="7568"/>
                  </a:lnTo>
                  <a:lnTo>
                    <a:pt x="101185" y="8717"/>
                  </a:lnTo>
                  <a:lnTo>
                    <a:pt x="115173" y="9482"/>
                  </a:lnTo>
                  <a:lnTo>
                    <a:pt x="128169" y="11215"/>
                  </a:lnTo>
                  <a:lnTo>
                    <a:pt x="140504" y="13595"/>
                  </a:lnTo>
                  <a:lnTo>
                    <a:pt x="176184" y="220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320289" y="5770057"/>
              <a:ext cx="33036" cy="253267"/>
            </a:xfrm>
            <a:custGeom>
              <a:avLst/>
              <a:gdLst/>
              <a:ahLst/>
              <a:cxnLst/>
              <a:rect l="0" t="0" r="0" b="0"/>
              <a:pathLst>
                <a:path w="33036" h="253267">
                  <a:moveTo>
                    <a:pt x="33035" y="0"/>
                  </a:moveTo>
                  <a:lnTo>
                    <a:pt x="17708" y="76633"/>
                  </a:lnTo>
                  <a:lnTo>
                    <a:pt x="15476" y="93912"/>
                  </a:lnTo>
                  <a:lnTo>
                    <a:pt x="13988" y="111548"/>
                  </a:lnTo>
                  <a:lnTo>
                    <a:pt x="12996" y="129423"/>
                  </a:lnTo>
                  <a:lnTo>
                    <a:pt x="11894" y="165598"/>
                  </a:lnTo>
                  <a:lnTo>
                    <a:pt x="11600" y="183809"/>
                  </a:lnTo>
                  <a:lnTo>
                    <a:pt x="10180" y="199621"/>
                  </a:lnTo>
                  <a:lnTo>
                    <a:pt x="8010" y="213832"/>
                  </a:lnTo>
                  <a:lnTo>
                    <a:pt x="0" y="253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375347" y="6056358"/>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 name="Group 127"/>
          <p:cNvGrpSpPr/>
          <p:nvPr/>
        </p:nvGrpSpPr>
        <p:grpSpPr>
          <a:xfrm>
            <a:off x="1783670" y="4338554"/>
            <a:ext cx="1928181" cy="2565695"/>
            <a:chOff x="1783670" y="4338554"/>
            <a:chExt cx="1928181" cy="2565695"/>
          </a:xfrm>
        </p:grpSpPr>
        <p:sp>
          <p:nvSpPr>
            <p:cNvPr id="91" name="Freeform 90"/>
            <p:cNvSpPr/>
            <p:nvPr/>
          </p:nvSpPr>
          <p:spPr>
            <a:xfrm>
              <a:off x="2379451" y="4734971"/>
              <a:ext cx="33036" cy="297313"/>
            </a:xfrm>
            <a:custGeom>
              <a:avLst/>
              <a:gdLst/>
              <a:ahLst/>
              <a:cxnLst/>
              <a:rect l="0" t="0" r="0" b="0"/>
              <a:pathLst>
                <a:path w="33036" h="297313">
                  <a:moveTo>
                    <a:pt x="0" y="0"/>
                  </a:moveTo>
                  <a:lnTo>
                    <a:pt x="5846" y="40919"/>
                  </a:lnTo>
                  <a:lnTo>
                    <a:pt x="7568" y="57867"/>
                  </a:lnTo>
                  <a:lnTo>
                    <a:pt x="8716" y="74060"/>
                  </a:lnTo>
                  <a:lnTo>
                    <a:pt x="9481" y="89749"/>
                  </a:lnTo>
                  <a:lnTo>
                    <a:pt x="11215" y="103878"/>
                  </a:lnTo>
                  <a:lnTo>
                    <a:pt x="13594" y="116969"/>
                  </a:lnTo>
                  <a:lnTo>
                    <a:pt x="19500" y="143749"/>
                  </a:lnTo>
                  <a:lnTo>
                    <a:pt x="26204" y="176043"/>
                  </a:lnTo>
                  <a:lnTo>
                    <a:pt x="28481" y="191996"/>
                  </a:lnTo>
                  <a:lnTo>
                    <a:pt x="29999" y="207525"/>
                  </a:lnTo>
                  <a:lnTo>
                    <a:pt x="31011" y="222772"/>
                  </a:lnTo>
                  <a:lnTo>
                    <a:pt x="31685" y="237830"/>
                  </a:lnTo>
                  <a:lnTo>
                    <a:pt x="33035" y="2973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2522601" y="5032283"/>
              <a:ext cx="66071" cy="99105"/>
            </a:xfrm>
            <a:custGeom>
              <a:avLst/>
              <a:gdLst/>
              <a:ahLst/>
              <a:cxnLst/>
              <a:rect l="0" t="0" r="0" b="0"/>
              <a:pathLst>
                <a:path w="66071" h="99105">
                  <a:moveTo>
                    <a:pt x="66070" y="0"/>
                  </a:moveTo>
                  <a:lnTo>
                    <a:pt x="66070" y="29228"/>
                  </a:lnTo>
                  <a:lnTo>
                    <a:pt x="63623" y="40285"/>
                  </a:lnTo>
                  <a:lnTo>
                    <a:pt x="59544" y="50103"/>
                  </a:lnTo>
                  <a:lnTo>
                    <a:pt x="54378" y="59096"/>
                  </a:lnTo>
                  <a:lnTo>
                    <a:pt x="47264" y="67538"/>
                  </a:lnTo>
                  <a:lnTo>
                    <a:pt x="38850" y="75613"/>
                  </a:lnTo>
                  <a:lnTo>
                    <a:pt x="0" y="991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2676763" y="4715838"/>
              <a:ext cx="150282" cy="305434"/>
            </a:xfrm>
            <a:custGeom>
              <a:avLst/>
              <a:gdLst/>
              <a:ahLst/>
              <a:cxnLst/>
              <a:rect l="0" t="0" r="0" b="0"/>
              <a:pathLst>
                <a:path w="150282" h="305434">
                  <a:moveTo>
                    <a:pt x="0" y="41156"/>
                  </a:moveTo>
                  <a:lnTo>
                    <a:pt x="35074" y="23619"/>
                  </a:lnTo>
                  <a:lnTo>
                    <a:pt x="49076" y="17230"/>
                  </a:lnTo>
                  <a:lnTo>
                    <a:pt x="62082" y="11746"/>
                  </a:lnTo>
                  <a:lnTo>
                    <a:pt x="74423" y="6867"/>
                  </a:lnTo>
                  <a:lnTo>
                    <a:pt x="87544" y="3615"/>
                  </a:lnTo>
                  <a:lnTo>
                    <a:pt x="101185" y="1446"/>
                  </a:lnTo>
                  <a:lnTo>
                    <a:pt x="115174" y="0"/>
                  </a:lnTo>
                  <a:lnTo>
                    <a:pt x="125723" y="2707"/>
                  </a:lnTo>
                  <a:lnTo>
                    <a:pt x="133979" y="8182"/>
                  </a:lnTo>
                  <a:lnTo>
                    <a:pt x="140707" y="15503"/>
                  </a:lnTo>
                  <a:lnTo>
                    <a:pt x="145192" y="25278"/>
                  </a:lnTo>
                  <a:lnTo>
                    <a:pt x="148182" y="36688"/>
                  </a:lnTo>
                  <a:lnTo>
                    <a:pt x="150175" y="49189"/>
                  </a:lnTo>
                  <a:lnTo>
                    <a:pt x="150281" y="62417"/>
                  </a:lnTo>
                  <a:lnTo>
                    <a:pt x="149127" y="76129"/>
                  </a:lnTo>
                  <a:lnTo>
                    <a:pt x="147135" y="90165"/>
                  </a:lnTo>
                  <a:lnTo>
                    <a:pt x="141659" y="122074"/>
                  </a:lnTo>
                  <a:lnTo>
                    <a:pt x="120997" y="228689"/>
                  </a:lnTo>
                  <a:lnTo>
                    <a:pt x="110116" y="3054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2698786" y="4856098"/>
              <a:ext cx="176186" cy="22024"/>
            </a:xfrm>
            <a:custGeom>
              <a:avLst/>
              <a:gdLst/>
              <a:ahLst/>
              <a:cxnLst/>
              <a:rect l="0" t="0" r="0" b="0"/>
              <a:pathLst>
                <a:path w="176186" h="22024">
                  <a:moveTo>
                    <a:pt x="0" y="22023"/>
                  </a:moveTo>
                  <a:lnTo>
                    <a:pt x="46765" y="10332"/>
                  </a:lnTo>
                  <a:lnTo>
                    <a:pt x="65435" y="6888"/>
                  </a:lnTo>
                  <a:lnTo>
                    <a:pt x="82776" y="4592"/>
                  </a:lnTo>
                  <a:lnTo>
                    <a:pt x="99230" y="3061"/>
                  </a:lnTo>
                  <a:lnTo>
                    <a:pt x="115094" y="2041"/>
                  </a:lnTo>
                  <a:lnTo>
                    <a:pt x="17618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2928231" y="4745982"/>
              <a:ext cx="177984" cy="297313"/>
            </a:xfrm>
            <a:custGeom>
              <a:avLst/>
              <a:gdLst/>
              <a:ahLst/>
              <a:cxnLst/>
              <a:rect l="0" t="0" r="0" b="0"/>
              <a:pathLst>
                <a:path w="177984" h="297313">
                  <a:moveTo>
                    <a:pt x="89890" y="0"/>
                  </a:moveTo>
                  <a:lnTo>
                    <a:pt x="130810" y="5846"/>
                  </a:lnTo>
                  <a:lnTo>
                    <a:pt x="144087" y="11238"/>
                  </a:lnTo>
                  <a:lnTo>
                    <a:pt x="154163" y="18504"/>
                  </a:lnTo>
                  <a:lnTo>
                    <a:pt x="162103" y="27018"/>
                  </a:lnTo>
                  <a:lnTo>
                    <a:pt x="167396" y="38812"/>
                  </a:lnTo>
                  <a:lnTo>
                    <a:pt x="170925" y="52792"/>
                  </a:lnTo>
                  <a:lnTo>
                    <a:pt x="173278" y="68229"/>
                  </a:lnTo>
                  <a:lnTo>
                    <a:pt x="173623" y="84639"/>
                  </a:lnTo>
                  <a:lnTo>
                    <a:pt x="172629" y="101695"/>
                  </a:lnTo>
                  <a:lnTo>
                    <a:pt x="170743" y="119184"/>
                  </a:lnTo>
                  <a:lnTo>
                    <a:pt x="168262" y="136961"/>
                  </a:lnTo>
                  <a:lnTo>
                    <a:pt x="162243" y="173027"/>
                  </a:lnTo>
                  <a:lnTo>
                    <a:pt x="156478" y="189985"/>
                  </a:lnTo>
                  <a:lnTo>
                    <a:pt x="148965" y="206185"/>
                  </a:lnTo>
                  <a:lnTo>
                    <a:pt x="140285" y="221879"/>
                  </a:lnTo>
                  <a:lnTo>
                    <a:pt x="130828" y="236011"/>
                  </a:lnTo>
                  <a:lnTo>
                    <a:pt x="120853" y="249104"/>
                  </a:lnTo>
                  <a:lnTo>
                    <a:pt x="110532" y="261503"/>
                  </a:lnTo>
                  <a:lnTo>
                    <a:pt x="99981" y="270993"/>
                  </a:lnTo>
                  <a:lnTo>
                    <a:pt x="89276" y="278542"/>
                  </a:lnTo>
                  <a:lnTo>
                    <a:pt x="78469" y="284799"/>
                  </a:lnTo>
                  <a:lnTo>
                    <a:pt x="67594" y="287747"/>
                  </a:lnTo>
                  <a:lnTo>
                    <a:pt x="56674" y="288488"/>
                  </a:lnTo>
                  <a:lnTo>
                    <a:pt x="45723" y="287759"/>
                  </a:lnTo>
                  <a:lnTo>
                    <a:pt x="35975" y="284826"/>
                  </a:lnTo>
                  <a:lnTo>
                    <a:pt x="27030" y="280423"/>
                  </a:lnTo>
                  <a:lnTo>
                    <a:pt x="18619" y="275042"/>
                  </a:lnTo>
                  <a:lnTo>
                    <a:pt x="11789" y="267783"/>
                  </a:lnTo>
                  <a:lnTo>
                    <a:pt x="6011" y="259274"/>
                  </a:lnTo>
                  <a:lnTo>
                    <a:pt x="936" y="249930"/>
                  </a:lnTo>
                  <a:lnTo>
                    <a:pt x="0" y="241254"/>
                  </a:lnTo>
                  <a:lnTo>
                    <a:pt x="1823" y="233023"/>
                  </a:lnTo>
                  <a:lnTo>
                    <a:pt x="5485" y="225089"/>
                  </a:lnTo>
                  <a:lnTo>
                    <a:pt x="11597" y="218576"/>
                  </a:lnTo>
                  <a:lnTo>
                    <a:pt x="19342" y="213010"/>
                  </a:lnTo>
                  <a:lnTo>
                    <a:pt x="28176" y="208076"/>
                  </a:lnTo>
                  <a:lnTo>
                    <a:pt x="37736" y="206010"/>
                  </a:lnTo>
                  <a:lnTo>
                    <a:pt x="47780" y="205857"/>
                  </a:lnTo>
                  <a:lnTo>
                    <a:pt x="58146" y="206978"/>
                  </a:lnTo>
                  <a:lnTo>
                    <a:pt x="68728" y="210172"/>
                  </a:lnTo>
                  <a:lnTo>
                    <a:pt x="79453" y="214749"/>
                  </a:lnTo>
                  <a:lnTo>
                    <a:pt x="90273" y="220247"/>
                  </a:lnTo>
                  <a:lnTo>
                    <a:pt x="101157" y="225136"/>
                  </a:lnTo>
                  <a:lnTo>
                    <a:pt x="112084" y="229619"/>
                  </a:lnTo>
                  <a:lnTo>
                    <a:pt x="123038" y="233831"/>
                  </a:lnTo>
                  <a:lnTo>
                    <a:pt x="132789" y="240309"/>
                  </a:lnTo>
                  <a:lnTo>
                    <a:pt x="141736" y="248299"/>
                  </a:lnTo>
                  <a:lnTo>
                    <a:pt x="177983" y="2973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3267721" y="4731808"/>
              <a:ext cx="181412" cy="300672"/>
            </a:xfrm>
            <a:custGeom>
              <a:avLst/>
              <a:gdLst/>
              <a:ahLst/>
              <a:cxnLst/>
              <a:rect l="0" t="0" r="0" b="0"/>
              <a:pathLst>
                <a:path w="181412" h="300672">
                  <a:moveTo>
                    <a:pt x="58724" y="47209"/>
                  </a:moveTo>
                  <a:lnTo>
                    <a:pt x="23650" y="35518"/>
                  </a:lnTo>
                  <a:lnTo>
                    <a:pt x="13319" y="36968"/>
                  </a:lnTo>
                  <a:lnTo>
                    <a:pt x="6431" y="42829"/>
                  </a:lnTo>
                  <a:lnTo>
                    <a:pt x="1839" y="51630"/>
                  </a:lnTo>
                  <a:lnTo>
                    <a:pt x="1" y="62391"/>
                  </a:lnTo>
                  <a:lnTo>
                    <a:pt x="0" y="74460"/>
                  </a:lnTo>
                  <a:lnTo>
                    <a:pt x="1222" y="87399"/>
                  </a:lnTo>
                  <a:lnTo>
                    <a:pt x="6931" y="99696"/>
                  </a:lnTo>
                  <a:lnTo>
                    <a:pt x="15630" y="111564"/>
                  </a:lnTo>
                  <a:lnTo>
                    <a:pt x="26325" y="123147"/>
                  </a:lnTo>
                  <a:lnTo>
                    <a:pt x="35901" y="134540"/>
                  </a:lnTo>
                  <a:lnTo>
                    <a:pt x="44732" y="145805"/>
                  </a:lnTo>
                  <a:lnTo>
                    <a:pt x="53067" y="156986"/>
                  </a:lnTo>
                  <a:lnTo>
                    <a:pt x="63517" y="169334"/>
                  </a:lnTo>
                  <a:lnTo>
                    <a:pt x="75378" y="182460"/>
                  </a:lnTo>
                  <a:lnTo>
                    <a:pt x="88179" y="196104"/>
                  </a:lnTo>
                  <a:lnTo>
                    <a:pt x="99161" y="208871"/>
                  </a:lnTo>
                  <a:lnTo>
                    <a:pt x="108929" y="221054"/>
                  </a:lnTo>
                  <a:lnTo>
                    <a:pt x="117887" y="232845"/>
                  </a:lnTo>
                  <a:lnTo>
                    <a:pt x="125083" y="244377"/>
                  </a:lnTo>
                  <a:lnTo>
                    <a:pt x="131104" y="255735"/>
                  </a:lnTo>
                  <a:lnTo>
                    <a:pt x="136342" y="266978"/>
                  </a:lnTo>
                  <a:lnTo>
                    <a:pt x="136163" y="276920"/>
                  </a:lnTo>
                  <a:lnTo>
                    <a:pt x="132373" y="285995"/>
                  </a:lnTo>
                  <a:lnTo>
                    <a:pt x="126176" y="294492"/>
                  </a:lnTo>
                  <a:lnTo>
                    <a:pt x="118375" y="298933"/>
                  </a:lnTo>
                  <a:lnTo>
                    <a:pt x="109503" y="300671"/>
                  </a:lnTo>
                  <a:lnTo>
                    <a:pt x="99918" y="300606"/>
                  </a:lnTo>
                  <a:lnTo>
                    <a:pt x="88633" y="299339"/>
                  </a:lnTo>
                  <a:lnTo>
                    <a:pt x="76217" y="297270"/>
                  </a:lnTo>
                  <a:lnTo>
                    <a:pt x="63045" y="294668"/>
                  </a:lnTo>
                  <a:lnTo>
                    <a:pt x="51817" y="290486"/>
                  </a:lnTo>
                  <a:lnTo>
                    <a:pt x="41884" y="285251"/>
                  </a:lnTo>
                  <a:lnTo>
                    <a:pt x="32815" y="279314"/>
                  </a:lnTo>
                  <a:lnTo>
                    <a:pt x="24323" y="272909"/>
                  </a:lnTo>
                  <a:lnTo>
                    <a:pt x="16214" y="266192"/>
                  </a:lnTo>
                  <a:lnTo>
                    <a:pt x="8361" y="259267"/>
                  </a:lnTo>
                  <a:lnTo>
                    <a:pt x="5573" y="252204"/>
                  </a:lnTo>
                  <a:lnTo>
                    <a:pt x="6161" y="245047"/>
                  </a:lnTo>
                  <a:lnTo>
                    <a:pt x="9000" y="237830"/>
                  </a:lnTo>
                  <a:lnTo>
                    <a:pt x="14563" y="231794"/>
                  </a:lnTo>
                  <a:lnTo>
                    <a:pt x="21942" y="226547"/>
                  </a:lnTo>
                  <a:lnTo>
                    <a:pt x="30533" y="221826"/>
                  </a:lnTo>
                  <a:lnTo>
                    <a:pt x="66005" y="203489"/>
                  </a:lnTo>
                  <a:lnTo>
                    <a:pt x="77037" y="196665"/>
                  </a:lnTo>
                  <a:lnTo>
                    <a:pt x="86838" y="189669"/>
                  </a:lnTo>
                  <a:lnTo>
                    <a:pt x="95820" y="182558"/>
                  </a:lnTo>
                  <a:lnTo>
                    <a:pt x="106701" y="175371"/>
                  </a:lnTo>
                  <a:lnTo>
                    <a:pt x="118849" y="168132"/>
                  </a:lnTo>
                  <a:lnTo>
                    <a:pt x="131842" y="160859"/>
                  </a:lnTo>
                  <a:lnTo>
                    <a:pt x="142951" y="151116"/>
                  </a:lnTo>
                  <a:lnTo>
                    <a:pt x="152804" y="139727"/>
                  </a:lnTo>
                  <a:lnTo>
                    <a:pt x="161820" y="127240"/>
                  </a:lnTo>
                  <a:lnTo>
                    <a:pt x="169054" y="114022"/>
                  </a:lnTo>
                  <a:lnTo>
                    <a:pt x="175100" y="100315"/>
                  </a:lnTo>
                  <a:lnTo>
                    <a:pt x="180354" y="86283"/>
                  </a:lnTo>
                  <a:lnTo>
                    <a:pt x="181411" y="73259"/>
                  </a:lnTo>
                  <a:lnTo>
                    <a:pt x="179667" y="60905"/>
                  </a:lnTo>
                  <a:lnTo>
                    <a:pt x="176058" y="48999"/>
                  </a:lnTo>
                  <a:lnTo>
                    <a:pt x="171205" y="38614"/>
                  </a:lnTo>
                  <a:lnTo>
                    <a:pt x="165522" y="29244"/>
                  </a:lnTo>
                  <a:lnTo>
                    <a:pt x="159287" y="20550"/>
                  </a:lnTo>
                  <a:lnTo>
                    <a:pt x="151460" y="13531"/>
                  </a:lnTo>
                  <a:lnTo>
                    <a:pt x="142571" y="7628"/>
                  </a:lnTo>
                  <a:lnTo>
                    <a:pt x="132975" y="2469"/>
                  </a:lnTo>
                  <a:lnTo>
                    <a:pt x="121683" y="253"/>
                  </a:lnTo>
                  <a:lnTo>
                    <a:pt x="109262" y="0"/>
                  </a:lnTo>
                  <a:lnTo>
                    <a:pt x="58724" y="31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2742832" y="5234776"/>
              <a:ext cx="184324" cy="254603"/>
            </a:xfrm>
            <a:custGeom>
              <a:avLst/>
              <a:gdLst/>
              <a:ahLst/>
              <a:cxnLst/>
              <a:rect l="0" t="0" r="0" b="0"/>
              <a:pathLst>
                <a:path w="184324" h="254603">
                  <a:moveTo>
                    <a:pt x="0" y="28750"/>
                  </a:moveTo>
                  <a:lnTo>
                    <a:pt x="35074" y="11213"/>
                  </a:lnTo>
                  <a:lnTo>
                    <a:pt x="51524" y="6047"/>
                  </a:lnTo>
                  <a:lnTo>
                    <a:pt x="68608" y="2603"/>
                  </a:lnTo>
                  <a:lnTo>
                    <a:pt x="86114" y="307"/>
                  </a:lnTo>
                  <a:lnTo>
                    <a:pt x="102679" y="0"/>
                  </a:lnTo>
                  <a:lnTo>
                    <a:pt x="118617" y="1018"/>
                  </a:lnTo>
                  <a:lnTo>
                    <a:pt x="134136" y="2921"/>
                  </a:lnTo>
                  <a:lnTo>
                    <a:pt x="145706" y="7860"/>
                  </a:lnTo>
                  <a:lnTo>
                    <a:pt x="154642" y="14823"/>
                  </a:lnTo>
                  <a:lnTo>
                    <a:pt x="161823" y="23136"/>
                  </a:lnTo>
                  <a:lnTo>
                    <a:pt x="165387" y="32348"/>
                  </a:lnTo>
                  <a:lnTo>
                    <a:pt x="166540" y="42160"/>
                  </a:lnTo>
                  <a:lnTo>
                    <a:pt x="166084" y="52372"/>
                  </a:lnTo>
                  <a:lnTo>
                    <a:pt x="162110" y="60404"/>
                  </a:lnTo>
                  <a:lnTo>
                    <a:pt x="155791" y="66982"/>
                  </a:lnTo>
                  <a:lnTo>
                    <a:pt x="147907" y="72590"/>
                  </a:lnTo>
                  <a:lnTo>
                    <a:pt x="138980" y="77553"/>
                  </a:lnTo>
                  <a:lnTo>
                    <a:pt x="129359" y="82085"/>
                  </a:lnTo>
                  <a:lnTo>
                    <a:pt x="119274" y="86330"/>
                  </a:lnTo>
                  <a:lnTo>
                    <a:pt x="114998" y="91607"/>
                  </a:lnTo>
                  <a:lnTo>
                    <a:pt x="114594" y="97571"/>
                  </a:lnTo>
                  <a:lnTo>
                    <a:pt x="116772" y="103995"/>
                  </a:lnTo>
                  <a:lnTo>
                    <a:pt x="121894" y="110724"/>
                  </a:lnTo>
                  <a:lnTo>
                    <a:pt x="128980" y="117658"/>
                  </a:lnTo>
                  <a:lnTo>
                    <a:pt x="137374" y="124727"/>
                  </a:lnTo>
                  <a:lnTo>
                    <a:pt x="145417" y="131887"/>
                  </a:lnTo>
                  <a:lnTo>
                    <a:pt x="160879" y="146367"/>
                  </a:lnTo>
                  <a:lnTo>
                    <a:pt x="167205" y="154878"/>
                  </a:lnTo>
                  <a:lnTo>
                    <a:pt x="172645" y="164223"/>
                  </a:lnTo>
                  <a:lnTo>
                    <a:pt x="177496" y="174123"/>
                  </a:lnTo>
                  <a:lnTo>
                    <a:pt x="180730" y="185617"/>
                  </a:lnTo>
                  <a:lnTo>
                    <a:pt x="182886" y="198174"/>
                  </a:lnTo>
                  <a:lnTo>
                    <a:pt x="184323" y="211439"/>
                  </a:lnTo>
                  <a:lnTo>
                    <a:pt x="182834" y="222729"/>
                  </a:lnTo>
                  <a:lnTo>
                    <a:pt x="179394" y="232703"/>
                  </a:lnTo>
                  <a:lnTo>
                    <a:pt x="174654" y="241800"/>
                  </a:lnTo>
                  <a:lnTo>
                    <a:pt x="165377" y="247864"/>
                  </a:lnTo>
                  <a:lnTo>
                    <a:pt x="153074" y="251907"/>
                  </a:lnTo>
                  <a:lnTo>
                    <a:pt x="138755" y="254602"/>
                  </a:lnTo>
                  <a:lnTo>
                    <a:pt x="126761" y="253952"/>
                  </a:lnTo>
                  <a:lnTo>
                    <a:pt x="116319" y="251071"/>
                  </a:lnTo>
                  <a:lnTo>
                    <a:pt x="106910" y="246704"/>
                  </a:lnTo>
                  <a:lnTo>
                    <a:pt x="96967" y="241345"/>
                  </a:lnTo>
                  <a:lnTo>
                    <a:pt x="86668" y="235326"/>
                  </a:lnTo>
                  <a:lnTo>
                    <a:pt x="55058" y="2159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3018121" y="5494768"/>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3095202" y="5208468"/>
              <a:ext cx="20041" cy="286301"/>
            </a:xfrm>
            <a:custGeom>
              <a:avLst/>
              <a:gdLst/>
              <a:ahLst/>
              <a:cxnLst/>
              <a:rect l="0" t="0" r="0" b="0"/>
              <a:pathLst>
                <a:path w="20041" h="286301">
                  <a:moveTo>
                    <a:pt x="0" y="0"/>
                  </a:moveTo>
                  <a:lnTo>
                    <a:pt x="5846" y="29228"/>
                  </a:lnTo>
                  <a:lnTo>
                    <a:pt x="11979" y="56629"/>
                  </a:lnTo>
                  <a:lnTo>
                    <a:pt x="15327" y="70787"/>
                  </a:lnTo>
                  <a:lnTo>
                    <a:pt x="17559" y="87567"/>
                  </a:lnTo>
                  <a:lnTo>
                    <a:pt x="19047" y="106095"/>
                  </a:lnTo>
                  <a:lnTo>
                    <a:pt x="20040" y="125788"/>
                  </a:lnTo>
                  <a:lnTo>
                    <a:pt x="19477" y="142587"/>
                  </a:lnTo>
                  <a:lnTo>
                    <a:pt x="17879" y="157457"/>
                  </a:lnTo>
                  <a:lnTo>
                    <a:pt x="15590" y="171040"/>
                  </a:lnTo>
                  <a:lnTo>
                    <a:pt x="14064" y="184990"/>
                  </a:lnTo>
                  <a:lnTo>
                    <a:pt x="13047" y="199184"/>
                  </a:lnTo>
                  <a:lnTo>
                    <a:pt x="12368" y="213541"/>
                  </a:lnTo>
                  <a:lnTo>
                    <a:pt x="10693" y="226782"/>
                  </a:lnTo>
                  <a:lnTo>
                    <a:pt x="0" y="2863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3234038" y="5219479"/>
              <a:ext cx="202524" cy="129709"/>
            </a:xfrm>
            <a:custGeom>
              <a:avLst/>
              <a:gdLst/>
              <a:ahLst/>
              <a:cxnLst/>
              <a:rect l="0" t="0" r="0" b="0"/>
              <a:pathLst>
                <a:path w="202524" h="129709">
                  <a:moveTo>
                    <a:pt x="15326" y="0"/>
                  </a:moveTo>
                  <a:lnTo>
                    <a:pt x="9481" y="29229"/>
                  </a:lnTo>
                  <a:lnTo>
                    <a:pt x="6535" y="41509"/>
                  </a:lnTo>
                  <a:lnTo>
                    <a:pt x="3348" y="53366"/>
                  </a:lnTo>
                  <a:lnTo>
                    <a:pt x="0" y="64942"/>
                  </a:lnTo>
                  <a:lnTo>
                    <a:pt x="215" y="75106"/>
                  </a:lnTo>
                  <a:lnTo>
                    <a:pt x="2805" y="84329"/>
                  </a:lnTo>
                  <a:lnTo>
                    <a:pt x="6979" y="92925"/>
                  </a:lnTo>
                  <a:lnTo>
                    <a:pt x="13432" y="99879"/>
                  </a:lnTo>
                  <a:lnTo>
                    <a:pt x="21404" y="105738"/>
                  </a:lnTo>
                  <a:lnTo>
                    <a:pt x="30390" y="110868"/>
                  </a:lnTo>
                  <a:lnTo>
                    <a:pt x="41274" y="115512"/>
                  </a:lnTo>
                  <a:lnTo>
                    <a:pt x="53424" y="119830"/>
                  </a:lnTo>
                  <a:lnTo>
                    <a:pt x="66419" y="123933"/>
                  </a:lnTo>
                  <a:lnTo>
                    <a:pt x="79975" y="126669"/>
                  </a:lnTo>
                  <a:lnTo>
                    <a:pt x="93908" y="128492"/>
                  </a:lnTo>
                  <a:lnTo>
                    <a:pt x="108090" y="129708"/>
                  </a:lnTo>
                  <a:lnTo>
                    <a:pt x="122438" y="129295"/>
                  </a:lnTo>
                  <a:lnTo>
                    <a:pt x="136898" y="127796"/>
                  </a:lnTo>
                  <a:lnTo>
                    <a:pt x="202523" y="1101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3372022" y="5164421"/>
              <a:ext cx="9482" cy="352371"/>
            </a:xfrm>
            <a:custGeom>
              <a:avLst/>
              <a:gdLst/>
              <a:ahLst/>
              <a:cxnLst/>
              <a:rect l="0" t="0" r="0" b="0"/>
              <a:pathLst>
                <a:path w="9482" h="352371">
                  <a:moveTo>
                    <a:pt x="9481" y="0"/>
                  </a:moveTo>
                  <a:lnTo>
                    <a:pt x="3635" y="23383"/>
                  </a:lnTo>
                  <a:lnTo>
                    <a:pt x="1913" y="37612"/>
                  </a:lnTo>
                  <a:lnTo>
                    <a:pt x="765" y="54439"/>
                  </a:lnTo>
                  <a:lnTo>
                    <a:pt x="0" y="72998"/>
                  </a:lnTo>
                  <a:lnTo>
                    <a:pt x="713" y="89042"/>
                  </a:lnTo>
                  <a:lnTo>
                    <a:pt x="2413" y="103407"/>
                  </a:lnTo>
                  <a:lnTo>
                    <a:pt x="4769" y="116655"/>
                  </a:lnTo>
                  <a:lnTo>
                    <a:pt x="6340" y="130381"/>
                  </a:lnTo>
                  <a:lnTo>
                    <a:pt x="7387" y="144426"/>
                  </a:lnTo>
                  <a:lnTo>
                    <a:pt x="8085" y="158683"/>
                  </a:lnTo>
                  <a:lnTo>
                    <a:pt x="8861" y="194100"/>
                  </a:lnTo>
                  <a:lnTo>
                    <a:pt x="9481" y="3523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2258324" y="5219479"/>
              <a:ext cx="165174" cy="121128"/>
            </a:xfrm>
            <a:custGeom>
              <a:avLst/>
              <a:gdLst/>
              <a:ahLst/>
              <a:cxnLst/>
              <a:rect l="0" t="0" r="0" b="0"/>
              <a:pathLst>
                <a:path w="165174" h="121128">
                  <a:moveTo>
                    <a:pt x="0" y="0"/>
                  </a:moveTo>
                  <a:lnTo>
                    <a:pt x="17537" y="23383"/>
                  </a:lnTo>
                  <a:lnTo>
                    <a:pt x="25150" y="32718"/>
                  </a:lnTo>
                  <a:lnTo>
                    <a:pt x="32672" y="41388"/>
                  </a:lnTo>
                  <a:lnTo>
                    <a:pt x="40134" y="49615"/>
                  </a:lnTo>
                  <a:lnTo>
                    <a:pt x="48779" y="57547"/>
                  </a:lnTo>
                  <a:lnTo>
                    <a:pt x="58213" y="65282"/>
                  </a:lnTo>
                  <a:lnTo>
                    <a:pt x="68173" y="72886"/>
                  </a:lnTo>
                  <a:lnTo>
                    <a:pt x="79707" y="80402"/>
                  </a:lnTo>
                  <a:lnTo>
                    <a:pt x="92290" y="87860"/>
                  </a:lnTo>
                  <a:lnTo>
                    <a:pt x="105573" y="95279"/>
                  </a:lnTo>
                  <a:lnTo>
                    <a:pt x="118098" y="101448"/>
                  </a:lnTo>
                  <a:lnTo>
                    <a:pt x="130120" y="106784"/>
                  </a:lnTo>
                  <a:lnTo>
                    <a:pt x="165173" y="1211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2291358" y="5208468"/>
              <a:ext cx="121129" cy="176186"/>
            </a:xfrm>
            <a:custGeom>
              <a:avLst/>
              <a:gdLst/>
              <a:ahLst/>
              <a:cxnLst/>
              <a:rect l="0" t="0" r="0" b="0"/>
              <a:pathLst>
                <a:path w="121129" h="176186">
                  <a:moveTo>
                    <a:pt x="121128" y="0"/>
                  </a:moveTo>
                  <a:lnTo>
                    <a:pt x="97745" y="29228"/>
                  </a:lnTo>
                  <a:lnTo>
                    <a:pt x="88410" y="40285"/>
                  </a:lnTo>
                  <a:lnTo>
                    <a:pt x="79740" y="50103"/>
                  </a:lnTo>
                  <a:lnTo>
                    <a:pt x="71513" y="59096"/>
                  </a:lnTo>
                  <a:lnTo>
                    <a:pt x="63581" y="69985"/>
                  </a:lnTo>
                  <a:lnTo>
                    <a:pt x="55846" y="82138"/>
                  </a:lnTo>
                  <a:lnTo>
                    <a:pt x="48242" y="95135"/>
                  </a:lnTo>
                  <a:lnTo>
                    <a:pt x="41950" y="107469"/>
                  </a:lnTo>
                  <a:lnTo>
                    <a:pt x="36531" y="119363"/>
                  </a:lnTo>
                  <a:lnTo>
                    <a:pt x="31695" y="130963"/>
                  </a:lnTo>
                  <a:lnTo>
                    <a:pt x="26024" y="141143"/>
                  </a:lnTo>
                  <a:lnTo>
                    <a:pt x="19797" y="150376"/>
                  </a:lnTo>
                  <a:lnTo>
                    <a:pt x="0" y="1761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2291358" y="5626907"/>
              <a:ext cx="1420493" cy="44047"/>
            </a:xfrm>
            <a:custGeom>
              <a:avLst/>
              <a:gdLst/>
              <a:ahLst/>
              <a:cxnLst/>
              <a:rect l="0" t="0" r="0" b="0"/>
              <a:pathLst>
                <a:path w="1420493" h="44047">
                  <a:moveTo>
                    <a:pt x="0" y="44046"/>
                  </a:moveTo>
                  <a:lnTo>
                    <a:pt x="80269" y="44046"/>
                  </a:lnTo>
                  <a:lnTo>
                    <a:pt x="96335" y="42823"/>
                  </a:lnTo>
                  <a:lnTo>
                    <a:pt x="113164" y="40784"/>
                  </a:lnTo>
                  <a:lnTo>
                    <a:pt x="130501" y="38201"/>
                  </a:lnTo>
                  <a:lnTo>
                    <a:pt x="149399" y="36479"/>
                  </a:lnTo>
                  <a:lnTo>
                    <a:pt x="169340" y="35331"/>
                  </a:lnTo>
                  <a:lnTo>
                    <a:pt x="209848" y="34055"/>
                  </a:lnTo>
                  <a:lnTo>
                    <a:pt x="248244" y="33488"/>
                  </a:lnTo>
                  <a:lnTo>
                    <a:pt x="269494" y="32114"/>
                  </a:lnTo>
                  <a:lnTo>
                    <a:pt x="292225" y="29974"/>
                  </a:lnTo>
                  <a:lnTo>
                    <a:pt x="315944" y="27324"/>
                  </a:lnTo>
                  <a:lnTo>
                    <a:pt x="339098" y="25557"/>
                  </a:lnTo>
                  <a:lnTo>
                    <a:pt x="361875" y="24379"/>
                  </a:lnTo>
                  <a:lnTo>
                    <a:pt x="406758" y="23070"/>
                  </a:lnTo>
                  <a:lnTo>
                    <a:pt x="548299" y="22115"/>
                  </a:lnTo>
                  <a:lnTo>
                    <a:pt x="669714" y="22035"/>
                  </a:lnTo>
                  <a:lnTo>
                    <a:pt x="693624" y="23255"/>
                  </a:lnTo>
                  <a:lnTo>
                    <a:pt x="718130" y="25292"/>
                  </a:lnTo>
                  <a:lnTo>
                    <a:pt x="743031" y="27873"/>
                  </a:lnTo>
                  <a:lnTo>
                    <a:pt x="768196" y="29593"/>
                  </a:lnTo>
                  <a:lnTo>
                    <a:pt x="793537" y="30741"/>
                  </a:lnTo>
                  <a:lnTo>
                    <a:pt x="844533" y="32015"/>
                  </a:lnTo>
                  <a:lnTo>
                    <a:pt x="1157690" y="33032"/>
                  </a:lnTo>
                  <a:lnTo>
                    <a:pt x="1176774" y="31809"/>
                  </a:lnTo>
                  <a:lnTo>
                    <a:pt x="1194391" y="29771"/>
                  </a:lnTo>
                  <a:lnTo>
                    <a:pt x="1211030" y="27188"/>
                  </a:lnTo>
                  <a:lnTo>
                    <a:pt x="1228239" y="25466"/>
                  </a:lnTo>
                  <a:lnTo>
                    <a:pt x="1245831" y="24318"/>
                  </a:lnTo>
                  <a:lnTo>
                    <a:pt x="1263675" y="23553"/>
                  </a:lnTo>
                  <a:lnTo>
                    <a:pt x="1279242" y="21820"/>
                  </a:lnTo>
                  <a:lnTo>
                    <a:pt x="1293291" y="19441"/>
                  </a:lnTo>
                  <a:lnTo>
                    <a:pt x="1306327" y="16631"/>
                  </a:lnTo>
                  <a:lnTo>
                    <a:pt x="1322359" y="14758"/>
                  </a:lnTo>
                  <a:lnTo>
                    <a:pt x="1340388" y="13509"/>
                  </a:lnTo>
                  <a:lnTo>
                    <a:pt x="142049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3282150" y="5825115"/>
              <a:ext cx="233942" cy="220232"/>
            </a:xfrm>
            <a:custGeom>
              <a:avLst/>
              <a:gdLst/>
              <a:ahLst/>
              <a:cxnLst/>
              <a:rect l="0" t="0" r="0" b="0"/>
              <a:pathLst>
                <a:path w="233942" h="220232">
                  <a:moveTo>
                    <a:pt x="99353" y="0"/>
                  </a:moveTo>
                  <a:lnTo>
                    <a:pt x="134427" y="0"/>
                  </a:lnTo>
                  <a:lnTo>
                    <a:pt x="148429" y="2447"/>
                  </a:lnTo>
                  <a:lnTo>
                    <a:pt x="161435" y="6526"/>
                  </a:lnTo>
                  <a:lnTo>
                    <a:pt x="173775" y="11691"/>
                  </a:lnTo>
                  <a:lnTo>
                    <a:pt x="185673" y="17583"/>
                  </a:lnTo>
                  <a:lnTo>
                    <a:pt x="197275" y="23957"/>
                  </a:lnTo>
                  <a:lnTo>
                    <a:pt x="208681" y="30653"/>
                  </a:lnTo>
                  <a:lnTo>
                    <a:pt x="217508" y="38788"/>
                  </a:lnTo>
                  <a:lnTo>
                    <a:pt x="224616" y="47882"/>
                  </a:lnTo>
                  <a:lnTo>
                    <a:pt x="230578" y="57615"/>
                  </a:lnTo>
                  <a:lnTo>
                    <a:pt x="233330" y="68998"/>
                  </a:lnTo>
                  <a:lnTo>
                    <a:pt x="233941" y="81481"/>
                  </a:lnTo>
                  <a:lnTo>
                    <a:pt x="233124" y="94696"/>
                  </a:lnTo>
                  <a:lnTo>
                    <a:pt x="230133" y="105954"/>
                  </a:lnTo>
                  <a:lnTo>
                    <a:pt x="225692" y="115906"/>
                  </a:lnTo>
                  <a:lnTo>
                    <a:pt x="220284" y="124987"/>
                  </a:lnTo>
                  <a:lnTo>
                    <a:pt x="214232" y="133489"/>
                  </a:lnTo>
                  <a:lnTo>
                    <a:pt x="207750" y="141603"/>
                  </a:lnTo>
                  <a:lnTo>
                    <a:pt x="200982" y="149460"/>
                  </a:lnTo>
                  <a:lnTo>
                    <a:pt x="190352" y="158368"/>
                  </a:lnTo>
                  <a:lnTo>
                    <a:pt x="177148" y="167978"/>
                  </a:lnTo>
                  <a:lnTo>
                    <a:pt x="162228" y="178055"/>
                  </a:lnTo>
                  <a:lnTo>
                    <a:pt x="146164" y="185996"/>
                  </a:lnTo>
                  <a:lnTo>
                    <a:pt x="129337" y="192514"/>
                  </a:lnTo>
                  <a:lnTo>
                    <a:pt x="112001" y="198083"/>
                  </a:lnTo>
                  <a:lnTo>
                    <a:pt x="95550" y="201795"/>
                  </a:lnTo>
                  <a:lnTo>
                    <a:pt x="79689" y="204270"/>
                  </a:lnTo>
                  <a:lnTo>
                    <a:pt x="64220" y="205920"/>
                  </a:lnTo>
                  <a:lnTo>
                    <a:pt x="50238" y="205797"/>
                  </a:lnTo>
                  <a:lnTo>
                    <a:pt x="37245" y="204490"/>
                  </a:lnTo>
                  <a:lnTo>
                    <a:pt x="24913" y="202396"/>
                  </a:lnTo>
                  <a:lnTo>
                    <a:pt x="15468" y="197330"/>
                  </a:lnTo>
                  <a:lnTo>
                    <a:pt x="7948" y="190282"/>
                  </a:lnTo>
                  <a:lnTo>
                    <a:pt x="1711" y="181912"/>
                  </a:lnTo>
                  <a:lnTo>
                    <a:pt x="0" y="173886"/>
                  </a:lnTo>
                  <a:lnTo>
                    <a:pt x="1306" y="166088"/>
                  </a:lnTo>
                  <a:lnTo>
                    <a:pt x="4624" y="158442"/>
                  </a:lnTo>
                  <a:lnTo>
                    <a:pt x="11731" y="153345"/>
                  </a:lnTo>
                  <a:lnTo>
                    <a:pt x="21362" y="149947"/>
                  </a:lnTo>
                  <a:lnTo>
                    <a:pt x="32677" y="147682"/>
                  </a:lnTo>
                  <a:lnTo>
                    <a:pt x="46338" y="147395"/>
                  </a:lnTo>
                  <a:lnTo>
                    <a:pt x="61562" y="148427"/>
                  </a:lnTo>
                  <a:lnTo>
                    <a:pt x="77830" y="150339"/>
                  </a:lnTo>
                  <a:lnTo>
                    <a:pt x="92345" y="152837"/>
                  </a:lnTo>
                  <a:lnTo>
                    <a:pt x="105693" y="155725"/>
                  </a:lnTo>
                  <a:lnTo>
                    <a:pt x="118262" y="158875"/>
                  </a:lnTo>
                  <a:lnTo>
                    <a:pt x="131535" y="163421"/>
                  </a:lnTo>
                  <a:lnTo>
                    <a:pt x="145278" y="168899"/>
                  </a:lnTo>
                  <a:lnTo>
                    <a:pt x="159334" y="174998"/>
                  </a:lnTo>
                  <a:lnTo>
                    <a:pt x="171151" y="181512"/>
                  </a:lnTo>
                  <a:lnTo>
                    <a:pt x="231492"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2896994" y="4420303"/>
              <a:ext cx="188403" cy="261507"/>
            </a:xfrm>
            <a:custGeom>
              <a:avLst/>
              <a:gdLst/>
              <a:ahLst/>
              <a:cxnLst/>
              <a:rect l="0" t="0" r="0" b="0"/>
              <a:pathLst>
                <a:path w="188403" h="261507">
                  <a:moveTo>
                    <a:pt x="0" y="6344"/>
                  </a:moveTo>
                  <a:lnTo>
                    <a:pt x="40920" y="498"/>
                  </a:lnTo>
                  <a:lnTo>
                    <a:pt x="57868" y="0"/>
                  </a:lnTo>
                  <a:lnTo>
                    <a:pt x="74060" y="891"/>
                  </a:lnTo>
                  <a:lnTo>
                    <a:pt x="89749" y="2709"/>
                  </a:lnTo>
                  <a:lnTo>
                    <a:pt x="102656" y="6368"/>
                  </a:lnTo>
                  <a:lnTo>
                    <a:pt x="113707" y="11254"/>
                  </a:lnTo>
                  <a:lnTo>
                    <a:pt x="123522" y="16958"/>
                  </a:lnTo>
                  <a:lnTo>
                    <a:pt x="128841" y="24432"/>
                  </a:lnTo>
                  <a:lnTo>
                    <a:pt x="131164" y="33085"/>
                  </a:lnTo>
                  <a:lnTo>
                    <a:pt x="131489" y="42524"/>
                  </a:lnTo>
                  <a:lnTo>
                    <a:pt x="125588" y="50040"/>
                  </a:lnTo>
                  <a:lnTo>
                    <a:pt x="115537" y="56274"/>
                  </a:lnTo>
                  <a:lnTo>
                    <a:pt x="102718" y="61654"/>
                  </a:lnTo>
                  <a:lnTo>
                    <a:pt x="96620" y="68911"/>
                  </a:lnTo>
                  <a:lnTo>
                    <a:pt x="95001" y="77420"/>
                  </a:lnTo>
                  <a:lnTo>
                    <a:pt x="96369" y="86762"/>
                  </a:lnTo>
                  <a:lnTo>
                    <a:pt x="100951" y="95438"/>
                  </a:lnTo>
                  <a:lnTo>
                    <a:pt x="107677" y="103669"/>
                  </a:lnTo>
                  <a:lnTo>
                    <a:pt x="138998" y="134461"/>
                  </a:lnTo>
                  <a:lnTo>
                    <a:pt x="146500" y="143143"/>
                  </a:lnTo>
                  <a:lnTo>
                    <a:pt x="153948" y="152601"/>
                  </a:lnTo>
                  <a:lnTo>
                    <a:pt x="161360" y="162577"/>
                  </a:lnTo>
                  <a:lnTo>
                    <a:pt x="176122" y="183449"/>
                  </a:lnTo>
                  <a:lnTo>
                    <a:pt x="183484" y="194154"/>
                  </a:lnTo>
                  <a:lnTo>
                    <a:pt x="187169" y="206185"/>
                  </a:lnTo>
                  <a:lnTo>
                    <a:pt x="188402" y="219099"/>
                  </a:lnTo>
                  <a:lnTo>
                    <a:pt x="188000" y="232603"/>
                  </a:lnTo>
                  <a:lnTo>
                    <a:pt x="182838" y="242829"/>
                  </a:lnTo>
                  <a:lnTo>
                    <a:pt x="174503" y="250870"/>
                  </a:lnTo>
                  <a:lnTo>
                    <a:pt x="164052" y="257454"/>
                  </a:lnTo>
                  <a:lnTo>
                    <a:pt x="153415" y="260619"/>
                  </a:lnTo>
                  <a:lnTo>
                    <a:pt x="142652" y="261506"/>
                  </a:lnTo>
                  <a:lnTo>
                    <a:pt x="131807" y="260874"/>
                  </a:lnTo>
                  <a:lnTo>
                    <a:pt x="119682" y="258006"/>
                  </a:lnTo>
                  <a:lnTo>
                    <a:pt x="106706" y="253646"/>
                  </a:lnTo>
                  <a:lnTo>
                    <a:pt x="44047" y="2265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3029133" y="5770057"/>
              <a:ext cx="44047" cy="297313"/>
            </a:xfrm>
            <a:custGeom>
              <a:avLst/>
              <a:gdLst/>
              <a:ahLst/>
              <a:cxnLst/>
              <a:rect l="0" t="0" r="0" b="0"/>
              <a:pathLst>
                <a:path w="44047" h="297313">
                  <a:moveTo>
                    <a:pt x="44046" y="0"/>
                  </a:moveTo>
                  <a:lnTo>
                    <a:pt x="38201" y="35074"/>
                  </a:lnTo>
                  <a:lnTo>
                    <a:pt x="35255" y="49076"/>
                  </a:lnTo>
                  <a:lnTo>
                    <a:pt x="32068" y="62082"/>
                  </a:lnTo>
                  <a:lnTo>
                    <a:pt x="28720" y="74423"/>
                  </a:lnTo>
                  <a:lnTo>
                    <a:pt x="21737" y="97923"/>
                  </a:lnTo>
                  <a:lnTo>
                    <a:pt x="18162" y="109328"/>
                  </a:lnTo>
                  <a:lnTo>
                    <a:pt x="14555" y="123049"/>
                  </a:lnTo>
                  <a:lnTo>
                    <a:pt x="7285" y="154608"/>
                  </a:lnTo>
                  <a:lnTo>
                    <a:pt x="4857" y="172812"/>
                  </a:lnTo>
                  <a:lnTo>
                    <a:pt x="3238" y="192289"/>
                  </a:lnTo>
                  <a:lnTo>
                    <a:pt x="1439" y="231060"/>
                  </a:lnTo>
                  <a:lnTo>
                    <a:pt x="0" y="2973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2544624" y="4338554"/>
              <a:ext cx="44048" cy="154163"/>
            </a:xfrm>
            <a:custGeom>
              <a:avLst/>
              <a:gdLst/>
              <a:ahLst/>
              <a:cxnLst/>
              <a:rect l="0" t="0" r="0" b="0"/>
              <a:pathLst>
                <a:path w="44048" h="154163">
                  <a:moveTo>
                    <a:pt x="0" y="0"/>
                  </a:moveTo>
                  <a:lnTo>
                    <a:pt x="5846" y="35074"/>
                  </a:lnTo>
                  <a:lnTo>
                    <a:pt x="10015" y="51524"/>
                  </a:lnTo>
                  <a:lnTo>
                    <a:pt x="15241" y="68607"/>
                  </a:lnTo>
                  <a:lnTo>
                    <a:pt x="44047" y="154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2693137" y="5774755"/>
              <a:ext cx="126777" cy="314639"/>
            </a:xfrm>
            <a:custGeom>
              <a:avLst/>
              <a:gdLst/>
              <a:ahLst/>
              <a:cxnLst/>
              <a:rect l="0" t="0" r="0" b="0"/>
              <a:pathLst>
                <a:path w="126777" h="314639">
                  <a:moveTo>
                    <a:pt x="126776" y="28337"/>
                  </a:moveTo>
                  <a:lnTo>
                    <a:pt x="85857" y="4955"/>
                  </a:lnTo>
                  <a:lnTo>
                    <a:pt x="70133" y="514"/>
                  </a:lnTo>
                  <a:lnTo>
                    <a:pt x="55979" y="0"/>
                  </a:lnTo>
                  <a:lnTo>
                    <a:pt x="42873" y="2105"/>
                  </a:lnTo>
                  <a:lnTo>
                    <a:pt x="31689" y="5955"/>
                  </a:lnTo>
                  <a:lnTo>
                    <a:pt x="21785" y="10968"/>
                  </a:lnTo>
                  <a:lnTo>
                    <a:pt x="12736" y="16758"/>
                  </a:lnTo>
                  <a:lnTo>
                    <a:pt x="6703" y="26735"/>
                  </a:lnTo>
                  <a:lnTo>
                    <a:pt x="2682" y="39504"/>
                  </a:lnTo>
                  <a:lnTo>
                    <a:pt x="0" y="54134"/>
                  </a:lnTo>
                  <a:lnTo>
                    <a:pt x="1883" y="65111"/>
                  </a:lnTo>
                  <a:lnTo>
                    <a:pt x="6809" y="73653"/>
                  </a:lnTo>
                  <a:lnTo>
                    <a:pt x="13764" y="80571"/>
                  </a:lnTo>
                  <a:lnTo>
                    <a:pt x="23294" y="85183"/>
                  </a:lnTo>
                  <a:lnTo>
                    <a:pt x="34542" y="88258"/>
                  </a:lnTo>
                  <a:lnTo>
                    <a:pt x="46934" y="90307"/>
                  </a:lnTo>
                  <a:lnTo>
                    <a:pt x="58866" y="90450"/>
                  </a:lnTo>
                  <a:lnTo>
                    <a:pt x="70491" y="89322"/>
                  </a:lnTo>
                  <a:lnTo>
                    <a:pt x="81912" y="87346"/>
                  </a:lnTo>
                  <a:lnTo>
                    <a:pt x="91973" y="83582"/>
                  </a:lnTo>
                  <a:lnTo>
                    <a:pt x="101127" y="78626"/>
                  </a:lnTo>
                  <a:lnTo>
                    <a:pt x="109677" y="72874"/>
                  </a:lnTo>
                  <a:lnTo>
                    <a:pt x="115377" y="73934"/>
                  </a:lnTo>
                  <a:lnTo>
                    <a:pt x="119177" y="79535"/>
                  </a:lnTo>
                  <a:lnTo>
                    <a:pt x="121710" y="88163"/>
                  </a:lnTo>
                  <a:lnTo>
                    <a:pt x="123399" y="98809"/>
                  </a:lnTo>
                  <a:lnTo>
                    <a:pt x="124525" y="110800"/>
                  </a:lnTo>
                  <a:lnTo>
                    <a:pt x="125275" y="123688"/>
                  </a:lnTo>
                  <a:lnTo>
                    <a:pt x="126109" y="154321"/>
                  </a:lnTo>
                  <a:lnTo>
                    <a:pt x="126332" y="171055"/>
                  </a:lnTo>
                  <a:lnTo>
                    <a:pt x="125257" y="185881"/>
                  </a:lnTo>
                  <a:lnTo>
                    <a:pt x="123316" y="199436"/>
                  </a:lnTo>
                  <a:lnTo>
                    <a:pt x="120799" y="212143"/>
                  </a:lnTo>
                  <a:lnTo>
                    <a:pt x="119121" y="225508"/>
                  </a:lnTo>
                  <a:lnTo>
                    <a:pt x="118002" y="239313"/>
                  </a:lnTo>
                  <a:lnTo>
                    <a:pt x="115765" y="3146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1972023" y="4424970"/>
              <a:ext cx="187198" cy="287978"/>
            </a:xfrm>
            <a:custGeom>
              <a:avLst/>
              <a:gdLst/>
              <a:ahLst/>
              <a:cxnLst/>
              <a:rect l="0" t="0" r="0" b="0"/>
              <a:pathLst>
                <a:path w="187198" h="287978">
                  <a:moveTo>
                    <a:pt x="0" y="12688"/>
                  </a:moveTo>
                  <a:lnTo>
                    <a:pt x="40920" y="997"/>
                  </a:lnTo>
                  <a:lnTo>
                    <a:pt x="56644" y="0"/>
                  </a:lnTo>
                  <a:lnTo>
                    <a:pt x="70798" y="1783"/>
                  </a:lnTo>
                  <a:lnTo>
                    <a:pt x="83904" y="5418"/>
                  </a:lnTo>
                  <a:lnTo>
                    <a:pt x="96311" y="10288"/>
                  </a:lnTo>
                  <a:lnTo>
                    <a:pt x="108254" y="15982"/>
                  </a:lnTo>
                  <a:lnTo>
                    <a:pt x="119886" y="22225"/>
                  </a:lnTo>
                  <a:lnTo>
                    <a:pt x="126417" y="32505"/>
                  </a:lnTo>
                  <a:lnTo>
                    <a:pt x="129548" y="45475"/>
                  </a:lnTo>
                  <a:lnTo>
                    <a:pt x="130412" y="60240"/>
                  </a:lnTo>
                  <a:lnTo>
                    <a:pt x="129764" y="74977"/>
                  </a:lnTo>
                  <a:lnTo>
                    <a:pt x="128109" y="89696"/>
                  </a:lnTo>
                  <a:lnTo>
                    <a:pt x="125782" y="104402"/>
                  </a:lnTo>
                  <a:lnTo>
                    <a:pt x="121783" y="116654"/>
                  </a:lnTo>
                  <a:lnTo>
                    <a:pt x="116671" y="127268"/>
                  </a:lnTo>
                  <a:lnTo>
                    <a:pt x="110815" y="136792"/>
                  </a:lnTo>
                  <a:lnTo>
                    <a:pt x="103241" y="146811"/>
                  </a:lnTo>
                  <a:lnTo>
                    <a:pt x="94521" y="157161"/>
                  </a:lnTo>
                  <a:lnTo>
                    <a:pt x="85037" y="167732"/>
                  </a:lnTo>
                  <a:lnTo>
                    <a:pt x="76268" y="178450"/>
                  </a:lnTo>
                  <a:lnTo>
                    <a:pt x="67974" y="189265"/>
                  </a:lnTo>
                  <a:lnTo>
                    <a:pt x="59998" y="200146"/>
                  </a:lnTo>
                  <a:lnTo>
                    <a:pt x="57128" y="212295"/>
                  </a:lnTo>
                  <a:lnTo>
                    <a:pt x="57661" y="225287"/>
                  </a:lnTo>
                  <a:lnTo>
                    <a:pt x="60464" y="238843"/>
                  </a:lnTo>
                  <a:lnTo>
                    <a:pt x="67227" y="249104"/>
                  </a:lnTo>
                  <a:lnTo>
                    <a:pt x="76629" y="257167"/>
                  </a:lnTo>
                  <a:lnTo>
                    <a:pt x="87791" y="263767"/>
                  </a:lnTo>
                  <a:lnTo>
                    <a:pt x="98903" y="269390"/>
                  </a:lnTo>
                  <a:lnTo>
                    <a:pt x="109982" y="274362"/>
                  </a:lnTo>
                  <a:lnTo>
                    <a:pt x="121038" y="278901"/>
                  </a:lnTo>
                  <a:lnTo>
                    <a:pt x="133303" y="281926"/>
                  </a:lnTo>
                  <a:lnTo>
                    <a:pt x="146374" y="283943"/>
                  </a:lnTo>
                  <a:lnTo>
                    <a:pt x="187197" y="2879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2368439" y="5737023"/>
              <a:ext cx="134808" cy="325268"/>
            </a:xfrm>
            <a:custGeom>
              <a:avLst/>
              <a:gdLst/>
              <a:ahLst/>
              <a:cxnLst/>
              <a:rect l="0" t="0" r="0" b="0"/>
              <a:pathLst>
                <a:path w="134808" h="325268">
                  <a:moveTo>
                    <a:pt x="77081" y="0"/>
                  </a:moveTo>
                  <a:lnTo>
                    <a:pt x="71236" y="29228"/>
                  </a:lnTo>
                  <a:lnTo>
                    <a:pt x="67067" y="42732"/>
                  </a:lnTo>
                  <a:lnTo>
                    <a:pt x="61840" y="56629"/>
                  </a:lnTo>
                  <a:lnTo>
                    <a:pt x="55909" y="70787"/>
                  </a:lnTo>
                  <a:lnTo>
                    <a:pt x="50732" y="83896"/>
                  </a:lnTo>
                  <a:lnTo>
                    <a:pt x="41716" y="108250"/>
                  </a:lnTo>
                  <a:lnTo>
                    <a:pt x="37599" y="123554"/>
                  </a:lnTo>
                  <a:lnTo>
                    <a:pt x="33631" y="141098"/>
                  </a:lnTo>
                  <a:lnTo>
                    <a:pt x="29762" y="160134"/>
                  </a:lnTo>
                  <a:lnTo>
                    <a:pt x="28406" y="176496"/>
                  </a:lnTo>
                  <a:lnTo>
                    <a:pt x="28725" y="191074"/>
                  </a:lnTo>
                  <a:lnTo>
                    <a:pt x="30162" y="204464"/>
                  </a:lnTo>
                  <a:lnTo>
                    <a:pt x="32343" y="219507"/>
                  </a:lnTo>
                  <a:lnTo>
                    <a:pt x="38030" y="252536"/>
                  </a:lnTo>
                  <a:lnTo>
                    <a:pt x="42482" y="266238"/>
                  </a:lnTo>
                  <a:lnTo>
                    <a:pt x="47898" y="277820"/>
                  </a:lnTo>
                  <a:lnTo>
                    <a:pt x="53955" y="287987"/>
                  </a:lnTo>
                  <a:lnTo>
                    <a:pt x="61664" y="298437"/>
                  </a:lnTo>
                  <a:lnTo>
                    <a:pt x="70473" y="309074"/>
                  </a:lnTo>
                  <a:lnTo>
                    <a:pt x="80017" y="319835"/>
                  </a:lnTo>
                  <a:lnTo>
                    <a:pt x="90050" y="324563"/>
                  </a:lnTo>
                  <a:lnTo>
                    <a:pt x="100409" y="325267"/>
                  </a:lnTo>
                  <a:lnTo>
                    <a:pt x="110986" y="323290"/>
                  </a:lnTo>
                  <a:lnTo>
                    <a:pt x="119261" y="318301"/>
                  </a:lnTo>
                  <a:lnTo>
                    <a:pt x="126000" y="311305"/>
                  </a:lnTo>
                  <a:lnTo>
                    <a:pt x="131717" y="302970"/>
                  </a:lnTo>
                  <a:lnTo>
                    <a:pt x="134305" y="293743"/>
                  </a:lnTo>
                  <a:lnTo>
                    <a:pt x="134807" y="283921"/>
                  </a:lnTo>
                  <a:lnTo>
                    <a:pt x="133918" y="273703"/>
                  </a:lnTo>
                  <a:lnTo>
                    <a:pt x="130878" y="264443"/>
                  </a:lnTo>
                  <a:lnTo>
                    <a:pt x="126404" y="255823"/>
                  </a:lnTo>
                  <a:lnTo>
                    <a:pt x="120975" y="247630"/>
                  </a:lnTo>
                  <a:lnTo>
                    <a:pt x="112461" y="240944"/>
                  </a:lnTo>
                  <a:lnTo>
                    <a:pt x="101891" y="235263"/>
                  </a:lnTo>
                  <a:lnTo>
                    <a:pt x="89951" y="230252"/>
                  </a:lnTo>
                  <a:lnTo>
                    <a:pt x="78320" y="229359"/>
                  </a:lnTo>
                  <a:lnTo>
                    <a:pt x="66896" y="231210"/>
                  </a:lnTo>
                  <a:lnTo>
                    <a:pt x="55609" y="234891"/>
                  </a:lnTo>
                  <a:lnTo>
                    <a:pt x="45637" y="241016"/>
                  </a:lnTo>
                  <a:lnTo>
                    <a:pt x="36542" y="248770"/>
                  </a:lnTo>
                  <a:lnTo>
                    <a:pt x="28032" y="257609"/>
                  </a:lnTo>
                  <a:lnTo>
                    <a:pt x="21135" y="267173"/>
                  </a:lnTo>
                  <a:lnTo>
                    <a:pt x="15314" y="277219"/>
                  </a:lnTo>
                  <a:lnTo>
                    <a:pt x="0" y="3193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3304422" y="6166473"/>
              <a:ext cx="165174" cy="187198"/>
            </a:xfrm>
            <a:custGeom>
              <a:avLst/>
              <a:gdLst/>
              <a:ahLst/>
              <a:cxnLst/>
              <a:rect l="0" t="0" r="0" b="0"/>
              <a:pathLst>
                <a:path w="165174" h="187198">
                  <a:moveTo>
                    <a:pt x="0" y="0"/>
                  </a:moveTo>
                  <a:lnTo>
                    <a:pt x="29229" y="40920"/>
                  </a:lnTo>
                  <a:lnTo>
                    <a:pt x="41509" y="55421"/>
                  </a:lnTo>
                  <a:lnTo>
                    <a:pt x="53366" y="67535"/>
                  </a:lnTo>
                  <a:lnTo>
                    <a:pt x="64942" y="78058"/>
                  </a:lnTo>
                  <a:lnTo>
                    <a:pt x="75106" y="88744"/>
                  </a:lnTo>
                  <a:lnTo>
                    <a:pt x="84329" y="99539"/>
                  </a:lnTo>
                  <a:lnTo>
                    <a:pt x="92924" y="110405"/>
                  </a:lnTo>
                  <a:lnTo>
                    <a:pt x="101102" y="120097"/>
                  </a:lnTo>
                  <a:lnTo>
                    <a:pt x="109001" y="129005"/>
                  </a:lnTo>
                  <a:lnTo>
                    <a:pt x="116713" y="137391"/>
                  </a:lnTo>
                  <a:lnTo>
                    <a:pt x="135071" y="156496"/>
                  </a:lnTo>
                  <a:lnTo>
                    <a:pt x="165173" y="1871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3293410" y="6210520"/>
              <a:ext cx="187198" cy="132139"/>
            </a:xfrm>
            <a:custGeom>
              <a:avLst/>
              <a:gdLst/>
              <a:ahLst/>
              <a:cxnLst/>
              <a:rect l="0" t="0" r="0" b="0"/>
              <a:pathLst>
                <a:path w="187198" h="132139">
                  <a:moveTo>
                    <a:pt x="187197" y="0"/>
                  </a:moveTo>
                  <a:lnTo>
                    <a:pt x="116400" y="50104"/>
                  </a:lnTo>
                  <a:lnTo>
                    <a:pt x="103293" y="59096"/>
                  </a:lnTo>
                  <a:lnTo>
                    <a:pt x="75681" y="78875"/>
                  </a:lnTo>
                  <a:lnTo>
                    <a:pt x="48318" y="98678"/>
                  </a:lnTo>
                  <a:lnTo>
                    <a:pt x="0" y="1321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2962587" y="6210520"/>
              <a:ext cx="168621" cy="333751"/>
            </a:xfrm>
            <a:custGeom>
              <a:avLst/>
              <a:gdLst/>
              <a:ahLst/>
              <a:cxnLst/>
              <a:rect l="0" t="0" r="0" b="0"/>
              <a:pathLst>
                <a:path w="168621" h="333751">
                  <a:moveTo>
                    <a:pt x="154639" y="0"/>
                  </a:moveTo>
                  <a:lnTo>
                    <a:pt x="119565" y="5845"/>
                  </a:lnTo>
                  <a:lnTo>
                    <a:pt x="108009" y="13685"/>
                  </a:lnTo>
                  <a:lnTo>
                    <a:pt x="99082" y="25029"/>
                  </a:lnTo>
                  <a:lnTo>
                    <a:pt x="91907" y="38709"/>
                  </a:lnTo>
                  <a:lnTo>
                    <a:pt x="87124" y="55170"/>
                  </a:lnTo>
                  <a:lnTo>
                    <a:pt x="83935" y="73485"/>
                  </a:lnTo>
                  <a:lnTo>
                    <a:pt x="81809" y="93036"/>
                  </a:lnTo>
                  <a:lnTo>
                    <a:pt x="81616" y="110965"/>
                  </a:lnTo>
                  <a:lnTo>
                    <a:pt x="82710" y="127811"/>
                  </a:lnTo>
                  <a:lnTo>
                    <a:pt x="84663" y="143935"/>
                  </a:lnTo>
                  <a:lnTo>
                    <a:pt x="87189" y="158356"/>
                  </a:lnTo>
                  <a:lnTo>
                    <a:pt x="90096" y="171640"/>
                  </a:lnTo>
                  <a:lnTo>
                    <a:pt x="93257" y="184167"/>
                  </a:lnTo>
                  <a:lnTo>
                    <a:pt x="96589" y="196188"/>
                  </a:lnTo>
                  <a:lnTo>
                    <a:pt x="103553" y="219334"/>
                  </a:lnTo>
                  <a:lnTo>
                    <a:pt x="125301" y="286222"/>
                  </a:lnTo>
                  <a:lnTo>
                    <a:pt x="126516" y="298483"/>
                  </a:lnTo>
                  <a:lnTo>
                    <a:pt x="126102" y="311551"/>
                  </a:lnTo>
                  <a:lnTo>
                    <a:pt x="124603" y="325157"/>
                  </a:lnTo>
                  <a:lnTo>
                    <a:pt x="118709" y="331781"/>
                  </a:lnTo>
                  <a:lnTo>
                    <a:pt x="109886" y="333750"/>
                  </a:lnTo>
                  <a:lnTo>
                    <a:pt x="99110" y="332616"/>
                  </a:lnTo>
                  <a:lnTo>
                    <a:pt x="87032" y="328189"/>
                  </a:lnTo>
                  <a:lnTo>
                    <a:pt x="74086" y="321567"/>
                  </a:lnTo>
                  <a:lnTo>
                    <a:pt x="60561" y="313481"/>
                  </a:lnTo>
                  <a:lnTo>
                    <a:pt x="47874" y="304421"/>
                  </a:lnTo>
                  <a:lnTo>
                    <a:pt x="35745" y="294710"/>
                  </a:lnTo>
                  <a:lnTo>
                    <a:pt x="23989" y="284566"/>
                  </a:lnTo>
                  <a:lnTo>
                    <a:pt x="14928" y="272909"/>
                  </a:lnTo>
                  <a:lnTo>
                    <a:pt x="7664" y="260244"/>
                  </a:lnTo>
                  <a:lnTo>
                    <a:pt x="1598" y="246906"/>
                  </a:lnTo>
                  <a:lnTo>
                    <a:pt x="0" y="234344"/>
                  </a:lnTo>
                  <a:lnTo>
                    <a:pt x="1383" y="222299"/>
                  </a:lnTo>
                  <a:lnTo>
                    <a:pt x="4751" y="210598"/>
                  </a:lnTo>
                  <a:lnTo>
                    <a:pt x="11891" y="200350"/>
                  </a:lnTo>
                  <a:lnTo>
                    <a:pt x="21545" y="191072"/>
                  </a:lnTo>
                  <a:lnTo>
                    <a:pt x="32875" y="182439"/>
                  </a:lnTo>
                  <a:lnTo>
                    <a:pt x="45322" y="175460"/>
                  </a:lnTo>
                  <a:lnTo>
                    <a:pt x="58514" y="169584"/>
                  </a:lnTo>
                  <a:lnTo>
                    <a:pt x="72203" y="164443"/>
                  </a:lnTo>
                  <a:lnTo>
                    <a:pt x="86223" y="159793"/>
                  </a:lnTo>
                  <a:lnTo>
                    <a:pt x="100464" y="155469"/>
                  </a:lnTo>
                  <a:lnTo>
                    <a:pt x="114852" y="151362"/>
                  </a:lnTo>
                  <a:lnTo>
                    <a:pt x="126890" y="146178"/>
                  </a:lnTo>
                  <a:lnTo>
                    <a:pt x="137363" y="140275"/>
                  </a:lnTo>
                  <a:lnTo>
                    <a:pt x="146792" y="133892"/>
                  </a:lnTo>
                  <a:lnTo>
                    <a:pt x="154302" y="125966"/>
                  </a:lnTo>
                  <a:lnTo>
                    <a:pt x="160531" y="117012"/>
                  </a:lnTo>
                  <a:lnTo>
                    <a:pt x="165908" y="107372"/>
                  </a:lnTo>
                  <a:lnTo>
                    <a:pt x="168269" y="97275"/>
                  </a:lnTo>
                  <a:lnTo>
                    <a:pt x="168620" y="86873"/>
                  </a:lnTo>
                  <a:lnTo>
                    <a:pt x="167630" y="76268"/>
                  </a:lnTo>
                  <a:lnTo>
                    <a:pt x="164523" y="65527"/>
                  </a:lnTo>
                  <a:lnTo>
                    <a:pt x="160005" y="54696"/>
                  </a:lnTo>
                  <a:lnTo>
                    <a:pt x="143627" y="220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2693986" y="6232543"/>
              <a:ext cx="183642" cy="165174"/>
            </a:xfrm>
            <a:custGeom>
              <a:avLst/>
              <a:gdLst/>
              <a:ahLst/>
              <a:cxnLst/>
              <a:rect l="0" t="0" r="0" b="0"/>
              <a:pathLst>
                <a:path w="183642" h="165174">
                  <a:moveTo>
                    <a:pt x="70870" y="0"/>
                  </a:moveTo>
                  <a:lnTo>
                    <a:pt x="105944" y="0"/>
                  </a:lnTo>
                  <a:lnTo>
                    <a:pt x="119946" y="1224"/>
                  </a:lnTo>
                  <a:lnTo>
                    <a:pt x="132951" y="3263"/>
                  </a:lnTo>
                  <a:lnTo>
                    <a:pt x="145292" y="5845"/>
                  </a:lnTo>
                  <a:lnTo>
                    <a:pt x="154743" y="11238"/>
                  </a:lnTo>
                  <a:lnTo>
                    <a:pt x="162267" y="18504"/>
                  </a:lnTo>
                  <a:lnTo>
                    <a:pt x="168506" y="27018"/>
                  </a:lnTo>
                  <a:lnTo>
                    <a:pt x="173889" y="36365"/>
                  </a:lnTo>
                  <a:lnTo>
                    <a:pt x="178702" y="46266"/>
                  </a:lnTo>
                  <a:lnTo>
                    <a:pt x="183133" y="56538"/>
                  </a:lnTo>
                  <a:lnTo>
                    <a:pt x="183641" y="67056"/>
                  </a:lnTo>
                  <a:lnTo>
                    <a:pt x="181532" y="77739"/>
                  </a:lnTo>
                  <a:lnTo>
                    <a:pt x="177679" y="88531"/>
                  </a:lnTo>
                  <a:lnTo>
                    <a:pt x="172664" y="98173"/>
                  </a:lnTo>
                  <a:lnTo>
                    <a:pt x="166873" y="107048"/>
                  </a:lnTo>
                  <a:lnTo>
                    <a:pt x="160565" y="115412"/>
                  </a:lnTo>
                  <a:lnTo>
                    <a:pt x="151466" y="123434"/>
                  </a:lnTo>
                  <a:lnTo>
                    <a:pt x="140506" y="131230"/>
                  </a:lnTo>
                  <a:lnTo>
                    <a:pt x="128306" y="138874"/>
                  </a:lnTo>
                  <a:lnTo>
                    <a:pt x="115278" y="143970"/>
                  </a:lnTo>
                  <a:lnTo>
                    <a:pt x="101699" y="147367"/>
                  </a:lnTo>
                  <a:lnTo>
                    <a:pt x="87752" y="149632"/>
                  </a:lnTo>
                  <a:lnTo>
                    <a:pt x="73560" y="151142"/>
                  </a:lnTo>
                  <a:lnTo>
                    <a:pt x="59205" y="152149"/>
                  </a:lnTo>
                  <a:lnTo>
                    <a:pt x="44740" y="152820"/>
                  </a:lnTo>
                  <a:lnTo>
                    <a:pt x="31427" y="152044"/>
                  </a:lnTo>
                  <a:lnTo>
                    <a:pt x="18881" y="150303"/>
                  </a:lnTo>
                  <a:lnTo>
                    <a:pt x="6846" y="147919"/>
                  </a:lnTo>
                  <a:lnTo>
                    <a:pt x="1270" y="141435"/>
                  </a:lnTo>
                  <a:lnTo>
                    <a:pt x="0" y="132219"/>
                  </a:lnTo>
                  <a:lnTo>
                    <a:pt x="1600" y="121180"/>
                  </a:lnTo>
                  <a:lnTo>
                    <a:pt x="7561" y="113821"/>
                  </a:lnTo>
                  <a:lnTo>
                    <a:pt x="16429" y="108916"/>
                  </a:lnTo>
                  <a:lnTo>
                    <a:pt x="27235" y="105645"/>
                  </a:lnTo>
                  <a:lnTo>
                    <a:pt x="36886" y="105911"/>
                  </a:lnTo>
                  <a:lnTo>
                    <a:pt x="45767" y="108537"/>
                  </a:lnTo>
                  <a:lnTo>
                    <a:pt x="54134" y="112733"/>
                  </a:lnTo>
                  <a:lnTo>
                    <a:pt x="62160" y="117978"/>
                  </a:lnTo>
                  <a:lnTo>
                    <a:pt x="69957" y="123922"/>
                  </a:lnTo>
                  <a:lnTo>
                    <a:pt x="92893" y="1651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2423497" y="6177485"/>
              <a:ext cx="130094" cy="220232"/>
            </a:xfrm>
            <a:custGeom>
              <a:avLst/>
              <a:gdLst/>
              <a:ahLst/>
              <a:cxnLst/>
              <a:rect l="0" t="0" r="0" b="0"/>
              <a:pathLst>
                <a:path w="130094" h="220232">
                  <a:moveTo>
                    <a:pt x="0" y="0"/>
                  </a:moveTo>
                  <a:lnTo>
                    <a:pt x="35074" y="0"/>
                  </a:lnTo>
                  <a:lnTo>
                    <a:pt x="50300" y="1223"/>
                  </a:lnTo>
                  <a:lnTo>
                    <a:pt x="65345" y="3262"/>
                  </a:lnTo>
                  <a:lnTo>
                    <a:pt x="80268" y="5846"/>
                  </a:lnTo>
                  <a:lnTo>
                    <a:pt x="93888" y="8791"/>
                  </a:lnTo>
                  <a:lnTo>
                    <a:pt x="106638" y="11979"/>
                  </a:lnTo>
                  <a:lnTo>
                    <a:pt x="118809" y="15327"/>
                  </a:lnTo>
                  <a:lnTo>
                    <a:pt x="125699" y="21230"/>
                  </a:lnTo>
                  <a:lnTo>
                    <a:pt x="129069" y="28835"/>
                  </a:lnTo>
                  <a:lnTo>
                    <a:pt x="130093" y="37576"/>
                  </a:lnTo>
                  <a:lnTo>
                    <a:pt x="127104" y="47074"/>
                  </a:lnTo>
                  <a:lnTo>
                    <a:pt x="121441" y="57076"/>
                  </a:lnTo>
                  <a:lnTo>
                    <a:pt x="113996" y="67415"/>
                  </a:lnTo>
                  <a:lnTo>
                    <a:pt x="106585" y="76754"/>
                  </a:lnTo>
                  <a:lnTo>
                    <a:pt x="99197" y="85428"/>
                  </a:lnTo>
                  <a:lnTo>
                    <a:pt x="91825" y="93657"/>
                  </a:lnTo>
                  <a:lnTo>
                    <a:pt x="77109" y="109326"/>
                  </a:lnTo>
                  <a:lnTo>
                    <a:pt x="69759" y="116931"/>
                  </a:lnTo>
                  <a:lnTo>
                    <a:pt x="62411" y="126894"/>
                  </a:lnTo>
                  <a:lnTo>
                    <a:pt x="55066" y="138431"/>
                  </a:lnTo>
                  <a:lnTo>
                    <a:pt x="47722" y="151015"/>
                  </a:lnTo>
                  <a:lnTo>
                    <a:pt x="40380" y="161852"/>
                  </a:lnTo>
                  <a:lnTo>
                    <a:pt x="33037" y="171524"/>
                  </a:lnTo>
                  <a:lnTo>
                    <a:pt x="0" y="2202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2346416" y="6278120"/>
              <a:ext cx="220232" cy="9482"/>
            </a:xfrm>
            <a:custGeom>
              <a:avLst/>
              <a:gdLst/>
              <a:ahLst/>
              <a:cxnLst/>
              <a:rect l="0" t="0" r="0" b="0"/>
              <a:pathLst>
                <a:path w="220232" h="9482">
                  <a:moveTo>
                    <a:pt x="0" y="9481"/>
                  </a:moveTo>
                  <a:lnTo>
                    <a:pt x="46765" y="3636"/>
                  </a:lnTo>
                  <a:lnTo>
                    <a:pt x="66659" y="1914"/>
                  </a:lnTo>
                  <a:lnTo>
                    <a:pt x="86039" y="765"/>
                  </a:lnTo>
                  <a:lnTo>
                    <a:pt x="105076" y="0"/>
                  </a:lnTo>
                  <a:lnTo>
                    <a:pt x="121438" y="713"/>
                  </a:lnTo>
                  <a:lnTo>
                    <a:pt x="136017" y="2412"/>
                  </a:lnTo>
                  <a:lnTo>
                    <a:pt x="149406" y="4769"/>
                  </a:lnTo>
                  <a:lnTo>
                    <a:pt x="163227" y="6340"/>
                  </a:lnTo>
                  <a:lnTo>
                    <a:pt x="177334" y="7387"/>
                  </a:lnTo>
                  <a:lnTo>
                    <a:pt x="220231" y="94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2170231" y="6177485"/>
              <a:ext cx="44048" cy="209221"/>
            </a:xfrm>
            <a:custGeom>
              <a:avLst/>
              <a:gdLst/>
              <a:ahLst/>
              <a:cxnLst/>
              <a:rect l="0" t="0" r="0" b="0"/>
              <a:pathLst>
                <a:path w="44048" h="209221">
                  <a:moveTo>
                    <a:pt x="44047" y="0"/>
                  </a:moveTo>
                  <a:lnTo>
                    <a:pt x="38201" y="35074"/>
                  </a:lnTo>
                  <a:lnTo>
                    <a:pt x="36479" y="50300"/>
                  </a:lnTo>
                  <a:lnTo>
                    <a:pt x="35331" y="65344"/>
                  </a:lnTo>
                  <a:lnTo>
                    <a:pt x="34566" y="80269"/>
                  </a:lnTo>
                  <a:lnTo>
                    <a:pt x="32832" y="95111"/>
                  </a:lnTo>
                  <a:lnTo>
                    <a:pt x="30453" y="109901"/>
                  </a:lnTo>
                  <a:lnTo>
                    <a:pt x="27643" y="124655"/>
                  </a:lnTo>
                  <a:lnTo>
                    <a:pt x="24546" y="138161"/>
                  </a:lnTo>
                  <a:lnTo>
                    <a:pt x="21258" y="150836"/>
                  </a:lnTo>
                  <a:lnTo>
                    <a:pt x="0" y="2092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3337457" y="6529855"/>
              <a:ext cx="187197" cy="220233"/>
            </a:xfrm>
            <a:custGeom>
              <a:avLst/>
              <a:gdLst/>
              <a:ahLst/>
              <a:cxnLst/>
              <a:rect l="0" t="0" r="0" b="0"/>
              <a:pathLst>
                <a:path w="187197" h="220233">
                  <a:moveTo>
                    <a:pt x="0" y="0"/>
                  </a:moveTo>
                  <a:lnTo>
                    <a:pt x="29228" y="35075"/>
                  </a:lnTo>
                  <a:lnTo>
                    <a:pt x="40285" y="49077"/>
                  </a:lnTo>
                  <a:lnTo>
                    <a:pt x="50103" y="62082"/>
                  </a:lnTo>
                  <a:lnTo>
                    <a:pt x="59096" y="74423"/>
                  </a:lnTo>
                  <a:lnTo>
                    <a:pt x="68761" y="85097"/>
                  </a:lnTo>
                  <a:lnTo>
                    <a:pt x="78875" y="94660"/>
                  </a:lnTo>
                  <a:lnTo>
                    <a:pt x="89289" y="103482"/>
                  </a:lnTo>
                  <a:lnTo>
                    <a:pt x="98678" y="113034"/>
                  </a:lnTo>
                  <a:lnTo>
                    <a:pt x="107385" y="123073"/>
                  </a:lnTo>
                  <a:lnTo>
                    <a:pt x="115636" y="133436"/>
                  </a:lnTo>
                  <a:lnTo>
                    <a:pt x="123584" y="142791"/>
                  </a:lnTo>
                  <a:lnTo>
                    <a:pt x="131329" y="151476"/>
                  </a:lnTo>
                  <a:lnTo>
                    <a:pt x="138940" y="159712"/>
                  </a:lnTo>
                  <a:lnTo>
                    <a:pt x="146461" y="168874"/>
                  </a:lnTo>
                  <a:lnTo>
                    <a:pt x="153922" y="178651"/>
                  </a:lnTo>
                  <a:lnTo>
                    <a:pt x="187196" y="22023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3282399" y="6540867"/>
              <a:ext cx="154163" cy="176186"/>
            </a:xfrm>
            <a:custGeom>
              <a:avLst/>
              <a:gdLst/>
              <a:ahLst/>
              <a:cxnLst/>
              <a:rect l="0" t="0" r="0" b="0"/>
              <a:pathLst>
                <a:path w="154163" h="176186">
                  <a:moveTo>
                    <a:pt x="154162" y="0"/>
                  </a:moveTo>
                  <a:lnTo>
                    <a:pt x="130779" y="29228"/>
                  </a:lnTo>
                  <a:lnTo>
                    <a:pt x="121444" y="42732"/>
                  </a:lnTo>
                  <a:lnTo>
                    <a:pt x="112774" y="56629"/>
                  </a:lnTo>
                  <a:lnTo>
                    <a:pt x="104547" y="70787"/>
                  </a:lnTo>
                  <a:lnTo>
                    <a:pt x="96615" y="82673"/>
                  </a:lnTo>
                  <a:lnTo>
                    <a:pt x="88880" y="93044"/>
                  </a:lnTo>
                  <a:lnTo>
                    <a:pt x="81277" y="102405"/>
                  </a:lnTo>
                  <a:lnTo>
                    <a:pt x="72537" y="112316"/>
                  </a:lnTo>
                  <a:lnTo>
                    <a:pt x="53038" y="133117"/>
                  </a:lnTo>
                  <a:lnTo>
                    <a:pt x="42700" y="142579"/>
                  </a:lnTo>
                  <a:lnTo>
                    <a:pt x="32137" y="151334"/>
                  </a:lnTo>
                  <a:lnTo>
                    <a:pt x="0" y="1761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3029133" y="6673005"/>
              <a:ext cx="132140" cy="231244"/>
            </a:xfrm>
            <a:custGeom>
              <a:avLst/>
              <a:gdLst/>
              <a:ahLst/>
              <a:cxnLst/>
              <a:rect l="0" t="0" r="0" b="0"/>
              <a:pathLst>
                <a:path w="132140" h="231244">
                  <a:moveTo>
                    <a:pt x="0" y="0"/>
                  </a:moveTo>
                  <a:lnTo>
                    <a:pt x="11691" y="29228"/>
                  </a:lnTo>
                  <a:lnTo>
                    <a:pt x="23957" y="63155"/>
                  </a:lnTo>
                  <a:lnTo>
                    <a:pt x="30653" y="82479"/>
                  </a:lnTo>
                  <a:lnTo>
                    <a:pt x="38788" y="101479"/>
                  </a:lnTo>
                  <a:lnTo>
                    <a:pt x="47882" y="120264"/>
                  </a:lnTo>
                  <a:lnTo>
                    <a:pt x="57615" y="138904"/>
                  </a:lnTo>
                  <a:lnTo>
                    <a:pt x="66551" y="153779"/>
                  </a:lnTo>
                  <a:lnTo>
                    <a:pt x="74955" y="166141"/>
                  </a:lnTo>
                  <a:lnTo>
                    <a:pt x="83004" y="176831"/>
                  </a:lnTo>
                  <a:lnTo>
                    <a:pt x="90818" y="186404"/>
                  </a:lnTo>
                  <a:lnTo>
                    <a:pt x="98474" y="195233"/>
                  </a:lnTo>
                  <a:lnTo>
                    <a:pt x="132139" y="231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2974075" y="6684017"/>
              <a:ext cx="132140" cy="132140"/>
            </a:xfrm>
            <a:custGeom>
              <a:avLst/>
              <a:gdLst/>
              <a:ahLst/>
              <a:cxnLst/>
              <a:rect l="0" t="0" r="0" b="0"/>
              <a:pathLst>
                <a:path w="132140" h="132140">
                  <a:moveTo>
                    <a:pt x="132139" y="0"/>
                  </a:moveTo>
                  <a:lnTo>
                    <a:pt x="120448" y="23382"/>
                  </a:lnTo>
                  <a:lnTo>
                    <a:pt x="113333" y="32717"/>
                  </a:lnTo>
                  <a:lnTo>
                    <a:pt x="104920" y="41387"/>
                  </a:lnTo>
                  <a:lnTo>
                    <a:pt x="95640" y="49615"/>
                  </a:lnTo>
                  <a:lnTo>
                    <a:pt x="85783" y="57547"/>
                  </a:lnTo>
                  <a:lnTo>
                    <a:pt x="75542" y="65281"/>
                  </a:lnTo>
                  <a:lnTo>
                    <a:pt x="65043" y="72885"/>
                  </a:lnTo>
                  <a:lnTo>
                    <a:pt x="55597" y="80401"/>
                  </a:lnTo>
                  <a:lnTo>
                    <a:pt x="46853" y="87859"/>
                  </a:lnTo>
                  <a:lnTo>
                    <a:pt x="38576" y="95278"/>
                  </a:lnTo>
                  <a:lnTo>
                    <a:pt x="22855" y="110046"/>
                  </a:lnTo>
                  <a:lnTo>
                    <a:pt x="0" y="1321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2664157" y="6529855"/>
              <a:ext cx="155757" cy="165175"/>
            </a:xfrm>
            <a:custGeom>
              <a:avLst/>
              <a:gdLst/>
              <a:ahLst/>
              <a:cxnLst/>
              <a:rect l="0" t="0" r="0" b="0"/>
              <a:pathLst>
                <a:path w="155757" h="165175">
                  <a:moveTo>
                    <a:pt x="45641" y="0"/>
                  </a:moveTo>
                  <a:lnTo>
                    <a:pt x="39795" y="29229"/>
                  </a:lnTo>
                  <a:lnTo>
                    <a:pt x="35626" y="41509"/>
                  </a:lnTo>
                  <a:lnTo>
                    <a:pt x="30400" y="53367"/>
                  </a:lnTo>
                  <a:lnTo>
                    <a:pt x="24469" y="64942"/>
                  </a:lnTo>
                  <a:lnTo>
                    <a:pt x="18068" y="76329"/>
                  </a:lnTo>
                  <a:lnTo>
                    <a:pt x="11353" y="87592"/>
                  </a:lnTo>
                  <a:lnTo>
                    <a:pt x="4430" y="98770"/>
                  </a:lnTo>
                  <a:lnTo>
                    <a:pt x="1038" y="109893"/>
                  </a:lnTo>
                  <a:lnTo>
                    <a:pt x="0" y="120979"/>
                  </a:lnTo>
                  <a:lnTo>
                    <a:pt x="531" y="132040"/>
                  </a:lnTo>
                  <a:lnTo>
                    <a:pt x="7003" y="140638"/>
                  </a:lnTo>
                  <a:lnTo>
                    <a:pt x="17435" y="147593"/>
                  </a:lnTo>
                  <a:lnTo>
                    <a:pt x="30508" y="153453"/>
                  </a:lnTo>
                  <a:lnTo>
                    <a:pt x="45340" y="157360"/>
                  </a:lnTo>
                  <a:lnTo>
                    <a:pt x="61346" y="159965"/>
                  </a:lnTo>
                  <a:lnTo>
                    <a:pt x="78134" y="161701"/>
                  </a:lnTo>
                  <a:lnTo>
                    <a:pt x="94220" y="162858"/>
                  </a:lnTo>
                  <a:lnTo>
                    <a:pt x="109838" y="163631"/>
                  </a:lnTo>
                  <a:lnTo>
                    <a:pt x="155756" y="1651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2764856" y="6628959"/>
              <a:ext cx="55058" cy="187198"/>
            </a:xfrm>
            <a:custGeom>
              <a:avLst/>
              <a:gdLst/>
              <a:ahLst/>
              <a:cxnLst/>
              <a:rect l="0" t="0" r="0" b="0"/>
              <a:pathLst>
                <a:path w="55058" h="187198">
                  <a:moveTo>
                    <a:pt x="55057" y="0"/>
                  </a:moveTo>
                  <a:lnTo>
                    <a:pt x="37521" y="29229"/>
                  </a:lnTo>
                  <a:lnTo>
                    <a:pt x="31131" y="43956"/>
                  </a:lnTo>
                  <a:lnTo>
                    <a:pt x="25648" y="59892"/>
                  </a:lnTo>
                  <a:lnTo>
                    <a:pt x="16293" y="92688"/>
                  </a:lnTo>
                  <a:lnTo>
                    <a:pt x="12085" y="108285"/>
                  </a:lnTo>
                  <a:lnTo>
                    <a:pt x="0" y="1871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2319460" y="6529855"/>
              <a:ext cx="159096" cy="285586"/>
            </a:xfrm>
            <a:custGeom>
              <a:avLst/>
              <a:gdLst/>
              <a:ahLst/>
              <a:cxnLst/>
              <a:rect l="0" t="0" r="0" b="0"/>
              <a:pathLst>
                <a:path w="159096" h="285586">
                  <a:moveTo>
                    <a:pt x="159095" y="11012"/>
                  </a:moveTo>
                  <a:lnTo>
                    <a:pt x="129867" y="46086"/>
                  </a:lnTo>
                  <a:lnTo>
                    <a:pt x="122481" y="62535"/>
                  </a:lnTo>
                  <a:lnTo>
                    <a:pt x="118780" y="79619"/>
                  </a:lnTo>
                  <a:lnTo>
                    <a:pt x="117536" y="97125"/>
                  </a:lnTo>
                  <a:lnTo>
                    <a:pt x="117930" y="112467"/>
                  </a:lnTo>
                  <a:lnTo>
                    <a:pt x="119417" y="126365"/>
                  </a:lnTo>
                  <a:lnTo>
                    <a:pt x="130594" y="192581"/>
                  </a:lnTo>
                  <a:lnTo>
                    <a:pt x="132753" y="210363"/>
                  </a:lnTo>
                  <a:lnTo>
                    <a:pt x="134193" y="227111"/>
                  </a:lnTo>
                  <a:lnTo>
                    <a:pt x="135152" y="243170"/>
                  </a:lnTo>
                  <a:lnTo>
                    <a:pt x="133345" y="256323"/>
                  </a:lnTo>
                  <a:lnTo>
                    <a:pt x="129693" y="267539"/>
                  </a:lnTo>
                  <a:lnTo>
                    <a:pt x="124812" y="277463"/>
                  </a:lnTo>
                  <a:lnTo>
                    <a:pt x="117887" y="282857"/>
                  </a:lnTo>
                  <a:lnTo>
                    <a:pt x="109600" y="285228"/>
                  </a:lnTo>
                  <a:lnTo>
                    <a:pt x="100405" y="285585"/>
                  </a:lnTo>
                  <a:lnTo>
                    <a:pt x="90604" y="283377"/>
                  </a:lnTo>
                  <a:lnTo>
                    <a:pt x="80400" y="279457"/>
                  </a:lnTo>
                  <a:lnTo>
                    <a:pt x="31803" y="255585"/>
                  </a:lnTo>
                  <a:lnTo>
                    <a:pt x="20400" y="247471"/>
                  </a:lnTo>
                  <a:lnTo>
                    <a:pt x="10350" y="238391"/>
                  </a:lnTo>
                  <a:lnTo>
                    <a:pt x="1203" y="228667"/>
                  </a:lnTo>
                  <a:lnTo>
                    <a:pt x="0" y="220961"/>
                  </a:lnTo>
                  <a:lnTo>
                    <a:pt x="4091" y="214600"/>
                  </a:lnTo>
                  <a:lnTo>
                    <a:pt x="11713" y="209136"/>
                  </a:lnTo>
                  <a:lnTo>
                    <a:pt x="21688" y="205493"/>
                  </a:lnTo>
                  <a:lnTo>
                    <a:pt x="33232" y="203065"/>
                  </a:lnTo>
                  <a:lnTo>
                    <a:pt x="45822" y="201446"/>
                  </a:lnTo>
                  <a:lnTo>
                    <a:pt x="59110" y="199143"/>
                  </a:lnTo>
                  <a:lnTo>
                    <a:pt x="72862" y="196384"/>
                  </a:lnTo>
                  <a:lnTo>
                    <a:pt x="86924" y="193322"/>
                  </a:lnTo>
                  <a:lnTo>
                    <a:pt x="99970" y="188833"/>
                  </a:lnTo>
                  <a:lnTo>
                    <a:pt x="112337" y="183394"/>
                  </a:lnTo>
                  <a:lnTo>
                    <a:pt x="124253" y="177320"/>
                  </a:lnTo>
                  <a:lnTo>
                    <a:pt x="133420" y="169601"/>
                  </a:lnTo>
                  <a:lnTo>
                    <a:pt x="140754" y="160784"/>
                  </a:lnTo>
                  <a:lnTo>
                    <a:pt x="146868" y="151235"/>
                  </a:lnTo>
                  <a:lnTo>
                    <a:pt x="150944" y="139976"/>
                  </a:lnTo>
                  <a:lnTo>
                    <a:pt x="153661" y="127575"/>
                  </a:lnTo>
                  <a:lnTo>
                    <a:pt x="155472" y="114414"/>
                  </a:lnTo>
                  <a:lnTo>
                    <a:pt x="155456" y="100746"/>
                  </a:lnTo>
                  <a:lnTo>
                    <a:pt x="154222" y="86741"/>
                  </a:lnTo>
                  <a:lnTo>
                    <a:pt x="152176" y="72509"/>
                  </a:lnTo>
                  <a:lnTo>
                    <a:pt x="149588" y="59351"/>
                  </a:lnTo>
                  <a:lnTo>
                    <a:pt x="146640" y="46908"/>
                  </a:lnTo>
                  <a:lnTo>
                    <a:pt x="12606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2060116" y="6573901"/>
              <a:ext cx="69227" cy="286302"/>
            </a:xfrm>
            <a:custGeom>
              <a:avLst/>
              <a:gdLst/>
              <a:ahLst/>
              <a:cxnLst/>
              <a:rect l="0" t="0" r="0" b="0"/>
              <a:pathLst>
                <a:path w="69227" h="286302">
                  <a:moveTo>
                    <a:pt x="55057" y="0"/>
                  </a:moveTo>
                  <a:lnTo>
                    <a:pt x="66749" y="35074"/>
                  </a:lnTo>
                  <a:lnTo>
                    <a:pt x="68969" y="51524"/>
                  </a:lnTo>
                  <a:lnTo>
                    <a:pt x="69226" y="68608"/>
                  </a:lnTo>
                  <a:lnTo>
                    <a:pt x="68174" y="86114"/>
                  </a:lnTo>
                  <a:lnTo>
                    <a:pt x="66249" y="101456"/>
                  </a:lnTo>
                  <a:lnTo>
                    <a:pt x="63742" y="115355"/>
                  </a:lnTo>
                  <a:lnTo>
                    <a:pt x="60847" y="128290"/>
                  </a:lnTo>
                  <a:lnTo>
                    <a:pt x="57694" y="140585"/>
                  </a:lnTo>
                  <a:lnTo>
                    <a:pt x="54368" y="152451"/>
                  </a:lnTo>
                  <a:lnTo>
                    <a:pt x="47410" y="175425"/>
                  </a:lnTo>
                  <a:lnTo>
                    <a:pt x="40239" y="197871"/>
                  </a:lnTo>
                  <a:lnTo>
                    <a:pt x="35391" y="208995"/>
                  </a:lnTo>
                  <a:lnTo>
                    <a:pt x="29711" y="220081"/>
                  </a:lnTo>
                  <a:lnTo>
                    <a:pt x="23478" y="231144"/>
                  </a:lnTo>
                  <a:lnTo>
                    <a:pt x="18099" y="242188"/>
                  </a:lnTo>
                  <a:lnTo>
                    <a:pt x="13289" y="253221"/>
                  </a:lnTo>
                  <a:lnTo>
                    <a:pt x="0" y="2863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1783670" y="6495688"/>
              <a:ext cx="157633" cy="265855"/>
            </a:xfrm>
            <a:custGeom>
              <a:avLst/>
              <a:gdLst/>
              <a:ahLst/>
              <a:cxnLst/>
              <a:rect l="0" t="0" r="0" b="0"/>
              <a:pathLst>
                <a:path w="157633" h="265855">
                  <a:moveTo>
                    <a:pt x="111272" y="34167"/>
                  </a:moveTo>
                  <a:lnTo>
                    <a:pt x="87890" y="4940"/>
                  </a:lnTo>
                  <a:lnTo>
                    <a:pt x="77331" y="0"/>
                  </a:lnTo>
                  <a:lnTo>
                    <a:pt x="66622" y="377"/>
                  </a:lnTo>
                  <a:lnTo>
                    <a:pt x="55812" y="4300"/>
                  </a:lnTo>
                  <a:lnTo>
                    <a:pt x="49828" y="11808"/>
                  </a:lnTo>
                  <a:lnTo>
                    <a:pt x="47063" y="21708"/>
                  </a:lnTo>
                  <a:lnTo>
                    <a:pt x="46443" y="33202"/>
                  </a:lnTo>
                  <a:lnTo>
                    <a:pt x="45754" y="65550"/>
                  </a:lnTo>
                  <a:lnTo>
                    <a:pt x="45570" y="84452"/>
                  </a:lnTo>
                  <a:lnTo>
                    <a:pt x="46671" y="100726"/>
                  </a:lnTo>
                  <a:lnTo>
                    <a:pt x="48629" y="115244"/>
                  </a:lnTo>
                  <a:lnTo>
                    <a:pt x="51157" y="128595"/>
                  </a:lnTo>
                  <a:lnTo>
                    <a:pt x="54067" y="141165"/>
                  </a:lnTo>
                  <a:lnTo>
                    <a:pt x="57230" y="153216"/>
                  </a:lnTo>
                  <a:lnTo>
                    <a:pt x="64007" y="177617"/>
                  </a:lnTo>
                  <a:lnTo>
                    <a:pt x="71097" y="204775"/>
                  </a:lnTo>
                  <a:lnTo>
                    <a:pt x="72254" y="217646"/>
                  </a:lnTo>
                  <a:lnTo>
                    <a:pt x="71801" y="229896"/>
                  </a:lnTo>
                  <a:lnTo>
                    <a:pt x="70276" y="241734"/>
                  </a:lnTo>
                  <a:lnTo>
                    <a:pt x="65589" y="250849"/>
                  </a:lnTo>
                  <a:lnTo>
                    <a:pt x="58794" y="258150"/>
                  </a:lnTo>
                  <a:lnTo>
                    <a:pt x="50593" y="264240"/>
                  </a:lnTo>
                  <a:lnTo>
                    <a:pt x="42679" y="265854"/>
                  </a:lnTo>
                  <a:lnTo>
                    <a:pt x="34956" y="264483"/>
                  </a:lnTo>
                  <a:lnTo>
                    <a:pt x="27360" y="261122"/>
                  </a:lnTo>
                  <a:lnTo>
                    <a:pt x="19849" y="255210"/>
                  </a:lnTo>
                  <a:lnTo>
                    <a:pt x="12395" y="247598"/>
                  </a:lnTo>
                  <a:lnTo>
                    <a:pt x="4978" y="238853"/>
                  </a:lnTo>
                  <a:lnTo>
                    <a:pt x="1257" y="228130"/>
                  </a:lnTo>
                  <a:lnTo>
                    <a:pt x="0" y="216086"/>
                  </a:lnTo>
                  <a:lnTo>
                    <a:pt x="386" y="203163"/>
                  </a:lnTo>
                  <a:lnTo>
                    <a:pt x="4313" y="192101"/>
                  </a:lnTo>
                  <a:lnTo>
                    <a:pt x="10602" y="182279"/>
                  </a:lnTo>
                  <a:lnTo>
                    <a:pt x="18465" y="173284"/>
                  </a:lnTo>
                  <a:lnTo>
                    <a:pt x="28601" y="167288"/>
                  </a:lnTo>
                  <a:lnTo>
                    <a:pt x="40253" y="163290"/>
                  </a:lnTo>
                  <a:lnTo>
                    <a:pt x="66249" y="157624"/>
                  </a:lnTo>
                  <a:lnTo>
                    <a:pt x="94117" y="151028"/>
                  </a:lnTo>
                  <a:lnTo>
                    <a:pt x="107176" y="146332"/>
                  </a:lnTo>
                  <a:lnTo>
                    <a:pt x="119553" y="140755"/>
                  </a:lnTo>
                  <a:lnTo>
                    <a:pt x="131475" y="134590"/>
                  </a:lnTo>
                  <a:lnTo>
                    <a:pt x="140646" y="126810"/>
                  </a:lnTo>
                  <a:lnTo>
                    <a:pt x="147984" y="117951"/>
                  </a:lnTo>
                  <a:lnTo>
                    <a:pt x="154099" y="108376"/>
                  </a:lnTo>
                  <a:lnTo>
                    <a:pt x="156953" y="98322"/>
                  </a:lnTo>
                  <a:lnTo>
                    <a:pt x="157632" y="87949"/>
                  </a:lnTo>
                  <a:lnTo>
                    <a:pt x="144307" y="4517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 name="Group 130"/>
          <p:cNvGrpSpPr/>
          <p:nvPr/>
        </p:nvGrpSpPr>
        <p:grpSpPr>
          <a:xfrm>
            <a:off x="2003526" y="5692976"/>
            <a:ext cx="289522" cy="484510"/>
            <a:chOff x="2003526" y="5692976"/>
            <a:chExt cx="289522" cy="484510"/>
          </a:xfrm>
        </p:grpSpPr>
        <p:sp>
          <p:nvSpPr>
            <p:cNvPr id="129" name="Freeform 128"/>
            <p:cNvSpPr/>
            <p:nvPr/>
          </p:nvSpPr>
          <p:spPr>
            <a:xfrm>
              <a:off x="2280347" y="5692976"/>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2003526" y="5913208"/>
              <a:ext cx="133341" cy="264278"/>
            </a:xfrm>
            <a:custGeom>
              <a:avLst/>
              <a:gdLst/>
              <a:ahLst/>
              <a:cxnLst/>
              <a:rect l="0" t="0" r="0" b="0"/>
              <a:pathLst>
                <a:path w="133341" h="264278">
                  <a:moveTo>
                    <a:pt x="1532" y="0"/>
                  </a:moveTo>
                  <a:lnTo>
                    <a:pt x="48297" y="11691"/>
                  </a:lnTo>
                  <a:lnTo>
                    <a:pt x="65743" y="18805"/>
                  </a:lnTo>
                  <a:lnTo>
                    <a:pt x="81045" y="27219"/>
                  </a:lnTo>
                  <a:lnTo>
                    <a:pt x="94916" y="36499"/>
                  </a:lnTo>
                  <a:lnTo>
                    <a:pt x="106611" y="46356"/>
                  </a:lnTo>
                  <a:lnTo>
                    <a:pt x="116854" y="56597"/>
                  </a:lnTo>
                  <a:lnTo>
                    <a:pt x="126130" y="67095"/>
                  </a:lnTo>
                  <a:lnTo>
                    <a:pt x="131091" y="77765"/>
                  </a:lnTo>
                  <a:lnTo>
                    <a:pt x="133174" y="88548"/>
                  </a:lnTo>
                  <a:lnTo>
                    <a:pt x="133340" y="99408"/>
                  </a:lnTo>
                  <a:lnTo>
                    <a:pt x="131003" y="110318"/>
                  </a:lnTo>
                  <a:lnTo>
                    <a:pt x="126998" y="121262"/>
                  </a:lnTo>
                  <a:lnTo>
                    <a:pt x="121881" y="132229"/>
                  </a:lnTo>
                  <a:lnTo>
                    <a:pt x="113576" y="140763"/>
                  </a:lnTo>
                  <a:lnTo>
                    <a:pt x="103145" y="147676"/>
                  </a:lnTo>
                  <a:lnTo>
                    <a:pt x="91297" y="153509"/>
                  </a:lnTo>
                  <a:lnTo>
                    <a:pt x="77281" y="156173"/>
                  </a:lnTo>
                  <a:lnTo>
                    <a:pt x="61819" y="156726"/>
                  </a:lnTo>
                  <a:lnTo>
                    <a:pt x="45394" y="155871"/>
                  </a:lnTo>
                  <a:lnTo>
                    <a:pt x="30773" y="154078"/>
                  </a:lnTo>
                  <a:lnTo>
                    <a:pt x="17356" y="151659"/>
                  </a:lnTo>
                  <a:lnTo>
                    <a:pt x="4740" y="148823"/>
                  </a:lnTo>
                  <a:lnTo>
                    <a:pt x="0" y="148155"/>
                  </a:lnTo>
                  <a:lnTo>
                    <a:pt x="511" y="148934"/>
                  </a:lnTo>
                  <a:lnTo>
                    <a:pt x="4522" y="150676"/>
                  </a:lnTo>
                  <a:lnTo>
                    <a:pt x="10866" y="155509"/>
                  </a:lnTo>
                  <a:lnTo>
                    <a:pt x="18766" y="162400"/>
                  </a:lnTo>
                  <a:lnTo>
                    <a:pt x="27704" y="170666"/>
                  </a:lnTo>
                  <a:lnTo>
                    <a:pt x="37332" y="181070"/>
                  </a:lnTo>
                  <a:lnTo>
                    <a:pt x="47422" y="192900"/>
                  </a:lnTo>
                  <a:lnTo>
                    <a:pt x="57819" y="205681"/>
                  </a:lnTo>
                  <a:lnTo>
                    <a:pt x="65974" y="217872"/>
                  </a:lnTo>
                  <a:lnTo>
                    <a:pt x="72634" y="229670"/>
                  </a:lnTo>
                  <a:lnTo>
                    <a:pt x="89624" y="2642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 name="Group 143"/>
          <p:cNvGrpSpPr/>
          <p:nvPr/>
        </p:nvGrpSpPr>
        <p:grpSpPr>
          <a:xfrm>
            <a:off x="1520549" y="6496820"/>
            <a:ext cx="2290406" cy="825868"/>
            <a:chOff x="1520549" y="6496820"/>
            <a:chExt cx="2290406" cy="825868"/>
          </a:xfrm>
        </p:grpSpPr>
        <p:sp>
          <p:nvSpPr>
            <p:cNvPr id="132" name="Freeform 131"/>
            <p:cNvSpPr/>
            <p:nvPr/>
          </p:nvSpPr>
          <p:spPr>
            <a:xfrm>
              <a:off x="1696734" y="6496820"/>
              <a:ext cx="171327" cy="277726"/>
            </a:xfrm>
            <a:custGeom>
              <a:avLst/>
              <a:gdLst/>
              <a:ahLst/>
              <a:cxnLst/>
              <a:rect l="0" t="0" r="0" b="0"/>
              <a:pathLst>
                <a:path w="171327" h="277726">
                  <a:moveTo>
                    <a:pt x="154162" y="0"/>
                  </a:moveTo>
                  <a:lnTo>
                    <a:pt x="136625" y="29228"/>
                  </a:lnTo>
                  <a:lnTo>
                    <a:pt x="121490" y="53367"/>
                  </a:lnTo>
                  <a:lnTo>
                    <a:pt x="114028" y="64942"/>
                  </a:lnTo>
                  <a:lnTo>
                    <a:pt x="105383" y="75106"/>
                  </a:lnTo>
                  <a:lnTo>
                    <a:pt x="95949" y="84329"/>
                  </a:lnTo>
                  <a:lnTo>
                    <a:pt x="85989" y="92925"/>
                  </a:lnTo>
                  <a:lnTo>
                    <a:pt x="81796" y="101102"/>
                  </a:lnTo>
                  <a:lnTo>
                    <a:pt x="81448" y="109000"/>
                  </a:lnTo>
                  <a:lnTo>
                    <a:pt x="83663" y="116714"/>
                  </a:lnTo>
                  <a:lnTo>
                    <a:pt x="88810" y="124302"/>
                  </a:lnTo>
                  <a:lnTo>
                    <a:pt x="95912" y="131808"/>
                  </a:lnTo>
                  <a:lnTo>
                    <a:pt x="104317" y="139260"/>
                  </a:lnTo>
                  <a:lnTo>
                    <a:pt x="113591" y="146674"/>
                  </a:lnTo>
                  <a:lnTo>
                    <a:pt x="123444" y="154064"/>
                  </a:lnTo>
                  <a:lnTo>
                    <a:pt x="133683" y="161438"/>
                  </a:lnTo>
                  <a:lnTo>
                    <a:pt x="142957" y="168801"/>
                  </a:lnTo>
                  <a:lnTo>
                    <a:pt x="151586" y="176157"/>
                  </a:lnTo>
                  <a:lnTo>
                    <a:pt x="159786" y="183507"/>
                  </a:lnTo>
                  <a:lnTo>
                    <a:pt x="165252" y="193301"/>
                  </a:lnTo>
                  <a:lnTo>
                    <a:pt x="168897" y="204725"/>
                  </a:lnTo>
                  <a:lnTo>
                    <a:pt x="171326" y="217235"/>
                  </a:lnTo>
                  <a:lnTo>
                    <a:pt x="170499" y="229246"/>
                  </a:lnTo>
                  <a:lnTo>
                    <a:pt x="167500" y="240923"/>
                  </a:lnTo>
                  <a:lnTo>
                    <a:pt x="163054" y="252378"/>
                  </a:lnTo>
                  <a:lnTo>
                    <a:pt x="156420" y="261239"/>
                  </a:lnTo>
                  <a:lnTo>
                    <a:pt x="148326" y="268370"/>
                  </a:lnTo>
                  <a:lnTo>
                    <a:pt x="139260" y="274347"/>
                  </a:lnTo>
                  <a:lnTo>
                    <a:pt x="128322" y="277108"/>
                  </a:lnTo>
                  <a:lnTo>
                    <a:pt x="116135" y="277725"/>
                  </a:lnTo>
                  <a:lnTo>
                    <a:pt x="103117" y="276913"/>
                  </a:lnTo>
                  <a:lnTo>
                    <a:pt x="90768" y="273924"/>
                  </a:lnTo>
                  <a:lnTo>
                    <a:pt x="78865" y="269486"/>
                  </a:lnTo>
                  <a:lnTo>
                    <a:pt x="67259" y="264079"/>
                  </a:lnTo>
                  <a:lnTo>
                    <a:pt x="57074" y="258028"/>
                  </a:lnTo>
                  <a:lnTo>
                    <a:pt x="47838" y="251547"/>
                  </a:lnTo>
                  <a:lnTo>
                    <a:pt x="39233" y="244779"/>
                  </a:lnTo>
                  <a:lnTo>
                    <a:pt x="31049" y="236596"/>
                  </a:lnTo>
                  <a:lnTo>
                    <a:pt x="23147" y="227471"/>
                  </a:lnTo>
                  <a:lnTo>
                    <a:pt x="0" y="1982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1718757" y="6503516"/>
              <a:ext cx="225258" cy="257726"/>
            </a:xfrm>
            <a:custGeom>
              <a:avLst/>
              <a:gdLst/>
              <a:ahLst/>
              <a:cxnLst/>
              <a:rect l="0" t="0" r="0" b="0"/>
              <a:pathLst>
                <a:path w="225258" h="257726">
                  <a:moveTo>
                    <a:pt x="88093" y="15327"/>
                  </a:moveTo>
                  <a:lnTo>
                    <a:pt x="225257" y="15327"/>
                  </a:lnTo>
                  <a:lnTo>
                    <a:pt x="219610" y="15327"/>
                  </a:lnTo>
                  <a:lnTo>
                    <a:pt x="211253" y="14104"/>
                  </a:lnTo>
                  <a:lnTo>
                    <a:pt x="200787" y="12065"/>
                  </a:lnTo>
                  <a:lnTo>
                    <a:pt x="188916" y="9482"/>
                  </a:lnTo>
                  <a:lnTo>
                    <a:pt x="177331" y="6537"/>
                  </a:lnTo>
                  <a:lnTo>
                    <a:pt x="165938" y="3349"/>
                  </a:lnTo>
                  <a:lnTo>
                    <a:pt x="154672" y="0"/>
                  </a:lnTo>
                  <a:lnTo>
                    <a:pt x="144714" y="1439"/>
                  </a:lnTo>
                  <a:lnTo>
                    <a:pt x="135628" y="6068"/>
                  </a:lnTo>
                  <a:lnTo>
                    <a:pt x="127124" y="12825"/>
                  </a:lnTo>
                  <a:lnTo>
                    <a:pt x="119008" y="21001"/>
                  </a:lnTo>
                  <a:lnTo>
                    <a:pt x="111150" y="30122"/>
                  </a:lnTo>
                  <a:lnTo>
                    <a:pt x="103464" y="39872"/>
                  </a:lnTo>
                  <a:lnTo>
                    <a:pt x="95893" y="48820"/>
                  </a:lnTo>
                  <a:lnTo>
                    <a:pt x="88399" y="57232"/>
                  </a:lnTo>
                  <a:lnTo>
                    <a:pt x="80956" y="65286"/>
                  </a:lnTo>
                  <a:lnTo>
                    <a:pt x="77218" y="74327"/>
                  </a:lnTo>
                  <a:lnTo>
                    <a:pt x="75949" y="84025"/>
                  </a:lnTo>
                  <a:lnTo>
                    <a:pt x="76326" y="94161"/>
                  </a:lnTo>
                  <a:lnTo>
                    <a:pt x="80248" y="102141"/>
                  </a:lnTo>
                  <a:lnTo>
                    <a:pt x="86534" y="108685"/>
                  </a:lnTo>
                  <a:lnTo>
                    <a:pt x="94394" y="114271"/>
                  </a:lnTo>
                  <a:lnTo>
                    <a:pt x="102082" y="120442"/>
                  </a:lnTo>
                  <a:lnTo>
                    <a:pt x="109654" y="127003"/>
                  </a:lnTo>
                  <a:lnTo>
                    <a:pt x="117149" y="133824"/>
                  </a:lnTo>
                  <a:lnTo>
                    <a:pt x="132002" y="147929"/>
                  </a:lnTo>
                  <a:lnTo>
                    <a:pt x="139389" y="155116"/>
                  </a:lnTo>
                  <a:lnTo>
                    <a:pt x="144313" y="164801"/>
                  </a:lnTo>
                  <a:lnTo>
                    <a:pt x="147596" y="176152"/>
                  </a:lnTo>
                  <a:lnTo>
                    <a:pt x="149785" y="188613"/>
                  </a:lnTo>
                  <a:lnTo>
                    <a:pt x="150020" y="200591"/>
                  </a:lnTo>
                  <a:lnTo>
                    <a:pt x="148954" y="212247"/>
                  </a:lnTo>
                  <a:lnTo>
                    <a:pt x="147020" y="223688"/>
                  </a:lnTo>
                  <a:lnTo>
                    <a:pt x="142059" y="233763"/>
                  </a:lnTo>
                  <a:lnTo>
                    <a:pt x="135082" y="242926"/>
                  </a:lnTo>
                  <a:lnTo>
                    <a:pt x="126760" y="251481"/>
                  </a:lnTo>
                  <a:lnTo>
                    <a:pt x="115094" y="255962"/>
                  </a:lnTo>
                  <a:lnTo>
                    <a:pt x="101200" y="257725"/>
                  </a:lnTo>
                  <a:lnTo>
                    <a:pt x="85819" y="257678"/>
                  </a:lnTo>
                  <a:lnTo>
                    <a:pt x="71895" y="256422"/>
                  </a:lnTo>
                  <a:lnTo>
                    <a:pt x="58942" y="254362"/>
                  </a:lnTo>
                  <a:lnTo>
                    <a:pt x="46636" y="251765"/>
                  </a:lnTo>
                  <a:lnTo>
                    <a:pt x="35984" y="247586"/>
                  </a:lnTo>
                  <a:lnTo>
                    <a:pt x="26437" y="242354"/>
                  </a:lnTo>
                  <a:lnTo>
                    <a:pt x="0" y="2245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1520549" y="6849191"/>
              <a:ext cx="2290406" cy="99051"/>
            </a:xfrm>
            <a:custGeom>
              <a:avLst/>
              <a:gdLst/>
              <a:ahLst/>
              <a:cxnLst/>
              <a:rect l="0" t="0" r="0" b="0"/>
              <a:pathLst>
                <a:path w="2290406" h="99051">
                  <a:moveTo>
                    <a:pt x="0" y="0"/>
                  </a:moveTo>
                  <a:lnTo>
                    <a:pt x="116767" y="0"/>
                  </a:lnTo>
                  <a:lnTo>
                    <a:pt x="139020" y="1224"/>
                  </a:lnTo>
                  <a:lnTo>
                    <a:pt x="159973" y="3262"/>
                  </a:lnTo>
                  <a:lnTo>
                    <a:pt x="180059" y="5845"/>
                  </a:lnTo>
                  <a:lnTo>
                    <a:pt x="218691" y="8715"/>
                  </a:lnTo>
                  <a:lnTo>
                    <a:pt x="257475" y="11214"/>
                  </a:lnTo>
                  <a:lnTo>
                    <a:pt x="278095" y="13593"/>
                  </a:lnTo>
                  <a:lnTo>
                    <a:pt x="320583" y="19499"/>
                  </a:lnTo>
                  <a:lnTo>
                    <a:pt x="664425" y="69744"/>
                  </a:lnTo>
                  <a:lnTo>
                    <a:pt x="691322" y="72189"/>
                  </a:lnTo>
                  <a:lnTo>
                    <a:pt x="774719" y="76855"/>
                  </a:lnTo>
                  <a:lnTo>
                    <a:pt x="801556" y="79377"/>
                  </a:lnTo>
                  <a:lnTo>
                    <a:pt x="912012" y="92217"/>
                  </a:lnTo>
                  <a:lnTo>
                    <a:pt x="939579" y="94512"/>
                  </a:lnTo>
                  <a:lnTo>
                    <a:pt x="993047" y="97063"/>
                  </a:lnTo>
                  <a:lnTo>
                    <a:pt x="1048621" y="98197"/>
                  </a:lnTo>
                  <a:lnTo>
                    <a:pt x="1242314" y="99050"/>
                  </a:lnTo>
                  <a:lnTo>
                    <a:pt x="1269896" y="97845"/>
                  </a:lnTo>
                  <a:lnTo>
                    <a:pt x="1296848" y="95817"/>
                  </a:lnTo>
                  <a:lnTo>
                    <a:pt x="1323380" y="93242"/>
                  </a:lnTo>
                  <a:lnTo>
                    <a:pt x="1375699" y="90381"/>
                  </a:lnTo>
                  <a:lnTo>
                    <a:pt x="1427501" y="87886"/>
                  </a:lnTo>
                  <a:lnTo>
                    <a:pt x="1453305" y="85508"/>
                  </a:lnTo>
                  <a:lnTo>
                    <a:pt x="1479073" y="82699"/>
                  </a:lnTo>
                  <a:lnTo>
                    <a:pt x="1504815" y="80826"/>
                  </a:lnTo>
                  <a:lnTo>
                    <a:pt x="1556257" y="78745"/>
                  </a:lnTo>
                  <a:lnTo>
                    <a:pt x="1633369" y="77574"/>
                  </a:lnTo>
                  <a:lnTo>
                    <a:pt x="2038625" y="77081"/>
                  </a:lnTo>
                  <a:lnTo>
                    <a:pt x="2058929" y="75857"/>
                  </a:lnTo>
                  <a:lnTo>
                    <a:pt x="2078583" y="73818"/>
                  </a:lnTo>
                  <a:lnTo>
                    <a:pt x="2097803" y="71235"/>
                  </a:lnTo>
                  <a:lnTo>
                    <a:pt x="2132209" y="68365"/>
                  </a:lnTo>
                  <a:lnTo>
                    <a:pt x="2194175" y="66522"/>
                  </a:lnTo>
                  <a:lnTo>
                    <a:pt x="2207899" y="65148"/>
                  </a:lnTo>
                  <a:lnTo>
                    <a:pt x="2220719" y="63008"/>
                  </a:lnTo>
                  <a:lnTo>
                    <a:pt x="2232936" y="60357"/>
                  </a:lnTo>
                  <a:lnTo>
                    <a:pt x="2244751" y="57367"/>
                  </a:lnTo>
                  <a:lnTo>
                    <a:pt x="2256299" y="54150"/>
                  </a:lnTo>
                  <a:lnTo>
                    <a:pt x="2290405" y="440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3335180" y="7014364"/>
              <a:ext cx="228420" cy="199278"/>
            </a:xfrm>
            <a:custGeom>
              <a:avLst/>
              <a:gdLst/>
              <a:ahLst/>
              <a:cxnLst/>
              <a:rect l="0" t="0" r="0" b="0"/>
              <a:pathLst>
                <a:path w="228420" h="199278">
                  <a:moveTo>
                    <a:pt x="90369" y="0"/>
                  </a:moveTo>
                  <a:lnTo>
                    <a:pt x="131289" y="5845"/>
                  </a:lnTo>
                  <a:lnTo>
                    <a:pt x="148237" y="10014"/>
                  </a:lnTo>
                  <a:lnTo>
                    <a:pt x="164429" y="15241"/>
                  </a:lnTo>
                  <a:lnTo>
                    <a:pt x="180118" y="21172"/>
                  </a:lnTo>
                  <a:lnTo>
                    <a:pt x="193025" y="27573"/>
                  </a:lnTo>
                  <a:lnTo>
                    <a:pt x="204076" y="34287"/>
                  </a:lnTo>
                  <a:lnTo>
                    <a:pt x="213890" y="41211"/>
                  </a:lnTo>
                  <a:lnTo>
                    <a:pt x="220433" y="50721"/>
                  </a:lnTo>
                  <a:lnTo>
                    <a:pt x="224796" y="61954"/>
                  </a:lnTo>
                  <a:lnTo>
                    <a:pt x="227704" y="74337"/>
                  </a:lnTo>
                  <a:lnTo>
                    <a:pt x="228419" y="87487"/>
                  </a:lnTo>
                  <a:lnTo>
                    <a:pt x="227672" y="101148"/>
                  </a:lnTo>
                  <a:lnTo>
                    <a:pt x="225951" y="115148"/>
                  </a:lnTo>
                  <a:lnTo>
                    <a:pt x="222356" y="126929"/>
                  </a:lnTo>
                  <a:lnTo>
                    <a:pt x="217513" y="137230"/>
                  </a:lnTo>
                  <a:lnTo>
                    <a:pt x="211837" y="146544"/>
                  </a:lnTo>
                  <a:lnTo>
                    <a:pt x="204383" y="155201"/>
                  </a:lnTo>
                  <a:lnTo>
                    <a:pt x="195742" y="163420"/>
                  </a:lnTo>
                  <a:lnTo>
                    <a:pt x="186312" y="171346"/>
                  </a:lnTo>
                  <a:lnTo>
                    <a:pt x="175130" y="179076"/>
                  </a:lnTo>
                  <a:lnTo>
                    <a:pt x="162782" y="186677"/>
                  </a:lnTo>
                  <a:lnTo>
                    <a:pt x="149656" y="194191"/>
                  </a:lnTo>
                  <a:lnTo>
                    <a:pt x="136011" y="197977"/>
                  </a:lnTo>
                  <a:lnTo>
                    <a:pt x="122021" y="199277"/>
                  </a:lnTo>
                  <a:lnTo>
                    <a:pt x="107800" y="198921"/>
                  </a:lnTo>
                  <a:lnTo>
                    <a:pt x="93425" y="197460"/>
                  </a:lnTo>
                  <a:lnTo>
                    <a:pt x="78948" y="195262"/>
                  </a:lnTo>
                  <a:lnTo>
                    <a:pt x="64403" y="192574"/>
                  </a:lnTo>
                  <a:lnTo>
                    <a:pt x="51035" y="188335"/>
                  </a:lnTo>
                  <a:lnTo>
                    <a:pt x="38453" y="183061"/>
                  </a:lnTo>
                  <a:lnTo>
                    <a:pt x="26394" y="177098"/>
                  </a:lnTo>
                  <a:lnTo>
                    <a:pt x="17132" y="169453"/>
                  </a:lnTo>
                  <a:lnTo>
                    <a:pt x="9733" y="160686"/>
                  </a:lnTo>
                  <a:lnTo>
                    <a:pt x="3577" y="151170"/>
                  </a:lnTo>
                  <a:lnTo>
                    <a:pt x="697" y="141155"/>
                  </a:lnTo>
                  <a:lnTo>
                    <a:pt x="0" y="130809"/>
                  </a:lnTo>
                  <a:lnTo>
                    <a:pt x="759" y="120240"/>
                  </a:lnTo>
                  <a:lnTo>
                    <a:pt x="6159" y="113195"/>
                  </a:lnTo>
                  <a:lnTo>
                    <a:pt x="14653" y="108498"/>
                  </a:lnTo>
                  <a:lnTo>
                    <a:pt x="25210" y="105367"/>
                  </a:lnTo>
                  <a:lnTo>
                    <a:pt x="34694" y="106950"/>
                  </a:lnTo>
                  <a:lnTo>
                    <a:pt x="43465" y="111676"/>
                  </a:lnTo>
                  <a:lnTo>
                    <a:pt x="51759" y="118497"/>
                  </a:lnTo>
                  <a:lnTo>
                    <a:pt x="74025" y="135863"/>
                  </a:lnTo>
                  <a:lnTo>
                    <a:pt x="86814" y="145633"/>
                  </a:lnTo>
                  <a:lnTo>
                    <a:pt x="110812" y="163014"/>
                  </a:lnTo>
                  <a:lnTo>
                    <a:pt x="156439" y="198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3052158" y="7019530"/>
              <a:ext cx="117225" cy="303158"/>
            </a:xfrm>
            <a:custGeom>
              <a:avLst/>
              <a:gdLst/>
              <a:ahLst/>
              <a:cxnLst/>
              <a:rect l="0" t="0" r="0" b="0"/>
              <a:pathLst>
                <a:path w="117225" h="303158">
                  <a:moveTo>
                    <a:pt x="65068" y="5845"/>
                  </a:moveTo>
                  <a:lnTo>
                    <a:pt x="29994" y="0"/>
                  </a:lnTo>
                  <a:lnTo>
                    <a:pt x="18438" y="1948"/>
                  </a:lnTo>
                  <a:lnTo>
                    <a:pt x="9511" y="6917"/>
                  </a:lnTo>
                  <a:lnTo>
                    <a:pt x="2336" y="13901"/>
                  </a:lnTo>
                  <a:lnTo>
                    <a:pt x="0" y="21004"/>
                  </a:lnTo>
                  <a:lnTo>
                    <a:pt x="890" y="28186"/>
                  </a:lnTo>
                  <a:lnTo>
                    <a:pt x="3930" y="35421"/>
                  </a:lnTo>
                  <a:lnTo>
                    <a:pt x="10850" y="40245"/>
                  </a:lnTo>
                  <a:lnTo>
                    <a:pt x="20358" y="43460"/>
                  </a:lnTo>
                  <a:lnTo>
                    <a:pt x="31591" y="45604"/>
                  </a:lnTo>
                  <a:lnTo>
                    <a:pt x="42750" y="45810"/>
                  </a:lnTo>
                  <a:lnTo>
                    <a:pt x="53860" y="44724"/>
                  </a:lnTo>
                  <a:lnTo>
                    <a:pt x="64937" y="42776"/>
                  </a:lnTo>
                  <a:lnTo>
                    <a:pt x="77215" y="41476"/>
                  </a:lnTo>
                  <a:lnTo>
                    <a:pt x="90295" y="40611"/>
                  </a:lnTo>
                  <a:lnTo>
                    <a:pt x="103909" y="40034"/>
                  </a:lnTo>
                  <a:lnTo>
                    <a:pt x="111762" y="43320"/>
                  </a:lnTo>
                  <a:lnTo>
                    <a:pt x="115773" y="49181"/>
                  </a:lnTo>
                  <a:lnTo>
                    <a:pt x="117224" y="56759"/>
                  </a:lnTo>
                  <a:lnTo>
                    <a:pt x="116967" y="65481"/>
                  </a:lnTo>
                  <a:lnTo>
                    <a:pt x="115573" y="74967"/>
                  </a:lnTo>
                  <a:lnTo>
                    <a:pt x="97703" y="158946"/>
                  </a:lnTo>
                  <a:lnTo>
                    <a:pt x="90584" y="190123"/>
                  </a:lnTo>
                  <a:lnTo>
                    <a:pt x="79697" y="240846"/>
                  </a:lnTo>
                  <a:lnTo>
                    <a:pt x="65068" y="3031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2753844" y="7036387"/>
              <a:ext cx="140320" cy="231779"/>
            </a:xfrm>
            <a:custGeom>
              <a:avLst/>
              <a:gdLst/>
              <a:ahLst/>
              <a:cxnLst/>
              <a:rect l="0" t="0" r="0" b="0"/>
              <a:pathLst>
                <a:path w="140320" h="231779">
                  <a:moveTo>
                    <a:pt x="132139" y="0"/>
                  </a:moveTo>
                  <a:lnTo>
                    <a:pt x="120447" y="29229"/>
                  </a:lnTo>
                  <a:lnTo>
                    <a:pt x="111445" y="53366"/>
                  </a:lnTo>
                  <a:lnTo>
                    <a:pt x="107331" y="64941"/>
                  </a:lnTo>
                  <a:lnTo>
                    <a:pt x="98471" y="76329"/>
                  </a:lnTo>
                  <a:lnTo>
                    <a:pt x="86447" y="87591"/>
                  </a:lnTo>
                  <a:lnTo>
                    <a:pt x="72314" y="98770"/>
                  </a:lnTo>
                  <a:lnTo>
                    <a:pt x="65338" y="108669"/>
                  </a:lnTo>
                  <a:lnTo>
                    <a:pt x="63135" y="117715"/>
                  </a:lnTo>
                  <a:lnTo>
                    <a:pt x="64113" y="126194"/>
                  </a:lnTo>
                  <a:lnTo>
                    <a:pt x="69659" y="134293"/>
                  </a:lnTo>
                  <a:lnTo>
                    <a:pt x="78251" y="142139"/>
                  </a:lnTo>
                  <a:lnTo>
                    <a:pt x="88872" y="149817"/>
                  </a:lnTo>
                  <a:lnTo>
                    <a:pt x="98401" y="157383"/>
                  </a:lnTo>
                  <a:lnTo>
                    <a:pt x="107200" y="164874"/>
                  </a:lnTo>
                  <a:lnTo>
                    <a:pt x="115513" y="172315"/>
                  </a:lnTo>
                  <a:lnTo>
                    <a:pt x="123502" y="180946"/>
                  </a:lnTo>
                  <a:lnTo>
                    <a:pt x="131275" y="190371"/>
                  </a:lnTo>
                  <a:lnTo>
                    <a:pt x="138904" y="200324"/>
                  </a:lnTo>
                  <a:lnTo>
                    <a:pt x="140319" y="209407"/>
                  </a:lnTo>
                  <a:lnTo>
                    <a:pt x="137592" y="217908"/>
                  </a:lnTo>
                  <a:lnTo>
                    <a:pt x="132104" y="226024"/>
                  </a:lnTo>
                  <a:lnTo>
                    <a:pt x="123551" y="230211"/>
                  </a:lnTo>
                  <a:lnTo>
                    <a:pt x="112955" y="231778"/>
                  </a:lnTo>
                  <a:lnTo>
                    <a:pt x="100997" y="231600"/>
                  </a:lnTo>
                  <a:lnTo>
                    <a:pt x="89354" y="229033"/>
                  </a:lnTo>
                  <a:lnTo>
                    <a:pt x="77922" y="224876"/>
                  </a:lnTo>
                  <a:lnTo>
                    <a:pt x="66630" y="219657"/>
                  </a:lnTo>
                  <a:lnTo>
                    <a:pt x="55432" y="213731"/>
                  </a:lnTo>
                  <a:lnTo>
                    <a:pt x="44296" y="207334"/>
                  </a:lnTo>
                  <a:lnTo>
                    <a:pt x="0" y="1761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2841936" y="7080433"/>
              <a:ext cx="154163" cy="44047"/>
            </a:xfrm>
            <a:custGeom>
              <a:avLst/>
              <a:gdLst/>
              <a:ahLst/>
              <a:cxnLst/>
              <a:rect l="0" t="0" r="0" b="0"/>
              <a:pathLst>
                <a:path w="154163" h="44047">
                  <a:moveTo>
                    <a:pt x="0" y="0"/>
                  </a:moveTo>
                  <a:lnTo>
                    <a:pt x="40920" y="17537"/>
                  </a:lnTo>
                  <a:lnTo>
                    <a:pt x="59091" y="23927"/>
                  </a:lnTo>
                  <a:lnTo>
                    <a:pt x="77323" y="29410"/>
                  </a:lnTo>
                  <a:lnTo>
                    <a:pt x="154162" y="440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2434566" y="7069421"/>
              <a:ext cx="179012" cy="176187"/>
            </a:xfrm>
            <a:custGeom>
              <a:avLst/>
              <a:gdLst/>
              <a:ahLst/>
              <a:cxnLst/>
              <a:rect l="0" t="0" r="0" b="0"/>
              <a:pathLst>
                <a:path w="179012" h="176187">
                  <a:moveTo>
                    <a:pt x="88035" y="0"/>
                  </a:moveTo>
                  <a:lnTo>
                    <a:pt x="123109" y="5846"/>
                  </a:lnTo>
                  <a:lnTo>
                    <a:pt x="135888" y="12463"/>
                  </a:lnTo>
                  <a:lnTo>
                    <a:pt x="146854" y="21767"/>
                  </a:lnTo>
                  <a:lnTo>
                    <a:pt x="156612" y="32864"/>
                  </a:lnTo>
                  <a:lnTo>
                    <a:pt x="164341" y="43933"/>
                  </a:lnTo>
                  <a:lnTo>
                    <a:pt x="170717" y="54982"/>
                  </a:lnTo>
                  <a:lnTo>
                    <a:pt x="176191" y="66019"/>
                  </a:lnTo>
                  <a:lnTo>
                    <a:pt x="178617" y="77048"/>
                  </a:lnTo>
                  <a:lnTo>
                    <a:pt x="179011" y="88070"/>
                  </a:lnTo>
                  <a:lnTo>
                    <a:pt x="178050" y="99090"/>
                  </a:lnTo>
                  <a:lnTo>
                    <a:pt x="174962" y="108883"/>
                  </a:lnTo>
                  <a:lnTo>
                    <a:pt x="170457" y="117858"/>
                  </a:lnTo>
                  <a:lnTo>
                    <a:pt x="165006" y="126289"/>
                  </a:lnTo>
                  <a:lnTo>
                    <a:pt x="154031" y="131909"/>
                  </a:lnTo>
                  <a:lnTo>
                    <a:pt x="139374" y="135657"/>
                  </a:lnTo>
                  <a:lnTo>
                    <a:pt x="122261" y="138155"/>
                  </a:lnTo>
                  <a:lnTo>
                    <a:pt x="105958" y="137373"/>
                  </a:lnTo>
                  <a:lnTo>
                    <a:pt x="90196" y="134405"/>
                  </a:lnTo>
                  <a:lnTo>
                    <a:pt x="60855" y="125805"/>
                  </a:lnTo>
                  <a:lnTo>
                    <a:pt x="35579" y="117905"/>
                  </a:lnTo>
                  <a:lnTo>
                    <a:pt x="24924" y="112862"/>
                  </a:lnTo>
                  <a:lnTo>
                    <a:pt x="15373" y="107052"/>
                  </a:lnTo>
                  <a:lnTo>
                    <a:pt x="6559" y="100732"/>
                  </a:lnTo>
                  <a:lnTo>
                    <a:pt x="1907" y="92849"/>
                  </a:lnTo>
                  <a:lnTo>
                    <a:pt x="29" y="83922"/>
                  </a:lnTo>
                  <a:lnTo>
                    <a:pt x="0" y="74301"/>
                  </a:lnTo>
                  <a:lnTo>
                    <a:pt x="3652" y="70333"/>
                  </a:lnTo>
                  <a:lnTo>
                    <a:pt x="9756" y="70136"/>
                  </a:lnTo>
                  <a:lnTo>
                    <a:pt x="17497" y="72451"/>
                  </a:lnTo>
                  <a:lnTo>
                    <a:pt x="27551" y="77666"/>
                  </a:lnTo>
                  <a:lnTo>
                    <a:pt x="39148" y="84812"/>
                  </a:lnTo>
                  <a:lnTo>
                    <a:pt x="51773" y="93247"/>
                  </a:lnTo>
                  <a:lnTo>
                    <a:pt x="62637" y="101317"/>
                  </a:lnTo>
                  <a:lnTo>
                    <a:pt x="72327" y="109144"/>
                  </a:lnTo>
                  <a:lnTo>
                    <a:pt x="81233" y="116810"/>
                  </a:lnTo>
                  <a:lnTo>
                    <a:pt x="89618" y="125590"/>
                  </a:lnTo>
                  <a:lnTo>
                    <a:pt x="132081" y="1761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2027081" y="7047399"/>
              <a:ext cx="187198" cy="132139"/>
            </a:xfrm>
            <a:custGeom>
              <a:avLst/>
              <a:gdLst/>
              <a:ahLst/>
              <a:cxnLst/>
              <a:rect l="0" t="0" r="0" b="0"/>
              <a:pathLst>
                <a:path w="187198" h="132139">
                  <a:moveTo>
                    <a:pt x="0" y="0"/>
                  </a:moveTo>
                  <a:lnTo>
                    <a:pt x="0" y="23382"/>
                  </a:lnTo>
                  <a:lnTo>
                    <a:pt x="2447" y="32717"/>
                  </a:lnTo>
                  <a:lnTo>
                    <a:pt x="6525" y="41387"/>
                  </a:lnTo>
                  <a:lnTo>
                    <a:pt x="11691" y="49615"/>
                  </a:lnTo>
                  <a:lnTo>
                    <a:pt x="18806" y="57547"/>
                  </a:lnTo>
                  <a:lnTo>
                    <a:pt x="27219" y="65281"/>
                  </a:lnTo>
                  <a:lnTo>
                    <a:pt x="36499" y="72884"/>
                  </a:lnTo>
                  <a:lnTo>
                    <a:pt x="47579" y="80401"/>
                  </a:lnTo>
                  <a:lnTo>
                    <a:pt x="59860" y="87858"/>
                  </a:lnTo>
                  <a:lnTo>
                    <a:pt x="72941" y="95277"/>
                  </a:lnTo>
                  <a:lnTo>
                    <a:pt x="86556" y="101446"/>
                  </a:lnTo>
                  <a:lnTo>
                    <a:pt x="100527" y="106783"/>
                  </a:lnTo>
                  <a:lnTo>
                    <a:pt x="140309" y="120139"/>
                  </a:lnTo>
                  <a:lnTo>
                    <a:pt x="187197" y="1321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2082139" y="7069421"/>
              <a:ext cx="99105" cy="242256"/>
            </a:xfrm>
            <a:custGeom>
              <a:avLst/>
              <a:gdLst/>
              <a:ahLst/>
              <a:cxnLst/>
              <a:rect l="0" t="0" r="0" b="0"/>
              <a:pathLst>
                <a:path w="99105" h="242256">
                  <a:moveTo>
                    <a:pt x="99104" y="0"/>
                  </a:moveTo>
                  <a:lnTo>
                    <a:pt x="87413" y="40920"/>
                  </a:lnTo>
                  <a:lnTo>
                    <a:pt x="80298" y="59091"/>
                  </a:lnTo>
                  <a:lnTo>
                    <a:pt x="71885" y="77324"/>
                  </a:lnTo>
                  <a:lnTo>
                    <a:pt x="62605" y="95595"/>
                  </a:lnTo>
                  <a:lnTo>
                    <a:pt x="53972" y="113894"/>
                  </a:lnTo>
                  <a:lnTo>
                    <a:pt x="37854" y="150539"/>
                  </a:lnTo>
                  <a:lnTo>
                    <a:pt x="31353" y="167653"/>
                  </a:lnTo>
                  <a:lnTo>
                    <a:pt x="25796" y="183956"/>
                  </a:lnTo>
                  <a:lnTo>
                    <a:pt x="0" y="2422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1674711" y="6981329"/>
              <a:ext cx="146277" cy="256528"/>
            </a:xfrm>
            <a:custGeom>
              <a:avLst/>
              <a:gdLst/>
              <a:ahLst/>
              <a:cxnLst/>
              <a:rect l="0" t="0" r="0" b="0"/>
              <a:pathLst>
                <a:path w="146277" h="256528">
                  <a:moveTo>
                    <a:pt x="99104" y="0"/>
                  </a:moveTo>
                  <a:lnTo>
                    <a:pt x="81567" y="29229"/>
                  </a:lnTo>
                  <a:lnTo>
                    <a:pt x="75178" y="42732"/>
                  </a:lnTo>
                  <a:lnTo>
                    <a:pt x="69695" y="56629"/>
                  </a:lnTo>
                  <a:lnTo>
                    <a:pt x="64816" y="70787"/>
                  </a:lnTo>
                  <a:lnTo>
                    <a:pt x="62787" y="83897"/>
                  </a:lnTo>
                  <a:lnTo>
                    <a:pt x="62657" y="96307"/>
                  </a:lnTo>
                  <a:lnTo>
                    <a:pt x="63795" y="108251"/>
                  </a:lnTo>
                  <a:lnTo>
                    <a:pt x="69447" y="117437"/>
                  </a:lnTo>
                  <a:lnTo>
                    <a:pt x="78109" y="124785"/>
                  </a:lnTo>
                  <a:lnTo>
                    <a:pt x="88778" y="130907"/>
                  </a:lnTo>
                  <a:lnTo>
                    <a:pt x="98338" y="137435"/>
                  </a:lnTo>
                  <a:lnTo>
                    <a:pt x="107158" y="144234"/>
                  </a:lnTo>
                  <a:lnTo>
                    <a:pt x="115485" y="151214"/>
                  </a:lnTo>
                  <a:lnTo>
                    <a:pt x="122260" y="159538"/>
                  </a:lnTo>
                  <a:lnTo>
                    <a:pt x="128000" y="168757"/>
                  </a:lnTo>
                  <a:lnTo>
                    <a:pt x="133050" y="178575"/>
                  </a:lnTo>
                  <a:lnTo>
                    <a:pt x="137640" y="188789"/>
                  </a:lnTo>
                  <a:lnTo>
                    <a:pt x="141924" y="199270"/>
                  </a:lnTo>
                  <a:lnTo>
                    <a:pt x="146003" y="209928"/>
                  </a:lnTo>
                  <a:lnTo>
                    <a:pt x="146276" y="219480"/>
                  </a:lnTo>
                  <a:lnTo>
                    <a:pt x="144011" y="228295"/>
                  </a:lnTo>
                  <a:lnTo>
                    <a:pt x="140053" y="236618"/>
                  </a:lnTo>
                  <a:lnTo>
                    <a:pt x="132521" y="243392"/>
                  </a:lnTo>
                  <a:lnTo>
                    <a:pt x="122606" y="249130"/>
                  </a:lnTo>
                  <a:lnTo>
                    <a:pt x="111101" y="254179"/>
                  </a:lnTo>
                  <a:lnTo>
                    <a:pt x="98538" y="256323"/>
                  </a:lnTo>
                  <a:lnTo>
                    <a:pt x="85268" y="256527"/>
                  </a:lnTo>
                  <a:lnTo>
                    <a:pt x="71527" y="255440"/>
                  </a:lnTo>
                  <a:lnTo>
                    <a:pt x="58696" y="252269"/>
                  </a:lnTo>
                  <a:lnTo>
                    <a:pt x="46472" y="247708"/>
                  </a:lnTo>
                  <a:lnTo>
                    <a:pt x="0" y="2092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1729769" y="6981329"/>
              <a:ext cx="176186" cy="66071"/>
            </a:xfrm>
            <a:custGeom>
              <a:avLst/>
              <a:gdLst/>
              <a:ahLst/>
              <a:cxnLst/>
              <a:rect l="0" t="0" r="0" b="0"/>
              <a:pathLst>
                <a:path w="176186" h="66071">
                  <a:moveTo>
                    <a:pt x="0" y="0"/>
                  </a:moveTo>
                  <a:lnTo>
                    <a:pt x="40920" y="5846"/>
                  </a:lnTo>
                  <a:lnTo>
                    <a:pt x="56644" y="8791"/>
                  </a:lnTo>
                  <a:lnTo>
                    <a:pt x="70797" y="11979"/>
                  </a:lnTo>
                  <a:lnTo>
                    <a:pt x="83903" y="15327"/>
                  </a:lnTo>
                  <a:lnTo>
                    <a:pt x="96311" y="20006"/>
                  </a:lnTo>
                  <a:lnTo>
                    <a:pt x="108254" y="25573"/>
                  </a:lnTo>
                  <a:lnTo>
                    <a:pt x="119886" y="31731"/>
                  </a:lnTo>
                  <a:lnTo>
                    <a:pt x="131311" y="38283"/>
                  </a:lnTo>
                  <a:lnTo>
                    <a:pt x="142599" y="45098"/>
                  </a:lnTo>
                  <a:lnTo>
                    <a:pt x="176185" y="660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5" name="Freeform 144"/>
          <p:cNvSpPr/>
          <p:nvPr/>
        </p:nvSpPr>
        <p:spPr>
          <a:xfrm>
            <a:off x="3029133" y="7278641"/>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0" name="Group 159"/>
          <p:cNvGrpSpPr/>
          <p:nvPr/>
        </p:nvGrpSpPr>
        <p:grpSpPr>
          <a:xfrm>
            <a:off x="2049104" y="1739826"/>
            <a:ext cx="2312429" cy="418440"/>
            <a:chOff x="2049104" y="1739826"/>
            <a:chExt cx="2312429" cy="418440"/>
          </a:xfrm>
        </p:grpSpPr>
        <p:sp>
          <p:nvSpPr>
            <p:cNvPr id="146" name="Freeform 145"/>
            <p:cNvSpPr/>
            <p:nvPr/>
          </p:nvSpPr>
          <p:spPr>
            <a:xfrm>
              <a:off x="2556808" y="1750838"/>
              <a:ext cx="112213" cy="277660"/>
            </a:xfrm>
            <a:custGeom>
              <a:avLst/>
              <a:gdLst/>
              <a:ahLst/>
              <a:cxnLst/>
              <a:rect l="0" t="0" r="0" b="0"/>
              <a:pathLst>
                <a:path w="112213" h="277660">
                  <a:moveTo>
                    <a:pt x="42874" y="0"/>
                  </a:moveTo>
                  <a:lnTo>
                    <a:pt x="31183" y="29228"/>
                  </a:lnTo>
                  <a:lnTo>
                    <a:pt x="26516" y="43955"/>
                  </a:lnTo>
                  <a:lnTo>
                    <a:pt x="22180" y="59891"/>
                  </a:lnTo>
                  <a:lnTo>
                    <a:pt x="18067" y="76633"/>
                  </a:lnTo>
                  <a:lnTo>
                    <a:pt x="12877" y="91464"/>
                  </a:lnTo>
                  <a:lnTo>
                    <a:pt x="6971" y="105022"/>
                  </a:lnTo>
                  <a:lnTo>
                    <a:pt x="586" y="117731"/>
                  </a:lnTo>
                  <a:lnTo>
                    <a:pt x="0" y="124981"/>
                  </a:lnTo>
                  <a:lnTo>
                    <a:pt x="3280" y="128590"/>
                  </a:lnTo>
                  <a:lnTo>
                    <a:pt x="9137" y="129773"/>
                  </a:lnTo>
                  <a:lnTo>
                    <a:pt x="16712" y="129338"/>
                  </a:lnTo>
                  <a:lnTo>
                    <a:pt x="25433" y="127824"/>
                  </a:lnTo>
                  <a:lnTo>
                    <a:pt x="34917" y="125592"/>
                  </a:lnTo>
                  <a:lnTo>
                    <a:pt x="44911" y="125327"/>
                  </a:lnTo>
                  <a:lnTo>
                    <a:pt x="55243" y="126374"/>
                  </a:lnTo>
                  <a:lnTo>
                    <a:pt x="65802" y="128295"/>
                  </a:lnTo>
                  <a:lnTo>
                    <a:pt x="75289" y="133247"/>
                  </a:lnTo>
                  <a:lnTo>
                    <a:pt x="84060" y="140219"/>
                  </a:lnTo>
                  <a:lnTo>
                    <a:pt x="92354" y="148537"/>
                  </a:lnTo>
                  <a:lnTo>
                    <a:pt x="99108" y="157753"/>
                  </a:lnTo>
                  <a:lnTo>
                    <a:pt x="104833" y="167567"/>
                  </a:lnTo>
                  <a:lnTo>
                    <a:pt x="109874" y="177781"/>
                  </a:lnTo>
                  <a:lnTo>
                    <a:pt x="112011" y="189484"/>
                  </a:lnTo>
                  <a:lnTo>
                    <a:pt x="112212" y="202180"/>
                  </a:lnTo>
                  <a:lnTo>
                    <a:pt x="111122" y="215538"/>
                  </a:lnTo>
                  <a:lnTo>
                    <a:pt x="107949" y="228114"/>
                  </a:lnTo>
                  <a:lnTo>
                    <a:pt x="103386" y="240168"/>
                  </a:lnTo>
                  <a:lnTo>
                    <a:pt x="97898" y="251875"/>
                  </a:lnTo>
                  <a:lnTo>
                    <a:pt x="90568" y="260903"/>
                  </a:lnTo>
                  <a:lnTo>
                    <a:pt x="82011" y="268145"/>
                  </a:lnTo>
                  <a:lnTo>
                    <a:pt x="72636" y="274197"/>
                  </a:lnTo>
                  <a:lnTo>
                    <a:pt x="62716" y="277008"/>
                  </a:lnTo>
                  <a:lnTo>
                    <a:pt x="52431" y="277659"/>
                  </a:lnTo>
                  <a:lnTo>
                    <a:pt x="9839" y="27528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2555636" y="1739826"/>
              <a:ext cx="154163" cy="11013"/>
            </a:xfrm>
            <a:custGeom>
              <a:avLst/>
              <a:gdLst/>
              <a:ahLst/>
              <a:cxnLst/>
              <a:rect l="0" t="0" r="0" b="0"/>
              <a:pathLst>
                <a:path w="154163" h="11013">
                  <a:moveTo>
                    <a:pt x="0" y="11012"/>
                  </a:moveTo>
                  <a:lnTo>
                    <a:pt x="29228" y="5166"/>
                  </a:lnTo>
                  <a:lnTo>
                    <a:pt x="42732" y="3444"/>
                  </a:lnTo>
                  <a:lnTo>
                    <a:pt x="56629" y="2296"/>
                  </a:lnTo>
                  <a:lnTo>
                    <a:pt x="70787" y="1531"/>
                  </a:lnTo>
                  <a:lnTo>
                    <a:pt x="99570" y="680"/>
                  </a:lnTo>
                  <a:lnTo>
                    <a:pt x="15416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2742832" y="2015115"/>
              <a:ext cx="66071" cy="143151"/>
            </a:xfrm>
            <a:custGeom>
              <a:avLst/>
              <a:gdLst/>
              <a:ahLst/>
              <a:cxnLst/>
              <a:rect l="0" t="0" r="0" b="0"/>
              <a:pathLst>
                <a:path w="66071" h="143151">
                  <a:moveTo>
                    <a:pt x="66070" y="0"/>
                  </a:moveTo>
                  <a:lnTo>
                    <a:pt x="54379" y="29228"/>
                  </a:lnTo>
                  <a:lnTo>
                    <a:pt x="49711" y="42732"/>
                  </a:lnTo>
                  <a:lnTo>
                    <a:pt x="45376" y="56629"/>
                  </a:lnTo>
                  <a:lnTo>
                    <a:pt x="41262" y="70787"/>
                  </a:lnTo>
                  <a:lnTo>
                    <a:pt x="36073" y="83897"/>
                  </a:lnTo>
                  <a:lnTo>
                    <a:pt x="30166" y="96307"/>
                  </a:lnTo>
                  <a:lnTo>
                    <a:pt x="0" y="1431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2936726" y="1816907"/>
              <a:ext cx="180501" cy="108658"/>
            </a:xfrm>
            <a:custGeom>
              <a:avLst/>
              <a:gdLst/>
              <a:ahLst/>
              <a:cxnLst/>
              <a:rect l="0" t="0" r="0" b="0"/>
              <a:pathLst>
                <a:path w="180501" h="108658">
                  <a:moveTo>
                    <a:pt x="15326" y="0"/>
                  </a:moveTo>
                  <a:lnTo>
                    <a:pt x="15326" y="29228"/>
                  </a:lnTo>
                  <a:lnTo>
                    <a:pt x="14103" y="41509"/>
                  </a:lnTo>
                  <a:lnTo>
                    <a:pt x="12063" y="53366"/>
                  </a:lnTo>
                  <a:lnTo>
                    <a:pt x="9480" y="64942"/>
                  </a:lnTo>
                  <a:lnTo>
                    <a:pt x="6535" y="76329"/>
                  </a:lnTo>
                  <a:lnTo>
                    <a:pt x="3348" y="87591"/>
                  </a:lnTo>
                  <a:lnTo>
                    <a:pt x="0" y="98770"/>
                  </a:lnTo>
                  <a:lnTo>
                    <a:pt x="1438" y="104999"/>
                  </a:lnTo>
                  <a:lnTo>
                    <a:pt x="6068" y="107928"/>
                  </a:lnTo>
                  <a:lnTo>
                    <a:pt x="12824" y="108657"/>
                  </a:lnTo>
                  <a:lnTo>
                    <a:pt x="23446" y="107920"/>
                  </a:lnTo>
                  <a:lnTo>
                    <a:pt x="36645" y="106205"/>
                  </a:lnTo>
                  <a:lnTo>
                    <a:pt x="51562" y="103838"/>
                  </a:lnTo>
                  <a:lnTo>
                    <a:pt x="67624" y="102260"/>
                  </a:lnTo>
                  <a:lnTo>
                    <a:pt x="84450" y="101208"/>
                  </a:lnTo>
                  <a:lnTo>
                    <a:pt x="118235" y="100039"/>
                  </a:lnTo>
                  <a:lnTo>
                    <a:pt x="180500" y="991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3073179" y="1794884"/>
              <a:ext cx="11013" cy="275290"/>
            </a:xfrm>
            <a:custGeom>
              <a:avLst/>
              <a:gdLst/>
              <a:ahLst/>
              <a:cxnLst/>
              <a:rect l="0" t="0" r="0" b="0"/>
              <a:pathLst>
                <a:path w="11013" h="275290">
                  <a:moveTo>
                    <a:pt x="11012" y="0"/>
                  </a:moveTo>
                  <a:lnTo>
                    <a:pt x="5166" y="35074"/>
                  </a:lnTo>
                  <a:lnTo>
                    <a:pt x="3444" y="51523"/>
                  </a:lnTo>
                  <a:lnTo>
                    <a:pt x="2296" y="68607"/>
                  </a:lnTo>
                  <a:lnTo>
                    <a:pt x="1021" y="102679"/>
                  </a:lnTo>
                  <a:lnTo>
                    <a:pt x="454" y="134135"/>
                  </a:lnTo>
                  <a:lnTo>
                    <a:pt x="1526" y="149375"/>
                  </a:lnTo>
                  <a:lnTo>
                    <a:pt x="3465" y="164429"/>
                  </a:lnTo>
                  <a:lnTo>
                    <a:pt x="5980" y="179359"/>
                  </a:lnTo>
                  <a:lnTo>
                    <a:pt x="6434" y="195430"/>
                  </a:lnTo>
                  <a:lnTo>
                    <a:pt x="5513" y="212262"/>
                  </a:lnTo>
                  <a:lnTo>
                    <a:pt x="0" y="27528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3253876" y="1822073"/>
              <a:ext cx="149651" cy="276038"/>
            </a:xfrm>
            <a:custGeom>
              <a:avLst/>
              <a:gdLst/>
              <a:ahLst/>
              <a:cxnLst/>
              <a:rect l="0" t="0" r="0" b="0"/>
              <a:pathLst>
                <a:path w="149651" h="276038">
                  <a:moveTo>
                    <a:pt x="61558" y="5846"/>
                  </a:moveTo>
                  <a:lnTo>
                    <a:pt x="102477" y="0"/>
                  </a:lnTo>
                  <a:lnTo>
                    <a:pt x="115755" y="1948"/>
                  </a:lnTo>
                  <a:lnTo>
                    <a:pt x="125830" y="6918"/>
                  </a:lnTo>
                  <a:lnTo>
                    <a:pt x="133770" y="13902"/>
                  </a:lnTo>
                  <a:lnTo>
                    <a:pt x="139063" y="23451"/>
                  </a:lnTo>
                  <a:lnTo>
                    <a:pt x="142592" y="34712"/>
                  </a:lnTo>
                  <a:lnTo>
                    <a:pt x="144945" y="47113"/>
                  </a:lnTo>
                  <a:lnTo>
                    <a:pt x="145290" y="59051"/>
                  </a:lnTo>
                  <a:lnTo>
                    <a:pt x="144296" y="70680"/>
                  </a:lnTo>
                  <a:lnTo>
                    <a:pt x="142410" y="82103"/>
                  </a:lnTo>
                  <a:lnTo>
                    <a:pt x="139930" y="93389"/>
                  </a:lnTo>
                  <a:lnTo>
                    <a:pt x="137053" y="104584"/>
                  </a:lnTo>
                  <a:lnTo>
                    <a:pt x="133911" y="115717"/>
                  </a:lnTo>
                  <a:lnTo>
                    <a:pt x="129369" y="129257"/>
                  </a:lnTo>
                  <a:lnTo>
                    <a:pt x="117798" y="160615"/>
                  </a:lnTo>
                  <a:lnTo>
                    <a:pt x="111286" y="175095"/>
                  </a:lnTo>
                  <a:lnTo>
                    <a:pt x="104498" y="188418"/>
                  </a:lnTo>
                  <a:lnTo>
                    <a:pt x="97526" y="200971"/>
                  </a:lnTo>
                  <a:lnTo>
                    <a:pt x="89207" y="214234"/>
                  </a:lnTo>
                  <a:lnTo>
                    <a:pt x="79990" y="227970"/>
                  </a:lnTo>
                  <a:lnTo>
                    <a:pt x="70176" y="242021"/>
                  </a:lnTo>
                  <a:lnTo>
                    <a:pt x="59962" y="253835"/>
                  </a:lnTo>
                  <a:lnTo>
                    <a:pt x="49482" y="264158"/>
                  </a:lnTo>
                  <a:lnTo>
                    <a:pt x="38825" y="273488"/>
                  </a:lnTo>
                  <a:lnTo>
                    <a:pt x="29273" y="276037"/>
                  </a:lnTo>
                  <a:lnTo>
                    <a:pt x="20459" y="274066"/>
                  </a:lnTo>
                  <a:lnTo>
                    <a:pt x="12135" y="269081"/>
                  </a:lnTo>
                  <a:lnTo>
                    <a:pt x="6587" y="260864"/>
                  </a:lnTo>
                  <a:lnTo>
                    <a:pt x="2887" y="250492"/>
                  </a:lnTo>
                  <a:lnTo>
                    <a:pt x="421" y="238683"/>
                  </a:lnTo>
                  <a:lnTo>
                    <a:pt x="0" y="225916"/>
                  </a:lnTo>
                  <a:lnTo>
                    <a:pt x="943" y="212511"/>
                  </a:lnTo>
                  <a:lnTo>
                    <a:pt x="2796" y="198680"/>
                  </a:lnTo>
                  <a:lnTo>
                    <a:pt x="6478" y="187013"/>
                  </a:lnTo>
                  <a:lnTo>
                    <a:pt x="11379" y="176788"/>
                  </a:lnTo>
                  <a:lnTo>
                    <a:pt x="17094" y="167524"/>
                  </a:lnTo>
                  <a:lnTo>
                    <a:pt x="24574" y="160124"/>
                  </a:lnTo>
                  <a:lnTo>
                    <a:pt x="33231" y="153968"/>
                  </a:lnTo>
                  <a:lnTo>
                    <a:pt x="42673" y="148640"/>
                  </a:lnTo>
                  <a:lnTo>
                    <a:pt x="51415" y="147535"/>
                  </a:lnTo>
                  <a:lnTo>
                    <a:pt x="59690" y="149246"/>
                  </a:lnTo>
                  <a:lnTo>
                    <a:pt x="67654" y="152833"/>
                  </a:lnTo>
                  <a:lnTo>
                    <a:pt x="75410" y="157671"/>
                  </a:lnTo>
                  <a:lnTo>
                    <a:pt x="83028" y="163344"/>
                  </a:lnTo>
                  <a:lnTo>
                    <a:pt x="90553" y="169573"/>
                  </a:lnTo>
                  <a:lnTo>
                    <a:pt x="98017" y="177396"/>
                  </a:lnTo>
                  <a:lnTo>
                    <a:pt x="105440" y="186282"/>
                  </a:lnTo>
                  <a:lnTo>
                    <a:pt x="112836" y="195876"/>
                  </a:lnTo>
                  <a:lnTo>
                    <a:pt x="120213" y="204720"/>
                  </a:lnTo>
                  <a:lnTo>
                    <a:pt x="127579" y="213062"/>
                  </a:lnTo>
                  <a:lnTo>
                    <a:pt x="149650" y="2370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3507796" y="1849942"/>
              <a:ext cx="132607" cy="211578"/>
            </a:xfrm>
            <a:custGeom>
              <a:avLst/>
              <a:gdLst/>
              <a:ahLst/>
              <a:cxnLst/>
              <a:rect l="0" t="0" r="0" b="0"/>
              <a:pathLst>
                <a:path w="132607" h="211578">
                  <a:moveTo>
                    <a:pt x="5846" y="0"/>
                  </a:moveTo>
                  <a:lnTo>
                    <a:pt x="5846" y="67152"/>
                  </a:lnTo>
                  <a:lnTo>
                    <a:pt x="4622" y="81473"/>
                  </a:lnTo>
                  <a:lnTo>
                    <a:pt x="2583" y="94691"/>
                  </a:lnTo>
                  <a:lnTo>
                    <a:pt x="0" y="107174"/>
                  </a:lnTo>
                  <a:lnTo>
                    <a:pt x="725" y="113048"/>
                  </a:lnTo>
                  <a:lnTo>
                    <a:pt x="3655" y="114517"/>
                  </a:lnTo>
                  <a:lnTo>
                    <a:pt x="8056" y="113050"/>
                  </a:lnTo>
                  <a:lnTo>
                    <a:pt x="13437" y="109625"/>
                  </a:lnTo>
                  <a:lnTo>
                    <a:pt x="19471" y="104894"/>
                  </a:lnTo>
                  <a:lnTo>
                    <a:pt x="25941" y="99294"/>
                  </a:lnTo>
                  <a:lnTo>
                    <a:pt x="33925" y="94336"/>
                  </a:lnTo>
                  <a:lnTo>
                    <a:pt x="42918" y="89808"/>
                  </a:lnTo>
                  <a:lnTo>
                    <a:pt x="52583" y="85566"/>
                  </a:lnTo>
                  <a:lnTo>
                    <a:pt x="63922" y="83961"/>
                  </a:lnTo>
                  <a:lnTo>
                    <a:pt x="76374" y="84114"/>
                  </a:lnTo>
                  <a:lnTo>
                    <a:pt x="89570" y="85440"/>
                  </a:lnTo>
                  <a:lnTo>
                    <a:pt x="100814" y="91218"/>
                  </a:lnTo>
                  <a:lnTo>
                    <a:pt x="110757" y="99964"/>
                  </a:lnTo>
                  <a:lnTo>
                    <a:pt x="119833" y="110689"/>
                  </a:lnTo>
                  <a:lnTo>
                    <a:pt x="125883" y="122733"/>
                  </a:lnTo>
                  <a:lnTo>
                    <a:pt x="129917" y="135656"/>
                  </a:lnTo>
                  <a:lnTo>
                    <a:pt x="132606" y="149166"/>
                  </a:lnTo>
                  <a:lnTo>
                    <a:pt x="131952" y="161843"/>
                  </a:lnTo>
                  <a:lnTo>
                    <a:pt x="129069" y="173964"/>
                  </a:lnTo>
                  <a:lnTo>
                    <a:pt x="124700" y="185716"/>
                  </a:lnTo>
                  <a:lnTo>
                    <a:pt x="118116" y="194774"/>
                  </a:lnTo>
                  <a:lnTo>
                    <a:pt x="110057" y="202036"/>
                  </a:lnTo>
                  <a:lnTo>
                    <a:pt x="101013" y="208101"/>
                  </a:lnTo>
                  <a:lnTo>
                    <a:pt x="91314" y="210921"/>
                  </a:lnTo>
                  <a:lnTo>
                    <a:pt x="81177" y="211577"/>
                  </a:lnTo>
                  <a:lnTo>
                    <a:pt x="49892" y="20921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3502630" y="1794884"/>
              <a:ext cx="176186" cy="11012"/>
            </a:xfrm>
            <a:custGeom>
              <a:avLst/>
              <a:gdLst/>
              <a:ahLst/>
              <a:cxnLst/>
              <a:rect l="0" t="0" r="0" b="0"/>
              <a:pathLst>
                <a:path w="176186" h="11012">
                  <a:moveTo>
                    <a:pt x="0" y="11011"/>
                  </a:moveTo>
                  <a:lnTo>
                    <a:pt x="40920" y="11011"/>
                  </a:lnTo>
                  <a:lnTo>
                    <a:pt x="57868" y="9788"/>
                  </a:lnTo>
                  <a:lnTo>
                    <a:pt x="74060" y="7749"/>
                  </a:lnTo>
                  <a:lnTo>
                    <a:pt x="89749" y="5166"/>
                  </a:lnTo>
                  <a:lnTo>
                    <a:pt x="105103" y="3444"/>
                  </a:lnTo>
                  <a:lnTo>
                    <a:pt x="120232" y="2296"/>
                  </a:lnTo>
                  <a:lnTo>
                    <a:pt x="17618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3788931" y="2092196"/>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3981422" y="1826673"/>
              <a:ext cx="126845" cy="298559"/>
            </a:xfrm>
            <a:custGeom>
              <a:avLst/>
              <a:gdLst/>
              <a:ahLst/>
              <a:cxnLst/>
              <a:rect l="0" t="0" r="0" b="0"/>
              <a:pathLst>
                <a:path w="126845" h="298559">
                  <a:moveTo>
                    <a:pt x="82798" y="100350"/>
                  </a:moveTo>
                  <a:lnTo>
                    <a:pt x="94489" y="76967"/>
                  </a:lnTo>
                  <a:lnTo>
                    <a:pt x="96710" y="63962"/>
                  </a:lnTo>
                  <a:lnTo>
                    <a:pt x="96966" y="49174"/>
                  </a:lnTo>
                  <a:lnTo>
                    <a:pt x="95914" y="33198"/>
                  </a:lnTo>
                  <a:lnTo>
                    <a:pt x="91542" y="21324"/>
                  </a:lnTo>
                  <a:lnTo>
                    <a:pt x="84957" y="12184"/>
                  </a:lnTo>
                  <a:lnTo>
                    <a:pt x="76896" y="4867"/>
                  </a:lnTo>
                  <a:lnTo>
                    <a:pt x="66628" y="1213"/>
                  </a:lnTo>
                  <a:lnTo>
                    <a:pt x="54889" y="0"/>
                  </a:lnTo>
                  <a:lnTo>
                    <a:pt x="42169" y="415"/>
                  </a:lnTo>
                  <a:lnTo>
                    <a:pt x="31241" y="4363"/>
                  </a:lnTo>
                  <a:lnTo>
                    <a:pt x="21510" y="10665"/>
                  </a:lnTo>
                  <a:lnTo>
                    <a:pt x="12575" y="18537"/>
                  </a:lnTo>
                  <a:lnTo>
                    <a:pt x="6619" y="29902"/>
                  </a:lnTo>
                  <a:lnTo>
                    <a:pt x="2647" y="43596"/>
                  </a:lnTo>
                  <a:lnTo>
                    <a:pt x="0" y="58844"/>
                  </a:lnTo>
                  <a:lnTo>
                    <a:pt x="682" y="72679"/>
                  </a:lnTo>
                  <a:lnTo>
                    <a:pt x="3584" y="85573"/>
                  </a:lnTo>
                  <a:lnTo>
                    <a:pt x="7965" y="97840"/>
                  </a:lnTo>
                  <a:lnTo>
                    <a:pt x="14557" y="107241"/>
                  </a:lnTo>
                  <a:lnTo>
                    <a:pt x="22622" y="114732"/>
                  </a:lnTo>
                  <a:lnTo>
                    <a:pt x="31669" y="120949"/>
                  </a:lnTo>
                  <a:lnTo>
                    <a:pt x="41371" y="123871"/>
                  </a:lnTo>
                  <a:lnTo>
                    <a:pt x="51509" y="124595"/>
                  </a:lnTo>
                  <a:lnTo>
                    <a:pt x="61939" y="123854"/>
                  </a:lnTo>
                  <a:lnTo>
                    <a:pt x="71339" y="119690"/>
                  </a:lnTo>
                  <a:lnTo>
                    <a:pt x="80052" y="113243"/>
                  </a:lnTo>
                  <a:lnTo>
                    <a:pt x="88309" y="105275"/>
                  </a:lnTo>
                  <a:lnTo>
                    <a:pt x="93813" y="95069"/>
                  </a:lnTo>
                  <a:lnTo>
                    <a:pt x="97482" y="83370"/>
                  </a:lnTo>
                  <a:lnTo>
                    <a:pt x="99929" y="70678"/>
                  </a:lnTo>
                  <a:lnTo>
                    <a:pt x="102783" y="65886"/>
                  </a:lnTo>
                  <a:lnTo>
                    <a:pt x="105909" y="66362"/>
                  </a:lnTo>
                  <a:lnTo>
                    <a:pt x="109217" y="70350"/>
                  </a:lnTo>
                  <a:lnTo>
                    <a:pt x="112646" y="79127"/>
                  </a:lnTo>
                  <a:lnTo>
                    <a:pt x="116155" y="91095"/>
                  </a:lnTo>
                  <a:lnTo>
                    <a:pt x="119718" y="105192"/>
                  </a:lnTo>
                  <a:lnTo>
                    <a:pt x="122094" y="120707"/>
                  </a:lnTo>
                  <a:lnTo>
                    <a:pt x="123677" y="137167"/>
                  </a:lnTo>
                  <a:lnTo>
                    <a:pt x="124733" y="154259"/>
                  </a:lnTo>
                  <a:lnTo>
                    <a:pt x="125906" y="186301"/>
                  </a:lnTo>
                  <a:lnTo>
                    <a:pt x="126566" y="231854"/>
                  </a:lnTo>
                  <a:lnTo>
                    <a:pt x="126844" y="2985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4222795" y="1861910"/>
              <a:ext cx="138738" cy="252310"/>
            </a:xfrm>
            <a:custGeom>
              <a:avLst/>
              <a:gdLst/>
              <a:ahLst/>
              <a:cxnLst/>
              <a:rect l="0" t="0" r="0" b="0"/>
              <a:pathLst>
                <a:path w="138738" h="252310">
                  <a:moveTo>
                    <a:pt x="6598" y="32078"/>
                  </a:moveTo>
                  <a:lnTo>
                    <a:pt x="35827" y="8695"/>
                  </a:lnTo>
                  <a:lnTo>
                    <a:pt x="48107" y="3031"/>
                  </a:lnTo>
                  <a:lnTo>
                    <a:pt x="59964" y="478"/>
                  </a:lnTo>
                  <a:lnTo>
                    <a:pt x="71540" y="0"/>
                  </a:lnTo>
                  <a:lnTo>
                    <a:pt x="81704" y="4575"/>
                  </a:lnTo>
                  <a:lnTo>
                    <a:pt x="90927" y="12519"/>
                  </a:lnTo>
                  <a:lnTo>
                    <a:pt x="99522" y="22709"/>
                  </a:lnTo>
                  <a:lnTo>
                    <a:pt x="105253" y="35620"/>
                  </a:lnTo>
                  <a:lnTo>
                    <a:pt x="109073" y="50345"/>
                  </a:lnTo>
                  <a:lnTo>
                    <a:pt x="111620" y="66279"/>
                  </a:lnTo>
                  <a:lnTo>
                    <a:pt x="112095" y="80572"/>
                  </a:lnTo>
                  <a:lnTo>
                    <a:pt x="111187" y="93772"/>
                  </a:lnTo>
                  <a:lnTo>
                    <a:pt x="109359" y="106242"/>
                  </a:lnTo>
                  <a:lnTo>
                    <a:pt x="104065" y="136411"/>
                  </a:lnTo>
                  <a:lnTo>
                    <a:pt x="100940" y="153021"/>
                  </a:lnTo>
                  <a:lnTo>
                    <a:pt x="96410" y="167764"/>
                  </a:lnTo>
                  <a:lnTo>
                    <a:pt x="90943" y="181264"/>
                  </a:lnTo>
                  <a:lnTo>
                    <a:pt x="84851" y="193934"/>
                  </a:lnTo>
                  <a:lnTo>
                    <a:pt x="78343" y="206051"/>
                  </a:lnTo>
                  <a:lnTo>
                    <a:pt x="71557" y="217800"/>
                  </a:lnTo>
                  <a:lnTo>
                    <a:pt x="64586" y="229303"/>
                  </a:lnTo>
                  <a:lnTo>
                    <a:pt x="56268" y="238195"/>
                  </a:lnTo>
                  <a:lnTo>
                    <a:pt x="47053" y="245347"/>
                  </a:lnTo>
                  <a:lnTo>
                    <a:pt x="37238" y="251338"/>
                  </a:lnTo>
                  <a:lnTo>
                    <a:pt x="28249" y="251662"/>
                  </a:lnTo>
                  <a:lnTo>
                    <a:pt x="19808" y="248207"/>
                  </a:lnTo>
                  <a:lnTo>
                    <a:pt x="11734" y="242234"/>
                  </a:lnTo>
                  <a:lnTo>
                    <a:pt x="6352" y="232133"/>
                  </a:lnTo>
                  <a:lnTo>
                    <a:pt x="2763" y="219283"/>
                  </a:lnTo>
                  <a:lnTo>
                    <a:pt x="371" y="204598"/>
                  </a:lnTo>
                  <a:lnTo>
                    <a:pt x="0" y="191137"/>
                  </a:lnTo>
                  <a:lnTo>
                    <a:pt x="976" y="178493"/>
                  </a:lnTo>
                  <a:lnTo>
                    <a:pt x="2850" y="166393"/>
                  </a:lnTo>
                  <a:lnTo>
                    <a:pt x="6546" y="155880"/>
                  </a:lnTo>
                  <a:lnTo>
                    <a:pt x="11458" y="146424"/>
                  </a:lnTo>
                  <a:lnTo>
                    <a:pt x="17179" y="137672"/>
                  </a:lnTo>
                  <a:lnTo>
                    <a:pt x="25887" y="133062"/>
                  </a:lnTo>
                  <a:lnTo>
                    <a:pt x="36586" y="131212"/>
                  </a:lnTo>
                  <a:lnTo>
                    <a:pt x="48614" y="131202"/>
                  </a:lnTo>
                  <a:lnTo>
                    <a:pt x="59078" y="133642"/>
                  </a:lnTo>
                  <a:lnTo>
                    <a:pt x="68502" y="137716"/>
                  </a:lnTo>
                  <a:lnTo>
                    <a:pt x="77232" y="142879"/>
                  </a:lnTo>
                  <a:lnTo>
                    <a:pt x="84275" y="149992"/>
                  </a:lnTo>
                  <a:lnTo>
                    <a:pt x="90194" y="158404"/>
                  </a:lnTo>
                  <a:lnTo>
                    <a:pt x="95363" y="167683"/>
                  </a:lnTo>
                  <a:lnTo>
                    <a:pt x="100033" y="177539"/>
                  </a:lnTo>
                  <a:lnTo>
                    <a:pt x="104370" y="187780"/>
                  </a:lnTo>
                  <a:lnTo>
                    <a:pt x="108485" y="198278"/>
                  </a:lnTo>
                  <a:lnTo>
                    <a:pt x="113675" y="208948"/>
                  </a:lnTo>
                  <a:lnTo>
                    <a:pt x="119582" y="219731"/>
                  </a:lnTo>
                  <a:lnTo>
                    <a:pt x="138737" y="2523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2049104" y="1750838"/>
              <a:ext cx="308325" cy="229807"/>
            </a:xfrm>
            <a:custGeom>
              <a:avLst/>
              <a:gdLst/>
              <a:ahLst/>
              <a:cxnLst/>
              <a:rect l="0" t="0" r="0" b="0"/>
              <a:pathLst>
                <a:path w="308325" h="229807">
                  <a:moveTo>
                    <a:pt x="308324" y="0"/>
                  </a:moveTo>
                  <a:lnTo>
                    <a:pt x="273250" y="0"/>
                  </a:lnTo>
                  <a:lnTo>
                    <a:pt x="258024" y="1223"/>
                  </a:lnTo>
                  <a:lnTo>
                    <a:pt x="242980" y="3263"/>
                  </a:lnTo>
                  <a:lnTo>
                    <a:pt x="228056" y="5845"/>
                  </a:lnTo>
                  <a:lnTo>
                    <a:pt x="214436" y="8791"/>
                  </a:lnTo>
                  <a:lnTo>
                    <a:pt x="201686" y="11978"/>
                  </a:lnTo>
                  <a:lnTo>
                    <a:pt x="189515" y="15326"/>
                  </a:lnTo>
                  <a:lnTo>
                    <a:pt x="175284" y="20005"/>
                  </a:lnTo>
                  <a:lnTo>
                    <a:pt x="159679" y="25572"/>
                  </a:lnTo>
                  <a:lnTo>
                    <a:pt x="128473" y="37059"/>
                  </a:lnTo>
                  <a:lnTo>
                    <a:pt x="102369" y="46242"/>
                  </a:lnTo>
                  <a:lnTo>
                    <a:pt x="96387" y="54075"/>
                  </a:lnTo>
                  <a:lnTo>
                    <a:pt x="94845" y="64190"/>
                  </a:lnTo>
                  <a:lnTo>
                    <a:pt x="96265" y="75828"/>
                  </a:lnTo>
                  <a:lnTo>
                    <a:pt x="99659" y="86034"/>
                  </a:lnTo>
                  <a:lnTo>
                    <a:pt x="104368" y="95284"/>
                  </a:lnTo>
                  <a:lnTo>
                    <a:pt x="129508" y="133559"/>
                  </a:lnTo>
                  <a:lnTo>
                    <a:pt x="136503" y="142874"/>
                  </a:lnTo>
                  <a:lnTo>
                    <a:pt x="143612" y="151530"/>
                  </a:lnTo>
                  <a:lnTo>
                    <a:pt x="150799" y="159748"/>
                  </a:lnTo>
                  <a:lnTo>
                    <a:pt x="156814" y="168898"/>
                  </a:lnTo>
                  <a:lnTo>
                    <a:pt x="162048" y="178668"/>
                  </a:lnTo>
                  <a:lnTo>
                    <a:pt x="166760" y="188852"/>
                  </a:lnTo>
                  <a:lnTo>
                    <a:pt x="167455" y="198088"/>
                  </a:lnTo>
                  <a:lnTo>
                    <a:pt x="165471" y="206692"/>
                  </a:lnTo>
                  <a:lnTo>
                    <a:pt x="161701" y="214876"/>
                  </a:lnTo>
                  <a:lnTo>
                    <a:pt x="154294" y="220331"/>
                  </a:lnTo>
                  <a:lnTo>
                    <a:pt x="144462" y="223968"/>
                  </a:lnTo>
                  <a:lnTo>
                    <a:pt x="133013" y="226393"/>
                  </a:lnTo>
                  <a:lnTo>
                    <a:pt x="120487" y="228010"/>
                  </a:lnTo>
                  <a:lnTo>
                    <a:pt x="107242" y="229087"/>
                  </a:lnTo>
                  <a:lnTo>
                    <a:pt x="93518" y="229806"/>
                  </a:lnTo>
                  <a:lnTo>
                    <a:pt x="79474" y="229061"/>
                  </a:lnTo>
                  <a:lnTo>
                    <a:pt x="65218" y="227341"/>
                  </a:lnTo>
                  <a:lnTo>
                    <a:pt x="50820" y="224971"/>
                  </a:lnTo>
                  <a:lnTo>
                    <a:pt x="38774" y="220944"/>
                  </a:lnTo>
                  <a:lnTo>
                    <a:pt x="28296" y="215812"/>
                  </a:lnTo>
                  <a:lnTo>
                    <a:pt x="0" y="1982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2104162" y="1750838"/>
              <a:ext cx="17054" cy="352371"/>
            </a:xfrm>
            <a:custGeom>
              <a:avLst/>
              <a:gdLst/>
              <a:ahLst/>
              <a:cxnLst/>
              <a:rect l="0" t="0" r="0" b="0"/>
              <a:pathLst>
                <a:path w="17054" h="352371">
                  <a:moveTo>
                    <a:pt x="0" y="0"/>
                  </a:moveTo>
                  <a:lnTo>
                    <a:pt x="0" y="29228"/>
                  </a:lnTo>
                  <a:lnTo>
                    <a:pt x="1224" y="43955"/>
                  </a:lnTo>
                  <a:lnTo>
                    <a:pt x="3263" y="59891"/>
                  </a:lnTo>
                  <a:lnTo>
                    <a:pt x="5846" y="76633"/>
                  </a:lnTo>
                  <a:lnTo>
                    <a:pt x="7568" y="95134"/>
                  </a:lnTo>
                  <a:lnTo>
                    <a:pt x="8716" y="114810"/>
                  </a:lnTo>
                  <a:lnTo>
                    <a:pt x="9481" y="135268"/>
                  </a:lnTo>
                  <a:lnTo>
                    <a:pt x="11214" y="156248"/>
                  </a:lnTo>
                  <a:lnTo>
                    <a:pt x="13594" y="177576"/>
                  </a:lnTo>
                  <a:lnTo>
                    <a:pt x="16404" y="199135"/>
                  </a:lnTo>
                  <a:lnTo>
                    <a:pt x="17053" y="219626"/>
                  </a:lnTo>
                  <a:lnTo>
                    <a:pt x="16263" y="239404"/>
                  </a:lnTo>
                  <a:lnTo>
                    <a:pt x="14512" y="258706"/>
                  </a:lnTo>
                  <a:lnTo>
                    <a:pt x="13345" y="276469"/>
                  </a:lnTo>
                  <a:lnTo>
                    <a:pt x="12567" y="293205"/>
                  </a:lnTo>
                  <a:lnTo>
                    <a:pt x="11011" y="3523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2203266" y="1750838"/>
              <a:ext cx="33036" cy="363382"/>
            </a:xfrm>
            <a:custGeom>
              <a:avLst/>
              <a:gdLst/>
              <a:ahLst/>
              <a:cxnLst/>
              <a:rect l="0" t="0" r="0" b="0"/>
              <a:pathLst>
                <a:path w="33036" h="363382">
                  <a:moveTo>
                    <a:pt x="0" y="0"/>
                  </a:moveTo>
                  <a:lnTo>
                    <a:pt x="0" y="88324"/>
                  </a:lnTo>
                  <a:lnTo>
                    <a:pt x="1224" y="106599"/>
                  </a:lnTo>
                  <a:lnTo>
                    <a:pt x="3263" y="122453"/>
                  </a:lnTo>
                  <a:lnTo>
                    <a:pt x="5846" y="136693"/>
                  </a:lnTo>
                  <a:lnTo>
                    <a:pt x="7568" y="151080"/>
                  </a:lnTo>
                  <a:lnTo>
                    <a:pt x="8716" y="165566"/>
                  </a:lnTo>
                  <a:lnTo>
                    <a:pt x="9481" y="180117"/>
                  </a:lnTo>
                  <a:lnTo>
                    <a:pt x="10331" y="215861"/>
                  </a:lnTo>
                  <a:lnTo>
                    <a:pt x="10558" y="235670"/>
                  </a:lnTo>
                  <a:lnTo>
                    <a:pt x="11933" y="252547"/>
                  </a:lnTo>
                  <a:lnTo>
                    <a:pt x="14073" y="267469"/>
                  </a:lnTo>
                  <a:lnTo>
                    <a:pt x="33035" y="3633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Words>
  <Application>Microsoft Office PowerPoint</Application>
  <PresentationFormat>Custom</PresentationFormat>
  <Paragraphs>54</Paragraphs>
  <Slides>13</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13</vt:i4>
      </vt:variant>
    </vt:vector>
  </HeadingPairs>
  <TitlesOfParts>
    <vt:vector size="32" baseType="lpstr">
      <vt:lpstr>Arial</vt:lpstr>
      <vt:lpstr>Arial - 36</vt:lpstr>
      <vt:lpstr>Arial - 13</vt:lpstr>
      <vt:lpstr>Arial - 24</vt:lpstr>
      <vt:lpstr>Calibri</vt:lpstr>
      <vt:lpstr>Arial - 28</vt:lpstr>
      <vt:lpstr>Arial - 42</vt:lpstr>
      <vt:lpstr>Arial - 53</vt:lpstr>
      <vt:lpstr>Fedra Sans Std Bold - 13</vt:lpstr>
      <vt:lpstr>Fedra Sans Std Light - 13</vt:lpstr>
      <vt:lpstr>arial - 16</vt:lpstr>
      <vt:lpstr>Times New Roman - 14</vt:lpstr>
      <vt:lpstr>Arial - 26</vt:lpstr>
      <vt:lpstr>TimesNewRomanPS-BoldMT - 18</vt:lpstr>
      <vt:lpstr>ArialMT - 16</vt:lpstr>
      <vt:lpstr>Arial-BoldMT - 16</vt:lpstr>
      <vt:lpstr>Arial-ItalicMT - 16</vt:lpstr>
      <vt:lpstr>Times New Roman - 20</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SMCPS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cp:revision>
  <dcterms:created xsi:type="dcterms:W3CDTF">2011-08-26T16:51:11Z</dcterms:created>
  <dcterms:modified xsi:type="dcterms:W3CDTF">2011-08-26T16:51:28Z</dcterms:modified>
</cp:coreProperties>
</file>