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0160000" cy="7620000"/>
  <p:notesSz cx="6858000" cy="9144000"/>
  <p:embeddedFontLst>
    <p:embeddedFont>
      <p:font typeface="Calibri" pitchFamily="34" charset="0"/>
      <p:regular r:id="rId13"/>
      <p:bold r:id="rId14"/>
      <p:italic r:id="rId15"/>
      <p:bold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F958C-9645-4272-A9B5-93821941C6C1}"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958C-9645-4272-A9B5-93821941C6C1}"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958C-9645-4272-A9B5-93821941C6C1}"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958C-9645-4272-A9B5-93821941C6C1}"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F958C-9645-4272-A9B5-93821941C6C1}"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F958C-9645-4272-A9B5-93821941C6C1}"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F958C-9645-4272-A9B5-93821941C6C1}" type="datetimeFigureOut">
              <a:rPr lang="en-US" smtClean="0"/>
              <a:t>9/2/2011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F958C-9645-4272-A9B5-93821941C6C1}" type="datetimeFigureOut">
              <a:rPr lang="en-US" smtClean="0"/>
              <a:t>9/2/2011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F958C-9645-4272-A9B5-93821941C6C1}" type="datetimeFigureOut">
              <a:rPr lang="en-US" smtClean="0"/>
              <a:t>9/2/2011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958C-9645-4272-A9B5-93821941C6C1}"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958C-9645-4272-A9B5-93821941C6C1}"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2F8AA-B574-459B-95E5-83EB748CF3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05153"/>
            <a:ext cx="9144000" cy="1270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1778002"/>
            <a:ext cx="9144000" cy="50288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7062613"/>
            <a:ext cx="2370667" cy="405694"/>
          </a:xfrm>
          <a:prstGeom prst="rect">
            <a:avLst/>
          </a:prstGeom>
        </p:spPr>
        <p:txBody>
          <a:bodyPr vert="horz" lIns="91440" tIns="45720" rIns="91440" bIns="45720" rtlCol="0" anchor="ctr"/>
          <a:lstStyle>
            <a:lvl1pPr algn="l">
              <a:defRPr sz="1200">
                <a:solidFill>
                  <a:schemeClr val="tx1">
                    <a:tint val="75000"/>
                  </a:schemeClr>
                </a:solidFill>
              </a:defRPr>
            </a:lvl1pPr>
          </a:lstStyle>
          <a:p>
            <a:fld id="{C8BF958C-9645-4272-A9B5-93821941C6C1}" type="datetimeFigureOut">
              <a:rPr lang="en-US" smtClean="0"/>
              <a:t>9/2/2011</a:t>
            </a:fld>
            <a:endParaRPr lang="en-US"/>
          </a:p>
        </p:txBody>
      </p:sp>
      <p:sp>
        <p:nvSpPr>
          <p:cNvPr id="5" name="Footer Placeholder 4"/>
          <p:cNvSpPr>
            <a:spLocks noGrp="1"/>
          </p:cNvSpPr>
          <p:nvPr>
            <p:ph type="ftr" sz="quarter" idx="3"/>
          </p:nvPr>
        </p:nvSpPr>
        <p:spPr>
          <a:xfrm>
            <a:off x="3471335" y="7062613"/>
            <a:ext cx="3217333" cy="40569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7062613"/>
            <a:ext cx="2370667" cy="405694"/>
          </a:xfrm>
          <a:prstGeom prst="rect">
            <a:avLst/>
          </a:prstGeom>
        </p:spPr>
        <p:txBody>
          <a:bodyPr vert="horz" lIns="91440" tIns="45720" rIns="91440" bIns="45720" rtlCol="0" anchor="ctr"/>
          <a:lstStyle>
            <a:lvl1pPr algn="r">
              <a:defRPr sz="1200">
                <a:solidFill>
                  <a:schemeClr val="tx1">
                    <a:tint val="75000"/>
                  </a:schemeClr>
                </a:solidFill>
              </a:defRPr>
            </a:lvl1pPr>
          </a:lstStyle>
          <a:p>
            <a:fld id="{3A22F8AA-B574-459B-95E5-83EB748CF3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63600" y="482600"/>
            <a:ext cx="5511800" cy="2169825"/>
          </a:xfrm>
          <a:prstGeom prst="rect">
            <a:avLst/>
          </a:prstGeom>
          <a:noFill/>
        </p:spPr>
        <p:txBody>
          <a:bodyPr vert="horz" rtlCol="0">
            <a:spAutoFit/>
          </a:bodyPr>
          <a:lstStyle/>
          <a:p>
            <a:r>
              <a:rPr lang="en-US" sz="2700" smtClean="0">
                <a:solidFill>
                  <a:srgbClr val="000000"/>
                </a:solidFill>
                <a:latin typeface="Arial - 36"/>
              </a:rPr>
              <a:t>Algebra Comprehensive</a:t>
            </a:r>
          </a:p>
          <a:p>
            <a:endParaRPr lang="en-US" sz="2700" smtClean="0">
              <a:solidFill>
                <a:srgbClr val="000000"/>
              </a:solidFill>
              <a:latin typeface="Arial - 36"/>
            </a:endParaRPr>
          </a:p>
          <a:p>
            <a:r>
              <a:rPr lang="en-US" sz="2700" smtClean="0">
                <a:solidFill>
                  <a:srgbClr val="000000"/>
                </a:solidFill>
                <a:latin typeface="Arial - 36"/>
              </a:rPr>
              <a:t>September 2, 2011</a:t>
            </a:r>
          </a:p>
          <a:p>
            <a:endParaRPr lang="en-US" sz="2700" smtClean="0">
              <a:solidFill>
                <a:srgbClr val="000000"/>
              </a:solidFill>
              <a:latin typeface="Arial - 36"/>
            </a:endParaRPr>
          </a:p>
          <a:p>
            <a:r>
              <a:rPr lang="en-US" sz="2700" smtClean="0">
                <a:solidFill>
                  <a:srgbClr val="000000"/>
                </a:solidFill>
                <a:latin typeface="Arial - 36"/>
              </a:rPr>
              <a:t>Today is an A day!</a:t>
            </a:r>
            <a:endParaRPr lang="en-US" sz="2700">
              <a:solidFill>
                <a:srgbClr val="000000"/>
              </a:solidFill>
              <a:latin typeface="Arial - 36"/>
            </a:endParaRPr>
          </a:p>
        </p:txBody>
      </p:sp>
      <p:pic>
        <p:nvPicPr>
          <p:cNvPr id="3" name="Picture 2" descr="imagesCA398UM0.jpg"/>
          <p:cNvPicPr>
            <a:picLocks/>
          </p:cNvPicPr>
          <p:nvPr/>
        </p:nvPicPr>
        <p:blipFill>
          <a:blip r:embed="rId3" cstate="print"/>
          <a:stretch>
            <a:fillRect/>
          </a:stretch>
        </p:blipFill>
        <p:spPr>
          <a:xfrm>
            <a:off x="6127750" y="2787650"/>
            <a:ext cx="2857500" cy="2857500"/>
          </a:xfrm>
          <a:prstGeom prst="rect">
            <a:avLst/>
          </a:prstGeom>
          <a:solidFill>
            <a:scrgbClr r="0" g="0" b="0">
              <a:alpha val="0"/>
            </a:scrgb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30200" y="393700"/>
            <a:ext cx="3708400" cy="1338828"/>
          </a:xfrm>
          <a:prstGeom prst="rect">
            <a:avLst/>
          </a:prstGeom>
          <a:noFill/>
        </p:spPr>
        <p:txBody>
          <a:bodyPr vert="horz" rtlCol="0">
            <a:spAutoFit/>
          </a:bodyPr>
          <a:lstStyle/>
          <a:p>
            <a:r>
              <a:rPr lang="en-US" sz="2700" smtClean="0">
                <a:solidFill>
                  <a:srgbClr val="000000"/>
                </a:solidFill>
                <a:latin typeface="Arial - 36"/>
              </a:rPr>
              <a:t>Homework:</a:t>
            </a:r>
          </a:p>
          <a:p>
            <a:endParaRPr lang="en-US" sz="2700" smtClean="0">
              <a:solidFill>
                <a:srgbClr val="000000"/>
              </a:solidFill>
              <a:latin typeface="Arial - 36"/>
            </a:endParaRPr>
          </a:p>
          <a:p>
            <a:r>
              <a:rPr lang="en-US" sz="2700" smtClean="0">
                <a:solidFill>
                  <a:srgbClr val="000000"/>
                </a:solidFill>
                <a:latin typeface="Arial - 36"/>
              </a:rPr>
              <a:t>Activity 3.2 WS</a:t>
            </a:r>
            <a:endParaRPr lang="en-US" sz="2700">
              <a:solidFill>
                <a:srgbClr val="000000"/>
              </a:solidFill>
              <a:latin typeface="Arial - 36"/>
            </a:endParaRPr>
          </a:p>
        </p:txBody>
      </p:sp>
      <p:grpSp>
        <p:nvGrpSpPr>
          <p:cNvPr id="35" name="Group 34"/>
          <p:cNvGrpSpPr/>
          <p:nvPr/>
        </p:nvGrpSpPr>
        <p:grpSpPr>
          <a:xfrm>
            <a:off x="295482" y="1816907"/>
            <a:ext cx="8470676" cy="4646880"/>
            <a:chOff x="295482" y="1816907"/>
            <a:chExt cx="8470676" cy="4646880"/>
          </a:xfrm>
        </p:grpSpPr>
        <p:sp>
          <p:nvSpPr>
            <p:cNvPr id="3" name="Freeform 2"/>
            <p:cNvSpPr/>
            <p:nvPr/>
          </p:nvSpPr>
          <p:spPr>
            <a:xfrm>
              <a:off x="295482" y="2420747"/>
              <a:ext cx="256051" cy="214523"/>
            </a:xfrm>
            <a:custGeom>
              <a:avLst/>
              <a:gdLst/>
              <a:ahLst/>
              <a:cxnLst/>
              <a:rect l="0" t="0" r="0" b="0"/>
              <a:pathLst>
                <a:path w="256051" h="214523">
                  <a:moveTo>
                    <a:pt x="134923" y="34831"/>
                  </a:moveTo>
                  <a:lnTo>
                    <a:pt x="104270" y="4177"/>
                  </a:lnTo>
                  <a:lnTo>
                    <a:pt x="96135" y="937"/>
                  </a:lnTo>
                  <a:lnTo>
                    <a:pt x="87041" y="0"/>
                  </a:lnTo>
                  <a:lnTo>
                    <a:pt x="77308" y="598"/>
                  </a:lnTo>
                  <a:lnTo>
                    <a:pt x="68372" y="3444"/>
                  </a:lnTo>
                  <a:lnTo>
                    <a:pt x="59968" y="7789"/>
                  </a:lnTo>
                  <a:lnTo>
                    <a:pt x="23052" y="32344"/>
                  </a:lnTo>
                  <a:lnTo>
                    <a:pt x="15072" y="41737"/>
                  </a:lnTo>
                  <a:lnTo>
                    <a:pt x="8529" y="52894"/>
                  </a:lnTo>
                  <a:lnTo>
                    <a:pt x="2944" y="65225"/>
                  </a:lnTo>
                  <a:lnTo>
                    <a:pt x="443" y="78340"/>
                  </a:lnTo>
                  <a:lnTo>
                    <a:pt x="0" y="91978"/>
                  </a:lnTo>
                  <a:lnTo>
                    <a:pt x="928" y="105963"/>
                  </a:lnTo>
                  <a:lnTo>
                    <a:pt x="2770" y="121405"/>
                  </a:lnTo>
                  <a:lnTo>
                    <a:pt x="5222" y="137816"/>
                  </a:lnTo>
                  <a:lnTo>
                    <a:pt x="8080" y="154875"/>
                  </a:lnTo>
                  <a:lnTo>
                    <a:pt x="12432" y="169918"/>
                  </a:lnTo>
                  <a:lnTo>
                    <a:pt x="17781" y="183617"/>
                  </a:lnTo>
                  <a:lnTo>
                    <a:pt x="23793" y="196420"/>
                  </a:lnTo>
                  <a:lnTo>
                    <a:pt x="32696" y="204956"/>
                  </a:lnTo>
                  <a:lnTo>
                    <a:pt x="43525" y="210646"/>
                  </a:lnTo>
                  <a:lnTo>
                    <a:pt x="55638" y="214440"/>
                  </a:lnTo>
                  <a:lnTo>
                    <a:pt x="66161" y="214522"/>
                  </a:lnTo>
                  <a:lnTo>
                    <a:pt x="75623" y="212130"/>
                  </a:lnTo>
                  <a:lnTo>
                    <a:pt x="84378" y="208088"/>
                  </a:lnTo>
                  <a:lnTo>
                    <a:pt x="92662" y="201723"/>
                  </a:lnTo>
                  <a:lnTo>
                    <a:pt x="100631" y="193809"/>
                  </a:lnTo>
                  <a:lnTo>
                    <a:pt x="108391" y="184862"/>
                  </a:lnTo>
                  <a:lnTo>
                    <a:pt x="114788" y="175227"/>
                  </a:lnTo>
                  <a:lnTo>
                    <a:pt x="120276" y="165134"/>
                  </a:lnTo>
                  <a:lnTo>
                    <a:pt x="125158" y="154734"/>
                  </a:lnTo>
                  <a:lnTo>
                    <a:pt x="129637" y="144130"/>
                  </a:lnTo>
                  <a:lnTo>
                    <a:pt x="133846" y="133391"/>
                  </a:lnTo>
                  <a:lnTo>
                    <a:pt x="141785" y="111670"/>
                  </a:lnTo>
                  <a:lnTo>
                    <a:pt x="149392" y="89781"/>
                  </a:lnTo>
                  <a:lnTo>
                    <a:pt x="153133" y="86146"/>
                  </a:lnTo>
                  <a:lnTo>
                    <a:pt x="156851" y="87394"/>
                  </a:lnTo>
                  <a:lnTo>
                    <a:pt x="160553" y="91896"/>
                  </a:lnTo>
                  <a:lnTo>
                    <a:pt x="163021" y="99791"/>
                  </a:lnTo>
                  <a:lnTo>
                    <a:pt x="164667" y="109949"/>
                  </a:lnTo>
                  <a:lnTo>
                    <a:pt x="165764" y="121615"/>
                  </a:lnTo>
                  <a:lnTo>
                    <a:pt x="167718" y="133063"/>
                  </a:lnTo>
                  <a:lnTo>
                    <a:pt x="170245" y="144365"/>
                  </a:lnTo>
                  <a:lnTo>
                    <a:pt x="173153" y="155570"/>
                  </a:lnTo>
                  <a:lnTo>
                    <a:pt x="177539" y="165487"/>
                  </a:lnTo>
                  <a:lnTo>
                    <a:pt x="182909" y="174546"/>
                  </a:lnTo>
                  <a:lnTo>
                    <a:pt x="188937" y="183032"/>
                  </a:lnTo>
                  <a:lnTo>
                    <a:pt x="196626" y="189913"/>
                  </a:lnTo>
                  <a:lnTo>
                    <a:pt x="205422" y="195724"/>
                  </a:lnTo>
                  <a:lnTo>
                    <a:pt x="256050" y="2110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771763" y="2147254"/>
              <a:ext cx="220232" cy="3677862"/>
            </a:xfrm>
            <a:custGeom>
              <a:avLst/>
              <a:gdLst/>
              <a:ahLst/>
              <a:cxnLst/>
              <a:rect l="0" t="0" r="0" b="0"/>
              <a:pathLst>
                <a:path w="220232" h="3677862">
                  <a:moveTo>
                    <a:pt x="0" y="0"/>
                  </a:moveTo>
                  <a:lnTo>
                    <a:pt x="5846" y="72997"/>
                  </a:lnTo>
                  <a:lnTo>
                    <a:pt x="11215" y="147963"/>
                  </a:lnTo>
                  <a:lnTo>
                    <a:pt x="16404" y="189335"/>
                  </a:lnTo>
                  <a:lnTo>
                    <a:pt x="22137" y="275711"/>
                  </a:lnTo>
                  <a:lnTo>
                    <a:pt x="27376" y="319523"/>
                  </a:lnTo>
                  <a:lnTo>
                    <a:pt x="31917" y="423823"/>
                  </a:lnTo>
                  <a:lnTo>
                    <a:pt x="36077" y="534694"/>
                  </a:lnTo>
                  <a:lnTo>
                    <a:pt x="41685" y="626215"/>
                  </a:lnTo>
                  <a:lnTo>
                    <a:pt x="46609" y="718586"/>
                  </a:lnTo>
                  <a:lnTo>
                    <a:pt x="52555" y="818958"/>
                  </a:lnTo>
                  <a:lnTo>
                    <a:pt x="54316" y="926187"/>
                  </a:lnTo>
                  <a:lnTo>
                    <a:pt x="58101" y="1035447"/>
                  </a:lnTo>
                  <a:lnTo>
                    <a:pt x="63751" y="1108657"/>
                  </a:lnTo>
                  <a:lnTo>
                    <a:pt x="80930" y="1292044"/>
                  </a:lnTo>
                  <a:lnTo>
                    <a:pt x="84909" y="1368705"/>
                  </a:lnTo>
                  <a:lnTo>
                    <a:pt x="87901" y="1447639"/>
                  </a:lnTo>
                  <a:lnTo>
                    <a:pt x="93309" y="1527582"/>
                  </a:lnTo>
                  <a:lnTo>
                    <a:pt x="96529" y="1607975"/>
                  </a:lnTo>
                  <a:lnTo>
                    <a:pt x="99183" y="1688567"/>
                  </a:lnTo>
                  <a:lnTo>
                    <a:pt x="106333" y="1809604"/>
                  </a:lnTo>
                  <a:lnTo>
                    <a:pt x="110218" y="1931928"/>
                  </a:lnTo>
                  <a:lnTo>
                    <a:pt x="115463" y="2017296"/>
                  </a:lnTo>
                  <a:lnTo>
                    <a:pt x="132360" y="2223655"/>
                  </a:lnTo>
                  <a:lnTo>
                    <a:pt x="138355" y="2304785"/>
                  </a:lnTo>
                  <a:lnTo>
                    <a:pt x="142953" y="2426124"/>
                  </a:lnTo>
                  <a:lnTo>
                    <a:pt x="148365" y="2506925"/>
                  </a:lnTo>
                  <a:lnTo>
                    <a:pt x="158290" y="2628080"/>
                  </a:lnTo>
                  <a:lnTo>
                    <a:pt x="162114" y="2705576"/>
                  </a:lnTo>
                  <a:lnTo>
                    <a:pt x="167530" y="2817991"/>
                  </a:lnTo>
                  <a:lnTo>
                    <a:pt x="176883" y="2928788"/>
                  </a:lnTo>
                  <a:lnTo>
                    <a:pt x="182613" y="3001134"/>
                  </a:lnTo>
                  <a:lnTo>
                    <a:pt x="187062" y="3103772"/>
                  </a:lnTo>
                  <a:lnTo>
                    <a:pt x="192439" y="3170668"/>
                  </a:lnTo>
                  <a:lnTo>
                    <a:pt x="198292" y="3302114"/>
                  </a:lnTo>
                  <a:lnTo>
                    <a:pt x="203547" y="3363634"/>
                  </a:lnTo>
                  <a:lnTo>
                    <a:pt x="209323" y="3480435"/>
                  </a:lnTo>
                  <a:lnTo>
                    <a:pt x="216455" y="3552480"/>
                  </a:lnTo>
                  <a:lnTo>
                    <a:pt x="219485" y="3628987"/>
                  </a:lnTo>
                  <a:lnTo>
                    <a:pt x="220231" y="367786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94265" y="2432161"/>
              <a:ext cx="162904" cy="243649"/>
            </a:xfrm>
            <a:custGeom>
              <a:avLst/>
              <a:gdLst/>
              <a:ahLst/>
              <a:cxnLst/>
              <a:rect l="0" t="0" r="0" b="0"/>
              <a:pathLst>
                <a:path w="162904" h="243649">
                  <a:moveTo>
                    <a:pt x="129868" y="56451"/>
                  </a:moveTo>
                  <a:lnTo>
                    <a:pt x="78099" y="4682"/>
                  </a:lnTo>
                  <a:lnTo>
                    <a:pt x="69662" y="1139"/>
                  </a:lnTo>
                  <a:lnTo>
                    <a:pt x="60366" y="0"/>
                  </a:lnTo>
                  <a:lnTo>
                    <a:pt x="50499" y="465"/>
                  </a:lnTo>
                  <a:lnTo>
                    <a:pt x="42697" y="5668"/>
                  </a:lnTo>
                  <a:lnTo>
                    <a:pt x="36272" y="14031"/>
                  </a:lnTo>
                  <a:lnTo>
                    <a:pt x="30766" y="24501"/>
                  </a:lnTo>
                  <a:lnTo>
                    <a:pt x="25871" y="36374"/>
                  </a:lnTo>
                  <a:lnTo>
                    <a:pt x="21385" y="49184"/>
                  </a:lnTo>
                  <a:lnTo>
                    <a:pt x="5393" y="99062"/>
                  </a:lnTo>
                  <a:lnTo>
                    <a:pt x="2838" y="112999"/>
                  </a:lnTo>
                  <a:lnTo>
                    <a:pt x="1135" y="128408"/>
                  </a:lnTo>
                  <a:lnTo>
                    <a:pt x="0" y="144798"/>
                  </a:lnTo>
                  <a:lnTo>
                    <a:pt x="467" y="160619"/>
                  </a:lnTo>
                  <a:lnTo>
                    <a:pt x="2001" y="176060"/>
                  </a:lnTo>
                  <a:lnTo>
                    <a:pt x="4248" y="191248"/>
                  </a:lnTo>
                  <a:lnTo>
                    <a:pt x="8192" y="203821"/>
                  </a:lnTo>
                  <a:lnTo>
                    <a:pt x="13269" y="214650"/>
                  </a:lnTo>
                  <a:lnTo>
                    <a:pt x="19101" y="224316"/>
                  </a:lnTo>
                  <a:lnTo>
                    <a:pt x="26659" y="228313"/>
                  </a:lnTo>
                  <a:lnTo>
                    <a:pt x="35368" y="228530"/>
                  </a:lnTo>
                  <a:lnTo>
                    <a:pt x="44845" y="226229"/>
                  </a:lnTo>
                  <a:lnTo>
                    <a:pt x="52387" y="221023"/>
                  </a:lnTo>
                  <a:lnTo>
                    <a:pt x="58638" y="213883"/>
                  </a:lnTo>
                  <a:lnTo>
                    <a:pt x="64028" y="205452"/>
                  </a:lnTo>
                  <a:lnTo>
                    <a:pt x="68846" y="193714"/>
                  </a:lnTo>
                  <a:lnTo>
                    <a:pt x="73281" y="179771"/>
                  </a:lnTo>
                  <a:lnTo>
                    <a:pt x="92962" y="105680"/>
                  </a:lnTo>
                  <a:lnTo>
                    <a:pt x="100414" y="80778"/>
                  </a:lnTo>
                  <a:lnTo>
                    <a:pt x="105338" y="77563"/>
                  </a:lnTo>
                  <a:lnTo>
                    <a:pt x="111068" y="80314"/>
                  </a:lnTo>
                  <a:lnTo>
                    <a:pt x="117335" y="87042"/>
                  </a:lnTo>
                  <a:lnTo>
                    <a:pt x="121512" y="96421"/>
                  </a:lnTo>
                  <a:lnTo>
                    <a:pt x="124298" y="107568"/>
                  </a:lnTo>
                  <a:lnTo>
                    <a:pt x="126154" y="119893"/>
                  </a:lnTo>
                  <a:lnTo>
                    <a:pt x="128616" y="133004"/>
                  </a:lnTo>
                  <a:lnTo>
                    <a:pt x="134613" y="160622"/>
                  </a:lnTo>
                  <a:lnTo>
                    <a:pt x="137926" y="173615"/>
                  </a:lnTo>
                  <a:lnTo>
                    <a:pt x="141357" y="185948"/>
                  </a:lnTo>
                  <a:lnTo>
                    <a:pt x="162903" y="24364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219202" y="2422543"/>
              <a:ext cx="92129" cy="235854"/>
            </a:xfrm>
            <a:custGeom>
              <a:avLst/>
              <a:gdLst/>
              <a:ahLst/>
              <a:cxnLst/>
              <a:rect l="0" t="0" r="0" b="0"/>
              <a:pathLst>
                <a:path w="92129" h="235854">
                  <a:moveTo>
                    <a:pt x="15047" y="0"/>
                  </a:moveTo>
                  <a:lnTo>
                    <a:pt x="15047" y="61306"/>
                  </a:lnTo>
                  <a:lnTo>
                    <a:pt x="16270" y="73905"/>
                  </a:lnTo>
                  <a:lnTo>
                    <a:pt x="18309" y="85975"/>
                  </a:lnTo>
                  <a:lnTo>
                    <a:pt x="27025" y="127025"/>
                  </a:lnTo>
                  <a:lnTo>
                    <a:pt x="30373" y="143412"/>
                  </a:lnTo>
                  <a:lnTo>
                    <a:pt x="32605" y="159230"/>
                  </a:lnTo>
                  <a:lnTo>
                    <a:pt x="34093" y="174670"/>
                  </a:lnTo>
                  <a:lnTo>
                    <a:pt x="35086" y="189857"/>
                  </a:lnTo>
                  <a:lnTo>
                    <a:pt x="34523" y="203652"/>
                  </a:lnTo>
                  <a:lnTo>
                    <a:pt x="32925" y="216519"/>
                  </a:lnTo>
                  <a:lnTo>
                    <a:pt x="30636" y="228768"/>
                  </a:lnTo>
                  <a:lnTo>
                    <a:pt x="26663" y="234487"/>
                  </a:lnTo>
                  <a:lnTo>
                    <a:pt x="21568" y="235853"/>
                  </a:lnTo>
                  <a:lnTo>
                    <a:pt x="15723" y="234316"/>
                  </a:lnTo>
                  <a:lnTo>
                    <a:pt x="10604" y="228398"/>
                  </a:lnTo>
                  <a:lnTo>
                    <a:pt x="5967" y="219558"/>
                  </a:lnTo>
                  <a:lnTo>
                    <a:pt x="1653" y="208771"/>
                  </a:lnTo>
                  <a:lnTo>
                    <a:pt x="0" y="196685"/>
                  </a:lnTo>
                  <a:lnTo>
                    <a:pt x="121" y="183734"/>
                  </a:lnTo>
                  <a:lnTo>
                    <a:pt x="1426" y="170206"/>
                  </a:lnTo>
                  <a:lnTo>
                    <a:pt x="3519" y="155070"/>
                  </a:lnTo>
                  <a:lnTo>
                    <a:pt x="9108" y="121939"/>
                  </a:lnTo>
                  <a:lnTo>
                    <a:pt x="12311" y="106986"/>
                  </a:lnTo>
                  <a:lnTo>
                    <a:pt x="15670" y="93347"/>
                  </a:lnTo>
                  <a:lnTo>
                    <a:pt x="19133" y="80584"/>
                  </a:lnTo>
                  <a:lnTo>
                    <a:pt x="25112" y="69628"/>
                  </a:lnTo>
                  <a:lnTo>
                    <a:pt x="32768" y="59877"/>
                  </a:lnTo>
                  <a:lnTo>
                    <a:pt x="41543" y="50930"/>
                  </a:lnTo>
                  <a:lnTo>
                    <a:pt x="51064" y="46188"/>
                  </a:lnTo>
                  <a:lnTo>
                    <a:pt x="61081" y="44251"/>
                  </a:lnTo>
                  <a:lnTo>
                    <a:pt x="92128" y="44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377399" y="2481436"/>
              <a:ext cx="132140" cy="189205"/>
            </a:xfrm>
            <a:custGeom>
              <a:avLst/>
              <a:gdLst/>
              <a:ahLst/>
              <a:cxnLst/>
              <a:rect l="0" t="0" r="0" b="0"/>
              <a:pathLst>
                <a:path w="132140" h="189205">
                  <a:moveTo>
                    <a:pt x="0" y="150327"/>
                  </a:moveTo>
                  <a:lnTo>
                    <a:pt x="45980" y="135000"/>
                  </a:lnTo>
                  <a:lnTo>
                    <a:pt x="55123" y="129097"/>
                  </a:lnTo>
                  <a:lnTo>
                    <a:pt x="63666" y="121492"/>
                  </a:lnTo>
                  <a:lnTo>
                    <a:pt x="71808" y="112751"/>
                  </a:lnTo>
                  <a:lnTo>
                    <a:pt x="78460" y="102029"/>
                  </a:lnTo>
                  <a:lnTo>
                    <a:pt x="84118" y="89988"/>
                  </a:lnTo>
                  <a:lnTo>
                    <a:pt x="89113" y="77066"/>
                  </a:lnTo>
                  <a:lnTo>
                    <a:pt x="92443" y="63558"/>
                  </a:lnTo>
                  <a:lnTo>
                    <a:pt x="94664" y="49658"/>
                  </a:lnTo>
                  <a:lnTo>
                    <a:pt x="96144" y="35497"/>
                  </a:lnTo>
                  <a:lnTo>
                    <a:pt x="94684" y="23610"/>
                  </a:lnTo>
                  <a:lnTo>
                    <a:pt x="91263" y="13238"/>
                  </a:lnTo>
                  <a:lnTo>
                    <a:pt x="86536" y="3876"/>
                  </a:lnTo>
                  <a:lnTo>
                    <a:pt x="79713" y="82"/>
                  </a:lnTo>
                  <a:lnTo>
                    <a:pt x="71495" y="0"/>
                  </a:lnTo>
                  <a:lnTo>
                    <a:pt x="62345" y="2392"/>
                  </a:lnTo>
                  <a:lnTo>
                    <a:pt x="55022" y="8881"/>
                  </a:lnTo>
                  <a:lnTo>
                    <a:pt x="48917" y="18101"/>
                  </a:lnTo>
                  <a:lnTo>
                    <a:pt x="43623" y="29141"/>
                  </a:lnTo>
                  <a:lnTo>
                    <a:pt x="38870" y="41396"/>
                  </a:lnTo>
                  <a:lnTo>
                    <a:pt x="34478" y="54459"/>
                  </a:lnTo>
                  <a:lnTo>
                    <a:pt x="30326" y="68063"/>
                  </a:lnTo>
                  <a:lnTo>
                    <a:pt x="27558" y="82025"/>
                  </a:lnTo>
                  <a:lnTo>
                    <a:pt x="25713" y="96228"/>
                  </a:lnTo>
                  <a:lnTo>
                    <a:pt x="24483" y="110590"/>
                  </a:lnTo>
                  <a:lnTo>
                    <a:pt x="24887" y="123836"/>
                  </a:lnTo>
                  <a:lnTo>
                    <a:pt x="26379" y="136336"/>
                  </a:lnTo>
                  <a:lnTo>
                    <a:pt x="28598" y="148341"/>
                  </a:lnTo>
                  <a:lnTo>
                    <a:pt x="32524" y="158791"/>
                  </a:lnTo>
                  <a:lnTo>
                    <a:pt x="37588" y="168204"/>
                  </a:lnTo>
                  <a:lnTo>
                    <a:pt x="43411" y="176927"/>
                  </a:lnTo>
                  <a:lnTo>
                    <a:pt x="52187" y="182742"/>
                  </a:lnTo>
                  <a:lnTo>
                    <a:pt x="62932" y="186619"/>
                  </a:lnTo>
                  <a:lnTo>
                    <a:pt x="74990" y="189204"/>
                  </a:lnTo>
                  <a:lnTo>
                    <a:pt x="85475" y="188480"/>
                  </a:lnTo>
                  <a:lnTo>
                    <a:pt x="94912" y="185550"/>
                  </a:lnTo>
                  <a:lnTo>
                    <a:pt x="132139" y="1723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545438" y="2510635"/>
              <a:ext cx="140286" cy="185269"/>
            </a:xfrm>
            <a:custGeom>
              <a:avLst/>
              <a:gdLst/>
              <a:ahLst/>
              <a:cxnLst/>
              <a:rect l="0" t="0" r="0" b="0"/>
              <a:pathLst>
                <a:path w="140286" h="185269">
                  <a:moveTo>
                    <a:pt x="96238" y="0"/>
                  </a:moveTo>
                  <a:lnTo>
                    <a:pt x="72856" y="5846"/>
                  </a:lnTo>
                  <a:lnTo>
                    <a:pt x="63521" y="11238"/>
                  </a:lnTo>
                  <a:lnTo>
                    <a:pt x="54851" y="18504"/>
                  </a:lnTo>
                  <a:lnTo>
                    <a:pt x="46623" y="27018"/>
                  </a:lnTo>
                  <a:lnTo>
                    <a:pt x="38692" y="38812"/>
                  </a:lnTo>
                  <a:lnTo>
                    <a:pt x="30957" y="52792"/>
                  </a:lnTo>
                  <a:lnTo>
                    <a:pt x="23353" y="68229"/>
                  </a:lnTo>
                  <a:lnTo>
                    <a:pt x="17061" y="83415"/>
                  </a:lnTo>
                  <a:lnTo>
                    <a:pt x="11642" y="98433"/>
                  </a:lnTo>
                  <a:lnTo>
                    <a:pt x="6806" y="113339"/>
                  </a:lnTo>
                  <a:lnTo>
                    <a:pt x="3582" y="128170"/>
                  </a:lnTo>
                  <a:lnTo>
                    <a:pt x="1433" y="142952"/>
                  </a:lnTo>
                  <a:lnTo>
                    <a:pt x="0" y="157700"/>
                  </a:lnTo>
                  <a:lnTo>
                    <a:pt x="2715" y="168756"/>
                  </a:lnTo>
                  <a:lnTo>
                    <a:pt x="8196" y="177350"/>
                  </a:lnTo>
                  <a:lnTo>
                    <a:pt x="15520" y="184303"/>
                  </a:lnTo>
                  <a:lnTo>
                    <a:pt x="21627" y="185268"/>
                  </a:lnTo>
                  <a:lnTo>
                    <a:pt x="26921" y="182240"/>
                  </a:lnTo>
                  <a:lnTo>
                    <a:pt x="31674" y="176551"/>
                  </a:lnTo>
                  <a:lnTo>
                    <a:pt x="37290" y="167865"/>
                  </a:lnTo>
                  <a:lnTo>
                    <a:pt x="43481" y="157180"/>
                  </a:lnTo>
                  <a:lnTo>
                    <a:pt x="50055" y="145162"/>
                  </a:lnTo>
                  <a:lnTo>
                    <a:pt x="55662" y="131033"/>
                  </a:lnTo>
                  <a:lnTo>
                    <a:pt x="60623" y="115496"/>
                  </a:lnTo>
                  <a:lnTo>
                    <a:pt x="65154" y="99021"/>
                  </a:lnTo>
                  <a:lnTo>
                    <a:pt x="68174" y="83143"/>
                  </a:lnTo>
                  <a:lnTo>
                    <a:pt x="70188" y="67664"/>
                  </a:lnTo>
                  <a:lnTo>
                    <a:pt x="71530" y="52450"/>
                  </a:lnTo>
                  <a:lnTo>
                    <a:pt x="72425" y="48426"/>
                  </a:lnTo>
                  <a:lnTo>
                    <a:pt x="73022" y="51860"/>
                  </a:lnTo>
                  <a:lnTo>
                    <a:pt x="73420" y="60267"/>
                  </a:lnTo>
                  <a:lnTo>
                    <a:pt x="73862" y="82659"/>
                  </a:lnTo>
                  <a:lnTo>
                    <a:pt x="73980" y="95482"/>
                  </a:lnTo>
                  <a:lnTo>
                    <a:pt x="76505" y="108925"/>
                  </a:lnTo>
                  <a:lnTo>
                    <a:pt x="80636" y="122780"/>
                  </a:lnTo>
                  <a:lnTo>
                    <a:pt x="85837" y="136911"/>
                  </a:lnTo>
                  <a:lnTo>
                    <a:pt x="94198" y="147556"/>
                  </a:lnTo>
                  <a:lnTo>
                    <a:pt x="104666" y="155875"/>
                  </a:lnTo>
                  <a:lnTo>
                    <a:pt x="140285" y="17618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916965" y="2499624"/>
              <a:ext cx="74517" cy="158326"/>
            </a:xfrm>
            <a:custGeom>
              <a:avLst/>
              <a:gdLst/>
              <a:ahLst/>
              <a:cxnLst/>
              <a:rect l="0" t="0" r="0" b="0"/>
              <a:pathLst>
                <a:path w="74517" h="158326">
                  <a:moveTo>
                    <a:pt x="55058" y="0"/>
                  </a:moveTo>
                  <a:lnTo>
                    <a:pt x="43367" y="23382"/>
                  </a:lnTo>
                  <a:lnTo>
                    <a:pt x="39923" y="35164"/>
                  </a:lnTo>
                  <a:lnTo>
                    <a:pt x="37627" y="47913"/>
                  </a:lnTo>
                  <a:lnTo>
                    <a:pt x="36096" y="61306"/>
                  </a:lnTo>
                  <a:lnTo>
                    <a:pt x="35076" y="76352"/>
                  </a:lnTo>
                  <a:lnTo>
                    <a:pt x="34396" y="92501"/>
                  </a:lnTo>
                  <a:lnTo>
                    <a:pt x="33942" y="109384"/>
                  </a:lnTo>
                  <a:lnTo>
                    <a:pt x="34863" y="124310"/>
                  </a:lnTo>
                  <a:lnTo>
                    <a:pt x="36701" y="137931"/>
                  </a:lnTo>
                  <a:lnTo>
                    <a:pt x="39150" y="150682"/>
                  </a:lnTo>
                  <a:lnTo>
                    <a:pt x="43229" y="156736"/>
                  </a:lnTo>
                  <a:lnTo>
                    <a:pt x="48396" y="158325"/>
                  </a:lnTo>
                  <a:lnTo>
                    <a:pt x="54287" y="156937"/>
                  </a:lnTo>
                  <a:lnTo>
                    <a:pt x="59438" y="152342"/>
                  </a:lnTo>
                  <a:lnTo>
                    <a:pt x="64096" y="145607"/>
                  </a:lnTo>
                  <a:lnTo>
                    <a:pt x="68424" y="137447"/>
                  </a:lnTo>
                  <a:lnTo>
                    <a:pt x="71310" y="127113"/>
                  </a:lnTo>
                  <a:lnTo>
                    <a:pt x="73234" y="115330"/>
                  </a:lnTo>
                  <a:lnTo>
                    <a:pt x="74516" y="102580"/>
                  </a:lnTo>
                  <a:lnTo>
                    <a:pt x="74148" y="90410"/>
                  </a:lnTo>
                  <a:lnTo>
                    <a:pt x="72679" y="78626"/>
                  </a:lnTo>
                  <a:lnTo>
                    <a:pt x="70476" y="67099"/>
                  </a:lnTo>
                  <a:lnTo>
                    <a:pt x="66560" y="56968"/>
                  </a:lnTo>
                  <a:lnTo>
                    <a:pt x="61503" y="47767"/>
                  </a:lnTo>
                  <a:lnTo>
                    <a:pt x="55684" y="39185"/>
                  </a:lnTo>
                  <a:lnTo>
                    <a:pt x="48135" y="34688"/>
                  </a:lnTo>
                  <a:lnTo>
                    <a:pt x="39431" y="32913"/>
                  </a:lnTo>
                  <a:lnTo>
                    <a:pt x="29958" y="32954"/>
                  </a:lnTo>
                  <a:lnTo>
                    <a:pt x="22419" y="36651"/>
                  </a:lnTo>
                  <a:lnTo>
                    <a:pt x="16170" y="42787"/>
                  </a:lnTo>
                  <a:lnTo>
                    <a:pt x="0" y="660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060116" y="2348523"/>
              <a:ext cx="121128" cy="360321"/>
            </a:xfrm>
            <a:custGeom>
              <a:avLst/>
              <a:gdLst/>
              <a:ahLst/>
              <a:cxnLst/>
              <a:rect l="0" t="0" r="0" b="0"/>
              <a:pathLst>
                <a:path w="121128" h="360321">
                  <a:moveTo>
                    <a:pt x="121127" y="18962"/>
                  </a:moveTo>
                  <a:lnTo>
                    <a:pt x="109436" y="7271"/>
                  </a:lnTo>
                  <a:lnTo>
                    <a:pt x="101098" y="3827"/>
                  </a:lnTo>
                  <a:lnTo>
                    <a:pt x="90645" y="1531"/>
                  </a:lnTo>
                  <a:lnTo>
                    <a:pt x="78782" y="0"/>
                  </a:lnTo>
                  <a:lnTo>
                    <a:pt x="69651" y="2650"/>
                  </a:lnTo>
                  <a:lnTo>
                    <a:pt x="62339" y="8088"/>
                  </a:lnTo>
                  <a:lnTo>
                    <a:pt x="56241" y="15383"/>
                  </a:lnTo>
                  <a:lnTo>
                    <a:pt x="50953" y="23917"/>
                  </a:lnTo>
                  <a:lnTo>
                    <a:pt x="46204" y="33277"/>
                  </a:lnTo>
                  <a:lnTo>
                    <a:pt x="41814" y="43187"/>
                  </a:lnTo>
                  <a:lnTo>
                    <a:pt x="37664" y="53465"/>
                  </a:lnTo>
                  <a:lnTo>
                    <a:pt x="29790" y="74672"/>
                  </a:lnTo>
                  <a:lnTo>
                    <a:pt x="27201" y="86690"/>
                  </a:lnTo>
                  <a:lnTo>
                    <a:pt x="25475" y="99596"/>
                  </a:lnTo>
                  <a:lnTo>
                    <a:pt x="24324" y="113094"/>
                  </a:lnTo>
                  <a:lnTo>
                    <a:pt x="23557" y="129433"/>
                  </a:lnTo>
                  <a:lnTo>
                    <a:pt x="22705" y="167164"/>
                  </a:lnTo>
                  <a:lnTo>
                    <a:pt x="22049" y="302591"/>
                  </a:lnTo>
                  <a:lnTo>
                    <a:pt x="0" y="3603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016069" y="2576705"/>
              <a:ext cx="154163" cy="22024"/>
            </a:xfrm>
            <a:custGeom>
              <a:avLst/>
              <a:gdLst/>
              <a:ahLst/>
              <a:cxnLst/>
              <a:rect l="0" t="0" r="0" b="0"/>
              <a:pathLst>
                <a:path w="154163" h="22024">
                  <a:moveTo>
                    <a:pt x="0" y="22023"/>
                  </a:moveTo>
                  <a:lnTo>
                    <a:pt x="17537" y="16177"/>
                  </a:lnTo>
                  <a:lnTo>
                    <a:pt x="27597" y="14455"/>
                  </a:lnTo>
                  <a:lnTo>
                    <a:pt x="39198" y="13307"/>
                  </a:lnTo>
                  <a:lnTo>
                    <a:pt x="51826" y="12542"/>
                  </a:lnTo>
                  <a:lnTo>
                    <a:pt x="66362" y="10808"/>
                  </a:lnTo>
                  <a:lnTo>
                    <a:pt x="82170" y="8429"/>
                  </a:lnTo>
                  <a:lnTo>
                    <a:pt x="15416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447769" y="2427666"/>
              <a:ext cx="251018" cy="206748"/>
            </a:xfrm>
            <a:custGeom>
              <a:avLst/>
              <a:gdLst/>
              <a:ahLst/>
              <a:cxnLst/>
              <a:rect l="0" t="0" r="0" b="0"/>
              <a:pathLst>
                <a:path w="251018" h="206748">
                  <a:moveTo>
                    <a:pt x="107867" y="60946"/>
                  </a:moveTo>
                  <a:lnTo>
                    <a:pt x="107867" y="37564"/>
                  </a:lnTo>
                  <a:lnTo>
                    <a:pt x="106643" y="27005"/>
                  </a:lnTo>
                  <a:lnTo>
                    <a:pt x="104604" y="16296"/>
                  </a:lnTo>
                  <a:lnTo>
                    <a:pt x="102021" y="5486"/>
                  </a:lnTo>
                  <a:lnTo>
                    <a:pt x="95405" y="726"/>
                  </a:lnTo>
                  <a:lnTo>
                    <a:pt x="86101" y="0"/>
                  </a:lnTo>
                  <a:lnTo>
                    <a:pt x="75003" y="1963"/>
                  </a:lnTo>
                  <a:lnTo>
                    <a:pt x="65159" y="8165"/>
                  </a:lnTo>
                  <a:lnTo>
                    <a:pt x="56148" y="17194"/>
                  </a:lnTo>
                  <a:lnTo>
                    <a:pt x="47694" y="28108"/>
                  </a:lnTo>
                  <a:lnTo>
                    <a:pt x="40834" y="39054"/>
                  </a:lnTo>
                  <a:lnTo>
                    <a:pt x="35038" y="50022"/>
                  </a:lnTo>
                  <a:lnTo>
                    <a:pt x="29950" y="61004"/>
                  </a:lnTo>
                  <a:lnTo>
                    <a:pt x="25335" y="71997"/>
                  </a:lnTo>
                  <a:lnTo>
                    <a:pt x="21034" y="82995"/>
                  </a:lnTo>
                  <a:lnTo>
                    <a:pt x="12993" y="105004"/>
                  </a:lnTo>
                  <a:lnTo>
                    <a:pt x="5341" y="127021"/>
                  </a:lnTo>
                  <a:lnTo>
                    <a:pt x="2811" y="139254"/>
                  </a:lnTo>
                  <a:lnTo>
                    <a:pt x="1125" y="152304"/>
                  </a:lnTo>
                  <a:lnTo>
                    <a:pt x="0" y="165897"/>
                  </a:lnTo>
                  <a:lnTo>
                    <a:pt x="474" y="178630"/>
                  </a:lnTo>
                  <a:lnTo>
                    <a:pt x="2014" y="190790"/>
                  </a:lnTo>
                  <a:lnTo>
                    <a:pt x="4263" y="202566"/>
                  </a:lnTo>
                  <a:lnTo>
                    <a:pt x="9434" y="206747"/>
                  </a:lnTo>
                  <a:lnTo>
                    <a:pt x="16551" y="205863"/>
                  </a:lnTo>
                  <a:lnTo>
                    <a:pt x="24967" y="201604"/>
                  </a:lnTo>
                  <a:lnTo>
                    <a:pt x="33024" y="195094"/>
                  </a:lnTo>
                  <a:lnTo>
                    <a:pt x="40843" y="187083"/>
                  </a:lnTo>
                  <a:lnTo>
                    <a:pt x="48502" y="178072"/>
                  </a:lnTo>
                  <a:lnTo>
                    <a:pt x="54832" y="165947"/>
                  </a:lnTo>
                  <a:lnTo>
                    <a:pt x="60275" y="151747"/>
                  </a:lnTo>
                  <a:lnTo>
                    <a:pt x="65128" y="136162"/>
                  </a:lnTo>
                  <a:lnTo>
                    <a:pt x="69586" y="119655"/>
                  </a:lnTo>
                  <a:lnTo>
                    <a:pt x="73782" y="102532"/>
                  </a:lnTo>
                  <a:lnTo>
                    <a:pt x="77803" y="85000"/>
                  </a:lnTo>
                  <a:lnTo>
                    <a:pt x="82930" y="76982"/>
                  </a:lnTo>
                  <a:lnTo>
                    <a:pt x="88795" y="75307"/>
                  </a:lnTo>
                  <a:lnTo>
                    <a:pt x="95152" y="77861"/>
                  </a:lnTo>
                  <a:lnTo>
                    <a:pt x="100614" y="84458"/>
                  </a:lnTo>
                  <a:lnTo>
                    <a:pt x="105479" y="93750"/>
                  </a:lnTo>
                  <a:lnTo>
                    <a:pt x="109945" y="104838"/>
                  </a:lnTo>
                  <a:lnTo>
                    <a:pt x="116594" y="115901"/>
                  </a:lnTo>
                  <a:lnTo>
                    <a:pt x="124696" y="126947"/>
                  </a:lnTo>
                  <a:lnTo>
                    <a:pt x="133769" y="137982"/>
                  </a:lnTo>
                  <a:lnTo>
                    <a:pt x="143487" y="146561"/>
                  </a:lnTo>
                  <a:lnTo>
                    <a:pt x="153637" y="153505"/>
                  </a:lnTo>
                  <a:lnTo>
                    <a:pt x="164074" y="159357"/>
                  </a:lnTo>
                  <a:lnTo>
                    <a:pt x="175926" y="162035"/>
                  </a:lnTo>
                  <a:lnTo>
                    <a:pt x="188722" y="162597"/>
                  </a:lnTo>
                  <a:lnTo>
                    <a:pt x="251017" y="1490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885983" y="2026127"/>
              <a:ext cx="275290" cy="4052255"/>
            </a:xfrm>
            <a:custGeom>
              <a:avLst/>
              <a:gdLst/>
              <a:ahLst/>
              <a:cxnLst/>
              <a:rect l="0" t="0" r="0" b="0"/>
              <a:pathLst>
                <a:path w="275290" h="4052255">
                  <a:moveTo>
                    <a:pt x="0" y="0"/>
                  </a:moveTo>
                  <a:lnTo>
                    <a:pt x="5845" y="17537"/>
                  </a:lnTo>
                  <a:lnTo>
                    <a:pt x="5453" y="42460"/>
                  </a:lnTo>
                  <a:lnTo>
                    <a:pt x="1077" y="119998"/>
                  </a:lnTo>
                  <a:lnTo>
                    <a:pt x="9575" y="274338"/>
                  </a:lnTo>
                  <a:lnTo>
                    <a:pt x="10822" y="434038"/>
                  </a:lnTo>
                  <a:lnTo>
                    <a:pt x="11008" y="828312"/>
                  </a:lnTo>
                  <a:lnTo>
                    <a:pt x="14273" y="921572"/>
                  </a:lnTo>
                  <a:lnTo>
                    <a:pt x="18578" y="1018894"/>
                  </a:lnTo>
                  <a:lnTo>
                    <a:pt x="21002" y="1164330"/>
                  </a:lnTo>
                  <a:lnTo>
                    <a:pt x="21569" y="1264635"/>
                  </a:lnTo>
                  <a:lnTo>
                    <a:pt x="28347" y="1369574"/>
                  </a:lnTo>
                  <a:lnTo>
                    <a:pt x="33580" y="1423252"/>
                  </a:lnTo>
                  <a:lnTo>
                    <a:pt x="39395" y="1531834"/>
                  </a:lnTo>
                  <a:lnTo>
                    <a:pt x="43202" y="1643714"/>
                  </a:lnTo>
                  <a:lnTo>
                    <a:pt x="51001" y="1822416"/>
                  </a:lnTo>
                  <a:lnTo>
                    <a:pt x="55079" y="2001114"/>
                  </a:lnTo>
                  <a:lnTo>
                    <a:pt x="62269" y="2185248"/>
                  </a:lnTo>
                  <a:lnTo>
                    <a:pt x="66167" y="2372761"/>
                  </a:lnTo>
                  <a:lnTo>
                    <a:pt x="71414" y="2501969"/>
                  </a:lnTo>
                  <a:lnTo>
                    <a:pt x="75750" y="2564809"/>
                  </a:lnTo>
                  <a:lnTo>
                    <a:pt x="97029" y="2809585"/>
                  </a:lnTo>
                  <a:lnTo>
                    <a:pt x="101391" y="2871439"/>
                  </a:lnTo>
                  <a:lnTo>
                    <a:pt x="112763" y="2989104"/>
                  </a:lnTo>
                  <a:lnTo>
                    <a:pt x="140003" y="3214182"/>
                  </a:lnTo>
                  <a:lnTo>
                    <a:pt x="176254" y="3475267"/>
                  </a:lnTo>
                  <a:lnTo>
                    <a:pt x="190897" y="3570690"/>
                  </a:lnTo>
                  <a:lnTo>
                    <a:pt x="205562" y="3657963"/>
                  </a:lnTo>
                  <a:lnTo>
                    <a:pt x="211675" y="3698853"/>
                  </a:lnTo>
                  <a:lnTo>
                    <a:pt x="221730" y="3776915"/>
                  </a:lnTo>
                  <a:lnTo>
                    <a:pt x="227348" y="3813637"/>
                  </a:lnTo>
                  <a:lnTo>
                    <a:pt x="233540" y="3849129"/>
                  </a:lnTo>
                  <a:lnTo>
                    <a:pt x="259459" y="3988528"/>
                  </a:lnTo>
                  <a:lnTo>
                    <a:pt x="263512" y="4006100"/>
                  </a:lnTo>
                  <a:lnTo>
                    <a:pt x="275289" y="40522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167289" y="2191300"/>
              <a:ext cx="164847" cy="429443"/>
            </a:xfrm>
            <a:custGeom>
              <a:avLst/>
              <a:gdLst/>
              <a:ahLst/>
              <a:cxnLst/>
              <a:rect l="0" t="0" r="0" b="0"/>
              <a:pathLst>
                <a:path w="164847" h="429443">
                  <a:moveTo>
                    <a:pt x="38029" y="0"/>
                  </a:moveTo>
                  <a:lnTo>
                    <a:pt x="38029" y="147047"/>
                  </a:lnTo>
                  <a:lnTo>
                    <a:pt x="36806" y="161654"/>
                  </a:lnTo>
                  <a:lnTo>
                    <a:pt x="34766" y="176286"/>
                  </a:lnTo>
                  <a:lnTo>
                    <a:pt x="32183" y="190934"/>
                  </a:lnTo>
                  <a:lnTo>
                    <a:pt x="30461" y="205594"/>
                  </a:lnTo>
                  <a:lnTo>
                    <a:pt x="29313" y="220261"/>
                  </a:lnTo>
                  <a:lnTo>
                    <a:pt x="28548" y="234933"/>
                  </a:lnTo>
                  <a:lnTo>
                    <a:pt x="26814" y="248385"/>
                  </a:lnTo>
                  <a:lnTo>
                    <a:pt x="24435" y="261024"/>
                  </a:lnTo>
                  <a:lnTo>
                    <a:pt x="21626" y="273120"/>
                  </a:lnTo>
                  <a:lnTo>
                    <a:pt x="18529" y="284855"/>
                  </a:lnTo>
                  <a:lnTo>
                    <a:pt x="11825" y="307681"/>
                  </a:lnTo>
                  <a:lnTo>
                    <a:pt x="8325" y="321354"/>
                  </a:lnTo>
                  <a:lnTo>
                    <a:pt x="0" y="357590"/>
                  </a:lnTo>
                  <a:lnTo>
                    <a:pt x="1959" y="346534"/>
                  </a:lnTo>
                  <a:lnTo>
                    <a:pt x="5418" y="335020"/>
                  </a:lnTo>
                  <a:lnTo>
                    <a:pt x="10171" y="321228"/>
                  </a:lnTo>
                  <a:lnTo>
                    <a:pt x="15786" y="305915"/>
                  </a:lnTo>
                  <a:lnTo>
                    <a:pt x="21977" y="292036"/>
                  </a:lnTo>
                  <a:lnTo>
                    <a:pt x="28551" y="279112"/>
                  </a:lnTo>
                  <a:lnTo>
                    <a:pt x="35381" y="266826"/>
                  </a:lnTo>
                  <a:lnTo>
                    <a:pt x="42381" y="256189"/>
                  </a:lnTo>
                  <a:lnTo>
                    <a:pt x="49495" y="246650"/>
                  </a:lnTo>
                  <a:lnTo>
                    <a:pt x="56685" y="237844"/>
                  </a:lnTo>
                  <a:lnTo>
                    <a:pt x="66372" y="231973"/>
                  </a:lnTo>
                  <a:lnTo>
                    <a:pt x="77724" y="228059"/>
                  </a:lnTo>
                  <a:lnTo>
                    <a:pt x="90186" y="225450"/>
                  </a:lnTo>
                  <a:lnTo>
                    <a:pt x="100941" y="227381"/>
                  </a:lnTo>
                  <a:lnTo>
                    <a:pt x="110558" y="232339"/>
                  </a:lnTo>
                  <a:lnTo>
                    <a:pt x="119416" y="239315"/>
                  </a:lnTo>
                  <a:lnTo>
                    <a:pt x="128993" y="248859"/>
                  </a:lnTo>
                  <a:lnTo>
                    <a:pt x="139047" y="260116"/>
                  </a:lnTo>
                  <a:lnTo>
                    <a:pt x="149421" y="272515"/>
                  </a:lnTo>
                  <a:lnTo>
                    <a:pt x="156336" y="285675"/>
                  </a:lnTo>
                  <a:lnTo>
                    <a:pt x="160947" y="299342"/>
                  </a:lnTo>
                  <a:lnTo>
                    <a:pt x="164021" y="313347"/>
                  </a:lnTo>
                  <a:lnTo>
                    <a:pt x="164846" y="327579"/>
                  </a:lnTo>
                  <a:lnTo>
                    <a:pt x="164173" y="341960"/>
                  </a:lnTo>
                  <a:lnTo>
                    <a:pt x="162501" y="356441"/>
                  </a:lnTo>
                  <a:lnTo>
                    <a:pt x="157715" y="369766"/>
                  </a:lnTo>
                  <a:lnTo>
                    <a:pt x="150854" y="382320"/>
                  </a:lnTo>
                  <a:lnTo>
                    <a:pt x="142610" y="394360"/>
                  </a:lnTo>
                  <a:lnTo>
                    <a:pt x="133444" y="404833"/>
                  </a:lnTo>
                  <a:lnTo>
                    <a:pt x="123662" y="414263"/>
                  </a:lnTo>
                  <a:lnTo>
                    <a:pt x="113470" y="422996"/>
                  </a:lnTo>
                  <a:lnTo>
                    <a:pt x="103005" y="427595"/>
                  </a:lnTo>
                  <a:lnTo>
                    <a:pt x="92358" y="429437"/>
                  </a:lnTo>
                  <a:lnTo>
                    <a:pt x="81590" y="429442"/>
                  </a:lnTo>
                  <a:lnTo>
                    <a:pt x="71963" y="426998"/>
                  </a:lnTo>
                  <a:lnTo>
                    <a:pt x="63099" y="422922"/>
                  </a:lnTo>
                  <a:lnTo>
                    <a:pt x="38029" y="4074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855040" y="1960057"/>
              <a:ext cx="143111" cy="4074279"/>
            </a:xfrm>
            <a:custGeom>
              <a:avLst/>
              <a:gdLst/>
              <a:ahLst/>
              <a:cxnLst/>
              <a:rect l="0" t="0" r="0" b="0"/>
              <a:pathLst>
                <a:path w="143111" h="4074279">
                  <a:moveTo>
                    <a:pt x="10972" y="0"/>
                  </a:moveTo>
                  <a:lnTo>
                    <a:pt x="7709" y="107805"/>
                  </a:lnTo>
                  <a:lnTo>
                    <a:pt x="3404" y="167817"/>
                  </a:lnTo>
                  <a:lnTo>
                    <a:pt x="641" y="289361"/>
                  </a:lnTo>
                  <a:lnTo>
                    <a:pt x="0" y="523568"/>
                  </a:lnTo>
                  <a:lnTo>
                    <a:pt x="3240" y="598934"/>
                  </a:lnTo>
                  <a:lnTo>
                    <a:pt x="7535" y="678515"/>
                  </a:lnTo>
                  <a:lnTo>
                    <a:pt x="9953" y="804638"/>
                  </a:lnTo>
                  <a:lnTo>
                    <a:pt x="10837" y="1020706"/>
                  </a:lnTo>
                  <a:lnTo>
                    <a:pt x="14174" y="1110671"/>
                  </a:lnTo>
                  <a:lnTo>
                    <a:pt x="18513" y="1200818"/>
                  </a:lnTo>
                  <a:lnTo>
                    <a:pt x="20441" y="1293903"/>
                  </a:lnTo>
                  <a:lnTo>
                    <a:pt x="23402" y="1340993"/>
                  </a:lnTo>
                  <a:lnTo>
                    <a:pt x="27823" y="1388292"/>
                  </a:lnTo>
                  <a:lnTo>
                    <a:pt x="33218" y="1435731"/>
                  </a:lnTo>
                  <a:lnTo>
                    <a:pt x="36814" y="1483262"/>
                  </a:lnTo>
                  <a:lnTo>
                    <a:pt x="40809" y="1578489"/>
                  </a:lnTo>
                  <a:lnTo>
                    <a:pt x="44598" y="1778015"/>
                  </a:lnTo>
                  <a:lnTo>
                    <a:pt x="51387" y="1932357"/>
                  </a:lnTo>
                  <a:lnTo>
                    <a:pt x="53942" y="2093777"/>
                  </a:lnTo>
                  <a:lnTo>
                    <a:pt x="54540" y="2203015"/>
                  </a:lnTo>
                  <a:lnTo>
                    <a:pt x="58068" y="2316003"/>
                  </a:lnTo>
                  <a:lnTo>
                    <a:pt x="62491" y="2431474"/>
                  </a:lnTo>
                  <a:lnTo>
                    <a:pt x="66205" y="2606541"/>
                  </a:lnTo>
                  <a:lnTo>
                    <a:pt x="73287" y="2781171"/>
                  </a:lnTo>
                  <a:lnTo>
                    <a:pt x="77152" y="2949690"/>
                  </a:lnTo>
                  <a:lnTo>
                    <a:pt x="85503" y="3114631"/>
                  </a:lnTo>
                  <a:lnTo>
                    <a:pt x="116223" y="3562284"/>
                  </a:lnTo>
                  <a:lnTo>
                    <a:pt x="120870" y="3695820"/>
                  </a:lnTo>
                  <a:lnTo>
                    <a:pt x="128228" y="3812739"/>
                  </a:lnTo>
                  <a:lnTo>
                    <a:pt x="130952" y="3915218"/>
                  </a:lnTo>
                  <a:lnTo>
                    <a:pt x="135135" y="4018026"/>
                  </a:lnTo>
                  <a:lnTo>
                    <a:pt x="143110" y="407427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121536" y="2301749"/>
              <a:ext cx="151904" cy="241922"/>
            </a:xfrm>
            <a:custGeom>
              <a:avLst/>
              <a:gdLst/>
              <a:ahLst/>
              <a:cxnLst/>
              <a:rect l="0" t="0" r="0" b="0"/>
              <a:pathLst>
                <a:path w="151904" h="241922">
                  <a:moveTo>
                    <a:pt x="151903" y="43713"/>
                  </a:moveTo>
                  <a:lnTo>
                    <a:pt x="115404" y="7214"/>
                  </a:lnTo>
                  <a:lnTo>
                    <a:pt x="104324" y="2252"/>
                  </a:lnTo>
                  <a:lnTo>
                    <a:pt x="92044" y="166"/>
                  </a:lnTo>
                  <a:lnTo>
                    <a:pt x="78962" y="0"/>
                  </a:lnTo>
                  <a:lnTo>
                    <a:pt x="67794" y="6006"/>
                  </a:lnTo>
                  <a:lnTo>
                    <a:pt x="57902" y="16128"/>
                  </a:lnTo>
                  <a:lnTo>
                    <a:pt x="48860" y="28994"/>
                  </a:lnTo>
                  <a:lnTo>
                    <a:pt x="41609" y="41241"/>
                  </a:lnTo>
                  <a:lnTo>
                    <a:pt x="35551" y="53077"/>
                  </a:lnTo>
                  <a:lnTo>
                    <a:pt x="30289" y="64637"/>
                  </a:lnTo>
                  <a:lnTo>
                    <a:pt x="25557" y="77239"/>
                  </a:lnTo>
                  <a:lnTo>
                    <a:pt x="21180" y="90534"/>
                  </a:lnTo>
                  <a:lnTo>
                    <a:pt x="13053" y="117133"/>
                  </a:lnTo>
                  <a:lnTo>
                    <a:pt x="5362" y="141190"/>
                  </a:lnTo>
                  <a:lnTo>
                    <a:pt x="2822" y="153967"/>
                  </a:lnTo>
                  <a:lnTo>
                    <a:pt x="1128" y="167380"/>
                  </a:lnTo>
                  <a:lnTo>
                    <a:pt x="0" y="181215"/>
                  </a:lnTo>
                  <a:lnTo>
                    <a:pt x="470" y="194109"/>
                  </a:lnTo>
                  <a:lnTo>
                    <a:pt x="2008" y="206376"/>
                  </a:lnTo>
                  <a:lnTo>
                    <a:pt x="4256" y="218224"/>
                  </a:lnTo>
                  <a:lnTo>
                    <a:pt x="9426" y="227347"/>
                  </a:lnTo>
                  <a:lnTo>
                    <a:pt x="16543" y="234652"/>
                  </a:lnTo>
                  <a:lnTo>
                    <a:pt x="24958" y="240746"/>
                  </a:lnTo>
                  <a:lnTo>
                    <a:pt x="33015" y="241137"/>
                  </a:lnTo>
                  <a:lnTo>
                    <a:pt x="40833" y="237728"/>
                  </a:lnTo>
                  <a:lnTo>
                    <a:pt x="48493" y="231785"/>
                  </a:lnTo>
                  <a:lnTo>
                    <a:pt x="56046" y="221705"/>
                  </a:lnTo>
                  <a:lnTo>
                    <a:pt x="63528" y="208867"/>
                  </a:lnTo>
                  <a:lnTo>
                    <a:pt x="70964" y="194192"/>
                  </a:lnTo>
                  <a:lnTo>
                    <a:pt x="77144" y="180737"/>
                  </a:lnTo>
                  <a:lnTo>
                    <a:pt x="82488" y="168097"/>
                  </a:lnTo>
                  <a:lnTo>
                    <a:pt x="87274" y="156000"/>
                  </a:lnTo>
                  <a:lnTo>
                    <a:pt x="95854" y="132771"/>
                  </a:lnTo>
                  <a:lnTo>
                    <a:pt x="99855" y="121437"/>
                  </a:lnTo>
                  <a:lnTo>
                    <a:pt x="103746" y="107764"/>
                  </a:lnTo>
                  <a:lnTo>
                    <a:pt x="107564" y="92531"/>
                  </a:lnTo>
                  <a:lnTo>
                    <a:pt x="111332" y="76259"/>
                  </a:lnTo>
                  <a:lnTo>
                    <a:pt x="115068" y="61740"/>
                  </a:lnTo>
                  <a:lnTo>
                    <a:pt x="118782" y="48390"/>
                  </a:lnTo>
                  <a:lnTo>
                    <a:pt x="122481" y="35819"/>
                  </a:lnTo>
                  <a:lnTo>
                    <a:pt x="124948" y="33556"/>
                  </a:lnTo>
                  <a:lnTo>
                    <a:pt x="126592" y="38165"/>
                  </a:lnTo>
                  <a:lnTo>
                    <a:pt x="127688" y="47356"/>
                  </a:lnTo>
                  <a:lnTo>
                    <a:pt x="127196" y="58376"/>
                  </a:lnTo>
                  <a:lnTo>
                    <a:pt x="125643" y="70618"/>
                  </a:lnTo>
                  <a:lnTo>
                    <a:pt x="123385" y="83673"/>
                  </a:lnTo>
                  <a:lnTo>
                    <a:pt x="121880" y="98493"/>
                  </a:lnTo>
                  <a:lnTo>
                    <a:pt x="120876" y="114491"/>
                  </a:lnTo>
                  <a:lnTo>
                    <a:pt x="120207" y="131274"/>
                  </a:lnTo>
                  <a:lnTo>
                    <a:pt x="120984" y="147357"/>
                  </a:lnTo>
                  <a:lnTo>
                    <a:pt x="122726" y="162973"/>
                  </a:lnTo>
                  <a:lnTo>
                    <a:pt x="125111" y="178277"/>
                  </a:lnTo>
                  <a:lnTo>
                    <a:pt x="127924" y="192151"/>
                  </a:lnTo>
                  <a:lnTo>
                    <a:pt x="131023" y="205070"/>
                  </a:lnTo>
                  <a:lnTo>
                    <a:pt x="151903" y="24192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361532" y="2312427"/>
              <a:ext cx="88093" cy="210881"/>
            </a:xfrm>
            <a:custGeom>
              <a:avLst/>
              <a:gdLst/>
              <a:ahLst/>
              <a:cxnLst/>
              <a:rect l="0" t="0" r="0" b="0"/>
              <a:pathLst>
                <a:path w="88093" h="210881">
                  <a:moveTo>
                    <a:pt x="0" y="0"/>
                  </a:moveTo>
                  <a:lnTo>
                    <a:pt x="0" y="23383"/>
                  </a:lnTo>
                  <a:lnTo>
                    <a:pt x="1224" y="35165"/>
                  </a:lnTo>
                  <a:lnTo>
                    <a:pt x="3263" y="47913"/>
                  </a:lnTo>
                  <a:lnTo>
                    <a:pt x="5846" y="61306"/>
                  </a:lnTo>
                  <a:lnTo>
                    <a:pt x="7568" y="77576"/>
                  </a:lnTo>
                  <a:lnTo>
                    <a:pt x="8716" y="95764"/>
                  </a:lnTo>
                  <a:lnTo>
                    <a:pt x="9481" y="115230"/>
                  </a:lnTo>
                  <a:lnTo>
                    <a:pt x="11215" y="133101"/>
                  </a:lnTo>
                  <a:lnTo>
                    <a:pt x="13594" y="149910"/>
                  </a:lnTo>
                  <a:lnTo>
                    <a:pt x="16404" y="166009"/>
                  </a:lnTo>
                  <a:lnTo>
                    <a:pt x="17053" y="180413"/>
                  </a:lnTo>
                  <a:lnTo>
                    <a:pt x="16263" y="193686"/>
                  </a:lnTo>
                  <a:lnTo>
                    <a:pt x="14512" y="206205"/>
                  </a:lnTo>
                  <a:lnTo>
                    <a:pt x="12122" y="210880"/>
                  </a:lnTo>
                  <a:lnTo>
                    <a:pt x="9305" y="210327"/>
                  </a:lnTo>
                  <a:lnTo>
                    <a:pt x="6203" y="206287"/>
                  </a:lnTo>
                  <a:lnTo>
                    <a:pt x="4136" y="198700"/>
                  </a:lnTo>
                  <a:lnTo>
                    <a:pt x="2757" y="188748"/>
                  </a:lnTo>
                  <a:lnTo>
                    <a:pt x="1838" y="177220"/>
                  </a:lnTo>
                  <a:lnTo>
                    <a:pt x="1226" y="163416"/>
                  </a:lnTo>
                  <a:lnTo>
                    <a:pt x="545" y="131766"/>
                  </a:lnTo>
                  <a:lnTo>
                    <a:pt x="1586" y="117208"/>
                  </a:lnTo>
                  <a:lnTo>
                    <a:pt x="3505" y="103832"/>
                  </a:lnTo>
                  <a:lnTo>
                    <a:pt x="6007" y="91245"/>
                  </a:lnTo>
                  <a:lnTo>
                    <a:pt x="12050" y="64208"/>
                  </a:lnTo>
                  <a:lnTo>
                    <a:pt x="15374" y="50147"/>
                  </a:lnTo>
                  <a:lnTo>
                    <a:pt x="20038" y="38325"/>
                  </a:lnTo>
                  <a:lnTo>
                    <a:pt x="25594" y="27997"/>
                  </a:lnTo>
                  <a:lnTo>
                    <a:pt x="31745" y="18665"/>
                  </a:lnTo>
                  <a:lnTo>
                    <a:pt x="39516" y="13667"/>
                  </a:lnTo>
                  <a:lnTo>
                    <a:pt x="48367" y="11559"/>
                  </a:lnTo>
                  <a:lnTo>
                    <a:pt x="88092" y="110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471647" y="2347438"/>
              <a:ext cx="110117" cy="206926"/>
            </a:xfrm>
            <a:custGeom>
              <a:avLst/>
              <a:gdLst/>
              <a:ahLst/>
              <a:cxnLst/>
              <a:rect l="0" t="0" r="0" b="0"/>
              <a:pathLst>
                <a:path w="110117" h="206926">
                  <a:moveTo>
                    <a:pt x="0" y="196232"/>
                  </a:moveTo>
                  <a:lnTo>
                    <a:pt x="23383" y="190386"/>
                  </a:lnTo>
                  <a:lnTo>
                    <a:pt x="32718" y="184994"/>
                  </a:lnTo>
                  <a:lnTo>
                    <a:pt x="41388" y="177728"/>
                  </a:lnTo>
                  <a:lnTo>
                    <a:pt x="49616" y="169214"/>
                  </a:lnTo>
                  <a:lnTo>
                    <a:pt x="56324" y="158644"/>
                  </a:lnTo>
                  <a:lnTo>
                    <a:pt x="62020" y="146703"/>
                  </a:lnTo>
                  <a:lnTo>
                    <a:pt x="67040" y="133849"/>
                  </a:lnTo>
                  <a:lnTo>
                    <a:pt x="71611" y="120385"/>
                  </a:lnTo>
                  <a:lnTo>
                    <a:pt x="75881" y="106515"/>
                  </a:lnTo>
                  <a:lnTo>
                    <a:pt x="79952" y="92375"/>
                  </a:lnTo>
                  <a:lnTo>
                    <a:pt x="82666" y="78053"/>
                  </a:lnTo>
                  <a:lnTo>
                    <a:pt x="84475" y="63612"/>
                  </a:lnTo>
                  <a:lnTo>
                    <a:pt x="85681" y="49090"/>
                  </a:lnTo>
                  <a:lnTo>
                    <a:pt x="85262" y="35739"/>
                  </a:lnTo>
                  <a:lnTo>
                    <a:pt x="83758" y="23167"/>
                  </a:lnTo>
                  <a:lnTo>
                    <a:pt x="81533" y="11115"/>
                  </a:lnTo>
                  <a:lnTo>
                    <a:pt x="76378" y="4305"/>
                  </a:lnTo>
                  <a:lnTo>
                    <a:pt x="69272" y="988"/>
                  </a:lnTo>
                  <a:lnTo>
                    <a:pt x="60863" y="0"/>
                  </a:lnTo>
                  <a:lnTo>
                    <a:pt x="52811" y="4235"/>
                  </a:lnTo>
                  <a:lnTo>
                    <a:pt x="44995" y="11953"/>
                  </a:lnTo>
                  <a:lnTo>
                    <a:pt x="37338" y="21992"/>
                  </a:lnTo>
                  <a:lnTo>
                    <a:pt x="31010" y="36026"/>
                  </a:lnTo>
                  <a:lnTo>
                    <a:pt x="25568" y="52723"/>
                  </a:lnTo>
                  <a:lnTo>
                    <a:pt x="20716" y="71195"/>
                  </a:lnTo>
                  <a:lnTo>
                    <a:pt x="17481" y="89627"/>
                  </a:lnTo>
                  <a:lnTo>
                    <a:pt x="15325" y="108033"/>
                  </a:lnTo>
                  <a:lnTo>
                    <a:pt x="13887" y="126421"/>
                  </a:lnTo>
                  <a:lnTo>
                    <a:pt x="14152" y="142350"/>
                  </a:lnTo>
                  <a:lnTo>
                    <a:pt x="15553" y="156640"/>
                  </a:lnTo>
                  <a:lnTo>
                    <a:pt x="17709" y="169838"/>
                  </a:lnTo>
                  <a:lnTo>
                    <a:pt x="22818" y="181083"/>
                  </a:lnTo>
                  <a:lnTo>
                    <a:pt x="29894" y="191027"/>
                  </a:lnTo>
                  <a:lnTo>
                    <a:pt x="38282" y="200103"/>
                  </a:lnTo>
                  <a:lnTo>
                    <a:pt x="47545" y="204930"/>
                  </a:lnTo>
                  <a:lnTo>
                    <a:pt x="57390" y="206925"/>
                  </a:lnTo>
                  <a:lnTo>
                    <a:pt x="110116" y="19623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644221" y="2345462"/>
              <a:ext cx="113728" cy="198209"/>
            </a:xfrm>
            <a:custGeom>
              <a:avLst/>
              <a:gdLst/>
              <a:ahLst/>
              <a:cxnLst/>
              <a:rect l="0" t="0" r="0" b="0"/>
              <a:pathLst>
                <a:path w="113728" h="198209">
                  <a:moveTo>
                    <a:pt x="91704" y="0"/>
                  </a:moveTo>
                  <a:lnTo>
                    <a:pt x="74167" y="5846"/>
                  </a:lnTo>
                  <a:lnTo>
                    <a:pt x="66554" y="11238"/>
                  </a:lnTo>
                  <a:lnTo>
                    <a:pt x="59032" y="18504"/>
                  </a:lnTo>
                  <a:lnTo>
                    <a:pt x="51570" y="27018"/>
                  </a:lnTo>
                  <a:lnTo>
                    <a:pt x="45372" y="36364"/>
                  </a:lnTo>
                  <a:lnTo>
                    <a:pt x="40016" y="46266"/>
                  </a:lnTo>
                  <a:lnTo>
                    <a:pt x="35222" y="56538"/>
                  </a:lnTo>
                  <a:lnTo>
                    <a:pt x="30803" y="67056"/>
                  </a:lnTo>
                  <a:lnTo>
                    <a:pt x="26633" y="77739"/>
                  </a:lnTo>
                  <a:lnTo>
                    <a:pt x="18737" y="99396"/>
                  </a:lnTo>
                  <a:lnTo>
                    <a:pt x="11150" y="121257"/>
                  </a:lnTo>
                  <a:lnTo>
                    <a:pt x="7414" y="133449"/>
                  </a:lnTo>
                  <a:lnTo>
                    <a:pt x="0" y="160046"/>
                  </a:lnTo>
                  <a:lnTo>
                    <a:pt x="2427" y="166649"/>
                  </a:lnTo>
                  <a:lnTo>
                    <a:pt x="8939" y="168604"/>
                  </a:lnTo>
                  <a:lnTo>
                    <a:pt x="18175" y="167461"/>
                  </a:lnTo>
                  <a:lnTo>
                    <a:pt x="25555" y="159357"/>
                  </a:lnTo>
                  <a:lnTo>
                    <a:pt x="31699" y="146614"/>
                  </a:lnTo>
                  <a:lnTo>
                    <a:pt x="37019" y="130777"/>
                  </a:lnTo>
                  <a:lnTo>
                    <a:pt x="41789" y="114102"/>
                  </a:lnTo>
                  <a:lnTo>
                    <a:pt x="46192" y="96868"/>
                  </a:lnTo>
                  <a:lnTo>
                    <a:pt x="50351" y="79261"/>
                  </a:lnTo>
                  <a:lnTo>
                    <a:pt x="54348" y="63852"/>
                  </a:lnTo>
                  <a:lnTo>
                    <a:pt x="58235" y="49909"/>
                  </a:lnTo>
                  <a:lnTo>
                    <a:pt x="62050" y="36943"/>
                  </a:lnTo>
                  <a:lnTo>
                    <a:pt x="64594" y="34417"/>
                  </a:lnTo>
                  <a:lnTo>
                    <a:pt x="66289" y="38850"/>
                  </a:lnTo>
                  <a:lnTo>
                    <a:pt x="67420" y="47923"/>
                  </a:lnTo>
                  <a:lnTo>
                    <a:pt x="68174" y="58866"/>
                  </a:lnTo>
                  <a:lnTo>
                    <a:pt x="68676" y="71055"/>
                  </a:lnTo>
                  <a:lnTo>
                    <a:pt x="69234" y="97649"/>
                  </a:lnTo>
                  <a:lnTo>
                    <a:pt x="69483" y="125783"/>
                  </a:lnTo>
                  <a:lnTo>
                    <a:pt x="71996" y="138913"/>
                  </a:lnTo>
                  <a:lnTo>
                    <a:pt x="76118" y="151337"/>
                  </a:lnTo>
                  <a:lnTo>
                    <a:pt x="113727" y="1982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66272" y="2333862"/>
              <a:ext cx="103311" cy="215821"/>
            </a:xfrm>
            <a:custGeom>
              <a:avLst/>
              <a:gdLst/>
              <a:ahLst/>
              <a:cxnLst/>
              <a:rect l="0" t="0" r="0" b="0"/>
              <a:pathLst>
                <a:path w="103311" h="215821">
                  <a:moveTo>
                    <a:pt x="33034" y="44635"/>
                  </a:moveTo>
                  <a:lnTo>
                    <a:pt x="17708" y="105941"/>
                  </a:lnTo>
                  <a:lnTo>
                    <a:pt x="16699" y="118540"/>
                  </a:lnTo>
                  <a:lnTo>
                    <a:pt x="17251" y="130610"/>
                  </a:lnTo>
                  <a:lnTo>
                    <a:pt x="18842" y="142327"/>
                  </a:lnTo>
                  <a:lnTo>
                    <a:pt x="21125" y="155033"/>
                  </a:lnTo>
                  <a:lnTo>
                    <a:pt x="23871" y="168397"/>
                  </a:lnTo>
                  <a:lnTo>
                    <a:pt x="26926" y="182201"/>
                  </a:lnTo>
                  <a:lnTo>
                    <a:pt x="31409" y="193850"/>
                  </a:lnTo>
                  <a:lnTo>
                    <a:pt x="36845" y="204064"/>
                  </a:lnTo>
                  <a:lnTo>
                    <a:pt x="42916" y="213320"/>
                  </a:lnTo>
                  <a:lnTo>
                    <a:pt x="50633" y="215820"/>
                  </a:lnTo>
                  <a:lnTo>
                    <a:pt x="59450" y="213816"/>
                  </a:lnTo>
                  <a:lnTo>
                    <a:pt x="68997" y="208809"/>
                  </a:lnTo>
                  <a:lnTo>
                    <a:pt x="76586" y="200578"/>
                  </a:lnTo>
                  <a:lnTo>
                    <a:pt x="82868" y="190196"/>
                  </a:lnTo>
                  <a:lnTo>
                    <a:pt x="88280" y="178381"/>
                  </a:lnTo>
                  <a:lnTo>
                    <a:pt x="93112" y="166833"/>
                  </a:lnTo>
                  <a:lnTo>
                    <a:pt x="97556" y="155465"/>
                  </a:lnTo>
                  <a:lnTo>
                    <a:pt x="101742" y="144215"/>
                  </a:lnTo>
                  <a:lnTo>
                    <a:pt x="103310" y="130598"/>
                  </a:lnTo>
                  <a:lnTo>
                    <a:pt x="103131" y="115402"/>
                  </a:lnTo>
                  <a:lnTo>
                    <a:pt x="101789" y="99154"/>
                  </a:lnTo>
                  <a:lnTo>
                    <a:pt x="99671" y="84651"/>
                  </a:lnTo>
                  <a:lnTo>
                    <a:pt x="97035" y="71312"/>
                  </a:lnTo>
                  <a:lnTo>
                    <a:pt x="94054" y="58749"/>
                  </a:lnTo>
                  <a:lnTo>
                    <a:pt x="89620" y="46703"/>
                  </a:lnTo>
                  <a:lnTo>
                    <a:pt x="84217" y="35002"/>
                  </a:lnTo>
                  <a:lnTo>
                    <a:pt x="78167" y="23531"/>
                  </a:lnTo>
                  <a:lnTo>
                    <a:pt x="70464" y="14660"/>
                  </a:lnTo>
                  <a:lnTo>
                    <a:pt x="61658" y="7522"/>
                  </a:lnTo>
                  <a:lnTo>
                    <a:pt x="52117" y="1540"/>
                  </a:lnTo>
                  <a:lnTo>
                    <a:pt x="43309" y="0"/>
                  </a:lnTo>
                  <a:lnTo>
                    <a:pt x="34990" y="1419"/>
                  </a:lnTo>
                  <a:lnTo>
                    <a:pt x="0" y="336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297728" y="2114219"/>
              <a:ext cx="32822" cy="429452"/>
            </a:xfrm>
            <a:custGeom>
              <a:avLst/>
              <a:gdLst/>
              <a:ahLst/>
              <a:cxnLst/>
              <a:rect l="0" t="0" r="0" b="0"/>
              <a:pathLst>
                <a:path w="32822" h="429452">
                  <a:moveTo>
                    <a:pt x="32821" y="0"/>
                  </a:moveTo>
                  <a:lnTo>
                    <a:pt x="21130" y="11692"/>
                  </a:lnTo>
                  <a:lnTo>
                    <a:pt x="16463" y="20029"/>
                  </a:lnTo>
                  <a:lnTo>
                    <a:pt x="12127" y="30482"/>
                  </a:lnTo>
                  <a:lnTo>
                    <a:pt x="8014" y="42345"/>
                  </a:lnTo>
                  <a:lnTo>
                    <a:pt x="5271" y="58817"/>
                  </a:lnTo>
                  <a:lnTo>
                    <a:pt x="3443" y="78364"/>
                  </a:lnTo>
                  <a:lnTo>
                    <a:pt x="2224" y="99959"/>
                  </a:lnTo>
                  <a:lnTo>
                    <a:pt x="870" y="137005"/>
                  </a:lnTo>
                  <a:lnTo>
                    <a:pt x="108" y="185376"/>
                  </a:lnTo>
                  <a:lnTo>
                    <a:pt x="0" y="200665"/>
                  </a:lnTo>
                  <a:lnTo>
                    <a:pt x="1153" y="215752"/>
                  </a:lnTo>
                  <a:lnTo>
                    <a:pt x="3144" y="230703"/>
                  </a:lnTo>
                  <a:lnTo>
                    <a:pt x="5696" y="245565"/>
                  </a:lnTo>
                  <a:lnTo>
                    <a:pt x="7397" y="264038"/>
                  </a:lnTo>
                  <a:lnTo>
                    <a:pt x="8530" y="284917"/>
                  </a:lnTo>
                  <a:lnTo>
                    <a:pt x="9790" y="328509"/>
                  </a:lnTo>
                  <a:lnTo>
                    <a:pt x="10798" y="4294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231445" y="2389508"/>
              <a:ext cx="187198" cy="11013"/>
            </a:xfrm>
            <a:custGeom>
              <a:avLst/>
              <a:gdLst/>
              <a:ahLst/>
              <a:cxnLst/>
              <a:rect l="0" t="0" r="0" b="0"/>
              <a:pathLst>
                <a:path w="187198" h="11013">
                  <a:moveTo>
                    <a:pt x="0" y="11012"/>
                  </a:moveTo>
                  <a:lnTo>
                    <a:pt x="23383" y="5166"/>
                  </a:lnTo>
                  <a:lnTo>
                    <a:pt x="35165" y="3444"/>
                  </a:lnTo>
                  <a:lnTo>
                    <a:pt x="47913" y="2296"/>
                  </a:lnTo>
                  <a:lnTo>
                    <a:pt x="61306" y="1531"/>
                  </a:lnTo>
                  <a:lnTo>
                    <a:pt x="92501" y="680"/>
                  </a:lnTo>
                  <a:lnTo>
                    <a:pt x="18719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638873" y="2125231"/>
              <a:ext cx="168584" cy="399259"/>
            </a:xfrm>
            <a:custGeom>
              <a:avLst/>
              <a:gdLst/>
              <a:ahLst/>
              <a:cxnLst/>
              <a:rect l="0" t="0" r="0" b="0"/>
              <a:pathLst>
                <a:path w="168584" h="399259">
                  <a:moveTo>
                    <a:pt x="22023" y="0"/>
                  </a:moveTo>
                  <a:lnTo>
                    <a:pt x="22023" y="123577"/>
                  </a:lnTo>
                  <a:lnTo>
                    <a:pt x="23247" y="142336"/>
                  </a:lnTo>
                  <a:lnTo>
                    <a:pt x="25286" y="163407"/>
                  </a:lnTo>
                  <a:lnTo>
                    <a:pt x="27869" y="186019"/>
                  </a:lnTo>
                  <a:lnTo>
                    <a:pt x="29591" y="209658"/>
                  </a:lnTo>
                  <a:lnTo>
                    <a:pt x="30739" y="233982"/>
                  </a:lnTo>
                  <a:lnTo>
                    <a:pt x="32354" y="299347"/>
                  </a:lnTo>
                  <a:lnTo>
                    <a:pt x="32581" y="317021"/>
                  </a:lnTo>
                  <a:lnTo>
                    <a:pt x="33956" y="332475"/>
                  </a:lnTo>
                  <a:lnTo>
                    <a:pt x="36096" y="346447"/>
                  </a:lnTo>
                  <a:lnTo>
                    <a:pt x="38746" y="359433"/>
                  </a:lnTo>
                  <a:lnTo>
                    <a:pt x="40513" y="363196"/>
                  </a:lnTo>
                  <a:lnTo>
                    <a:pt x="41691" y="360811"/>
                  </a:lnTo>
                  <a:lnTo>
                    <a:pt x="42476" y="354326"/>
                  </a:lnTo>
                  <a:lnTo>
                    <a:pt x="42999" y="345110"/>
                  </a:lnTo>
                  <a:lnTo>
                    <a:pt x="43581" y="321818"/>
                  </a:lnTo>
                  <a:lnTo>
                    <a:pt x="44960" y="308755"/>
                  </a:lnTo>
                  <a:lnTo>
                    <a:pt x="47102" y="295153"/>
                  </a:lnTo>
                  <a:lnTo>
                    <a:pt x="49754" y="281190"/>
                  </a:lnTo>
                  <a:lnTo>
                    <a:pt x="53969" y="268212"/>
                  </a:lnTo>
                  <a:lnTo>
                    <a:pt x="59226" y="255889"/>
                  </a:lnTo>
                  <a:lnTo>
                    <a:pt x="65178" y="244003"/>
                  </a:lnTo>
                  <a:lnTo>
                    <a:pt x="74040" y="237302"/>
                  </a:lnTo>
                  <a:lnTo>
                    <a:pt x="84841" y="234059"/>
                  </a:lnTo>
                  <a:lnTo>
                    <a:pt x="96937" y="233120"/>
                  </a:lnTo>
                  <a:lnTo>
                    <a:pt x="107447" y="234941"/>
                  </a:lnTo>
                  <a:lnTo>
                    <a:pt x="116901" y="238602"/>
                  </a:lnTo>
                  <a:lnTo>
                    <a:pt x="125651" y="243490"/>
                  </a:lnTo>
                  <a:lnTo>
                    <a:pt x="133931" y="250419"/>
                  </a:lnTo>
                  <a:lnTo>
                    <a:pt x="141898" y="258709"/>
                  </a:lnTo>
                  <a:lnTo>
                    <a:pt x="149657" y="267906"/>
                  </a:lnTo>
                  <a:lnTo>
                    <a:pt x="156052" y="277708"/>
                  </a:lnTo>
                  <a:lnTo>
                    <a:pt x="161540" y="287913"/>
                  </a:lnTo>
                  <a:lnTo>
                    <a:pt x="166422" y="298387"/>
                  </a:lnTo>
                  <a:lnTo>
                    <a:pt x="168453" y="311487"/>
                  </a:lnTo>
                  <a:lnTo>
                    <a:pt x="168583" y="326338"/>
                  </a:lnTo>
                  <a:lnTo>
                    <a:pt x="167447" y="342356"/>
                  </a:lnTo>
                  <a:lnTo>
                    <a:pt x="163018" y="355482"/>
                  </a:lnTo>
                  <a:lnTo>
                    <a:pt x="156396" y="366680"/>
                  </a:lnTo>
                  <a:lnTo>
                    <a:pt x="148310" y="376592"/>
                  </a:lnTo>
                  <a:lnTo>
                    <a:pt x="138026" y="384423"/>
                  </a:lnTo>
                  <a:lnTo>
                    <a:pt x="126275" y="390868"/>
                  </a:lnTo>
                  <a:lnTo>
                    <a:pt x="113548" y="396388"/>
                  </a:lnTo>
                  <a:lnTo>
                    <a:pt x="100168" y="398844"/>
                  </a:lnTo>
                  <a:lnTo>
                    <a:pt x="86355" y="399258"/>
                  </a:lnTo>
                  <a:lnTo>
                    <a:pt x="72252" y="398311"/>
                  </a:lnTo>
                  <a:lnTo>
                    <a:pt x="59180" y="395232"/>
                  </a:lnTo>
                  <a:lnTo>
                    <a:pt x="46794" y="390733"/>
                  </a:lnTo>
                  <a:lnTo>
                    <a:pt x="0" y="3523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6090347" y="1982080"/>
              <a:ext cx="99105" cy="4481707"/>
            </a:xfrm>
            <a:custGeom>
              <a:avLst/>
              <a:gdLst/>
              <a:ahLst/>
              <a:cxnLst/>
              <a:rect l="0" t="0" r="0" b="0"/>
              <a:pathLst>
                <a:path w="99105" h="4481707">
                  <a:moveTo>
                    <a:pt x="0" y="0"/>
                  </a:moveTo>
                  <a:lnTo>
                    <a:pt x="1223" y="63985"/>
                  </a:lnTo>
                  <a:lnTo>
                    <a:pt x="5846" y="118977"/>
                  </a:lnTo>
                  <a:lnTo>
                    <a:pt x="8716" y="176861"/>
                  </a:lnTo>
                  <a:lnTo>
                    <a:pt x="10558" y="299621"/>
                  </a:lnTo>
                  <a:lnTo>
                    <a:pt x="11933" y="331886"/>
                  </a:lnTo>
                  <a:lnTo>
                    <a:pt x="14073" y="364408"/>
                  </a:lnTo>
                  <a:lnTo>
                    <a:pt x="16723" y="397101"/>
                  </a:lnTo>
                  <a:lnTo>
                    <a:pt x="19667" y="466053"/>
                  </a:lnTo>
                  <a:lnTo>
                    <a:pt x="21325" y="576921"/>
                  </a:lnTo>
                  <a:lnTo>
                    <a:pt x="22011" y="988125"/>
                  </a:lnTo>
                  <a:lnTo>
                    <a:pt x="23239" y="1033143"/>
                  </a:lnTo>
                  <a:lnTo>
                    <a:pt x="29589" y="1166650"/>
                  </a:lnTo>
                  <a:lnTo>
                    <a:pt x="33237" y="1299194"/>
                  </a:lnTo>
                  <a:lnTo>
                    <a:pt x="40300" y="1431453"/>
                  </a:lnTo>
                  <a:lnTo>
                    <a:pt x="42936" y="1563627"/>
                  </a:lnTo>
                  <a:lnTo>
                    <a:pt x="44003" y="1921857"/>
                  </a:lnTo>
                  <a:lnTo>
                    <a:pt x="42794" y="1967626"/>
                  </a:lnTo>
                  <a:lnTo>
                    <a:pt x="36470" y="2103412"/>
                  </a:lnTo>
                  <a:lnTo>
                    <a:pt x="34053" y="2243836"/>
                  </a:lnTo>
                  <a:lnTo>
                    <a:pt x="33487" y="2338632"/>
                  </a:lnTo>
                  <a:lnTo>
                    <a:pt x="32113" y="2386179"/>
                  </a:lnTo>
                  <a:lnTo>
                    <a:pt x="25556" y="2529089"/>
                  </a:lnTo>
                  <a:lnTo>
                    <a:pt x="23070" y="2672169"/>
                  </a:lnTo>
                  <a:lnTo>
                    <a:pt x="22035" y="3165294"/>
                  </a:lnTo>
                  <a:lnTo>
                    <a:pt x="23255" y="3206458"/>
                  </a:lnTo>
                  <a:lnTo>
                    <a:pt x="29593" y="3328695"/>
                  </a:lnTo>
                  <a:lnTo>
                    <a:pt x="32015" y="3448928"/>
                  </a:lnTo>
                  <a:lnTo>
                    <a:pt x="32901" y="3642669"/>
                  </a:lnTo>
                  <a:lnTo>
                    <a:pt x="34169" y="3681317"/>
                  </a:lnTo>
                  <a:lnTo>
                    <a:pt x="36238" y="3719318"/>
                  </a:lnTo>
                  <a:lnTo>
                    <a:pt x="38841" y="3756887"/>
                  </a:lnTo>
                  <a:lnTo>
                    <a:pt x="41732" y="3831256"/>
                  </a:lnTo>
                  <a:lnTo>
                    <a:pt x="44241" y="3903870"/>
                  </a:lnTo>
                  <a:lnTo>
                    <a:pt x="51309" y="4006657"/>
                  </a:lnTo>
                  <a:lnTo>
                    <a:pt x="53392" y="4073589"/>
                  </a:lnTo>
                  <a:lnTo>
                    <a:pt x="55171" y="4106853"/>
                  </a:lnTo>
                  <a:lnTo>
                    <a:pt x="60410" y="4173178"/>
                  </a:lnTo>
                  <a:lnTo>
                    <a:pt x="66817" y="4232835"/>
                  </a:lnTo>
                  <a:lnTo>
                    <a:pt x="80899" y="4340919"/>
                  </a:lnTo>
                  <a:lnTo>
                    <a:pt x="88158" y="4386507"/>
                  </a:lnTo>
                  <a:lnTo>
                    <a:pt x="99104" y="448170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335041" y="2258679"/>
              <a:ext cx="173747" cy="229934"/>
            </a:xfrm>
            <a:custGeom>
              <a:avLst/>
              <a:gdLst/>
              <a:ahLst/>
              <a:cxnLst/>
              <a:rect l="0" t="0" r="0" b="0"/>
              <a:pathLst>
                <a:path w="173747" h="229934">
                  <a:moveTo>
                    <a:pt x="140711" y="119818"/>
                  </a:moveTo>
                  <a:lnTo>
                    <a:pt x="114826" y="42164"/>
                  </a:lnTo>
                  <a:lnTo>
                    <a:pt x="109996" y="31343"/>
                  </a:lnTo>
                  <a:lnTo>
                    <a:pt x="104328" y="20459"/>
                  </a:lnTo>
                  <a:lnTo>
                    <a:pt x="98103" y="9532"/>
                  </a:lnTo>
                  <a:lnTo>
                    <a:pt x="89059" y="3471"/>
                  </a:lnTo>
                  <a:lnTo>
                    <a:pt x="78135" y="654"/>
                  </a:lnTo>
                  <a:lnTo>
                    <a:pt x="65959" y="0"/>
                  </a:lnTo>
                  <a:lnTo>
                    <a:pt x="55394" y="5681"/>
                  </a:lnTo>
                  <a:lnTo>
                    <a:pt x="45904" y="15586"/>
                  </a:lnTo>
                  <a:lnTo>
                    <a:pt x="37131" y="28307"/>
                  </a:lnTo>
                  <a:lnTo>
                    <a:pt x="30058" y="42905"/>
                  </a:lnTo>
                  <a:lnTo>
                    <a:pt x="24120" y="58754"/>
                  </a:lnTo>
                  <a:lnTo>
                    <a:pt x="5797" y="116456"/>
                  </a:lnTo>
                  <a:lnTo>
                    <a:pt x="3052" y="129812"/>
                  </a:lnTo>
                  <a:lnTo>
                    <a:pt x="1221" y="143610"/>
                  </a:lnTo>
                  <a:lnTo>
                    <a:pt x="0" y="157702"/>
                  </a:lnTo>
                  <a:lnTo>
                    <a:pt x="411" y="170768"/>
                  </a:lnTo>
                  <a:lnTo>
                    <a:pt x="1908" y="183148"/>
                  </a:lnTo>
                  <a:lnTo>
                    <a:pt x="4129" y="195073"/>
                  </a:lnTo>
                  <a:lnTo>
                    <a:pt x="9281" y="204246"/>
                  </a:lnTo>
                  <a:lnTo>
                    <a:pt x="16386" y="211585"/>
                  </a:lnTo>
                  <a:lnTo>
                    <a:pt x="24792" y="217701"/>
                  </a:lnTo>
                  <a:lnTo>
                    <a:pt x="34067" y="220555"/>
                  </a:lnTo>
                  <a:lnTo>
                    <a:pt x="43921" y="221234"/>
                  </a:lnTo>
                  <a:lnTo>
                    <a:pt x="54162" y="220463"/>
                  </a:lnTo>
                  <a:lnTo>
                    <a:pt x="63435" y="215055"/>
                  </a:lnTo>
                  <a:lnTo>
                    <a:pt x="72064" y="206556"/>
                  </a:lnTo>
                  <a:lnTo>
                    <a:pt x="80265" y="195996"/>
                  </a:lnTo>
                  <a:lnTo>
                    <a:pt x="88178" y="184062"/>
                  </a:lnTo>
                  <a:lnTo>
                    <a:pt x="95901" y="171212"/>
                  </a:lnTo>
                  <a:lnTo>
                    <a:pt x="103497" y="157751"/>
                  </a:lnTo>
                  <a:lnTo>
                    <a:pt x="109784" y="142659"/>
                  </a:lnTo>
                  <a:lnTo>
                    <a:pt x="115199" y="126481"/>
                  </a:lnTo>
                  <a:lnTo>
                    <a:pt x="124478" y="94638"/>
                  </a:lnTo>
                  <a:lnTo>
                    <a:pt x="132680" y="68251"/>
                  </a:lnTo>
                  <a:lnTo>
                    <a:pt x="135357" y="64641"/>
                  </a:lnTo>
                  <a:lnTo>
                    <a:pt x="137142" y="67127"/>
                  </a:lnTo>
                  <a:lnTo>
                    <a:pt x="138331" y="73679"/>
                  </a:lnTo>
                  <a:lnTo>
                    <a:pt x="139125" y="82941"/>
                  </a:lnTo>
                  <a:lnTo>
                    <a:pt x="139653" y="94010"/>
                  </a:lnTo>
                  <a:lnTo>
                    <a:pt x="140006" y="106283"/>
                  </a:lnTo>
                  <a:lnTo>
                    <a:pt x="141464" y="119359"/>
                  </a:lnTo>
                  <a:lnTo>
                    <a:pt x="143660" y="132971"/>
                  </a:lnTo>
                  <a:lnTo>
                    <a:pt x="146347" y="146939"/>
                  </a:lnTo>
                  <a:lnTo>
                    <a:pt x="149362" y="159922"/>
                  </a:lnTo>
                  <a:lnTo>
                    <a:pt x="152595" y="172247"/>
                  </a:lnTo>
                  <a:lnTo>
                    <a:pt x="173746" y="22993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563844" y="2257369"/>
              <a:ext cx="99105" cy="200750"/>
            </a:xfrm>
            <a:custGeom>
              <a:avLst/>
              <a:gdLst/>
              <a:ahLst/>
              <a:cxnLst/>
              <a:rect l="0" t="0" r="0" b="0"/>
              <a:pathLst>
                <a:path w="99105" h="200750">
                  <a:moveTo>
                    <a:pt x="0" y="11012"/>
                  </a:moveTo>
                  <a:lnTo>
                    <a:pt x="5845" y="40240"/>
                  </a:lnTo>
                  <a:lnTo>
                    <a:pt x="11978" y="67641"/>
                  </a:lnTo>
                  <a:lnTo>
                    <a:pt x="15327" y="81799"/>
                  </a:lnTo>
                  <a:lnTo>
                    <a:pt x="18782" y="94909"/>
                  </a:lnTo>
                  <a:lnTo>
                    <a:pt x="25885" y="119263"/>
                  </a:lnTo>
                  <a:lnTo>
                    <a:pt x="28269" y="132120"/>
                  </a:lnTo>
                  <a:lnTo>
                    <a:pt x="29858" y="145585"/>
                  </a:lnTo>
                  <a:lnTo>
                    <a:pt x="30917" y="159455"/>
                  </a:lnTo>
                  <a:lnTo>
                    <a:pt x="32847" y="172373"/>
                  </a:lnTo>
                  <a:lnTo>
                    <a:pt x="35357" y="184655"/>
                  </a:lnTo>
                  <a:lnTo>
                    <a:pt x="38253" y="196514"/>
                  </a:lnTo>
                  <a:lnTo>
                    <a:pt x="38961" y="200749"/>
                  </a:lnTo>
                  <a:lnTo>
                    <a:pt x="38209" y="199903"/>
                  </a:lnTo>
                  <a:lnTo>
                    <a:pt x="36484" y="195667"/>
                  </a:lnTo>
                  <a:lnTo>
                    <a:pt x="35335" y="186726"/>
                  </a:lnTo>
                  <a:lnTo>
                    <a:pt x="34568" y="174648"/>
                  </a:lnTo>
                  <a:lnTo>
                    <a:pt x="34057" y="160479"/>
                  </a:lnTo>
                  <a:lnTo>
                    <a:pt x="32493" y="146138"/>
                  </a:lnTo>
                  <a:lnTo>
                    <a:pt x="30227" y="131684"/>
                  </a:lnTo>
                  <a:lnTo>
                    <a:pt x="27492" y="117154"/>
                  </a:lnTo>
                  <a:lnTo>
                    <a:pt x="25670" y="102573"/>
                  </a:lnTo>
                  <a:lnTo>
                    <a:pt x="24454" y="87958"/>
                  </a:lnTo>
                  <a:lnTo>
                    <a:pt x="23644" y="73321"/>
                  </a:lnTo>
                  <a:lnTo>
                    <a:pt x="24327" y="59892"/>
                  </a:lnTo>
                  <a:lnTo>
                    <a:pt x="26007" y="47269"/>
                  </a:lnTo>
                  <a:lnTo>
                    <a:pt x="28349" y="35184"/>
                  </a:lnTo>
                  <a:lnTo>
                    <a:pt x="32358" y="24679"/>
                  </a:lnTo>
                  <a:lnTo>
                    <a:pt x="37478" y="15230"/>
                  </a:lnTo>
                  <a:lnTo>
                    <a:pt x="43337" y="6483"/>
                  </a:lnTo>
                  <a:lnTo>
                    <a:pt x="50915" y="1875"/>
                  </a:lnTo>
                  <a:lnTo>
                    <a:pt x="59636" y="27"/>
                  </a:lnTo>
                  <a:lnTo>
                    <a:pt x="9910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676885" y="2246577"/>
              <a:ext cx="107191" cy="252878"/>
            </a:xfrm>
            <a:custGeom>
              <a:avLst/>
              <a:gdLst/>
              <a:ahLst/>
              <a:cxnLst/>
              <a:rect l="0" t="0" r="0" b="0"/>
              <a:pathLst>
                <a:path w="107191" h="252878">
                  <a:moveTo>
                    <a:pt x="8086" y="142931"/>
                  </a:moveTo>
                  <a:lnTo>
                    <a:pt x="25623" y="137086"/>
                  </a:lnTo>
                  <a:lnTo>
                    <a:pt x="33237" y="132917"/>
                  </a:lnTo>
                  <a:lnTo>
                    <a:pt x="40759" y="127690"/>
                  </a:lnTo>
                  <a:lnTo>
                    <a:pt x="48220" y="121759"/>
                  </a:lnTo>
                  <a:lnTo>
                    <a:pt x="55642" y="115358"/>
                  </a:lnTo>
                  <a:lnTo>
                    <a:pt x="63036" y="108643"/>
                  </a:lnTo>
                  <a:lnTo>
                    <a:pt x="70414" y="101720"/>
                  </a:lnTo>
                  <a:lnTo>
                    <a:pt x="76555" y="93434"/>
                  </a:lnTo>
                  <a:lnTo>
                    <a:pt x="81873" y="84239"/>
                  </a:lnTo>
                  <a:lnTo>
                    <a:pt x="86641" y="74439"/>
                  </a:lnTo>
                  <a:lnTo>
                    <a:pt x="88597" y="63012"/>
                  </a:lnTo>
                  <a:lnTo>
                    <a:pt x="88677" y="50499"/>
                  </a:lnTo>
                  <a:lnTo>
                    <a:pt x="87507" y="37264"/>
                  </a:lnTo>
                  <a:lnTo>
                    <a:pt x="84280" y="25993"/>
                  </a:lnTo>
                  <a:lnTo>
                    <a:pt x="79682" y="16032"/>
                  </a:lnTo>
                  <a:lnTo>
                    <a:pt x="74169" y="6944"/>
                  </a:lnTo>
                  <a:lnTo>
                    <a:pt x="66824" y="2110"/>
                  </a:lnTo>
                  <a:lnTo>
                    <a:pt x="58256" y="110"/>
                  </a:lnTo>
                  <a:lnTo>
                    <a:pt x="48874" y="0"/>
                  </a:lnTo>
                  <a:lnTo>
                    <a:pt x="40172" y="3598"/>
                  </a:lnTo>
                  <a:lnTo>
                    <a:pt x="31924" y="9667"/>
                  </a:lnTo>
                  <a:lnTo>
                    <a:pt x="23978" y="17383"/>
                  </a:lnTo>
                  <a:lnTo>
                    <a:pt x="17458" y="29868"/>
                  </a:lnTo>
                  <a:lnTo>
                    <a:pt x="11887" y="45533"/>
                  </a:lnTo>
                  <a:lnTo>
                    <a:pt x="6949" y="63317"/>
                  </a:lnTo>
                  <a:lnTo>
                    <a:pt x="3658" y="82514"/>
                  </a:lnTo>
                  <a:lnTo>
                    <a:pt x="1463" y="102653"/>
                  </a:lnTo>
                  <a:lnTo>
                    <a:pt x="0" y="123420"/>
                  </a:lnTo>
                  <a:lnTo>
                    <a:pt x="249" y="142159"/>
                  </a:lnTo>
                  <a:lnTo>
                    <a:pt x="1638" y="159545"/>
                  </a:lnTo>
                  <a:lnTo>
                    <a:pt x="3787" y="176030"/>
                  </a:lnTo>
                  <a:lnTo>
                    <a:pt x="6444" y="190691"/>
                  </a:lnTo>
                  <a:lnTo>
                    <a:pt x="9438" y="204135"/>
                  </a:lnTo>
                  <a:lnTo>
                    <a:pt x="12658" y="216769"/>
                  </a:lnTo>
                  <a:lnTo>
                    <a:pt x="17252" y="227638"/>
                  </a:lnTo>
                  <a:lnTo>
                    <a:pt x="22761" y="237331"/>
                  </a:lnTo>
                  <a:lnTo>
                    <a:pt x="28881" y="246240"/>
                  </a:lnTo>
                  <a:lnTo>
                    <a:pt x="37855" y="250956"/>
                  </a:lnTo>
                  <a:lnTo>
                    <a:pt x="48732" y="252877"/>
                  </a:lnTo>
                  <a:lnTo>
                    <a:pt x="107190" y="242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826035" y="2288727"/>
              <a:ext cx="145238" cy="254944"/>
            </a:xfrm>
            <a:custGeom>
              <a:avLst/>
              <a:gdLst/>
              <a:ahLst/>
              <a:cxnLst/>
              <a:rect l="0" t="0" r="0" b="0"/>
              <a:pathLst>
                <a:path w="145238" h="254944">
                  <a:moveTo>
                    <a:pt x="123214" y="12689"/>
                  </a:moveTo>
                  <a:lnTo>
                    <a:pt x="105677" y="997"/>
                  </a:lnTo>
                  <a:lnTo>
                    <a:pt x="96840" y="0"/>
                  </a:lnTo>
                  <a:lnTo>
                    <a:pt x="87279" y="1783"/>
                  </a:lnTo>
                  <a:lnTo>
                    <a:pt x="77234" y="5418"/>
                  </a:lnTo>
                  <a:lnTo>
                    <a:pt x="68090" y="11512"/>
                  </a:lnTo>
                  <a:lnTo>
                    <a:pt x="59548" y="19246"/>
                  </a:lnTo>
                  <a:lnTo>
                    <a:pt x="51406" y="28071"/>
                  </a:lnTo>
                  <a:lnTo>
                    <a:pt x="44754" y="37626"/>
                  </a:lnTo>
                  <a:lnTo>
                    <a:pt x="39097" y="47666"/>
                  </a:lnTo>
                  <a:lnTo>
                    <a:pt x="34101" y="58030"/>
                  </a:lnTo>
                  <a:lnTo>
                    <a:pt x="29547" y="68610"/>
                  </a:lnTo>
                  <a:lnTo>
                    <a:pt x="25288" y="79334"/>
                  </a:lnTo>
                  <a:lnTo>
                    <a:pt x="16069" y="103484"/>
                  </a:lnTo>
                  <a:lnTo>
                    <a:pt x="3814" y="134609"/>
                  </a:lnTo>
                  <a:lnTo>
                    <a:pt x="791" y="149027"/>
                  </a:lnTo>
                  <a:lnTo>
                    <a:pt x="0" y="162309"/>
                  </a:lnTo>
                  <a:lnTo>
                    <a:pt x="695" y="174835"/>
                  </a:lnTo>
                  <a:lnTo>
                    <a:pt x="2383" y="186855"/>
                  </a:lnTo>
                  <a:lnTo>
                    <a:pt x="4731" y="198540"/>
                  </a:lnTo>
                  <a:lnTo>
                    <a:pt x="7520" y="210000"/>
                  </a:lnTo>
                  <a:lnTo>
                    <a:pt x="13050" y="215193"/>
                  </a:lnTo>
                  <a:lnTo>
                    <a:pt x="20407" y="216208"/>
                  </a:lnTo>
                  <a:lnTo>
                    <a:pt x="28983" y="214438"/>
                  </a:lnTo>
                  <a:lnTo>
                    <a:pt x="37146" y="208363"/>
                  </a:lnTo>
                  <a:lnTo>
                    <a:pt x="45036" y="199420"/>
                  </a:lnTo>
                  <a:lnTo>
                    <a:pt x="52742" y="188563"/>
                  </a:lnTo>
                  <a:lnTo>
                    <a:pt x="60327" y="175208"/>
                  </a:lnTo>
                  <a:lnTo>
                    <a:pt x="67831" y="160187"/>
                  </a:lnTo>
                  <a:lnTo>
                    <a:pt x="75280" y="144056"/>
                  </a:lnTo>
                  <a:lnTo>
                    <a:pt x="81470" y="127184"/>
                  </a:lnTo>
                  <a:lnTo>
                    <a:pt x="86820" y="109818"/>
                  </a:lnTo>
                  <a:lnTo>
                    <a:pt x="96027" y="76657"/>
                  </a:lnTo>
                  <a:lnTo>
                    <a:pt x="104197" y="49684"/>
                  </a:lnTo>
                  <a:lnTo>
                    <a:pt x="106866" y="47140"/>
                  </a:lnTo>
                  <a:lnTo>
                    <a:pt x="108645" y="51562"/>
                  </a:lnTo>
                  <a:lnTo>
                    <a:pt x="109830" y="60627"/>
                  </a:lnTo>
                  <a:lnTo>
                    <a:pt x="110621" y="72788"/>
                  </a:lnTo>
                  <a:lnTo>
                    <a:pt x="111148" y="87013"/>
                  </a:lnTo>
                  <a:lnTo>
                    <a:pt x="111890" y="136262"/>
                  </a:lnTo>
                  <a:lnTo>
                    <a:pt x="111994" y="153799"/>
                  </a:lnTo>
                  <a:lnTo>
                    <a:pt x="113287" y="170385"/>
                  </a:lnTo>
                  <a:lnTo>
                    <a:pt x="115373" y="186336"/>
                  </a:lnTo>
                  <a:lnTo>
                    <a:pt x="117986" y="201864"/>
                  </a:lnTo>
                  <a:lnTo>
                    <a:pt x="122176" y="214663"/>
                  </a:lnTo>
                  <a:lnTo>
                    <a:pt x="127416" y="225642"/>
                  </a:lnTo>
                  <a:lnTo>
                    <a:pt x="145237" y="25494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219214" y="2327244"/>
              <a:ext cx="87101" cy="189792"/>
            </a:xfrm>
            <a:custGeom>
              <a:avLst/>
              <a:gdLst/>
              <a:ahLst/>
              <a:cxnLst/>
              <a:rect l="0" t="0" r="0" b="0"/>
              <a:pathLst>
                <a:path w="87101" h="189792">
                  <a:moveTo>
                    <a:pt x="16335" y="29229"/>
                  </a:moveTo>
                  <a:lnTo>
                    <a:pt x="10490" y="58458"/>
                  </a:lnTo>
                  <a:lnTo>
                    <a:pt x="4357" y="85858"/>
                  </a:lnTo>
                  <a:lnTo>
                    <a:pt x="1009" y="100017"/>
                  </a:lnTo>
                  <a:lnTo>
                    <a:pt x="0" y="115573"/>
                  </a:lnTo>
                  <a:lnTo>
                    <a:pt x="552" y="132062"/>
                  </a:lnTo>
                  <a:lnTo>
                    <a:pt x="2142" y="149172"/>
                  </a:lnTo>
                  <a:lnTo>
                    <a:pt x="5650" y="163025"/>
                  </a:lnTo>
                  <a:lnTo>
                    <a:pt x="10435" y="174708"/>
                  </a:lnTo>
                  <a:lnTo>
                    <a:pt x="16072" y="184943"/>
                  </a:lnTo>
                  <a:lnTo>
                    <a:pt x="23501" y="189320"/>
                  </a:lnTo>
                  <a:lnTo>
                    <a:pt x="32124" y="189791"/>
                  </a:lnTo>
                  <a:lnTo>
                    <a:pt x="41543" y="187658"/>
                  </a:lnTo>
                  <a:lnTo>
                    <a:pt x="49046" y="181342"/>
                  </a:lnTo>
                  <a:lnTo>
                    <a:pt x="55272" y="172237"/>
                  </a:lnTo>
                  <a:lnTo>
                    <a:pt x="60645" y="161273"/>
                  </a:lnTo>
                  <a:lnTo>
                    <a:pt x="65452" y="147846"/>
                  </a:lnTo>
                  <a:lnTo>
                    <a:pt x="69879" y="132777"/>
                  </a:lnTo>
                  <a:lnTo>
                    <a:pt x="74054" y="116614"/>
                  </a:lnTo>
                  <a:lnTo>
                    <a:pt x="78062" y="102168"/>
                  </a:lnTo>
                  <a:lnTo>
                    <a:pt x="85777" y="76329"/>
                  </a:lnTo>
                  <a:lnTo>
                    <a:pt x="87100" y="63076"/>
                  </a:lnTo>
                  <a:lnTo>
                    <a:pt x="86758" y="49347"/>
                  </a:lnTo>
                  <a:lnTo>
                    <a:pt x="85307" y="35300"/>
                  </a:lnTo>
                  <a:lnTo>
                    <a:pt x="81893" y="23489"/>
                  </a:lnTo>
                  <a:lnTo>
                    <a:pt x="77169" y="13167"/>
                  </a:lnTo>
                  <a:lnTo>
                    <a:pt x="71573" y="3839"/>
                  </a:lnTo>
                  <a:lnTo>
                    <a:pt x="65395" y="68"/>
                  </a:lnTo>
                  <a:lnTo>
                    <a:pt x="58830" y="0"/>
                  </a:lnTo>
                  <a:lnTo>
                    <a:pt x="52006" y="2402"/>
                  </a:lnTo>
                  <a:lnTo>
                    <a:pt x="45010" y="6451"/>
                  </a:lnTo>
                  <a:lnTo>
                    <a:pt x="37899" y="11596"/>
                  </a:lnTo>
                  <a:lnTo>
                    <a:pt x="30711" y="17474"/>
                  </a:lnTo>
                  <a:lnTo>
                    <a:pt x="24696" y="27510"/>
                  </a:lnTo>
                  <a:lnTo>
                    <a:pt x="19461" y="40318"/>
                  </a:lnTo>
                  <a:lnTo>
                    <a:pt x="2271" y="93139"/>
                  </a:lnTo>
                  <a:lnTo>
                    <a:pt x="842" y="104871"/>
                  </a:lnTo>
                  <a:lnTo>
                    <a:pt x="1112" y="116362"/>
                  </a:lnTo>
                  <a:lnTo>
                    <a:pt x="16335" y="1723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425118" y="2070173"/>
              <a:ext cx="74710" cy="440463"/>
            </a:xfrm>
            <a:custGeom>
              <a:avLst/>
              <a:gdLst/>
              <a:ahLst/>
              <a:cxnLst/>
              <a:rect l="0" t="0" r="0" b="0"/>
              <a:pathLst>
                <a:path w="74710" h="440463">
                  <a:moveTo>
                    <a:pt x="74709" y="0"/>
                  </a:moveTo>
                  <a:lnTo>
                    <a:pt x="57172" y="5846"/>
                  </a:lnTo>
                  <a:lnTo>
                    <a:pt x="49559" y="11238"/>
                  </a:lnTo>
                  <a:lnTo>
                    <a:pt x="42037" y="18504"/>
                  </a:lnTo>
                  <a:lnTo>
                    <a:pt x="34574" y="27018"/>
                  </a:lnTo>
                  <a:lnTo>
                    <a:pt x="28376" y="41258"/>
                  </a:lnTo>
                  <a:lnTo>
                    <a:pt x="23021" y="59317"/>
                  </a:lnTo>
                  <a:lnTo>
                    <a:pt x="5635" y="132300"/>
                  </a:lnTo>
                  <a:lnTo>
                    <a:pt x="2965" y="148152"/>
                  </a:lnTo>
                  <a:lnTo>
                    <a:pt x="1186" y="163614"/>
                  </a:lnTo>
                  <a:lnTo>
                    <a:pt x="0" y="178816"/>
                  </a:lnTo>
                  <a:lnTo>
                    <a:pt x="433" y="193844"/>
                  </a:lnTo>
                  <a:lnTo>
                    <a:pt x="1945" y="208758"/>
                  </a:lnTo>
                  <a:lnTo>
                    <a:pt x="4177" y="223594"/>
                  </a:lnTo>
                  <a:lnTo>
                    <a:pt x="5664" y="238378"/>
                  </a:lnTo>
                  <a:lnTo>
                    <a:pt x="6656" y="253129"/>
                  </a:lnTo>
                  <a:lnTo>
                    <a:pt x="7317" y="267857"/>
                  </a:lnTo>
                  <a:lnTo>
                    <a:pt x="8981" y="282569"/>
                  </a:lnTo>
                  <a:lnTo>
                    <a:pt x="11314" y="297272"/>
                  </a:lnTo>
                  <a:lnTo>
                    <a:pt x="20444" y="347872"/>
                  </a:lnTo>
                  <a:lnTo>
                    <a:pt x="30663" y="4404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367688" y="2389508"/>
              <a:ext cx="209221" cy="11013"/>
            </a:xfrm>
            <a:custGeom>
              <a:avLst/>
              <a:gdLst/>
              <a:ahLst/>
              <a:cxnLst/>
              <a:rect l="0" t="0" r="0" b="0"/>
              <a:pathLst>
                <a:path w="209221" h="11013">
                  <a:moveTo>
                    <a:pt x="0" y="0"/>
                  </a:moveTo>
                  <a:lnTo>
                    <a:pt x="143289" y="0"/>
                  </a:lnTo>
                  <a:lnTo>
                    <a:pt x="209220" y="110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7788368" y="2224529"/>
              <a:ext cx="162934" cy="263735"/>
            </a:xfrm>
            <a:custGeom>
              <a:avLst/>
              <a:gdLst/>
              <a:ahLst/>
              <a:cxnLst/>
              <a:rect l="0" t="0" r="0" b="0"/>
              <a:pathLst>
                <a:path w="162934" h="263735">
                  <a:moveTo>
                    <a:pt x="85852" y="54864"/>
                  </a:moveTo>
                  <a:lnTo>
                    <a:pt x="97543" y="66555"/>
                  </a:lnTo>
                  <a:lnTo>
                    <a:pt x="100987" y="65105"/>
                  </a:lnTo>
                  <a:lnTo>
                    <a:pt x="103283" y="59244"/>
                  </a:lnTo>
                  <a:lnTo>
                    <a:pt x="104814" y="50443"/>
                  </a:lnTo>
                  <a:lnTo>
                    <a:pt x="103387" y="40905"/>
                  </a:lnTo>
                  <a:lnTo>
                    <a:pt x="99990" y="30876"/>
                  </a:lnTo>
                  <a:lnTo>
                    <a:pt x="95277" y="20519"/>
                  </a:lnTo>
                  <a:lnTo>
                    <a:pt x="88465" y="12391"/>
                  </a:lnTo>
                  <a:lnTo>
                    <a:pt x="80252" y="5749"/>
                  </a:lnTo>
                  <a:lnTo>
                    <a:pt x="71108" y="98"/>
                  </a:lnTo>
                  <a:lnTo>
                    <a:pt x="62563" y="0"/>
                  </a:lnTo>
                  <a:lnTo>
                    <a:pt x="54420" y="3606"/>
                  </a:lnTo>
                  <a:lnTo>
                    <a:pt x="46545" y="9680"/>
                  </a:lnTo>
                  <a:lnTo>
                    <a:pt x="40071" y="17400"/>
                  </a:lnTo>
                  <a:lnTo>
                    <a:pt x="34532" y="26218"/>
                  </a:lnTo>
                  <a:lnTo>
                    <a:pt x="29616" y="35766"/>
                  </a:lnTo>
                  <a:lnTo>
                    <a:pt x="25114" y="45802"/>
                  </a:lnTo>
                  <a:lnTo>
                    <a:pt x="20890" y="56164"/>
                  </a:lnTo>
                  <a:lnTo>
                    <a:pt x="16850" y="66742"/>
                  </a:lnTo>
                  <a:lnTo>
                    <a:pt x="12934" y="81135"/>
                  </a:lnTo>
                  <a:lnTo>
                    <a:pt x="9100" y="98072"/>
                  </a:lnTo>
                  <a:lnTo>
                    <a:pt x="5319" y="116704"/>
                  </a:lnTo>
                  <a:lnTo>
                    <a:pt x="2799" y="136466"/>
                  </a:lnTo>
                  <a:lnTo>
                    <a:pt x="1119" y="156982"/>
                  </a:lnTo>
                  <a:lnTo>
                    <a:pt x="0" y="178000"/>
                  </a:lnTo>
                  <a:lnTo>
                    <a:pt x="476" y="195683"/>
                  </a:lnTo>
                  <a:lnTo>
                    <a:pt x="2018" y="211142"/>
                  </a:lnTo>
                  <a:lnTo>
                    <a:pt x="4269" y="225119"/>
                  </a:lnTo>
                  <a:lnTo>
                    <a:pt x="9440" y="236883"/>
                  </a:lnTo>
                  <a:lnTo>
                    <a:pt x="16558" y="247174"/>
                  </a:lnTo>
                  <a:lnTo>
                    <a:pt x="24974" y="256481"/>
                  </a:lnTo>
                  <a:lnTo>
                    <a:pt x="36702" y="261462"/>
                  </a:lnTo>
                  <a:lnTo>
                    <a:pt x="50638" y="263559"/>
                  </a:lnTo>
                  <a:lnTo>
                    <a:pt x="66047" y="263734"/>
                  </a:lnTo>
                  <a:lnTo>
                    <a:pt x="79989" y="260180"/>
                  </a:lnTo>
                  <a:lnTo>
                    <a:pt x="92955" y="254140"/>
                  </a:lnTo>
                  <a:lnTo>
                    <a:pt x="117149" y="238864"/>
                  </a:lnTo>
                  <a:lnTo>
                    <a:pt x="162933" y="20902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8204567" y="1816907"/>
              <a:ext cx="176186" cy="4261475"/>
            </a:xfrm>
            <a:custGeom>
              <a:avLst/>
              <a:gdLst/>
              <a:ahLst/>
              <a:cxnLst/>
              <a:rect l="0" t="0" r="0" b="0"/>
              <a:pathLst>
                <a:path w="176186" h="4261475">
                  <a:moveTo>
                    <a:pt x="0" y="0"/>
                  </a:moveTo>
                  <a:lnTo>
                    <a:pt x="0" y="180115"/>
                  </a:lnTo>
                  <a:lnTo>
                    <a:pt x="3263" y="231358"/>
                  </a:lnTo>
                  <a:lnTo>
                    <a:pt x="8716" y="311621"/>
                  </a:lnTo>
                  <a:lnTo>
                    <a:pt x="10558" y="432277"/>
                  </a:lnTo>
                  <a:lnTo>
                    <a:pt x="14073" y="500039"/>
                  </a:lnTo>
                  <a:lnTo>
                    <a:pt x="18489" y="570939"/>
                  </a:lnTo>
                  <a:lnTo>
                    <a:pt x="20976" y="680865"/>
                  </a:lnTo>
                  <a:lnTo>
                    <a:pt x="22022" y="1435387"/>
                  </a:lnTo>
                  <a:lnTo>
                    <a:pt x="25285" y="1533965"/>
                  </a:lnTo>
                  <a:lnTo>
                    <a:pt x="28366" y="1634874"/>
                  </a:lnTo>
                  <a:lnTo>
                    <a:pt x="22502" y="1996443"/>
                  </a:lnTo>
                  <a:lnTo>
                    <a:pt x="22031" y="2563768"/>
                  </a:lnTo>
                  <a:lnTo>
                    <a:pt x="25289" y="2681479"/>
                  </a:lnTo>
                  <a:lnTo>
                    <a:pt x="29592" y="2801903"/>
                  </a:lnTo>
                  <a:lnTo>
                    <a:pt x="33237" y="2979759"/>
                  </a:lnTo>
                  <a:lnTo>
                    <a:pt x="38426" y="3097606"/>
                  </a:lnTo>
                  <a:lnTo>
                    <a:pt x="42747" y="3156439"/>
                  </a:lnTo>
                  <a:lnTo>
                    <a:pt x="73714" y="3498985"/>
                  </a:lnTo>
                  <a:lnTo>
                    <a:pt x="86188" y="3605294"/>
                  </a:lnTo>
                  <a:lnTo>
                    <a:pt x="106968" y="3761446"/>
                  </a:lnTo>
                  <a:lnTo>
                    <a:pt x="134689" y="3950085"/>
                  </a:lnTo>
                  <a:lnTo>
                    <a:pt x="157201" y="4143750"/>
                  </a:lnTo>
                  <a:lnTo>
                    <a:pt x="164892" y="4194878"/>
                  </a:lnTo>
                  <a:lnTo>
                    <a:pt x="176185" y="426147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526160" y="2134849"/>
              <a:ext cx="239998" cy="319804"/>
            </a:xfrm>
            <a:custGeom>
              <a:avLst/>
              <a:gdLst/>
              <a:ahLst/>
              <a:cxnLst/>
              <a:rect l="0" t="0" r="0" b="0"/>
              <a:pathLst>
                <a:path w="239998" h="319804">
                  <a:moveTo>
                    <a:pt x="195950" y="56451"/>
                  </a:moveTo>
                  <a:lnTo>
                    <a:pt x="144181" y="4682"/>
                  </a:lnTo>
                  <a:lnTo>
                    <a:pt x="135743" y="1139"/>
                  </a:lnTo>
                  <a:lnTo>
                    <a:pt x="126449" y="0"/>
                  </a:lnTo>
                  <a:lnTo>
                    <a:pt x="116581" y="465"/>
                  </a:lnTo>
                  <a:lnTo>
                    <a:pt x="105109" y="5668"/>
                  </a:lnTo>
                  <a:lnTo>
                    <a:pt x="92566" y="14031"/>
                  </a:lnTo>
                  <a:lnTo>
                    <a:pt x="79311" y="24501"/>
                  </a:lnTo>
                  <a:lnTo>
                    <a:pt x="68027" y="35151"/>
                  </a:lnTo>
                  <a:lnTo>
                    <a:pt x="58057" y="45921"/>
                  </a:lnTo>
                  <a:lnTo>
                    <a:pt x="48963" y="56772"/>
                  </a:lnTo>
                  <a:lnTo>
                    <a:pt x="41678" y="68900"/>
                  </a:lnTo>
                  <a:lnTo>
                    <a:pt x="35597" y="81880"/>
                  </a:lnTo>
                  <a:lnTo>
                    <a:pt x="30320" y="95427"/>
                  </a:lnTo>
                  <a:lnTo>
                    <a:pt x="25578" y="109352"/>
                  </a:lnTo>
                  <a:lnTo>
                    <a:pt x="21194" y="123530"/>
                  </a:lnTo>
                  <a:lnTo>
                    <a:pt x="13059" y="152333"/>
                  </a:lnTo>
                  <a:lnTo>
                    <a:pt x="5365" y="181448"/>
                  </a:lnTo>
                  <a:lnTo>
                    <a:pt x="2824" y="196064"/>
                  </a:lnTo>
                  <a:lnTo>
                    <a:pt x="1130" y="210702"/>
                  </a:lnTo>
                  <a:lnTo>
                    <a:pt x="0" y="225354"/>
                  </a:lnTo>
                  <a:lnTo>
                    <a:pt x="1694" y="241240"/>
                  </a:lnTo>
                  <a:lnTo>
                    <a:pt x="5271" y="257948"/>
                  </a:lnTo>
                  <a:lnTo>
                    <a:pt x="10103" y="275204"/>
                  </a:lnTo>
                  <a:lnTo>
                    <a:pt x="18217" y="289156"/>
                  </a:lnTo>
                  <a:lnTo>
                    <a:pt x="28521" y="300903"/>
                  </a:lnTo>
                  <a:lnTo>
                    <a:pt x="40285" y="311182"/>
                  </a:lnTo>
                  <a:lnTo>
                    <a:pt x="55468" y="316811"/>
                  </a:lnTo>
                  <a:lnTo>
                    <a:pt x="72932" y="319341"/>
                  </a:lnTo>
                  <a:lnTo>
                    <a:pt x="91915" y="319803"/>
                  </a:lnTo>
                  <a:lnTo>
                    <a:pt x="108240" y="318888"/>
                  </a:lnTo>
                  <a:lnTo>
                    <a:pt x="122795" y="317055"/>
                  </a:lnTo>
                  <a:lnTo>
                    <a:pt x="136169" y="314609"/>
                  </a:lnTo>
                  <a:lnTo>
                    <a:pt x="148755" y="311755"/>
                  </a:lnTo>
                  <a:lnTo>
                    <a:pt x="160816" y="308628"/>
                  </a:lnTo>
                  <a:lnTo>
                    <a:pt x="172527" y="305321"/>
                  </a:lnTo>
                  <a:lnTo>
                    <a:pt x="182782" y="300669"/>
                  </a:lnTo>
                  <a:lnTo>
                    <a:pt x="192065" y="295120"/>
                  </a:lnTo>
                  <a:lnTo>
                    <a:pt x="239997" y="2766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 name="Freeform 35"/>
          <p:cNvSpPr/>
          <p:nvPr/>
        </p:nvSpPr>
        <p:spPr>
          <a:xfrm>
            <a:off x="100058" y="2929076"/>
            <a:ext cx="9679163" cy="363381"/>
          </a:xfrm>
          <a:custGeom>
            <a:avLst/>
            <a:gdLst/>
            <a:ahLst/>
            <a:cxnLst/>
            <a:rect l="0" t="0" r="0" b="0"/>
            <a:pathLst>
              <a:path w="9679163" h="363381">
                <a:moveTo>
                  <a:pt x="0" y="55056"/>
                </a:moveTo>
                <a:lnTo>
                  <a:pt x="35164" y="47489"/>
                </a:lnTo>
                <a:lnTo>
                  <a:pt x="126757" y="36780"/>
                </a:lnTo>
                <a:lnTo>
                  <a:pt x="343176" y="24337"/>
                </a:lnTo>
                <a:lnTo>
                  <a:pt x="615035" y="12545"/>
                </a:lnTo>
                <a:lnTo>
                  <a:pt x="855706" y="684"/>
                </a:lnTo>
                <a:lnTo>
                  <a:pt x="1137270" y="0"/>
                </a:lnTo>
                <a:lnTo>
                  <a:pt x="1431816" y="9990"/>
                </a:lnTo>
                <a:lnTo>
                  <a:pt x="1731878" y="11005"/>
                </a:lnTo>
                <a:lnTo>
                  <a:pt x="2026352" y="2295"/>
                </a:lnTo>
                <a:lnTo>
                  <a:pt x="2308760" y="10735"/>
                </a:lnTo>
                <a:lnTo>
                  <a:pt x="2765588" y="11010"/>
                </a:lnTo>
                <a:lnTo>
                  <a:pt x="3053966" y="10292"/>
                </a:lnTo>
                <a:lnTo>
                  <a:pt x="3347516" y="19713"/>
                </a:lnTo>
                <a:lnTo>
                  <a:pt x="3641156" y="27828"/>
                </a:lnTo>
                <a:lnTo>
                  <a:pt x="3974972" y="36236"/>
                </a:lnTo>
                <a:lnTo>
                  <a:pt x="4268812" y="49755"/>
                </a:lnTo>
                <a:lnTo>
                  <a:pt x="4543650" y="54919"/>
                </a:lnTo>
                <a:lnTo>
                  <a:pt x="4662695" y="63820"/>
                </a:lnTo>
                <a:lnTo>
                  <a:pt x="4817851" y="75092"/>
                </a:lnTo>
                <a:lnTo>
                  <a:pt x="5017285" y="85755"/>
                </a:lnTo>
                <a:lnTo>
                  <a:pt x="5161193" y="97103"/>
                </a:lnTo>
                <a:lnTo>
                  <a:pt x="5336975" y="108408"/>
                </a:lnTo>
                <a:lnTo>
                  <a:pt x="5630579" y="117652"/>
                </a:lnTo>
                <a:lnTo>
                  <a:pt x="5924220" y="124329"/>
                </a:lnTo>
                <a:lnTo>
                  <a:pt x="6207303" y="137848"/>
                </a:lnTo>
                <a:lnTo>
                  <a:pt x="6480620" y="143011"/>
                </a:lnTo>
                <a:lnTo>
                  <a:pt x="6775754" y="153856"/>
                </a:lnTo>
                <a:lnTo>
                  <a:pt x="7704422" y="165172"/>
                </a:lnTo>
                <a:lnTo>
                  <a:pt x="7998063" y="175881"/>
                </a:lnTo>
                <a:lnTo>
                  <a:pt x="8166681" y="184948"/>
                </a:lnTo>
                <a:lnTo>
                  <a:pt x="8310512" y="196219"/>
                </a:lnTo>
                <a:lnTo>
                  <a:pt x="8427604" y="206605"/>
                </a:lnTo>
                <a:lnTo>
                  <a:pt x="8662431" y="234953"/>
                </a:lnTo>
                <a:lnTo>
                  <a:pt x="8797271" y="244554"/>
                </a:lnTo>
                <a:lnTo>
                  <a:pt x="8906667" y="257390"/>
                </a:lnTo>
                <a:lnTo>
                  <a:pt x="8987517" y="268081"/>
                </a:lnTo>
                <a:lnTo>
                  <a:pt x="9108648" y="277601"/>
                </a:lnTo>
                <a:lnTo>
                  <a:pt x="9271212" y="291636"/>
                </a:lnTo>
                <a:lnTo>
                  <a:pt x="9337649" y="301475"/>
                </a:lnTo>
                <a:lnTo>
                  <a:pt x="9397981" y="312139"/>
                </a:lnTo>
                <a:lnTo>
                  <a:pt x="9488410" y="321649"/>
                </a:lnTo>
                <a:lnTo>
                  <a:pt x="9534958" y="331031"/>
                </a:lnTo>
                <a:lnTo>
                  <a:pt x="9627275" y="352429"/>
                </a:lnTo>
                <a:lnTo>
                  <a:pt x="9679162" y="3633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49779" y="3241211"/>
            <a:ext cx="191638" cy="469685"/>
          </a:xfrm>
          <a:custGeom>
            <a:avLst/>
            <a:gdLst/>
            <a:ahLst/>
            <a:cxnLst/>
            <a:rect l="0" t="0" r="0" b="0"/>
            <a:pathLst>
              <a:path w="191638" h="469685">
                <a:moveTo>
                  <a:pt x="158603" y="128326"/>
                </a:moveTo>
                <a:lnTo>
                  <a:pt x="146911" y="110789"/>
                </a:lnTo>
                <a:lnTo>
                  <a:pt x="142244" y="100729"/>
                </a:lnTo>
                <a:lnTo>
                  <a:pt x="137909" y="89129"/>
                </a:lnTo>
                <a:lnTo>
                  <a:pt x="133795" y="76501"/>
                </a:lnTo>
                <a:lnTo>
                  <a:pt x="129829" y="63188"/>
                </a:lnTo>
                <a:lnTo>
                  <a:pt x="122160" y="35346"/>
                </a:lnTo>
                <a:lnTo>
                  <a:pt x="117178" y="23517"/>
                </a:lnTo>
                <a:lnTo>
                  <a:pt x="111410" y="13184"/>
                </a:lnTo>
                <a:lnTo>
                  <a:pt x="105118" y="3848"/>
                </a:lnTo>
                <a:lnTo>
                  <a:pt x="97253" y="71"/>
                </a:lnTo>
                <a:lnTo>
                  <a:pt x="88338" y="0"/>
                </a:lnTo>
                <a:lnTo>
                  <a:pt x="78725" y="2400"/>
                </a:lnTo>
                <a:lnTo>
                  <a:pt x="69869" y="6446"/>
                </a:lnTo>
                <a:lnTo>
                  <a:pt x="61518" y="11591"/>
                </a:lnTo>
                <a:lnTo>
                  <a:pt x="53504" y="17468"/>
                </a:lnTo>
                <a:lnTo>
                  <a:pt x="45714" y="25057"/>
                </a:lnTo>
                <a:lnTo>
                  <a:pt x="38074" y="33786"/>
                </a:lnTo>
                <a:lnTo>
                  <a:pt x="30533" y="43276"/>
                </a:lnTo>
                <a:lnTo>
                  <a:pt x="24283" y="53274"/>
                </a:lnTo>
                <a:lnTo>
                  <a:pt x="18892" y="63609"/>
                </a:lnTo>
                <a:lnTo>
                  <a:pt x="14075" y="74170"/>
                </a:lnTo>
                <a:lnTo>
                  <a:pt x="9640" y="84881"/>
                </a:lnTo>
                <a:lnTo>
                  <a:pt x="5460" y="95692"/>
                </a:lnTo>
                <a:lnTo>
                  <a:pt x="1450" y="106570"/>
                </a:lnTo>
                <a:lnTo>
                  <a:pt x="0" y="117493"/>
                </a:lnTo>
                <a:lnTo>
                  <a:pt x="257" y="128445"/>
                </a:lnTo>
                <a:lnTo>
                  <a:pt x="1651" y="139417"/>
                </a:lnTo>
                <a:lnTo>
                  <a:pt x="2581" y="152849"/>
                </a:lnTo>
                <a:lnTo>
                  <a:pt x="3201" y="167921"/>
                </a:lnTo>
                <a:lnTo>
                  <a:pt x="3614" y="184087"/>
                </a:lnTo>
                <a:lnTo>
                  <a:pt x="6337" y="198535"/>
                </a:lnTo>
                <a:lnTo>
                  <a:pt x="10599" y="211837"/>
                </a:lnTo>
                <a:lnTo>
                  <a:pt x="15887" y="224376"/>
                </a:lnTo>
                <a:lnTo>
                  <a:pt x="23083" y="233959"/>
                </a:lnTo>
                <a:lnTo>
                  <a:pt x="31551" y="241570"/>
                </a:lnTo>
                <a:lnTo>
                  <a:pt x="40867" y="247869"/>
                </a:lnTo>
                <a:lnTo>
                  <a:pt x="50748" y="250844"/>
                </a:lnTo>
                <a:lnTo>
                  <a:pt x="61006" y="251604"/>
                </a:lnTo>
                <a:lnTo>
                  <a:pt x="71515" y="250887"/>
                </a:lnTo>
                <a:lnTo>
                  <a:pt x="82192" y="246739"/>
                </a:lnTo>
                <a:lnTo>
                  <a:pt x="92980" y="240302"/>
                </a:lnTo>
                <a:lnTo>
                  <a:pt x="103843" y="232341"/>
                </a:lnTo>
                <a:lnTo>
                  <a:pt x="113531" y="222140"/>
                </a:lnTo>
                <a:lnTo>
                  <a:pt x="122438" y="210444"/>
                </a:lnTo>
                <a:lnTo>
                  <a:pt x="130822" y="197754"/>
                </a:lnTo>
                <a:lnTo>
                  <a:pt x="137635" y="184399"/>
                </a:lnTo>
                <a:lnTo>
                  <a:pt x="143401" y="170602"/>
                </a:lnTo>
                <a:lnTo>
                  <a:pt x="157361" y="131064"/>
                </a:lnTo>
                <a:lnTo>
                  <a:pt x="161445" y="119140"/>
                </a:lnTo>
                <a:lnTo>
                  <a:pt x="164168" y="106297"/>
                </a:lnTo>
                <a:lnTo>
                  <a:pt x="165984" y="92840"/>
                </a:lnTo>
                <a:lnTo>
                  <a:pt x="167194" y="78975"/>
                </a:lnTo>
                <a:lnTo>
                  <a:pt x="169224" y="74626"/>
                </a:lnTo>
                <a:lnTo>
                  <a:pt x="171801" y="76620"/>
                </a:lnTo>
                <a:lnTo>
                  <a:pt x="174743" y="82844"/>
                </a:lnTo>
                <a:lnTo>
                  <a:pt x="176704" y="93111"/>
                </a:lnTo>
                <a:lnTo>
                  <a:pt x="178011" y="106073"/>
                </a:lnTo>
                <a:lnTo>
                  <a:pt x="178883" y="120832"/>
                </a:lnTo>
                <a:lnTo>
                  <a:pt x="179851" y="160069"/>
                </a:lnTo>
                <a:lnTo>
                  <a:pt x="180109" y="182523"/>
                </a:lnTo>
                <a:lnTo>
                  <a:pt x="179058" y="202386"/>
                </a:lnTo>
                <a:lnTo>
                  <a:pt x="177133" y="220522"/>
                </a:lnTo>
                <a:lnTo>
                  <a:pt x="174627" y="237507"/>
                </a:lnTo>
                <a:lnTo>
                  <a:pt x="172956" y="253724"/>
                </a:lnTo>
                <a:lnTo>
                  <a:pt x="171842" y="269430"/>
                </a:lnTo>
                <a:lnTo>
                  <a:pt x="171099" y="284794"/>
                </a:lnTo>
                <a:lnTo>
                  <a:pt x="171828" y="299931"/>
                </a:lnTo>
                <a:lnTo>
                  <a:pt x="173537" y="314916"/>
                </a:lnTo>
                <a:lnTo>
                  <a:pt x="175900" y="329801"/>
                </a:lnTo>
                <a:lnTo>
                  <a:pt x="177475" y="347064"/>
                </a:lnTo>
                <a:lnTo>
                  <a:pt x="178525" y="365915"/>
                </a:lnTo>
                <a:lnTo>
                  <a:pt x="179225" y="385823"/>
                </a:lnTo>
                <a:lnTo>
                  <a:pt x="180916" y="402765"/>
                </a:lnTo>
                <a:lnTo>
                  <a:pt x="191637" y="469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0" name="Group 39"/>
          <p:cNvGrpSpPr/>
          <p:nvPr/>
        </p:nvGrpSpPr>
        <p:grpSpPr>
          <a:xfrm>
            <a:off x="3143916" y="3193828"/>
            <a:ext cx="330040" cy="406953"/>
            <a:chOff x="3143916" y="3193828"/>
            <a:chExt cx="330040" cy="406953"/>
          </a:xfrm>
        </p:grpSpPr>
        <p:sp>
          <p:nvSpPr>
            <p:cNvPr id="38" name="Freeform 37"/>
            <p:cNvSpPr/>
            <p:nvPr/>
          </p:nvSpPr>
          <p:spPr>
            <a:xfrm>
              <a:off x="3143916" y="3204364"/>
              <a:ext cx="50391" cy="396417"/>
            </a:xfrm>
            <a:custGeom>
              <a:avLst/>
              <a:gdLst/>
              <a:ahLst/>
              <a:cxnLst/>
              <a:rect l="0" t="0" r="0" b="0"/>
              <a:pathLst>
                <a:path w="50391" h="396417">
                  <a:moveTo>
                    <a:pt x="6344" y="0"/>
                  </a:moveTo>
                  <a:lnTo>
                    <a:pt x="499" y="23382"/>
                  </a:lnTo>
                  <a:lnTo>
                    <a:pt x="0" y="37611"/>
                  </a:lnTo>
                  <a:lnTo>
                    <a:pt x="891" y="54438"/>
                  </a:lnTo>
                  <a:lnTo>
                    <a:pt x="2709" y="72997"/>
                  </a:lnTo>
                  <a:lnTo>
                    <a:pt x="3921" y="92711"/>
                  </a:lnTo>
                  <a:lnTo>
                    <a:pt x="5267" y="134191"/>
                  </a:lnTo>
                  <a:lnTo>
                    <a:pt x="9297" y="153083"/>
                  </a:lnTo>
                  <a:lnTo>
                    <a:pt x="15654" y="170572"/>
                  </a:lnTo>
                  <a:lnTo>
                    <a:pt x="23562" y="187125"/>
                  </a:lnTo>
                  <a:lnTo>
                    <a:pt x="28835" y="205501"/>
                  </a:lnTo>
                  <a:lnTo>
                    <a:pt x="32350" y="225093"/>
                  </a:lnTo>
                  <a:lnTo>
                    <a:pt x="34693" y="245496"/>
                  </a:lnTo>
                  <a:lnTo>
                    <a:pt x="36255" y="265215"/>
                  </a:lnTo>
                  <a:lnTo>
                    <a:pt x="37296" y="284478"/>
                  </a:lnTo>
                  <a:lnTo>
                    <a:pt x="38454" y="320972"/>
                  </a:lnTo>
                  <a:lnTo>
                    <a:pt x="38762" y="337555"/>
                  </a:lnTo>
                  <a:lnTo>
                    <a:pt x="50390" y="3964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3304422" y="3193828"/>
              <a:ext cx="169534" cy="395015"/>
            </a:xfrm>
            <a:custGeom>
              <a:avLst/>
              <a:gdLst/>
              <a:ahLst/>
              <a:cxnLst/>
              <a:rect l="0" t="0" r="0" b="0"/>
              <a:pathLst>
                <a:path w="169534" h="395015">
                  <a:moveTo>
                    <a:pt x="33035" y="10536"/>
                  </a:moveTo>
                  <a:lnTo>
                    <a:pt x="33035" y="33918"/>
                  </a:lnTo>
                  <a:lnTo>
                    <a:pt x="31811" y="46924"/>
                  </a:lnTo>
                  <a:lnTo>
                    <a:pt x="29772" y="61712"/>
                  </a:lnTo>
                  <a:lnTo>
                    <a:pt x="27189" y="77688"/>
                  </a:lnTo>
                  <a:lnTo>
                    <a:pt x="25467" y="93232"/>
                  </a:lnTo>
                  <a:lnTo>
                    <a:pt x="24319" y="108489"/>
                  </a:lnTo>
                  <a:lnTo>
                    <a:pt x="23554" y="123555"/>
                  </a:lnTo>
                  <a:lnTo>
                    <a:pt x="22703" y="153345"/>
                  </a:lnTo>
                  <a:lnTo>
                    <a:pt x="22477" y="168141"/>
                  </a:lnTo>
                  <a:lnTo>
                    <a:pt x="24773" y="182899"/>
                  </a:lnTo>
                  <a:lnTo>
                    <a:pt x="28750" y="197631"/>
                  </a:lnTo>
                  <a:lnTo>
                    <a:pt x="33849" y="212347"/>
                  </a:lnTo>
                  <a:lnTo>
                    <a:pt x="37248" y="227051"/>
                  </a:lnTo>
                  <a:lnTo>
                    <a:pt x="39514" y="241749"/>
                  </a:lnTo>
                  <a:lnTo>
                    <a:pt x="41025" y="256441"/>
                  </a:lnTo>
                  <a:lnTo>
                    <a:pt x="43255" y="271129"/>
                  </a:lnTo>
                  <a:lnTo>
                    <a:pt x="45966" y="285816"/>
                  </a:lnTo>
                  <a:lnTo>
                    <a:pt x="59108" y="350397"/>
                  </a:lnTo>
                  <a:lnTo>
                    <a:pt x="65099" y="364355"/>
                  </a:lnTo>
                  <a:lnTo>
                    <a:pt x="72764" y="376107"/>
                  </a:lnTo>
                  <a:lnTo>
                    <a:pt x="81544" y="386389"/>
                  </a:lnTo>
                  <a:lnTo>
                    <a:pt x="91068" y="392020"/>
                  </a:lnTo>
                  <a:lnTo>
                    <a:pt x="101087" y="394550"/>
                  </a:lnTo>
                  <a:lnTo>
                    <a:pt x="111438" y="395014"/>
                  </a:lnTo>
                  <a:lnTo>
                    <a:pt x="120785" y="389205"/>
                  </a:lnTo>
                  <a:lnTo>
                    <a:pt x="129464" y="379215"/>
                  </a:lnTo>
                  <a:lnTo>
                    <a:pt x="137697" y="366438"/>
                  </a:lnTo>
                  <a:lnTo>
                    <a:pt x="144409" y="354249"/>
                  </a:lnTo>
                  <a:lnTo>
                    <a:pt x="150107" y="342453"/>
                  </a:lnTo>
                  <a:lnTo>
                    <a:pt x="155129" y="330918"/>
                  </a:lnTo>
                  <a:lnTo>
                    <a:pt x="159701" y="314663"/>
                  </a:lnTo>
                  <a:lnTo>
                    <a:pt x="163972" y="295262"/>
                  </a:lnTo>
                  <a:lnTo>
                    <a:pt x="168043" y="273764"/>
                  </a:lnTo>
                  <a:lnTo>
                    <a:pt x="169533" y="254538"/>
                  </a:lnTo>
                  <a:lnTo>
                    <a:pt x="169303" y="236826"/>
                  </a:lnTo>
                  <a:lnTo>
                    <a:pt x="167927" y="220124"/>
                  </a:lnTo>
                  <a:lnTo>
                    <a:pt x="167009" y="204096"/>
                  </a:lnTo>
                  <a:lnTo>
                    <a:pt x="165989" y="173235"/>
                  </a:lnTo>
                  <a:lnTo>
                    <a:pt x="165415" y="128347"/>
                  </a:lnTo>
                  <a:lnTo>
                    <a:pt x="164111" y="113547"/>
                  </a:lnTo>
                  <a:lnTo>
                    <a:pt x="162018" y="98786"/>
                  </a:lnTo>
                  <a:lnTo>
                    <a:pt x="159399" y="84051"/>
                  </a:lnTo>
                  <a:lnTo>
                    <a:pt x="156430" y="69334"/>
                  </a:lnTo>
                  <a:lnTo>
                    <a:pt x="149868" y="39931"/>
                  </a:lnTo>
                  <a:lnTo>
                    <a:pt x="143958" y="27686"/>
                  </a:lnTo>
                  <a:lnTo>
                    <a:pt x="136348" y="17075"/>
                  </a:lnTo>
                  <a:lnTo>
                    <a:pt x="127604" y="7554"/>
                  </a:lnTo>
                  <a:lnTo>
                    <a:pt x="116880" y="2430"/>
                  </a:lnTo>
                  <a:lnTo>
                    <a:pt x="104838" y="238"/>
                  </a:lnTo>
                  <a:lnTo>
                    <a:pt x="91915" y="0"/>
                  </a:lnTo>
                  <a:lnTo>
                    <a:pt x="78406" y="3512"/>
                  </a:lnTo>
                  <a:lnTo>
                    <a:pt x="64505" y="9524"/>
                  </a:lnTo>
                  <a:lnTo>
                    <a:pt x="50345" y="17202"/>
                  </a:lnTo>
                  <a:lnTo>
                    <a:pt x="38457" y="25992"/>
                  </a:lnTo>
                  <a:lnTo>
                    <a:pt x="28085" y="35522"/>
                  </a:lnTo>
                  <a:lnTo>
                    <a:pt x="0" y="655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Group 42"/>
          <p:cNvGrpSpPr/>
          <p:nvPr/>
        </p:nvGrpSpPr>
        <p:grpSpPr>
          <a:xfrm>
            <a:off x="1503471" y="3116271"/>
            <a:ext cx="396901" cy="495521"/>
            <a:chOff x="1503471" y="3116271"/>
            <a:chExt cx="396901" cy="495521"/>
          </a:xfrm>
        </p:grpSpPr>
        <p:sp>
          <p:nvSpPr>
            <p:cNvPr id="41" name="Freeform 40"/>
            <p:cNvSpPr/>
            <p:nvPr/>
          </p:nvSpPr>
          <p:spPr>
            <a:xfrm>
              <a:off x="1503471" y="3138294"/>
              <a:ext cx="186933" cy="468324"/>
            </a:xfrm>
            <a:custGeom>
              <a:avLst/>
              <a:gdLst/>
              <a:ahLst/>
              <a:cxnLst/>
              <a:rect l="0" t="0" r="0" b="0"/>
              <a:pathLst>
                <a:path w="186933" h="468324">
                  <a:moveTo>
                    <a:pt x="116182" y="0"/>
                  </a:moveTo>
                  <a:lnTo>
                    <a:pt x="98645" y="5846"/>
                  </a:lnTo>
                  <a:lnTo>
                    <a:pt x="89809" y="10015"/>
                  </a:lnTo>
                  <a:lnTo>
                    <a:pt x="80248" y="15242"/>
                  </a:lnTo>
                  <a:lnTo>
                    <a:pt x="70203" y="21173"/>
                  </a:lnTo>
                  <a:lnTo>
                    <a:pt x="59835" y="28797"/>
                  </a:lnTo>
                  <a:lnTo>
                    <a:pt x="49254" y="37551"/>
                  </a:lnTo>
                  <a:lnTo>
                    <a:pt x="38529" y="47057"/>
                  </a:lnTo>
                  <a:lnTo>
                    <a:pt x="28931" y="57065"/>
                  </a:lnTo>
                  <a:lnTo>
                    <a:pt x="20086" y="67408"/>
                  </a:lnTo>
                  <a:lnTo>
                    <a:pt x="11743" y="77973"/>
                  </a:lnTo>
                  <a:lnTo>
                    <a:pt x="6180" y="89911"/>
                  </a:lnTo>
                  <a:lnTo>
                    <a:pt x="2472" y="102763"/>
                  </a:lnTo>
                  <a:lnTo>
                    <a:pt x="0" y="116226"/>
                  </a:lnTo>
                  <a:lnTo>
                    <a:pt x="798" y="130095"/>
                  </a:lnTo>
                  <a:lnTo>
                    <a:pt x="3778" y="144235"/>
                  </a:lnTo>
                  <a:lnTo>
                    <a:pt x="8211" y="158555"/>
                  </a:lnTo>
                  <a:lnTo>
                    <a:pt x="14837" y="170550"/>
                  </a:lnTo>
                  <a:lnTo>
                    <a:pt x="22925" y="180993"/>
                  </a:lnTo>
                  <a:lnTo>
                    <a:pt x="56434" y="215336"/>
                  </a:lnTo>
                  <a:lnTo>
                    <a:pt x="79175" y="238221"/>
                  </a:lnTo>
                  <a:lnTo>
                    <a:pt x="87840" y="244459"/>
                  </a:lnTo>
                  <a:lnTo>
                    <a:pt x="97287" y="249842"/>
                  </a:lnTo>
                  <a:lnTo>
                    <a:pt x="107256" y="254654"/>
                  </a:lnTo>
                  <a:lnTo>
                    <a:pt x="116349" y="260309"/>
                  </a:lnTo>
                  <a:lnTo>
                    <a:pt x="124858" y="266526"/>
                  </a:lnTo>
                  <a:lnTo>
                    <a:pt x="132978" y="273118"/>
                  </a:lnTo>
                  <a:lnTo>
                    <a:pt x="140838" y="282406"/>
                  </a:lnTo>
                  <a:lnTo>
                    <a:pt x="148525" y="293493"/>
                  </a:lnTo>
                  <a:lnTo>
                    <a:pt x="156097" y="305777"/>
                  </a:lnTo>
                  <a:lnTo>
                    <a:pt x="162368" y="318862"/>
                  </a:lnTo>
                  <a:lnTo>
                    <a:pt x="167772" y="332478"/>
                  </a:lnTo>
                  <a:lnTo>
                    <a:pt x="172599" y="346450"/>
                  </a:lnTo>
                  <a:lnTo>
                    <a:pt x="175816" y="360658"/>
                  </a:lnTo>
                  <a:lnTo>
                    <a:pt x="177962" y="375025"/>
                  </a:lnTo>
                  <a:lnTo>
                    <a:pt x="179391" y="389496"/>
                  </a:lnTo>
                  <a:lnTo>
                    <a:pt x="177898" y="402815"/>
                  </a:lnTo>
                  <a:lnTo>
                    <a:pt x="174455" y="415364"/>
                  </a:lnTo>
                  <a:lnTo>
                    <a:pt x="169713" y="427401"/>
                  </a:lnTo>
                  <a:lnTo>
                    <a:pt x="164104" y="437872"/>
                  </a:lnTo>
                  <a:lnTo>
                    <a:pt x="157918" y="447300"/>
                  </a:lnTo>
                  <a:lnTo>
                    <a:pt x="151347" y="456033"/>
                  </a:lnTo>
                  <a:lnTo>
                    <a:pt x="140849" y="461854"/>
                  </a:lnTo>
                  <a:lnTo>
                    <a:pt x="127733" y="465735"/>
                  </a:lnTo>
                  <a:lnTo>
                    <a:pt x="112871" y="468323"/>
                  </a:lnTo>
                  <a:lnTo>
                    <a:pt x="99293" y="467601"/>
                  </a:lnTo>
                  <a:lnTo>
                    <a:pt x="86570" y="464672"/>
                  </a:lnTo>
                  <a:lnTo>
                    <a:pt x="74418" y="460273"/>
                  </a:lnTo>
                  <a:lnTo>
                    <a:pt x="65093" y="453670"/>
                  </a:lnTo>
                  <a:lnTo>
                    <a:pt x="57652" y="445597"/>
                  </a:lnTo>
                  <a:lnTo>
                    <a:pt x="51469" y="436544"/>
                  </a:lnTo>
                  <a:lnTo>
                    <a:pt x="48570" y="425615"/>
                  </a:lnTo>
                  <a:lnTo>
                    <a:pt x="47861" y="413435"/>
                  </a:lnTo>
                  <a:lnTo>
                    <a:pt x="48611" y="400421"/>
                  </a:lnTo>
                  <a:lnTo>
                    <a:pt x="51559" y="386851"/>
                  </a:lnTo>
                  <a:lnTo>
                    <a:pt x="55971" y="372911"/>
                  </a:lnTo>
                  <a:lnTo>
                    <a:pt x="66175" y="345594"/>
                  </a:lnTo>
                  <a:lnTo>
                    <a:pt x="74789" y="321218"/>
                  </a:lnTo>
                  <a:lnTo>
                    <a:pt x="80022" y="309579"/>
                  </a:lnTo>
                  <a:lnTo>
                    <a:pt x="85958" y="298149"/>
                  </a:lnTo>
                  <a:lnTo>
                    <a:pt x="92362" y="286858"/>
                  </a:lnTo>
                  <a:lnTo>
                    <a:pt x="99079" y="271990"/>
                  </a:lnTo>
                  <a:lnTo>
                    <a:pt x="106003" y="254737"/>
                  </a:lnTo>
                  <a:lnTo>
                    <a:pt x="113067" y="235895"/>
                  </a:lnTo>
                  <a:lnTo>
                    <a:pt x="121446" y="217215"/>
                  </a:lnTo>
                  <a:lnTo>
                    <a:pt x="130703" y="198644"/>
                  </a:lnTo>
                  <a:lnTo>
                    <a:pt x="140545" y="180146"/>
                  </a:lnTo>
                  <a:lnTo>
                    <a:pt x="148330" y="164144"/>
                  </a:lnTo>
                  <a:lnTo>
                    <a:pt x="154743" y="149805"/>
                  </a:lnTo>
                  <a:lnTo>
                    <a:pt x="160242" y="136575"/>
                  </a:lnTo>
                  <a:lnTo>
                    <a:pt x="165131" y="124085"/>
                  </a:lnTo>
                  <a:lnTo>
                    <a:pt x="173827" y="100419"/>
                  </a:lnTo>
                  <a:lnTo>
                    <a:pt x="177859" y="87746"/>
                  </a:lnTo>
                  <a:lnTo>
                    <a:pt x="181770" y="74403"/>
                  </a:lnTo>
                  <a:lnTo>
                    <a:pt x="185601" y="60614"/>
                  </a:lnTo>
                  <a:lnTo>
                    <a:pt x="186932" y="47750"/>
                  </a:lnTo>
                  <a:lnTo>
                    <a:pt x="186595" y="35504"/>
                  </a:lnTo>
                  <a:lnTo>
                    <a:pt x="185147" y="23670"/>
                  </a:lnTo>
                  <a:lnTo>
                    <a:pt x="179288" y="15780"/>
                  </a:lnTo>
                  <a:lnTo>
                    <a:pt x="170488" y="10520"/>
                  </a:lnTo>
                  <a:lnTo>
                    <a:pt x="159727" y="7014"/>
                  </a:lnTo>
                  <a:lnTo>
                    <a:pt x="147659" y="5899"/>
                  </a:lnTo>
                  <a:lnTo>
                    <a:pt x="134720" y="6380"/>
                  </a:lnTo>
                  <a:lnTo>
                    <a:pt x="121200" y="7924"/>
                  </a:lnTo>
                  <a:lnTo>
                    <a:pt x="108516" y="12624"/>
                  </a:lnTo>
                  <a:lnTo>
                    <a:pt x="96389" y="19428"/>
                  </a:lnTo>
                  <a:lnTo>
                    <a:pt x="50113" y="550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850896" y="3116271"/>
              <a:ext cx="49476" cy="495521"/>
            </a:xfrm>
            <a:custGeom>
              <a:avLst/>
              <a:gdLst/>
              <a:ahLst/>
              <a:cxnLst/>
              <a:rect l="0" t="0" r="0" b="0"/>
              <a:pathLst>
                <a:path w="49476" h="495521">
                  <a:moveTo>
                    <a:pt x="0" y="0"/>
                  </a:moveTo>
                  <a:lnTo>
                    <a:pt x="0" y="82479"/>
                  </a:lnTo>
                  <a:lnTo>
                    <a:pt x="1224" y="100256"/>
                  </a:lnTo>
                  <a:lnTo>
                    <a:pt x="3263" y="117001"/>
                  </a:lnTo>
                  <a:lnTo>
                    <a:pt x="5846" y="133058"/>
                  </a:lnTo>
                  <a:lnTo>
                    <a:pt x="7568" y="148658"/>
                  </a:lnTo>
                  <a:lnTo>
                    <a:pt x="8716" y="163951"/>
                  </a:lnTo>
                  <a:lnTo>
                    <a:pt x="9481" y="179041"/>
                  </a:lnTo>
                  <a:lnTo>
                    <a:pt x="10331" y="208857"/>
                  </a:lnTo>
                  <a:lnTo>
                    <a:pt x="10558" y="223660"/>
                  </a:lnTo>
                  <a:lnTo>
                    <a:pt x="14380" y="237199"/>
                  </a:lnTo>
                  <a:lnTo>
                    <a:pt x="20598" y="249896"/>
                  </a:lnTo>
                  <a:lnTo>
                    <a:pt x="28414" y="262031"/>
                  </a:lnTo>
                  <a:lnTo>
                    <a:pt x="33625" y="275015"/>
                  </a:lnTo>
                  <a:lnTo>
                    <a:pt x="37099" y="288564"/>
                  </a:lnTo>
                  <a:lnTo>
                    <a:pt x="48520" y="357168"/>
                  </a:lnTo>
                  <a:lnTo>
                    <a:pt x="49475" y="377592"/>
                  </a:lnTo>
                  <a:lnTo>
                    <a:pt x="48889" y="398548"/>
                  </a:lnTo>
                  <a:lnTo>
                    <a:pt x="44046" y="4955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 name="Group 46"/>
          <p:cNvGrpSpPr/>
          <p:nvPr/>
        </p:nvGrpSpPr>
        <p:grpSpPr>
          <a:xfrm>
            <a:off x="4614798" y="3211867"/>
            <a:ext cx="713377" cy="443972"/>
            <a:chOff x="4614798" y="3211867"/>
            <a:chExt cx="713377" cy="443972"/>
          </a:xfrm>
        </p:grpSpPr>
        <p:sp>
          <p:nvSpPr>
            <p:cNvPr id="44" name="Freeform 43"/>
            <p:cNvSpPr/>
            <p:nvPr/>
          </p:nvSpPr>
          <p:spPr>
            <a:xfrm>
              <a:off x="4614798" y="3237398"/>
              <a:ext cx="44047" cy="418441"/>
            </a:xfrm>
            <a:custGeom>
              <a:avLst/>
              <a:gdLst/>
              <a:ahLst/>
              <a:cxnLst/>
              <a:rect l="0" t="0" r="0" b="0"/>
              <a:pathLst>
                <a:path w="44047" h="418441">
                  <a:moveTo>
                    <a:pt x="0" y="0"/>
                  </a:moveTo>
                  <a:lnTo>
                    <a:pt x="5846" y="23383"/>
                  </a:lnTo>
                  <a:lnTo>
                    <a:pt x="11978" y="51176"/>
                  </a:lnTo>
                  <a:lnTo>
                    <a:pt x="15327" y="67153"/>
                  </a:lnTo>
                  <a:lnTo>
                    <a:pt x="22309" y="104480"/>
                  </a:lnTo>
                  <a:lnTo>
                    <a:pt x="25885" y="124711"/>
                  </a:lnTo>
                  <a:lnTo>
                    <a:pt x="28268" y="144316"/>
                  </a:lnTo>
                  <a:lnTo>
                    <a:pt x="29857" y="163504"/>
                  </a:lnTo>
                  <a:lnTo>
                    <a:pt x="30916" y="182413"/>
                  </a:lnTo>
                  <a:lnTo>
                    <a:pt x="32846" y="198690"/>
                  </a:lnTo>
                  <a:lnTo>
                    <a:pt x="35356" y="213211"/>
                  </a:lnTo>
                  <a:lnTo>
                    <a:pt x="38252" y="226563"/>
                  </a:lnTo>
                  <a:lnTo>
                    <a:pt x="40184" y="242805"/>
                  </a:lnTo>
                  <a:lnTo>
                    <a:pt x="41471" y="260974"/>
                  </a:lnTo>
                  <a:lnTo>
                    <a:pt x="42902" y="298291"/>
                  </a:lnTo>
                  <a:lnTo>
                    <a:pt x="43707" y="348038"/>
                  </a:lnTo>
                  <a:lnTo>
                    <a:pt x="44046" y="4184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801994" y="3226294"/>
              <a:ext cx="164337" cy="364653"/>
            </a:xfrm>
            <a:custGeom>
              <a:avLst/>
              <a:gdLst/>
              <a:ahLst/>
              <a:cxnLst/>
              <a:rect l="0" t="0" r="0" b="0"/>
              <a:pathLst>
                <a:path w="164337" h="364653">
                  <a:moveTo>
                    <a:pt x="11012" y="44139"/>
                  </a:moveTo>
                  <a:lnTo>
                    <a:pt x="11012" y="194734"/>
                  </a:lnTo>
                  <a:lnTo>
                    <a:pt x="12236" y="216723"/>
                  </a:lnTo>
                  <a:lnTo>
                    <a:pt x="14275" y="237499"/>
                  </a:lnTo>
                  <a:lnTo>
                    <a:pt x="16858" y="257468"/>
                  </a:lnTo>
                  <a:lnTo>
                    <a:pt x="19803" y="275674"/>
                  </a:lnTo>
                  <a:lnTo>
                    <a:pt x="22990" y="292706"/>
                  </a:lnTo>
                  <a:lnTo>
                    <a:pt x="26339" y="308954"/>
                  </a:lnTo>
                  <a:lnTo>
                    <a:pt x="31018" y="322233"/>
                  </a:lnTo>
                  <a:lnTo>
                    <a:pt x="36584" y="333533"/>
                  </a:lnTo>
                  <a:lnTo>
                    <a:pt x="42742" y="343514"/>
                  </a:lnTo>
                  <a:lnTo>
                    <a:pt x="50518" y="351391"/>
                  </a:lnTo>
                  <a:lnTo>
                    <a:pt x="59372" y="357866"/>
                  </a:lnTo>
                  <a:lnTo>
                    <a:pt x="68946" y="363406"/>
                  </a:lnTo>
                  <a:lnTo>
                    <a:pt x="77775" y="364652"/>
                  </a:lnTo>
                  <a:lnTo>
                    <a:pt x="86109" y="363036"/>
                  </a:lnTo>
                  <a:lnTo>
                    <a:pt x="94111" y="359512"/>
                  </a:lnTo>
                  <a:lnTo>
                    <a:pt x="101893" y="354715"/>
                  </a:lnTo>
                  <a:lnTo>
                    <a:pt x="109528" y="349070"/>
                  </a:lnTo>
                  <a:lnTo>
                    <a:pt x="117065" y="342860"/>
                  </a:lnTo>
                  <a:lnTo>
                    <a:pt x="124537" y="332603"/>
                  </a:lnTo>
                  <a:lnTo>
                    <a:pt x="131965" y="319646"/>
                  </a:lnTo>
                  <a:lnTo>
                    <a:pt x="139364" y="304892"/>
                  </a:lnTo>
                  <a:lnTo>
                    <a:pt x="145520" y="287714"/>
                  </a:lnTo>
                  <a:lnTo>
                    <a:pt x="150848" y="268921"/>
                  </a:lnTo>
                  <a:lnTo>
                    <a:pt x="155623" y="249052"/>
                  </a:lnTo>
                  <a:lnTo>
                    <a:pt x="158807" y="228464"/>
                  </a:lnTo>
                  <a:lnTo>
                    <a:pt x="160929" y="207398"/>
                  </a:lnTo>
                  <a:lnTo>
                    <a:pt x="162344" y="186013"/>
                  </a:lnTo>
                  <a:lnTo>
                    <a:pt x="163288" y="164416"/>
                  </a:lnTo>
                  <a:lnTo>
                    <a:pt x="164336" y="120842"/>
                  </a:lnTo>
                  <a:lnTo>
                    <a:pt x="162168" y="101392"/>
                  </a:lnTo>
                  <a:lnTo>
                    <a:pt x="158276" y="83531"/>
                  </a:lnTo>
                  <a:lnTo>
                    <a:pt x="144369" y="38274"/>
                  </a:lnTo>
                  <a:lnTo>
                    <a:pt x="140293" y="25547"/>
                  </a:lnTo>
                  <a:lnTo>
                    <a:pt x="133904" y="15839"/>
                  </a:lnTo>
                  <a:lnTo>
                    <a:pt x="125975" y="8143"/>
                  </a:lnTo>
                  <a:lnTo>
                    <a:pt x="117018" y="1789"/>
                  </a:lnTo>
                  <a:lnTo>
                    <a:pt x="107376" y="0"/>
                  </a:lnTo>
                  <a:lnTo>
                    <a:pt x="97278" y="1255"/>
                  </a:lnTo>
                  <a:lnTo>
                    <a:pt x="86875" y="4538"/>
                  </a:lnTo>
                  <a:lnTo>
                    <a:pt x="76269" y="10397"/>
                  </a:lnTo>
                  <a:lnTo>
                    <a:pt x="65529" y="17974"/>
                  </a:lnTo>
                  <a:lnTo>
                    <a:pt x="54697" y="26696"/>
                  </a:lnTo>
                  <a:lnTo>
                    <a:pt x="45030" y="37404"/>
                  </a:lnTo>
                  <a:lnTo>
                    <a:pt x="36137" y="49437"/>
                  </a:lnTo>
                  <a:lnTo>
                    <a:pt x="27762" y="62353"/>
                  </a:lnTo>
                  <a:lnTo>
                    <a:pt x="20955" y="74635"/>
                  </a:lnTo>
                  <a:lnTo>
                    <a:pt x="15194" y="86492"/>
                  </a:lnTo>
                  <a:lnTo>
                    <a:pt x="0" y="1542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099974" y="3211867"/>
              <a:ext cx="228201" cy="377160"/>
            </a:xfrm>
            <a:custGeom>
              <a:avLst/>
              <a:gdLst/>
              <a:ahLst/>
              <a:cxnLst/>
              <a:rect l="0" t="0" r="0" b="0"/>
              <a:pathLst>
                <a:path w="228201" h="377160">
                  <a:moveTo>
                    <a:pt x="43379" y="36543"/>
                  </a:moveTo>
                  <a:lnTo>
                    <a:pt x="31688" y="54080"/>
                  </a:lnTo>
                  <a:lnTo>
                    <a:pt x="27020" y="65363"/>
                  </a:lnTo>
                  <a:lnTo>
                    <a:pt x="22685" y="79003"/>
                  </a:lnTo>
                  <a:lnTo>
                    <a:pt x="6936" y="139004"/>
                  </a:lnTo>
                  <a:lnTo>
                    <a:pt x="4402" y="153791"/>
                  </a:lnTo>
                  <a:lnTo>
                    <a:pt x="2712" y="168542"/>
                  </a:lnTo>
                  <a:lnTo>
                    <a:pt x="1585" y="183271"/>
                  </a:lnTo>
                  <a:lnTo>
                    <a:pt x="834" y="197984"/>
                  </a:lnTo>
                  <a:lnTo>
                    <a:pt x="0" y="227383"/>
                  </a:lnTo>
                  <a:lnTo>
                    <a:pt x="1001" y="244521"/>
                  </a:lnTo>
                  <a:lnTo>
                    <a:pt x="2892" y="263287"/>
                  </a:lnTo>
                  <a:lnTo>
                    <a:pt x="5376" y="283139"/>
                  </a:lnTo>
                  <a:lnTo>
                    <a:pt x="8256" y="301268"/>
                  </a:lnTo>
                  <a:lnTo>
                    <a:pt x="11399" y="318248"/>
                  </a:lnTo>
                  <a:lnTo>
                    <a:pt x="14718" y="334462"/>
                  </a:lnTo>
                  <a:lnTo>
                    <a:pt x="20601" y="347718"/>
                  </a:lnTo>
                  <a:lnTo>
                    <a:pt x="28193" y="359003"/>
                  </a:lnTo>
                  <a:lnTo>
                    <a:pt x="36926" y="368973"/>
                  </a:lnTo>
                  <a:lnTo>
                    <a:pt x="47641" y="374396"/>
                  </a:lnTo>
                  <a:lnTo>
                    <a:pt x="59679" y="376788"/>
                  </a:lnTo>
                  <a:lnTo>
                    <a:pt x="72598" y="377159"/>
                  </a:lnTo>
                  <a:lnTo>
                    <a:pt x="86105" y="376183"/>
                  </a:lnTo>
                  <a:lnTo>
                    <a:pt x="100004" y="374309"/>
                  </a:lnTo>
                  <a:lnTo>
                    <a:pt x="114163" y="371836"/>
                  </a:lnTo>
                  <a:lnTo>
                    <a:pt x="126050" y="367740"/>
                  </a:lnTo>
                  <a:lnTo>
                    <a:pt x="136422" y="362563"/>
                  </a:lnTo>
                  <a:lnTo>
                    <a:pt x="145784" y="356664"/>
                  </a:lnTo>
                  <a:lnTo>
                    <a:pt x="154471" y="350284"/>
                  </a:lnTo>
                  <a:lnTo>
                    <a:pt x="162710" y="343585"/>
                  </a:lnTo>
                  <a:lnTo>
                    <a:pt x="170650" y="336671"/>
                  </a:lnTo>
                  <a:lnTo>
                    <a:pt x="178390" y="325944"/>
                  </a:lnTo>
                  <a:lnTo>
                    <a:pt x="185997" y="312676"/>
                  </a:lnTo>
                  <a:lnTo>
                    <a:pt x="193516" y="297712"/>
                  </a:lnTo>
                  <a:lnTo>
                    <a:pt x="199751" y="284066"/>
                  </a:lnTo>
                  <a:lnTo>
                    <a:pt x="205132" y="271298"/>
                  </a:lnTo>
                  <a:lnTo>
                    <a:pt x="209942" y="259116"/>
                  </a:lnTo>
                  <a:lnTo>
                    <a:pt x="218550" y="235792"/>
                  </a:lnTo>
                  <a:lnTo>
                    <a:pt x="222558" y="224433"/>
                  </a:lnTo>
                  <a:lnTo>
                    <a:pt x="225231" y="209520"/>
                  </a:lnTo>
                  <a:lnTo>
                    <a:pt x="227012" y="192237"/>
                  </a:lnTo>
                  <a:lnTo>
                    <a:pt x="228200" y="173374"/>
                  </a:lnTo>
                  <a:lnTo>
                    <a:pt x="227768" y="153457"/>
                  </a:lnTo>
                  <a:lnTo>
                    <a:pt x="226257" y="132838"/>
                  </a:lnTo>
                  <a:lnTo>
                    <a:pt x="224026" y="111751"/>
                  </a:lnTo>
                  <a:lnTo>
                    <a:pt x="220091" y="92799"/>
                  </a:lnTo>
                  <a:lnTo>
                    <a:pt x="215021" y="75271"/>
                  </a:lnTo>
                  <a:lnTo>
                    <a:pt x="209194" y="58691"/>
                  </a:lnTo>
                  <a:lnTo>
                    <a:pt x="202863" y="43967"/>
                  </a:lnTo>
                  <a:lnTo>
                    <a:pt x="196194" y="30481"/>
                  </a:lnTo>
                  <a:lnTo>
                    <a:pt x="189302" y="17820"/>
                  </a:lnTo>
                  <a:lnTo>
                    <a:pt x="179813" y="9379"/>
                  </a:lnTo>
                  <a:lnTo>
                    <a:pt x="168593" y="3751"/>
                  </a:lnTo>
                  <a:lnTo>
                    <a:pt x="156219" y="0"/>
                  </a:lnTo>
                  <a:lnTo>
                    <a:pt x="143076" y="1169"/>
                  </a:lnTo>
                  <a:lnTo>
                    <a:pt x="129419" y="5619"/>
                  </a:lnTo>
                  <a:lnTo>
                    <a:pt x="115421" y="12257"/>
                  </a:lnTo>
                  <a:lnTo>
                    <a:pt x="103642" y="20352"/>
                  </a:lnTo>
                  <a:lnTo>
                    <a:pt x="93343" y="29420"/>
                  </a:lnTo>
                  <a:lnTo>
                    <a:pt x="84029" y="39135"/>
                  </a:lnTo>
                  <a:lnTo>
                    <a:pt x="75373" y="49283"/>
                  </a:lnTo>
                  <a:lnTo>
                    <a:pt x="67155" y="59718"/>
                  </a:lnTo>
                  <a:lnTo>
                    <a:pt x="59230" y="70346"/>
                  </a:lnTo>
                  <a:lnTo>
                    <a:pt x="51499" y="82325"/>
                  </a:lnTo>
                  <a:lnTo>
                    <a:pt x="43899" y="95205"/>
                  </a:lnTo>
                  <a:lnTo>
                    <a:pt x="21356" y="1356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 name="Group 50"/>
          <p:cNvGrpSpPr/>
          <p:nvPr/>
        </p:nvGrpSpPr>
        <p:grpSpPr>
          <a:xfrm>
            <a:off x="6662948" y="3336502"/>
            <a:ext cx="572602" cy="467733"/>
            <a:chOff x="6662948" y="3336502"/>
            <a:chExt cx="572602" cy="467733"/>
          </a:xfrm>
        </p:grpSpPr>
        <p:sp>
          <p:nvSpPr>
            <p:cNvPr id="48" name="Freeform 47"/>
            <p:cNvSpPr/>
            <p:nvPr/>
          </p:nvSpPr>
          <p:spPr>
            <a:xfrm>
              <a:off x="6662948" y="3391560"/>
              <a:ext cx="43794" cy="374394"/>
            </a:xfrm>
            <a:custGeom>
              <a:avLst/>
              <a:gdLst/>
              <a:ahLst/>
              <a:cxnLst/>
              <a:rect l="0" t="0" r="0" b="0"/>
              <a:pathLst>
                <a:path w="43794" h="374394">
                  <a:moveTo>
                    <a:pt x="0" y="0"/>
                  </a:moveTo>
                  <a:lnTo>
                    <a:pt x="17537" y="11691"/>
                  </a:lnTo>
                  <a:lnTo>
                    <a:pt x="23926" y="20030"/>
                  </a:lnTo>
                  <a:lnTo>
                    <a:pt x="29410" y="30482"/>
                  </a:lnTo>
                  <a:lnTo>
                    <a:pt x="34289" y="42345"/>
                  </a:lnTo>
                  <a:lnTo>
                    <a:pt x="37542" y="56371"/>
                  </a:lnTo>
                  <a:lnTo>
                    <a:pt x="39710" y="71839"/>
                  </a:lnTo>
                  <a:lnTo>
                    <a:pt x="41155" y="88268"/>
                  </a:lnTo>
                  <a:lnTo>
                    <a:pt x="42119" y="106562"/>
                  </a:lnTo>
                  <a:lnTo>
                    <a:pt x="43190" y="146465"/>
                  </a:lnTo>
                  <a:lnTo>
                    <a:pt x="43793" y="210202"/>
                  </a:lnTo>
                  <a:lnTo>
                    <a:pt x="42654" y="228227"/>
                  </a:lnTo>
                  <a:lnTo>
                    <a:pt x="40671" y="243914"/>
                  </a:lnTo>
                  <a:lnTo>
                    <a:pt x="32035" y="290055"/>
                  </a:lnTo>
                  <a:lnTo>
                    <a:pt x="22023" y="3743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839133" y="3412937"/>
              <a:ext cx="173198" cy="391298"/>
            </a:xfrm>
            <a:custGeom>
              <a:avLst/>
              <a:gdLst/>
              <a:ahLst/>
              <a:cxnLst/>
              <a:rect l="0" t="0" r="0" b="0"/>
              <a:pathLst>
                <a:path w="173198" h="391298">
                  <a:moveTo>
                    <a:pt x="44046" y="11658"/>
                  </a:moveTo>
                  <a:lnTo>
                    <a:pt x="32355" y="29195"/>
                  </a:lnTo>
                  <a:lnTo>
                    <a:pt x="28912" y="40478"/>
                  </a:lnTo>
                  <a:lnTo>
                    <a:pt x="26615" y="54118"/>
                  </a:lnTo>
                  <a:lnTo>
                    <a:pt x="25085" y="69329"/>
                  </a:lnTo>
                  <a:lnTo>
                    <a:pt x="25288" y="83140"/>
                  </a:lnTo>
                  <a:lnTo>
                    <a:pt x="26647" y="96018"/>
                  </a:lnTo>
                  <a:lnTo>
                    <a:pt x="28776" y="108274"/>
                  </a:lnTo>
                  <a:lnTo>
                    <a:pt x="31419" y="120115"/>
                  </a:lnTo>
                  <a:lnTo>
                    <a:pt x="34404" y="131679"/>
                  </a:lnTo>
                  <a:lnTo>
                    <a:pt x="37618" y="143059"/>
                  </a:lnTo>
                  <a:lnTo>
                    <a:pt x="42208" y="153093"/>
                  </a:lnTo>
                  <a:lnTo>
                    <a:pt x="47715" y="162230"/>
                  </a:lnTo>
                  <a:lnTo>
                    <a:pt x="53833" y="170767"/>
                  </a:lnTo>
                  <a:lnTo>
                    <a:pt x="60359" y="181354"/>
                  </a:lnTo>
                  <a:lnTo>
                    <a:pt x="67157" y="193305"/>
                  </a:lnTo>
                  <a:lnTo>
                    <a:pt x="81235" y="219635"/>
                  </a:lnTo>
                  <a:lnTo>
                    <a:pt x="95649" y="247650"/>
                  </a:lnTo>
                  <a:lnTo>
                    <a:pt x="100471" y="263196"/>
                  </a:lnTo>
                  <a:lnTo>
                    <a:pt x="103686" y="279677"/>
                  </a:lnTo>
                  <a:lnTo>
                    <a:pt x="105829" y="296783"/>
                  </a:lnTo>
                  <a:lnTo>
                    <a:pt x="106035" y="313080"/>
                  </a:lnTo>
                  <a:lnTo>
                    <a:pt x="104948" y="328839"/>
                  </a:lnTo>
                  <a:lnTo>
                    <a:pt x="103000" y="344239"/>
                  </a:lnTo>
                  <a:lnTo>
                    <a:pt x="99255" y="356953"/>
                  </a:lnTo>
                  <a:lnTo>
                    <a:pt x="94311" y="367876"/>
                  </a:lnTo>
                  <a:lnTo>
                    <a:pt x="88568" y="377605"/>
                  </a:lnTo>
                  <a:lnTo>
                    <a:pt x="79845" y="384091"/>
                  </a:lnTo>
                  <a:lnTo>
                    <a:pt x="69136" y="388415"/>
                  </a:lnTo>
                  <a:lnTo>
                    <a:pt x="57102" y="391297"/>
                  </a:lnTo>
                  <a:lnTo>
                    <a:pt x="49079" y="388325"/>
                  </a:lnTo>
                  <a:lnTo>
                    <a:pt x="43731" y="381449"/>
                  </a:lnTo>
                  <a:lnTo>
                    <a:pt x="40166" y="371972"/>
                  </a:lnTo>
                  <a:lnTo>
                    <a:pt x="39013" y="361982"/>
                  </a:lnTo>
                  <a:lnTo>
                    <a:pt x="39467" y="351653"/>
                  </a:lnTo>
                  <a:lnTo>
                    <a:pt x="40993" y="341096"/>
                  </a:lnTo>
                  <a:lnTo>
                    <a:pt x="43234" y="330387"/>
                  </a:lnTo>
                  <a:lnTo>
                    <a:pt x="45952" y="319578"/>
                  </a:lnTo>
                  <a:lnTo>
                    <a:pt x="48987" y="308701"/>
                  </a:lnTo>
                  <a:lnTo>
                    <a:pt x="53457" y="299003"/>
                  </a:lnTo>
                  <a:lnTo>
                    <a:pt x="58886" y="290090"/>
                  </a:lnTo>
                  <a:lnTo>
                    <a:pt x="81477" y="259330"/>
                  </a:lnTo>
                  <a:lnTo>
                    <a:pt x="91024" y="246512"/>
                  </a:lnTo>
                  <a:lnTo>
                    <a:pt x="101058" y="231850"/>
                  </a:lnTo>
                  <a:lnTo>
                    <a:pt x="121996" y="199245"/>
                  </a:lnTo>
                  <a:lnTo>
                    <a:pt x="131495" y="183209"/>
                  </a:lnTo>
                  <a:lnTo>
                    <a:pt x="140274" y="167625"/>
                  </a:lnTo>
                  <a:lnTo>
                    <a:pt x="148574" y="152341"/>
                  </a:lnTo>
                  <a:lnTo>
                    <a:pt x="155331" y="137258"/>
                  </a:lnTo>
                  <a:lnTo>
                    <a:pt x="161059" y="122308"/>
                  </a:lnTo>
                  <a:lnTo>
                    <a:pt x="166101" y="107448"/>
                  </a:lnTo>
                  <a:lnTo>
                    <a:pt x="169462" y="92647"/>
                  </a:lnTo>
                  <a:lnTo>
                    <a:pt x="171703" y="77886"/>
                  </a:lnTo>
                  <a:lnTo>
                    <a:pt x="173197" y="63151"/>
                  </a:lnTo>
                  <a:lnTo>
                    <a:pt x="171746" y="50881"/>
                  </a:lnTo>
                  <a:lnTo>
                    <a:pt x="168331" y="40254"/>
                  </a:lnTo>
                  <a:lnTo>
                    <a:pt x="163608" y="30722"/>
                  </a:lnTo>
                  <a:lnTo>
                    <a:pt x="158012" y="21920"/>
                  </a:lnTo>
                  <a:lnTo>
                    <a:pt x="151835" y="13605"/>
                  </a:lnTo>
                  <a:lnTo>
                    <a:pt x="145270" y="5615"/>
                  </a:lnTo>
                  <a:lnTo>
                    <a:pt x="135998" y="1512"/>
                  </a:lnTo>
                  <a:lnTo>
                    <a:pt x="124924" y="0"/>
                  </a:lnTo>
                  <a:lnTo>
                    <a:pt x="112647" y="215"/>
                  </a:lnTo>
                  <a:lnTo>
                    <a:pt x="102015" y="2806"/>
                  </a:lnTo>
                  <a:lnTo>
                    <a:pt x="92480" y="6980"/>
                  </a:lnTo>
                  <a:lnTo>
                    <a:pt x="83676" y="12210"/>
                  </a:lnTo>
                  <a:lnTo>
                    <a:pt x="64107" y="24546"/>
                  </a:lnTo>
                  <a:lnTo>
                    <a:pt x="53750" y="31262"/>
                  </a:lnTo>
                  <a:lnTo>
                    <a:pt x="44397" y="39409"/>
                  </a:lnTo>
                  <a:lnTo>
                    <a:pt x="35716" y="48511"/>
                  </a:lnTo>
                  <a:lnTo>
                    <a:pt x="27481" y="58250"/>
                  </a:lnTo>
                  <a:lnTo>
                    <a:pt x="20768" y="68413"/>
                  </a:lnTo>
                  <a:lnTo>
                    <a:pt x="15068" y="78859"/>
                  </a:lnTo>
                  <a:lnTo>
                    <a:pt x="0" y="1217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224538" y="3336502"/>
              <a:ext cx="11012" cy="396418"/>
            </a:xfrm>
            <a:custGeom>
              <a:avLst/>
              <a:gdLst/>
              <a:ahLst/>
              <a:cxnLst/>
              <a:rect l="0" t="0" r="0" b="0"/>
              <a:pathLst>
                <a:path w="11012" h="396418">
                  <a:moveTo>
                    <a:pt x="0" y="0"/>
                  </a:moveTo>
                  <a:lnTo>
                    <a:pt x="0" y="23383"/>
                  </a:lnTo>
                  <a:lnTo>
                    <a:pt x="1224" y="33941"/>
                  </a:lnTo>
                  <a:lnTo>
                    <a:pt x="3262" y="44651"/>
                  </a:lnTo>
                  <a:lnTo>
                    <a:pt x="5845" y="55461"/>
                  </a:lnTo>
                  <a:lnTo>
                    <a:pt x="7567" y="68785"/>
                  </a:lnTo>
                  <a:lnTo>
                    <a:pt x="8716" y="83786"/>
                  </a:lnTo>
                  <a:lnTo>
                    <a:pt x="9481" y="99904"/>
                  </a:lnTo>
                  <a:lnTo>
                    <a:pt x="10332" y="137389"/>
                  </a:lnTo>
                  <a:lnTo>
                    <a:pt x="11011" y="396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6343613" y="315245"/>
            <a:ext cx="1871967" cy="597392"/>
            <a:chOff x="6343613" y="315245"/>
            <a:chExt cx="1871967" cy="597392"/>
          </a:xfrm>
        </p:grpSpPr>
        <p:sp>
          <p:nvSpPr>
            <p:cNvPr id="52" name="Freeform 51"/>
            <p:cNvSpPr/>
            <p:nvPr/>
          </p:nvSpPr>
          <p:spPr>
            <a:xfrm>
              <a:off x="6343613" y="315245"/>
              <a:ext cx="1431504" cy="597392"/>
            </a:xfrm>
            <a:custGeom>
              <a:avLst/>
              <a:gdLst/>
              <a:ahLst/>
              <a:cxnLst/>
              <a:rect l="0" t="0" r="0" b="0"/>
              <a:pathLst>
                <a:path w="1431504" h="597392">
                  <a:moveTo>
                    <a:pt x="0" y="268367"/>
                  </a:moveTo>
                  <a:lnTo>
                    <a:pt x="11692" y="285904"/>
                  </a:lnTo>
                  <a:lnTo>
                    <a:pt x="20694" y="304302"/>
                  </a:lnTo>
                  <a:lnTo>
                    <a:pt x="24807" y="314347"/>
                  </a:lnTo>
                  <a:lnTo>
                    <a:pt x="28773" y="324714"/>
                  </a:lnTo>
                  <a:lnTo>
                    <a:pt x="36443" y="346021"/>
                  </a:lnTo>
                  <a:lnTo>
                    <a:pt x="41424" y="356842"/>
                  </a:lnTo>
                  <a:lnTo>
                    <a:pt x="47192" y="367726"/>
                  </a:lnTo>
                  <a:lnTo>
                    <a:pt x="53485" y="378653"/>
                  </a:lnTo>
                  <a:lnTo>
                    <a:pt x="67001" y="397319"/>
                  </a:lnTo>
                  <a:lnTo>
                    <a:pt x="79942" y="414995"/>
                  </a:lnTo>
                  <a:lnTo>
                    <a:pt x="85106" y="424847"/>
                  </a:lnTo>
                  <a:lnTo>
                    <a:pt x="89772" y="435086"/>
                  </a:lnTo>
                  <a:lnTo>
                    <a:pt x="95330" y="445583"/>
                  </a:lnTo>
                  <a:lnTo>
                    <a:pt x="101482" y="456251"/>
                  </a:lnTo>
                  <a:lnTo>
                    <a:pt x="108030" y="467033"/>
                  </a:lnTo>
                  <a:lnTo>
                    <a:pt x="121832" y="485539"/>
                  </a:lnTo>
                  <a:lnTo>
                    <a:pt x="134899" y="503144"/>
                  </a:lnTo>
                  <a:lnTo>
                    <a:pt x="140096" y="512978"/>
                  </a:lnTo>
                  <a:lnTo>
                    <a:pt x="144785" y="523204"/>
                  </a:lnTo>
                  <a:lnTo>
                    <a:pt x="156520" y="541092"/>
                  </a:lnTo>
                  <a:lnTo>
                    <a:pt x="171115" y="557199"/>
                  </a:lnTo>
                  <a:lnTo>
                    <a:pt x="189837" y="572514"/>
                  </a:lnTo>
                  <a:lnTo>
                    <a:pt x="210393" y="587477"/>
                  </a:lnTo>
                  <a:lnTo>
                    <a:pt x="221014" y="594893"/>
                  </a:lnTo>
                  <a:lnTo>
                    <a:pt x="230541" y="597391"/>
                  </a:lnTo>
                  <a:lnTo>
                    <a:pt x="239340" y="596608"/>
                  </a:lnTo>
                  <a:lnTo>
                    <a:pt x="247652" y="593640"/>
                  </a:lnTo>
                  <a:lnTo>
                    <a:pt x="254418" y="587990"/>
                  </a:lnTo>
                  <a:lnTo>
                    <a:pt x="265197" y="571925"/>
                  </a:lnTo>
                  <a:lnTo>
                    <a:pt x="268561" y="561278"/>
                  </a:lnTo>
                  <a:lnTo>
                    <a:pt x="270804" y="549287"/>
                  </a:lnTo>
                  <a:lnTo>
                    <a:pt x="272299" y="536398"/>
                  </a:lnTo>
                  <a:lnTo>
                    <a:pt x="273295" y="520465"/>
                  </a:lnTo>
                  <a:lnTo>
                    <a:pt x="274403" y="483185"/>
                  </a:lnTo>
                  <a:lnTo>
                    <a:pt x="273475" y="462967"/>
                  </a:lnTo>
                  <a:lnTo>
                    <a:pt x="271632" y="442146"/>
                  </a:lnTo>
                  <a:lnTo>
                    <a:pt x="269181" y="420925"/>
                  </a:lnTo>
                  <a:lnTo>
                    <a:pt x="267547" y="401884"/>
                  </a:lnTo>
                  <a:lnTo>
                    <a:pt x="266457" y="384295"/>
                  </a:lnTo>
                  <a:lnTo>
                    <a:pt x="265731" y="367676"/>
                  </a:lnTo>
                  <a:lnTo>
                    <a:pt x="264923" y="326371"/>
                  </a:lnTo>
                  <a:lnTo>
                    <a:pt x="264316" y="188397"/>
                  </a:lnTo>
                  <a:lnTo>
                    <a:pt x="263079" y="171008"/>
                  </a:lnTo>
                  <a:lnTo>
                    <a:pt x="261032" y="155744"/>
                  </a:lnTo>
                  <a:lnTo>
                    <a:pt x="258443" y="141898"/>
                  </a:lnTo>
                  <a:lnTo>
                    <a:pt x="256718" y="127773"/>
                  </a:lnTo>
                  <a:lnTo>
                    <a:pt x="255567" y="113462"/>
                  </a:lnTo>
                  <a:lnTo>
                    <a:pt x="254800" y="99028"/>
                  </a:lnTo>
                  <a:lnTo>
                    <a:pt x="253065" y="85735"/>
                  </a:lnTo>
                  <a:lnTo>
                    <a:pt x="250685" y="73202"/>
                  </a:lnTo>
                  <a:lnTo>
                    <a:pt x="247875" y="61176"/>
                  </a:lnTo>
                  <a:lnTo>
                    <a:pt x="246001" y="48265"/>
                  </a:lnTo>
                  <a:lnTo>
                    <a:pt x="244752" y="34763"/>
                  </a:lnTo>
                  <a:lnTo>
                    <a:pt x="243919" y="20868"/>
                  </a:lnTo>
                  <a:lnTo>
                    <a:pt x="249482" y="11605"/>
                  </a:lnTo>
                  <a:lnTo>
                    <a:pt x="259308" y="5429"/>
                  </a:lnTo>
                  <a:lnTo>
                    <a:pt x="271976" y="1312"/>
                  </a:lnTo>
                  <a:lnTo>
                    <a:pt x="302365" y="0"/>
                  </a:lnTo>
                  <a:lnTo>
                    <a:pt x="333816" y="3496"/>
                  </a:lnTo>
                  <a:lnTo>
                    <a:pt x="372158" y="12342"/>
                  </a:lnTo>
                  <a:lnTo>
                    <a:pt x="407989" y="21489"/>
                  </a:lnTo>
                  <a:lnTo>
                    <a:pt x="449057" y="24743"/>
                  </a:lnTo>
                  <a:lnTo>
                    <a:pt x="492221" y="25707"/>
                  </a:lnTo>
                  <a:lnTo>
                    <a:pt x="860628" y="26113"/>
                  </a:lnTo>
                  <a:lnTo>
                    <a:pt x="903715" y="22850"/>
                  </a:lnTo>
                  <a:lnTo>
                    <a:pt x="947335" y="18545"/>
                  </a:lnTo>
                  <a:lnTo>
                    <a:pt x="991192" y="16632"/>
                  </a:lnTo>
                  <a:lnTo>
                    <a:pt x="1057155" y="15555"/>
                  </a:lnTo>
                  <a:lnTo>
                    <a:pt x="1183407" y="15141"/>
                  </a:lnTo>
                  <a:lnTo>
                    <a:pt x="1221318" y="11856"/>
                  </a:lnTo>
                  <a:lnTo>
                    <a:pt x="1258559" y="7542"/>
                  </a:lnTo>
                  <a:lnTo>
                    <a:pt x="1295502" y="5624"/>
                  </a:lnTo>
                  <a:lnTo>
                    <a:pt x="1329051" y="4772"/>
                  </a:lnTo>
                  <a:lnTo>
                    <a:pt x="1431503" y="40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894191" y="462485"/>
              <a:ext cx="11013" cy="352371"/>
            </a:xfrm>
            <a:custGeom>
              <a:avLst/>
              <a:gdLst/>
              <a:ahLst/>
              <a:cxnLst/>
              <a:rect l="0" t="0" r="0" b="0"/>
              <a:pathLst>
                <a:path w="11013" h="352371">
                  <a:moveTo>
                    <a:pt x="11012" y="0"/>
                  </a:moveTo>
                  <a:lnTo>
                    <a:pt x="11012" y="144750"/>
                  </a:lnTo>
                  <a:lnTo>
                    <a:pt x="9789" y="162569"/>
                  </a:lnTo>
                  <a:lnTo>
                    <a:pt x="7749" y="178119"/>
                  </a:lnTo>
                  <a:lnTo>
                    <a:pt x="5166" y="192157"/>
                  </a:lnTo>
                  <a:lnTo>
                    <a:pt x="3444" y="207632"/>
                  </a:lnTo>
                  <a:lnTo>
                    <a:pt x="2296" y="224067"/>
                  </a:lnTo>
                  <a:lnTo>
                    <a:pt x="1020" y="257418"/>
                  </a:lnTo>
                  <a:lnTo>
                    <a:pt x="0" y="3523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037341" y="484508"/>
              <a:ext cx="171702" cy="331050"/>
            </a:xfrm>
            <a:custGeom>
              <a:avLst/>
              <a:gdLst/>
              <a:ahLst/>
              <a:cxnLst/>
              <a:rect l="0" t="0" r="0" b="0"/>
              <a:pathLst>
                <a:path w="171702" h="331050">
                  <a:moveTo>
                    <a:pt x="88093" y="0"/>
                  </a:moveTo>
                  <a:lnTo>
                    <a:pt x="70556" y="5846"/>
                  </a:lnTo>
                  <a:lnTo>
                    <a:pt x="62943" y="11238"/>
                  </a:lnTo>
                  <a:lnTo>
                    <a:pt x="55420" y="18504"/>
                  </a:lnTo>
                  <a:lnTo>
                    <a:pt x="47959" y="27018"/>
                  </a:lnTo>
                  <a:lnTo>
                    <a:pt x="41761" y="37588"/>
                  </a:lnTo>
                  <a:lnTo>
                    <a:pt x="36405" y="49529"/>
                  </a:lnTo>
                  <a:lnTo>
                    <a:pt x="31611" y="62384"/>
                  </a:lnTo>
                  <a:lnTo>
                    <a:pt x="28416" y="75847"/>
                  </a:lnTo>
                  <a:lnTo>
                    <a:pt x="26285" y="89717"/>
                  </a:lnTo>
                  <a:lnTo>
                    <a:pt x="24864" y="103858"/>
                  </a:lnTo>
                  <a:lnTo>
                    <a:pt x="28812" y="115732"/>
                  </a:lnTo>
                  <a:lnTo>
                    <a:pt x="36337" y="126095"/>
                  </a:lnTo>
                  <a:lnTo>
                    <a:pt x="46248" y="135451"/>
                  </a:lnTo>
                  <a:lnTo>
                    <a:pt x="56525" y="142911"/>
                  </a:lnTo>
                  <a:lnTo>
                    <a:pt x="67048" y="149108"/>
                  </a:lnTo>
                  <a:lnTo>
                    <a:pt x="77734" y="154464"/>
                  </a:lnTo>
                  <a:lnTo>
                    <a:pt x="87304" y="160481"/>
                  </a:lnTo>
                  <a:lnTo>
                    <a:pt x="96132" y="166939"/>
                  </a:lnTo>
                  <a:lnTo>
                    <a:pt x="104464" y="173692"/>
                  </a:lnTo>
                  <a:lnTo>
                    <a:pt x="112465" y="180640"/>
                  </a:lnTo>
                  <a:lnTo>
                    <a:pt x="120246" y="187720"/>
                  </a:lnTo>
                  <a:lnTo>
                    <a:pt x="127882" y="194886"/>
                  </a:lnTo>
                  <a:lnTo>
                    <a:pt x="132971" y="204558"/>
                  </a:lnTo>
                  <a:lnTo>
                    <a:pt x="136364" y="215900"/>
                  </a:lnTo>
                  <a:lnTo>
                    <a:pt x="138627" y="228355"/>
                  </a:lnTo>
                  <a:lnTo>
                    <a:pt x="137687" y="241553"/>
                  </a:lnTo>
                  <a:lnTo>
                    <a:pt x="134615" y="255245"/>
                  </a:lnTo>
                  <a:lnTo>
                    <a:pt x="130119" y="269268"/>
                  </a:lnTo>
                  <a:lnTo>
                    <a:pt x="124675" y="281063"/>
                  </a:lnTo>
                  <a:lnTo>
                    <a:pt x="118598" y="291373"/>
                  </a:lnTo>
                  <a:lnTo>
                    <a:pt x="112100" y="300694"/>
                  </a:lnTo>
                  <a:lnTo>
                    <a:pt x="102875" y="309355"/>
                  </a:lnTo>
                  <a:lnTo>
                    <a:pt x="91830" y="317576"/>
                  </a:lnTo>
                  <a:lnTo>
                    <a:pt x="79572" y="325503"/>
                  </a:lnTo>
                  <a:lnTo>
                    <a:pt x="66507" y="329565"/>
                  </a:lnTo>
                  <a:lnTo>
                    <a:pt x="52902" y="331049"/>
                  </a:lnTo>
                  <a:lnTo>
                    <a:pt x="38939" y="330815"/>
                  </a:lnTo>
                  <a:lnTo>
                    <a:pt x="30853" y="324542"/>
                  </a:lnTo>
                  <a:lnTo>
                    <a:pt x="26687" y="314242"/>
                  </a:lnTo>
                  <a:lnTo>
                    <a:pt x="25133" y="301257"/>
                  </a:lnTo>
                  <a:lnTo>
                    <a:pt x="27767" y="287707"/>
                  </a:lnTo>
                  <a:lnTo>
                    <a:pt x="33194" y="273780"/>
                  </a:lnTo>
                  <a:lnTo>
                    <a:pt x="40482" y="259601"/>
                  </a:lnTo>
                  <a:lnTo>
                    <a:pt x="47787" y="246478"/>
                  </a:lnTo>
                  <a:lnTo>
                    <a:pt x="55105" y="234058"/>
                  </a:lnTo>
                  <a:lnTo>
                    <a:pt x="62431" y="222108"/>
                  </a:lnTo>
                  <a:lnTo>
                    <a:pt x="69761" y="211695"/>
                  </a:lnTo>
                  <a:lnTo>
                    <a:pt x="77095" y="202305"/>
                  </a:lnTo>
                  <a:lnTo>
                    <a:pt x="84432" y="193599"/>
                  </a:lnTo>
                  <a:lnTo>
                    <a:pt x="102371" y="170874"/>
                  </a:lnTo>
                  <a:lnTo>
                    <a:pt x="112293" y="157962"/>
                  </a:lnTo>
                  <a:lnTo>
                    <a:pt x="121356" y="145684"/>
                  </a:lnTo>
                  <a:lnTo>
                    <a:pt x="137950" y="122253"/>
                  </a:lnTo>
                  <a:lnTo>
                    <a:pt x="161050" y="88426"/>
                  </a:lnTo>
                  <a:lnTo>
                    <a:pt x="166095" y="76080"/>
                  </a:lnTo>
                  <a:lnTo>
                    <a:pt x="169459" y="62955"/>
                  </a:lnTo>
                  <a:lnTo>
                    <a:pt x="171701" y="49311"/>
                  </a:lnTo>
                  <a:lnTo>
                    <a:pt x="169525" y="38992"/>
                  </a:lnTo>
                  <a:lnTo>
                    <a:pt x="164404" y="30889"/>
                  </a:lnTo>
                  <a:lnTo>
                    <a:pt x="157319" y="24263"/>
                  </a:lnTo>
                  <a:lnTo>
                    <a:pt x="147702" y="21069"/>
                  </a:lnTo>
                  <a:lnTo>
                    <a:pt x="136397" y="20164"/>
                  </a:lnTo>
                  <a:lnTo>
                    <a:pt x="123966" y="20784"/>
                  </a:lnTo>
                  <a:lnTo>
                    <a:pt x="110785" y="23644"/>
                  </a:lnTo>
                  <a:lnTo>
                    <a:pt x="97104" y="27998"/>
                  </a:lnTo>
                  <a:lnTo>
                    <a:pt x="83088" y="33347"/>
                  </a:lnTo>
                  <a:lnTo>
                    <a:pt x="70074" y="40584"/>
                  </a:lnTo>
                  <a:lnTo>
                    <a:pt x="0" y="880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389711" y="495520"/>
              <a:ext cx="11013" cy="385405"/>
            </a:xfrm>
            <a:custGeom>
              <a:avLst/>
              <a:gdLst/>
              <a:ahLst/>
              <a:cxnLst/>
              <a:rect l="0" t="0" r="0" b="0"/>
              <a:pathLst>
                <a:path w="11013" h="385405">
                  <a:moveTo>
                    <a:pt x="0" y="0"/>
                  </a:moveTo>
                  <a:lnTo>
                    <a:pt x="0" y="35074"/>
                  </a:lnTo>
                  <a:lnTo>
                    <a:pt x="1224" y="49076"/>
                  </a:lnTo>
                  <a:lnTo>
                    <a:pt x="3263" y="62081"/>
                  </a:lnTo>
                  <a:lnTo>
                    <a:pt x="5846" y="74422"/>
                  </a:lnTo>
                  <a:lnTo>
                    <a:pt x="7568" y="89990"/>
                  </a:lnTo>
                  <a:lnTo>
                    <a:pt x="8717" y="107710"/>
                  </a:lnTo>
                  <a:lnTo>
                    <a:pt x="9482" y="126865"/>
                  </a:lnTo>
                  <a:lnTo>
                    <a:pt x="10332" y="167723"/>
                  </a:lnTo>
                  <a:lnTo>
                    <a:pt x="11012" y="38540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006359" y="553639"/>
              <a:ext cx="176185" cy="18963"/>
            </a:xfrm>
            <a:custGeom>
              <a:avLst/>
              <a:gdLst/>
              <a:ahLst/>
              <a:cxnLst/>
              <a:rect l="0" t="0" r="0" b="0"/>
              <a:pathLst>
                <a:path w="176185" h="18963">
                  <a:moveTo>
                    <a:pt x="0" y="18962"/>
                  </a:moveTo>
                  <a:lnTo>
                    <a:pt x="29228" y="7270"/>
                  </a:lnTo>
                  <a:lnTo>
                    <a:pt x="42732" y="3826"/>
                  </a:lnTo>
                  <a:lnTo>
                    <a:pt x="56629" y="1530"/>
                  </a:lnTo>
                  <a:lnTo>
                    <a:pt x="70787" y="0"/>
                  </a:lnTo>
                  <a:lnTo>
                    <a:pt x="85120" y="203"/>
                  </a:lnTo>
                  <a:lnTo>
                    <a:pt x="176184" y="795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061417" y="655369"/>
              <a:ext cx="154163" cy="16337"/>
            </a:xfrm>
            <a:custGeom>
              <a:avLst/>
              <a:gdLst/>
              <a:ahLst/>
              <a:cxnLst/>
              <a:rect l="0" t="0" r="0" b="0"/>
              <a:pathLst>
                <a:path w="154163" h="16337">
                  <a:moveTo>
                    <a:pt x="0" y="16336"/>
                  </a:moveTo>
                  <a:lnTo>
                    <a:pt x="61306" y="1009"/>
                  </a:lnTo>
                  <a:lnTo>
                    <a:pt x="75128" y="0"/>
                  </a:lnTo>
                  <a:lnTo>
                    <a:pt x="89238" y="552"/>
                  </a:lnTo>
                  <a:lnTo>
                    <a:pt x="154162" y="53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 name="Group 65"/>
          <p:cNvGrpSpPr/>
          <p:nvPr/>
        </p:nvGrpSpPr>
        <p:grpSpPr>
          <a:xfrm>
            <a:off x="8413787" y="3347514"/>
            <a:ext cx="1233295" cy="352371"/>
            <a:chOff x="8413787" y="3347514"/>
            <a:chExt cx="1233295" cy="352371"/>
          </a:xfrm>
        </p:grpSpPr>
        <p:sp>
          <p:nvSpPr>
            <p:cNvPr id="59" name="Freeform 58"/>
            <p:cNvSpPr/>
            <p:nvPr/>
          </p:nvSpPr>
          <p:spPr>
            <a:xfrm>
              <a:off x="8413787" y="3347514"/>
              <a:ext cx="33035" cy="319336"/>
            </a:xfrm>
            <a:custGeom>
              <a:avLst/>
              <a:gdLst/>
              <a:ahLst/>
              <a:cxnLst/>
              <a:rect l="0" t="0" r="0" b="0"/>
              <a:pathLst>
                <a:path w="33035" h="319336">
                  <a:moveTo>
                    <a:pt x="33034" y="0"/>
                  </a:moveTo>
                  <a:lnTo>
                    <a:pt x="27189" y="17537"/>
                  </a:lnTo>
                  <a:lnTo>
                    <a:pt x="26690" y="28820"/>
                  </a:lnTo>
                  <a:lnTo>
                    <a:pt x="27581" y="42460"/>
                  </a:lnTo>
                  <a:lnTo>
                    <a:pt x="29399" y="57671"/>
                  </a:lnTo>
                  <a:lnTo>
                    <a:pt x="30610" y="73929"/>
                  </a:lnTo>
                  <a:lnTo>
                    <a:pt x="31418" y="90885"/>
                  </a:lnTo>
                  <a:lnTo>
                    <a:pt x="31957" y="108307"/>
                  </a:lnTo>
                  <a:lnTo>
                    <a:pt x="31092" y="123592"/>
                  </a:lnTo>
                  <a:lnTo>
                    <a:pt x="29292" y="137453"/>
                  </a:lnTo>
                  <a:lnTo>
                    <a:pt x="10682" y="232676"/>
                  </a:lnTo>
                  <a:lnTo>
                    <a:pt x="0" y="3193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578960" y="3350355"/>
              <a:ext cx="178972" cy="308717"/>
            </a:xfrm>
            <a:custGeom>
              <a:avLst/>
              <a:gdLst/>
              <a:ahLst/>
              <a:cxnLst/>
              <a:rect l="0" t="0" r="0" b="0"/>
              <a:pathLst>
                <a:path w="178972" h="308717">
                  <a:moveTo>
                    <a:pt x="22023" y="63228"/>
                  </a:moveTo>
                  <a:lnTo>
                    <a:pt x="27868" y="45691"/>
                  </a:lnTo>
                  <a:lnTo>
                    <a:pt x="33261" y="38078"/>
                  </a:lnTo>
                  <a:lnTo>
                    <a:pt x="40527" y="30556"/>
                  </a:lnTo>
                  <a:lnTo>
                    <a:pt x="49041" y="23094"/>
                  </a:lnTo>
                  <a:lnTo>
                    <a:pt x="58387" y="16896"/>
                  </a:lnTo>
                  <a:lnTo>
                    <a:pt x="68289" y="11540"/>
                  </a:lnTo>
                  <a:lnTo>
                    <a:pt x="78561" y="6747"/>
                  </a:lnTo>
                  <a:lnTo>
                    <a:pt x="90303" y="3551"/>
                  </a:lnTo>
                  <a:lnTo>
                    <a:pt x="103024" y="1420"/>
                  </a:lnTo>
                  <a:lnTo>
                    <a:pt x="116399" y="0"/>
                  </a:lnTo>
                  <a:lnTo>
                    <a:pt x="127763" y="1500"/>
                  </a:lnTo>
                  <a:lnTo>
                    <a:pt x="137787" y="4947"/>
                  </a:lnTo>
                  <a:lnTo>
                    <a:pt x="146915" y="9692"/>
                  </a:lnTo>
                  <a:lnTo>
                    <a:pt x="150554" y="18973"/>
                  </a:lnTo>
                  <a:lnTo>
                    <a:pt x="150533" y="31278"/>
                  </a:lnTo>
                  <a:lnTo>
                    <a:pt x="148072" y="45599"/>
                  </a:lnTo>
                  <a:lnTo>
                    <a:pt x="142761" y="60040"/>
                  </a:lnTo>
                  <a:lnTo>
                    <a:pt x="135549" y="74561"/>
                  </a:lnTo>
                  <a:lnTo>
                    <a:pt x="127071" y="89136"/>
                  </a:lnTo>
                  <a:lnTo>
                    <a:pt x="118972" y="101300"/>
                  </a:lnTo>
                  <a:lnTo>
                    <a:pt x="111126" y="111856"/>
                  </a:lnTo>
                  <a:lnTo>
                    <a:pt x="103448" y="121340"/>
                  </a:lnTo>
                  <a:lnTo>
                    <a:pt x="94659" y="130110"/>
                  </a:lnTo>
                  <a:lnTo>
                    <a:pt x="85129" y="138404"/>
                  </a:lnTo>
                  <a:lnTo>
                    <a:pt x="75105" y="146380"/>
                  </a:lnTo>
                  <a:lnTo>
                    <a:pt x="72094" y="149251"/>
                  </a:lnTo>
                  <a:lnTo>
                    <a:pt x="73756" y="148717"/>
                  </a:lnTo>
                  <a:lnTo>
                    <a:pt x="78535" y="145914"/>
                  </a:lnTo>
                  <a:lnTo>
                    <a:pt x="86614" y="142823"/>
                  </a:lnTo>
                  <a:lnTo>
                    <a:pt x="96895" y="139538"/>
                  </a:lnTo>
                  <a:lnTo>
                    <a:pt x="108643" y="136125"/>
                  </a:lnTo>
                  <a:lnTo>
                    <a:pt x="120145" y="135072"/>
                  </a:lnTo>
                  <a:lnTo>
                    <a:pt x="131484" y="135595"/>
                  </a:lnTo>
                  <a:lnTo>
                    <a:pt x="142714" y="137166"/>
                  </a:lnTo>
                  <a:lnTo>
                    <a:pt x="151424" y="143108"/>
                  </a:lnTo>
                  <a:lnTo>
                    <a:pt x="158454" y="151963"/>
                  </a:lnTo>
                  <a:lnTo>
                    <a:pt x="164364" y="162761"/>
                  </a:lnTo>
                  <a:lnTo>
                    <a:pt x="169528" y="173629"/>
                  </a:lnTo>
                  <a:lnTo>
                    <a:pt x="174194" y="184546"/>
                  </a:lnTo>
                  <a:lnTo>
                    <a:pt x="178528" y="195494"/>
                  </a:lnTo>
                  <a:lnTo>
                    <a:pt x="178971" y="206463"/>
                  </a:lnTo>
                  <a:lnTo>
                    <a:pt x="176818" y="217447"/>
                  </a:lnTo>
                  <a:lnTo>
                    <a:pt x="172937" y="228440"/>
                  </a:lnTo>
                  <a:lnTo>
                    <a:pt x="166679" y="239439"/>
                  </a:lnTo>
                  <a:lnTo>
                    <a:pt x="158836" y="250442"/>
                  </a:lnTo>
                  <a:lnTo>
                    <a:pt x="149937" y="261448"/>
                  </a:lnTo>
                  <a:lnTo>
                    <a:pt x="141557" y="271232"/>
                  </a:lnTo>
                  <a:lnTo>
                    <a:pt x="133523" y="280202"/>
                  </a:lnTo>
                  <a:lnTo>
                    <a:pt x="125721" y="288629"/>
                  </a:lnTo>
                  <a:lnTo>
                    <a:pt x="115625" y="295470"/>
                  </a:lnTo>
                  <a:lnTo>
                    <a:pt x="104000" y="301255"/>
                  </a:lnTo>
                  <a:lnTo>
                    <a:pt x="91357" y="306334"/>
                  </a:lnTo>
                  <a:lnTo>
                    <a:pt x="78034" y="308498"/>
                  </a:lnTo>
                  <a:lnTo>
                    <a:pt x="64257" y="308716"/>
                  </a:lnTo>
                  <a:lnTo>
                    <a:pt x="50179" y="307638"/>
                  </a:lnTo>
                  <a:lnTo>
                    <a:pt x="38347" y="303249"/>
                  </a:lnTo>
                  <a:lnTo>
                    <a:pt x="28011" y="296653"/>
                  </a:lnTo>
                  <a:lnTo>
                    <a:pt x="0" y="2614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887283" y="3633815"/>
              <a:ext cx="11013" cy="33035"/>
            </a:xfrm>
            <a:custGeom>
              <a:avLst/>
              <a:gdLst/>
              <a:ahLst/>
              <a:cxnLst/>
              <a:rect l="0" t="0" r="0" b="0"/>
              <a:pathLst>
                <a:path w="11013" h="33035">
                  <a:moveTo>
                    <a:pt x="11012" y="0"/>
                  </a:moveTo>
                  <a:lnTo>
                    <a:pt x="0" y="330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9074216" y="3391560"/>
              <a:ext cx="187462" cy="124822"/>
            </a:xfrm>
            <a:custGeom>
              <a:avLst/>
              <a:gdLst/>
              <a:ahLst/>
              <a:cxnLst/>
              <a:rect l="0" t="0" r="0" b="0"/>
              <a:pathLst>
                <a:path w="187462" h="124822">
                  <a:moveTo>
                    <a:pt x="44311" y="0"/>
                  </a:moveTo>
                  <a:lnTo>
                    <a:pt x="38464" y="23383"/>
                  </a:lnTo>
                  <a:lnTo>
                    <a:pt x="35519" y="33941"/>
                  </a:lnTo>
                  <a:lnTo>
                    <a:pt x="28984" y="55461"/>
                  </a:lnTo>
                  <a:lnTo>
                    <a:pt x="18425" y="88212"/>
                  </a:lnTo>
                  <a:lnTo>
                    <a:pt x="13595" y="99184"/>
                  </a:lnTo>
                  <a:lnTo>
                    <a:pt x="7928" y="110169"/>
                  </a:lnTo>
                  <a:lnTo>
                    <a:pt x="1703" y="121163"/>
                  </a:lnTo>
                  <a:lnTo>
                    <a:pt x="0" y="124821"/>
                  </a:lnTo>
                  <a:lnTo>
                    <a:pt x="1312" y="123590"/>
                  </a:lnTo>
                  <a:lnTo>
                    <a:pt x="4633" y="119099"/>
                  </a:lnTo>
                  <a:lnTo>
                    <a:pt x="10517" y="114881"/>
                  </a:lnTo>
                  <a:lnTo>
                    <a:pt x="18111" y="110846"/>
                  </a:lnTo>
                  <a:lnTo>
                    <a:pt x="26844" y="106932"/>
                  </a:lnTo>
                  <a:lnTo>
                    <a:pt x="38784" y="103099"/>
                  </a:lnTo>
                  <a:lnTo>
                    <a:pt x="52861" y="99321"/>
                  </a:lnTo>
                  <a:lnTo>
                    <a:pt x="68363" y="95578"/>
                  </a:lnTo>
                  <a:lnTo>
                    <a:pt x="83593" y="93083"/>
                  </a:lnTo>
                  <a:lnTo>
                    <a:pt x="98639" y="91420"/>
                  </a:lnTo>
                  <a:lnTo>
                    <a:pt x="113565" y="90311"/>
                  </a:lnTo>
                  <a:lnTo>
                    <a:pt x="128409" y="89571"/>
                  </a:lnTo>
                  <a:lnTo>
                    <a:pt x="187461" y="880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9206619" y="3358526"/>
              <a:ext cx="66071" cy="341359"/>
            </a:xfrm>
            <a:custGeom>
              <a:avLst/>
              <a:gdLst/>
              <a:ahLst/>
              <a:cxnLst/>
              <a:rect l="0" t="0" r="0" b="0"/>
              <a:pathLst>
                <a:path w="66071" h="341359">
                  <a:moveTo>
                    <a:pt x="66070" y="0"/>
                  </a:moveTo>
                  <a:lnTo>
                    <a:pt x="60224" y="17537"/>
                  </a:lnTo>
                  <a:lnTo>
                    <a:pt x="58502" y="27597"/>
                  </a:lnTo>
                  <a:lnTo>
                    <a:pt x="57354" y="39197"/>
                  </a:lnTo>
                  <a:lnTo>
                    <a:pt x="56589" y="51825"/>
                  </a:lnTo>
                  <a:lnTo>
                    <a:pt x="54855" y="63914"/>
                  </a:lnTo>
                  <a:lnTo>
                    <a:pt x="52476" y="75644"/>
                  </a:lnTo>
                  <a:lnTo>
                    <a:pt x="49666" y="87134"/>
                  </a:lnTo>
                  <a:lnTo>
                    <a:pt x="46569" y="102136"/>
                  </a:lnTo>
                  <a:lnTo>
                    <a:pt x="39865" y="138380"/>
                  </a:lnTo>
                  <a:lnTo>
                    <a:pt x="36364" y="154652"/>
                  </a:lnTo>
                  <a:lnTo>
                    <a:pt x="32807" y="169171"/>
                  </a:lnTo>
                  <a:lnTo>
                    <a:pt x="29213" y="182520"/>
                  </a:lnTo>
                  <a:lnTo>
                    <a:pt x="25592" y="198761"/>
                  </a:lnTo>
                  <a:lnTo>
                    <a:pt x="14653" y="254245"/>
                  </a:lnTo>
                  <a:lnTo>
                    <a:pt x="10992" y="271048"/>
                  </a:lnTo>
                  <a:lnTo>
                    <a:pt x="0" y="3413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9338757" y="3413583"/>
              <a:ext cx="135350" cy="268542"/>
            </a:xfrm>
            <a:custGeom>
              <a:avLst/>
              <a:gdLst/>
              <a:ahLst/>
              <a:cxnLst/>
              <a:rect l="0" t="0" r="0" b="0"/>
              <a:pathLst>
                <a:path w="135350" h="268542">
                  <a:moveTo>
                    <a:pt x="88093" y="0"/>
                  </a:moveTo>
                  <a:lnTo>
                    <a:pt x="76402" y="17537"/>
                  </a:lnTo>
                  <a:lnTo>
                    <a:pt x="70511" y="27597"/>
                  </a:lnTo>
                  <a:lnTo>
                    <a:pt x="64137" y="39198"/>
                  </a:lnTo>
                  <a:lnTo>
                    <a:pt x="57440" y="51826"/>
                  </a:lnTo>
                  <a:lnTo>
                    <a:pt x="50528" y="62691"/>
                  </a:lnTo>
                  <a:lnTo>
                    <a:pt x="43474" y="72382"/>
                  </a:lnTo>
                  <a:lnTo>
                    <a:pt x="36324" y="81289"/>
                  </a:lnTo>
                  <a:lnTo>
                    <a:pt x="29110" y="90898"/>
                  </a:lnTo>
                  <a:lnTo>
                    <a:pt x="14570" y="111363"/>
                  </a:lnTo>
                  <a:lnTo>
                    <a:pt x="13384" y="117065"/>
                  </a:lnTo>
                  <a:lnTo>
                    <a:pt x="16265" y="119643"/>
                  </a:lnTo>
                  <a:lnTo>
                    <a:pt x="21855" y="120138"/>
                  </a:lnTo>
                  <a:lnTo>
                    <a:pt x="30476" y="120467"/>
                  </a:lnTo>
                  <a:lnTo>
                    <a:pt x="53106" y="120834"/>
                  </a:lnTo>
                  <a:lnTo>
                    <a:pt x="64768" y="122155"/>
                  </a:lnTo>
                  <a:lnTo>
                    <a:pt x="76214" y="124260"/>
                  </a:lnTo>
                  <a:lnTo>
                    <a:pt x="87514" y="126886"/>
                  </a:lnTo>
                  <a:lnTo>
                    <a:pt x="97495" y="131084"/>
                  </a:lnTo>
                  <a:lnTo>
                    <a:pt x="106597" y="136330"/>
                  </a:lnTo>
                  <a:lnTo>
                    <a:pt x="115111" y="142274"/>
                  </a:lnTo>
                  <a:lnTo>
                    <a:pt x="122011" y="149907"/>
                  </a:lnTo>
                  <a:lnTo>
                    <a:pt x="127834" y="158667"/>
                  </a:lnTo>
                  <a:lnTo>
                    <a:pt x="132940" y="168177"/>
                  </a:lnTo>
                  <a:lnTo>
                    <a:pt x="135119" y="179411"/>
                  </a:lnTo>
                  <a:lnTo>
                    <a:pt x="135349" y="191794"/>
                  </a:lnTo>
                  <a:lnTo>
                    <a:pt x="134280" y="204944"/>
                  </a:lnTo>
                  <a:lnTo>
                    <a:pt x="129896" y="216157"/>
                  </a:lnTo>
                  <a:lnTo>
                    <a:pt x="123303" y="226080"/>
                  </a:lnTo>
                  <a:lnTo>
                    <a:pt x="115237" y="235142"/>
                  </a:lnTo>
                  <a:lnTo>
                    <a:pt x="106188" y="242407"/>
                  </a:lnTo>
                  <a:lnTo>
                    <a:pt x="96486" y="248474"/>
                  </a:lnTo>
                  <a:lnTo>
                    <a:pt x="86347" y="253742"/>
                  </a:lnTo>
                  <a:lnTo>
                    <a:pt x="75917" y="258477"/>
                  </a:lnTo>
                  <a:lnTo>
                    <a:pt x="65294" y="262858"/>
                  </a:lnTo>
                  <a:lnTo>
                    <a:pt x="54541" y="267002"/>
                  </a:lnTo>
                  <a:lnTo>
                    <a:pt x="43702" y="268541"/>
                  </a:lnTo>
                  <a:lnTo>
                    <a:pt x="32805" y="268343"/>
                  </a:lnTo>
                  <a:lnTo>
                    <a:pt x="0" y="26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9404827" y="3391560"/>
              <a:ext cx="242255" cy="33036"/>
            </a:xfrm>
            <a:custGeom>
              <a:avLst/>
              <a:gdLst/>
              <a:ahLst/>
              <a:cxnLst/>
              <a:rect l="0" t="0" r="0" b="0"/>
              <a:pathLst>
                <a:path w="242255" h="33036">
                  <a:moveTo>
                    <a:pt x="0" y="33035"/>
                  </a:moveTo>
                  <a:lnTo>
                    <a:pt x="23382" y="27189"/>
                  </a:lnTo>
                  <a:lnTo>
                    <a:pt x="37612" y="24244"/>
                  </a:lnTo>
                  <a:lnTo>
                    <a:pt x="72998" y="17708"/>
                  </a:lnTo>
                  <a:lnTo>
                    <a:pt x="92711" y="15476"/>
                  </a:lnTo>
                  <a:lnTo>
                    <a:pt x="113195" y="13988"/>
                  </a:lnTo>
                  <a:lnTo>
                    <a:pt x="134191" y="12996"/>
                  </a:lnTo>
                  <a:lnTo>
                    <a:pt x="155530" y="11111"/>
                  </a:lnTo>
                  <a:lnTo>
                    <a:pt x="177097" y="8630"/>
                  </a:lnTo>
                  <a:lnTo>
                    <a:pt x="24225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5300" y="381000"/>
            <a:ext cx="8813800" cy="1477328"/>
          </a:xfrm>
          <a:prstGeom prst="rect">
            <a:avLst/>
          </a:prstGeom>
          <a:noFill/>
        </p:spPr>
        <p:txBody>
          <a:bodyPr vert="horz" rtlCol="0">
            <a:spAutoFit/>
          </a:bodyPr>
          <a:lstStyle/>
          <a:p>
            <a:r>
              <a:rPr lang="en-US" smtClean="0">
                <a:solidFill>
                  <a:srgbClr val="000000"/>
                </a:solidFill>
                <a:latin typeface="Arial - 24"/>
              </a:rPr>
              <a:t>Warm-up:</a:t>
            </a:r>
          </a:p>
          <a:p>
            <a:endParaRPr lang="en-US" smtClean="0">
              <a:solidFill>
                <a:srgbClr val="000000"/>
              </a:solidFill>
              <a:latin typeface="Arial - 24"/>
            </a:endParaRPr>
          </a:p>
          <a:p>
            <a:r>
              <a:rPr lang="en-US" smtClean="0">
                <a:solidFill>
                  <a:srgbClr val="000000"/>
                </a:solidFill>
                <a:latin typeface="Arial - 24"/>
              </a:rPr>
              <a:t>Miguel and Samantha both jumped on a scale.  Miguel weighed 110 pounds and Samantha weighed 95 pounds.  Find the total weight of both Miguel and Samantha in ounces.  Use dimensional analysis to determine your solution.</a:t>
            </a:r>
            <a:endParaRPr lang="en-US">
              <a:solidFill>
                <a:srgbClr val="000000"/>
              </a:solidFill>
              <a:latin typeface="Arial - 24"/>
            </a:endParaRPr>
          </a:p>
        </p:txBody>
      </p:sp>
      <p:pic>
        <p:nvPicPr>
          <p:cNvPr id="3" name="Picture 2" descr="imagesCAY3J21W.jpg"/>
          <p:cNvPicPr>
            <a:picLocks/>
          </p:cNvPicPr>
          <p:nvPr/>
        </p:nvPicPr>
        <p:blipFill>
          <a:blip r:embed="rId3" cstate="print"/>
          <a:stretch>
            <a:fillRect/>
          </a:stretch>
        </p:blipFill>
        <p:spPr>
          <a:xfrm>
            <a:off x="7423150" y="2374900"/>
            <a:ext cx="2271521" cy="2220595"/>
          </a:xfrm>
          <a:prstGeom prst="rect">
            <a:avLst/>
          </a:prstGeom>
          <a:solidFill>
            <a:scrgbClr r="0" g="0" b="0">
              <a:alpha val="0"/>
            </a:scrgbClr>
          </a:solidFill>
        </p:spPr>
      </p:pic>
      <p:sp>
        <p:nvSpPr>
          <p:cNvPr id="4" name="TextBox 3"/>
          <p:cNvSpPr txBox="1"/>
          <p:nvPr/>
        </p:nvSpPr>
        <p:spPr>
          <a:xfrm>
            <a:off x="3276600" y="381000"/>
            <a:ext cx="5156200" cy="246221"/>
          </a:xfrm>
          <a:prstGeom prst="rect">
            <a:avLst/>
          </a:prstGeom>
          <a:noFill/>
        </p:spPr>
        <p:txBody>
          <a:bodyPr vert="horz" rtlCol="0">
            <a:spAutoFit/>
          </a:bodyPr>
          <a:lstStyle/>
          <a:p>
            <a:r>
              <a:rPr lang="en-US" sz="1000" smtClean="0">
                <a:solidFill>
                  <a:srgbClr val="000000"/>
                </a:solidFill>
                <a:latin typeface="Arial - 14"/>
              </a:rPr>
              <a:t>Title:  Pythagorean's Theorem                                       9.2.11</a:t>
            </a:r>
            <a:endParaRPr lang="en-US" sz="1000">
              <a:solidFill>
                <a:srgbClr val="000000"/>
              </a:solidFill>
              <a:latin typeface="Arial - 14"/>
            </a:endParaRPr>
          </a:p>
        </p:txBody>
      </p:sp>
      <p:grpSp>
        <p:nvGrpSpPr>
          <p:cNvPr id="14" name="Group 13"/>
          <p:cNvGrpSpPr/>
          <p:nvPr/>
        </p:nvGrpSpPr>
        <p:grpSpPr>
          <a:xfrm>
            <a:off x="779910" y="2664797"/>
            <a:ext cx="3704427" cy="2312429"/>
            <a:chOff x="779910" y="2664797"/>
            <a:chExt cx="3704427" cy="2312429"/>
          </a:xfrm>
        </p:grpSpPr>
        <p:sp>
          <p:nvSpPr>
            <p:cNvPr id="5" name="Freeform 4"/>
            <p:cNvSpPr/>
            <p:nvPr/>
          </p:nvSpPr>
          <p:spPr>
            <a:xfrm>
              <a:off x="947948" y="3468641"/>
              <a:ext cx="3536389" cy="87554"/>
            </a:xfrm>
            <a:custGeom>
              <a:avLst/>
              <a:gdLst/>
              <a:ahLst/>
              <a:cxnLst/>
              <a:rect l="0" t="0" r="0" b="0"/>
              <a:pathLst>
                <a:path w="3536389" h="87554">
                  <a:moveTo>
                    <a:pt x="0" y="0"/>
                  </a:moveTo>
                  <a:lnTo>
                    <a:pt x="93911" y="1224"/>
                  </a:lnTo>
                  <a:lnTo>
                    <a:pt x="111548" y="3263"/>
                  </a:lnTo>
                  <a:lnTo>
                    <a:pt x="129423" y="5846"/>
                  </a:lnTo>
                  <a:lnTo>
                    <a:pt x="162335" y="8716"/>
                  </a:lnTo>
                  <a:lnTo>
                    <a:pt x="195723" y="11215"/>
                  </a:lnTo>
                  <a:lnTo>
                    <a:pt x="214904" y="13594"/>
                  </a:lnTo>
                  <a:lnTo>
                    <a:pt x="235032" y="16404"/>
                  </a:lnTo>
                  <a:lnTo>
                    <a:pt x="254569" y="18277"/>
                  </a:lnTo>
                  <a:lnTo>
                    <a:pt x="292589" y="20358"/>
                  </a:lnTo>
                  <a:lnTo>
                    <a:pt x="312516" y="22137"/>
                  </a:lnTo>
                  <a:lnTo>
                    <a:pt x="333142" y="24546"/>
                  </a:lnTo>
                  <a:lnTo>
                    <a:pt x="424837" y="37204"/>
                  </a:lnTo>
                  <a:lnTo>
                    <a:pt x="448398" y="39485"/>
                  </a:lnTo>
                  <a:lnTo>
                    <a:pt x="517856" y="43918"/>
                  </a:lnTo>
                  <a:lnTo>
                    <a:pt x="567030" y="49291"/>
                  </a:lnTo>
                  <a:lnTo>
                    <a:pt x="592134" y="51213"/>
                  </a:lnTo>
                  <a:lnTo>
                    <a:pt x="642866" y="53349"/>
                  </a:lnTo>
                  <a:lnTo>
                    <a:pt x="668384" y="55143"/>
                  </a:lnTo>
                  <a:lnTo>
                    <a:pt x="693961" y="57561"/>
                  </a:lnTo>
                  <a:lnTo>
                    <a:pt x="719577" y="60397"/>
                  </a:lnTo>
                  <a:lnTo>
                    <a:pt x="746443" y="62288"/>
                  </a:lnTo>
                  <a:lnTo>
                    <a:pt x="859889" y="65323"/>
                  </a:lnTo>
                  <a:lnTo>
                    <a:pt x="976554" y="65922"/>
                  </a:lnTo>
                  <a:lnTo>
                    <a:pt x="1005853" y="67195"/>
                  </a:lnTo>
                  <a:lnTo>
                    <a:pt x="1035173" y="69267"/>
                  </a:lnTo>
                  <a:lnTo>
                    <a:pt x="1064509" y="71871"/>
                  </a:lnTo>
                  <a:lnTo>
                    <a:pt x="1123205" y="74765"/>
                  </a:lnTo>
                  <a:lnTo>
                    <a:pt x="1240641" y="76624"/>
                  </a:lnTo>
                  <a:lnTo>
                    <a:pt x="1613045" y="77078"/>
                  </a:lnTo>
                  <a:lnTo>
                    <a:pt x="1645518" y="75855"/>
                  </a:lnTo>
                  <a:lnTo>
                    <a:pt x="1748452" y="69513"/>
                  </a:lnTo>
                  <a:lnTo>
                    <a:pt x="1850459" y="67090"/>
                  </a:lnTo>
                  <a:lnTo>
                    <a:pt x="2124750" y="66109"/>
                  </a:lnTo>
                  <a:lnTo>
                    <a:pt x="2157945" y="64873"/>
                  </a:lnTo>
                  <a:lnTo>
                    <a:pt x="2191087" y="62825"/>
                  </a:lnTo>
                  <a:lnTo>
                    <a:pt x="2224193" y="60236"/>
                  </a:lnTo>
                  <a:lnTo>
                    <a:pt x="2290341" y="57359"/>
                  </a:lnTo>
                  <a:lnTo>
                    <a:pt x="2389490" y="55740"/>
                  </a:lnTo>
                  <a:lnTo>
                    <a:pt x="2488607" y="58523"/>
                  </a:lnTo>
                  <a:lnTo>
                    <a:pt x="2521644" y="61038"/>
                  </a:lnTo>
                  <a:lnTo>
                    <a:pt x="2587716" y="63833"/>
                  </a:lnTo>
                  <a:lnTo>
                    <a:pt x="2686821" y="65407"/>
                  </a:lnTo>
                  <a:lnTo>
                    <a:pt x="3090387" y="66066"/>
                  </a:lnTo>
                  <a:lnTo>
                    <a:pt x="3119815" y="67291"/>
                  </a:lnTo>
                  <a:lnTo>
                    <a:pt x="3149222" y="69331"/>
                  </a:lnTo>
                  <a:lnTo>
                    <a:pt x="3178614" y="71914"/>
                  </a:lnTo>
                  <a:lnTo>
                    <a:pt x="3234111" y="74784"/>
                  </a:lnTo>
                  <a:lnTo>
                    <a:pt x="3339524" y="76627"/>
                  </a:lnTo>
                  <a:lnTo>
                    <a:pt x="3364211" y="78002"/>
                  </a:lnTo>
                  <a:lnTo>
                    <a:pt x="3388010" y="80142"/>
                  </a:lnTo>
                  <a:lnTo>
                    <a:pt x="3411216" y="82792"/>
                  </a:lnTo>
                  <a:lnTo>
                    <a:pt x="3456578" y="85737"/>
                  </a:lnTo>
                  <a:lnTo>
                    <a:pt x="3536388" y="8755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071581" y="2664797"/>
              <a:ext cx="131686" cy="2312429"/>
            </a:xfrm>
            <a:custGeom>
              <a:avLst/>
              <a:gdLst/>
              <a:ahLst/>
              <a:cxnLst/>
              <a:rect l="0" t="0" r="0" b="0"/>
              <a:pathLst>
                <a:path w="131686" h="2312429">
                  <a:moveTo>
                    <a:pt x="10558" y="0"/>
                  </a:moveTo>
                  <a:lnTo>
                    <a:pt x="4712" y="29229"/>
                  </a:lnTo>
                  <a:lnTo>
                    <a:pt x="1077" y="82479"/>
                  </a:lnTo>
                  <a:lnTo>
                    <a:pt x="0" y="144750"/>
                  </a:lnTo>
                  <a:lnTo>
                    <a:pt x="3010" y="191170"/>
                  </a:lnTo>
                  <a:lnTo>
                    <a:pt x="5526" y="215539"/>
                  </a:lnTo>
                  <a:lnTo>
                    <a:pt x="8322" y="265455"/>
                  </a:lnTo>
                  <a:lnTo>
                    <a:pt x="10788" y="317412"/>
                  </a:lnTo>
                  <a:lnTo>
                    <a:pt x="15962" y="373130"/>
                  </a:lnTo>
                  <a:lnTo>
                    <a:pt x="19077" y="430521"/>
                  </a:lnTo>
                  <a:lnTo>
                    <a:pt x="20462" y="489879"/>
                  </a:lnTo>
                  <a:lnTo>
                    <a:pt x="21077" y="552965"/>
                  </a:lnTo>
                  <a:lnTo>
                    <a:pt x="24613" y="614446"/>
                  </a:lnTo>
                  <a:lnTo>
                    <a:pt x="27269" y="644544"/>
                  </a:lnTo>
                  <a:lnTo>
                    <a:pt x="32710" y="675621"/>
                  </a:lnTo>
                  <a:lnTo>
                    <a:pt x="40008" y="707351"/>
                  </a:lnTo>
                  <a:lnTo>
                    <a:pt x="48544" y="739515"/>
                  </a:lnTo>
                  <a:lnTo>
                    <a:pt x="54235" y="773193"/>
                  </a:lnTo>
                  <a:lnTo>
                    <a:pt x="58028" y="807880"/>
                  </a:lnTo>
                  <a:lnTo>
                    <a:pt x="63467" y="879049"/>
                  </a:lnTo>
                  <a:lnTo>
                    <a:pt x="80498" y="1061017"/>
                  </a:lnTo>
                  <a:lnTo>
                    <a:pt x="82878" y="1098867"/>
                  </a:lnTo>
                  <a:lnTo>
                    <a:pt x="87452" y="1215216"/>
                  </a:lnTo>
                  <a:lnTo>
                    <a:pt x="92858" y="1290513"/>
                  </a:lnTo>
                  <a:lnTo>
                    <a:pt x="102780" y="1407537"/>
                  </a:lnTo>
                  <a:lnTo>
                    <a:pt x="105074" y="1446114"/>
                  </a:lnTo>
                  <a:lnTo>
                    <a:pt x="107623" y="1521603"/>
                  </a:lnTo>
                  <a:lnTo>
                    <a:pt x="109058" y="1632889"/>
                  </a:lnTo>
                  <a:lnTo>
                    <a:pt x="110483" y="1669758"/>
                  </a:lnTo>
                  <a:lnTo>
                    <a:pt x="117110" y="1778882"/>
                  </a:lnTo>
                  <a:lnTo>
                    <a:pt x="119090" y="1847724"/>
                  </a:lnTo>
                  <a:lnTo>
                    <a:pt x="120841" y="1880275"/>
                  </a:lnTo>
                  <a:lnTo>
                    <a:pt x="123232" y="1911763"/>
                  </a:lnTo>
                  <a:lnTo>
                    <a:pt x="126050" y="1942544"/>
                  </a:lnTo>
                  <a:lnTo>
                    <a:pt x="129180" y="1999583"/>
                  </a:lnTo>
                  <a:lnTo>
                    <a:pt x="130572" y="2053482"/>
                  </a:lnTo>
                  <a:lnTo>
                    <a:pt x="131685" y="23124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79910" y="2961837"/>
              <a:ext cx="190062" cy="408553"/>
            </a:xfrm>
            <a:custGeom>
              <a:avLst/>
              <a:gdLst/>
              <a:ahLst/>
              <a:cxnLst/>
              <a:rect l="0" t="0" r="0" b="0"/>
              <a:pathLst>
                <a:path w="190062" h="408553">
                  <a:moveTo>
                    <a:pt x="24888" y="121399"/>
                  </a:moveTo>
                  <a:lnTo>
                    <a:pt x="30733" y="98017"/>
                  </a:lnTo>
                  <a:lnTo>
                    <a:pt x="34902" y="87459"/>
                  </a:lnTo>
                  <a:lnTo>
                    <a:pt x="40129" y="76749"/>
                  </a:lnTo>
                  <a:lnTo>
                    <a:pt x="46060" y="65939"/>
                  </a:lnTo>
                  <a:lnTo>
                    <a:pt x="52461" y="55062"/>
                  </a:lnTo>
                  <a:lnTo>
                    <a:pt x="66099" y="33188"/>
                  </a:lnTo>
                  <a:lnTo>
                    <a:pt x="73162" y="23439"/>
                  </a:lnTo>
                  <a:lnTo>
                    <a:pt x="80317" y="14493"/>
                  </a:lnTo>
                  <a:lnTo>
                    <a:pt x="87534" y="6083"/>
                  </a:lnTo>
                  <a:lnTo>
                    <a:pt x="97240" y="1699"/>
                  </a:lnTo>
                  <a:lnTo>
                    <a:pt x="108604" y="0"/>
                  </a:lnTo>
                  <a:lnTo>
                    <a:pt x="121074" y="91"/>
                  </a:lnTo>
                  <a:lnTo>
                    <a:pt x="129388" y="5045"/>
                  </a:lnTo>
                  <a:lnTo>
                    <a:pt x="134930" y="13243"/>
                  </a:lnTo>
                  <a:lnTo>
                    <a:pt x="138625" y="23601"/>
                  </a:lnTo>
                  <a:lnTo>
                    <a:pt x="141088" y="39072"/>
                  </a:lnTo>
                  <a:lnTo>
                    <a:pt x="142731" y="57950"/>
                  </a:lnTo>
                  <a:lnTo>
                    <a:pt x="143825" y="79100"/>
                  </a:lnTo>
                  <a:lnTo>
                    <a:pt x="143332" y="98094"/>
                  </a:lnTo>
                  <a:lnTo>
                    <a:pt x="141779" y="115650"/>
                  </a:lnTo>
                  <a:lnTo>
                    <a:pt x="139521" y="132249"/>
                  </a:lnTo>
                  <a:lnTo>
                    <a:pt x="136791" y="148209"/>
                  </a:lnTo>
                  <a:lnTo>
                    <a:pt x="133748" y="163742"/>
                  </a:lnTo>
                  <a:lnTo>
                    <a:pt x="127105" y="194053"/>
                  </a:lnTo>
                  <a:lnTo>
                    <a:pt x="105590" y="282836"/>
                  </a:lnTo>
                  <a:lnTo>
                    <a:pt x="98276" y="312237"/>
                  </a:lnTo>
                  <a:lnTo>
                    <a:pt x="94613" y="325706"/>
                  </a:lnTo>
                  <a:lnTo>
                    <a:pt x="87280" y="350458"/>
                  </a:lnTo>
                  <a:lnTo>
                    <a:pt x="82388" y="360974"/>
                  </a:lnTo>
                  <a:lnTo>
                    <a:pt x="76680" y="370432"/>
                  </a:lnTo>
                  <a:lnTo>
                    <a:pt x="70428" y="379184"/>
                  </a:lnTo>
                  <a:lnTo>
                    <a:pt x="63812" y="387466"/>
                  </a:lnTo>
                  <a:lnTo>
                    <a:pt x="56955" y="395434"/>
                  </a:lnTo>
                  <a:lnTo>
                    <a:pt x="49936" y="403194"/>
                  </a:lnTo>
                  <a:lnTo>
                    <a:pt x="41587" y="407143"/>
                  </a:lnTo>
                  <a:lnTo>
                    <a:pt x="32350" y="408552"/>
                  </a:lnTo>
                  <a:lnTo>
                    <a:pt x="22522" y="408268"/>
                  </a:lnTo>
                  <a:lnTo>
                    <a:pt x="14746" y="401961"/>
                  </a:lnTo>
                  <a:lnTo>
                    <a:pt x="8338" y="391639"/>
                  </a:lnTo>
                  <a:lnTo>
                    <a:pt x="2843" y="378640"/>
                  </a:lnTo>
                  <a:lnTo>
                    <a:pt x="403" y="362633"/>
                  </a:lnTo>
                  <a:lnTo>
                    <a:pt x="0" y="344621"/>
                  </a:lnTo>
                  <a:lnTo>
                    <a:pt x="955" y="325272"/>
                  </a:lnTo>
                  <a:lnTo>
                    <a:pt x="2815" y="306254"/>
                  </a:lnTo>
                  <a:lnTo>
                    <a:pt x="5279" y="287459"/>
                  </a:lnTo>
                  <a:lnTo>
                    <a:pt x="8145" y="268811"/>
                  </a:lnTo>
                  <a:lnTo>
                    <a:pt x="12502" y="253932"/>
                  </a:lnTo>
                  <a:lnTo>
                    <a:pt x="17854" y="241566"/>
                  </a:lnTo>
                  <a:lnTo>
                    <a:pt x="23869" y="230875"/>
                  </a:lnTo>
                  <a:lnTo>
                    <a:pt x="30326" y="220077"/>
                  </a:lnTo>
                  <a:lnTo>
                    <a:pt x="44026" y="198291"/>
                  </a:lnTo>
                  <a:lnTo>
                    <a:pt x="52329" y="192236"/>
                  </a:lnTo>
                  <a:lnTo>
                    <a:pt x="61534" y="189424"/>
                  </a:lnTo>
                  <a:lnTo>
                    <a:pt x="71342" y="188772"/>
                  </a:lnTo>
                  <a:lnTo>
                    <a:pt x="81551" y="192008"/>
                  </a:lnTo>
                  <a:lnTo>
                    <a:pt x="92027" y="197836"/>
                  </a:lnTo>
                  <a:lnTo>
                    <a:pt x="102682" y="205392"/>
                  </a:lnTo>
                  <a:lnTo>
                    <a:pt x="112232" y="216547"/>
                  </a:lnTo>
                  <a:lnTo>
                    <a:pt x="121046" y="230101"/>
                  </a:lnTo>
                  <a:lnTo>
                    <a:pt x="129369" y="245254"/>
                  </a:lnTo>
                  <a:lnTo>
                    <a:pt x="136141" y="259027"/>
                  </a:lnTo>
                  <a:lnTo>
                    <a:pt x="141879" y="271880"/>
                  </a:lnTo>
                  <a:lnTo>
                    <a:pt x="146928" y="284118"/>
                  </a:lnTo>
                  <a:lnTo>
                    <a:pt x="152741" y="297172"/>
                  </a:lnTo>
                  <a:lnTo>
                    <a:pt x="165726" y="324726"/>
                  </a:lnTo>
                  <a:lnTo>
                    <a:pt x="171391" y="337702"/>
                  </a:lnTo>
                  <a:lnTo>
                    <a:pt x="176391" y="350023"/>
                  </a:lnTo>
                  <a:lnTo>
                    <a:pt x="190061" y="3856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058064" y="2998226"/>
              <a:ext cx="109472" cy="350280"/>
            </a:xfrm>
            <a:custGeom>
              <a:avLst/>
              <a:gdLst/>
              <a:ahLst/>
              <a:cxnLst/>
              <a:rect l="0" t="0" r="0" b="0"/>
              <a:pathLst>
                <a:path w="109472" h="350280">
                  <a:moveTo>
                    <a:pt x="44046" y="51976"/>
                  </a:moveTo>
                  <a:lnTo>
                    <a:pt x="38200" y="81204"/>
                  </a:lnTo>
                  <a:lnTo>
                    <a:pt x="36478" y="95932"/>
                  </a:lnTo>
                  <a:lnTo>
                    <a:pt x="35330" y="111868"/>
                  </a:lnTo>
                  <a:lnTo>
                    <a:pt x="34055" y="144664"/>
                  </a:lnTo>
                  <a:lnTo>
                    <a:pt x="33337" y="190642"/>
                  </a:lnTo>
                  <a:lnTo>
                    <a:pt x="33169" y="220458"/>
                  </a:lnTo>
                  <a:lnTo>
                    <a:pt x="34348" y="235261"/>
                  </a:lnTo>
                  <a:lnTo>
                    <a:pt x="36357" y="250023"/>
                  </a:lnTo>
                  <a:lnTo>
                    <a:pt x="38920" y="264759"/>
                  </a:lnTo>
                  <a:lnTo>
                    <a:pt x="41852" y="279477"/>
                  </a:lnTo>
                  <a:lnTo>
                    <a:pt x="48373" y="308881"/>
                  </a:lnTo>
                  <a:lnTo>
                    <a:pt x="51824" y="322350"/>
                  </a:lnTo>
                  <a:lnTo>
                    <a:pt x="55349" y="335000"/>
                  </a:lnTo>
                  <a:lnTo>
                    <a:pt x="58922" y="347104"/>
                  </a:lnTo>
                  <a:lnTo>
                    <a:pt x="62528" y="350279"/>
                  </a:lnTo>
                  <a:lnTo>
                    <a:pt x="66156" y="347501"/>
                  </a:lnTo>
                  <a:lnTo>
                    <a:pt x="69797" y="340756"/>
                  </a:lnTo>
                  <a:lnTo>
                    <a:pt x="73449" y="332588"/>
                  </a:lnTo>
                  <a:lnTo>
                    <a:pt x="77106" y="323473"/>
                  </a:lnTo>
                  <a:lnTo>
                    <a:pt x="84433" y="303556"/>
                  </a:lnTo>
                  <a:lnTo>
                    <a:pt x="91768" y="282470"/>
                  </a:lnTo>
                  <a:lnTo>
                    <a:pt x="95437" y="268037"/>
                  </a:lnTo>
                  <a:lnTo>
                    <a:pt x="99106" y="251075"/>
                  </a:lnTo>
                  <a:lnTo>
                    <a:pt x="102776" y="232425"/>
                  </a:lnTo>
                  <a:lnTo>
                    <a:pt x="105222" y="215098"/>
                  </a:lnTo>
                  <a:lnTo>
                    <a:pt x="106853" y="198653"/>
                  </a:lnTo>
                  <a:lnTo>
                    <a:pt x="107941" y="182795"/>
                  </a:lnTo>
                  <a:lnTo>
                    <a:pt x="108666" y="163659"/>
                  </a:lnTo>
                  <a:lnTo>
                    <a:pt x="109471" y="119557"/>
                  </a:lnTo>
                  <a:lnTo>
                    <a:pt x="108462" y="100701"/>
                  </a:lnTo>
                  <a:lnTo>
                    <a:pt x="106566" y="84459"/>
                  </a:lnTo>
                  <a:lnTo>
                    <a:pt x="104079" y="69961"/>
                  </a:lnTo>
                  <a:lnTo>
                    <a:pt x="99973" y="56625"/>
                  </a:lnTo>
                  <a:lnTo>
                    <a:pt x="94790" y="44064"/>
                  </a:lnTo>
                  <a:lnTo>
                    <a:pt x="88887" y="32019"/>
                  </a:lnTo>
                  <a:lnTo>
                    <a:pt x="82504" y="21542"/>
                  </a:lnTo>
                  <a:lnTo>
                    <a:pt x="75802" y="12111"/>
                  </a:lnTo>
                  <a:lnTo>
                    <a:pt x="68887" y="3376"/>
                  </a:lnTo>
                  <a:lnTo>
                    <a:pt x="61830" y="0"/>
                  </a:lnTo>
                  <a:lnTo>
                    <a:pt x="54679" y="196"/>
                  </a:lnTo>
                  <a:lnTo>
                    <a:pt x="47464" y="2774"/>
                  </a:lnTo>
                  <a:lnTo>
                    <a:pt x="40207" y="8163"/>
                  </a:lnTo>
                  <a:lnTo>
                    <a:pt x="32922" y="15426"/>
                  </a:lnTo>
                  <a:lnTo>
                    <a:pt x="0" y="629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263556" y="2918063"/>
              <a:ext cx="124434" cy="429452"/>
            </a:xfrm>
            <a:custGeom>
              <a:avLst/>
              <a:gdLst/>
              <a:ahLst/>
              <a:cxnLst/>
              <a:rect l="0" t="0" r="0" b="0"/>
              <a:pathLst>
                <a:path w="124434" h="429452">
                  <a:moveTo>
                    <a:pt x="36762" y="0"/>
                  </a:moveTo>
                  <a:lnTo>
                    <a:pt x="30916" y="17537"/>
                  </a:lnTo>
                  <a:lnTo>
                    <a:pt x="27971" y="27597"/>
                  </a:lnTo>
                  <a:lnTo>
                    <a:pt x="21436" y="51826"/>
                  </a:lnTo>
                  <a:lnTo>
                    <a:pt x="17980" y="67585"/>
                  </a:lnTo>
                  <a:lnTo>
                    <a:pt x="7271" y="122392"/>
                  </a:lnTo>
                  <a:lnTo>
                    <a:pt x="0" y="155132"/>
                  </a:lnTo>
                  <a:lnTo>
                    <a:pt x="1243" y="163373"/>
                  </a:lnTo>
                  <a:lnTo>
                    <a:pt x="5741" y="166420"/>
                  </a:lnTo>
                  <a:lnTo>
                    <a:pt x="12411" y="166005"/>
                  </a:lnTo>
                  <a:lnTo>
                    <a:pt x="19305" y="163281"/>
                  </a:lnTo>
                  <a:lnTo>
                    <a:pt x="26347" y="159018"/>
                  </a:lnTo>
                  <a:lnTo>
                    <a:pt x="33489" y="153729"/>
                  </a:lnTo>
                  <a:lnTo>
                    <a:pt x="40698" y="147756"/>
                  </a:lnTo>
                  <a:lnTo>
                    <a:pt x="47950" y="141326"/>
                  </a:lnTo>
                  <a:lnTo>
                    <a:pt x="55233" y="134593"/>
                  </a:lnTo>
                  <a:lnTo>
                    <a:pt x="63758" y="132552"/>
                  </a:lnTo>
                  <a:lnTo>
                    <a:pt x="73112" y="133638"/>
                  </a:lnTo>
                  <a:lnTo>
                    <a:pt x="83018" y="136809"/>
                  </a:lnTo>
                  <a:lnTo>
                    <a:pt x="92070" y="143816"/>
                  </a:lnTo>
                  <a:lnTo>
                    <a:pt x="100551" y="153382"/>
                  </a:lnTo>
                  <a:lnTo>
                    <a:pt x="108652" y="164654"/>
                  </a:lnTo>
                  <a:lnTo>
                    <a:pt x="114053" y="178286"/>
                  </a:lnTo>
                  <a:lnTo>
                    <a:pt x="117653" y="193491"/>
                  </a:lnTo>
                  <a:lnTo>
                    <a:pt x="120054" y="209746"/>
                  </a:lnTo>
                  <a:lnTo>
                    <a:pt x="121654" y="225476"/>
                  </a:lnTo>
                  <a:lnTo>
                    <a:pt x="122721" y="240857"/>
                  </a:lnTo>
                  <a:lnTo>
                    <a:pt x="123432" y="256005"/>
                  </a:lnTo>
                  <a:lnTo>
                    <a:pt x="124222" y="292412"/>
                  </a:lnTo>
                  <a:lnTo>
                    <a:pt x="124433" y="312398"/>
                  </a:lnTo>
                  <a:lnTo>
                    <a:pt x="122127" y="330616"/>
                  </a:lnTo>
                  <a:lnTo>
                    <a:pt x="118142" y="347655"/>
                  </a:lnTo>
                  <a:lnTo>
                    <a:pt x="113038" y="363909"/>
                  </a:lnTo>
                  <a:lnTo>
                    <a:pt x="107189" y="378416"/>
                  </a:lnTo>
                  <a:lnTo>
                    <a:pt x="100842" y="391757"/>
                  </a:lnTo>
                  <a:lnTo>
                    <a:pt x="94164" y="404322"/>
                  </a:lnTo>
                  <a:lnTo>
                    <a:pt x="86042" y="413921"/>
                  </a:lnTo>
                  <a:lnTo>
                    <a:pt x="76956" y="421545"/>
                  </a:lnTo>
                  <a:lnTo>
                    <a:pt x="36762" y="4294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300318" y="2851994"/>
              <a:ext cx="165174" cy="77082"/>
            </a:xfrm>
            <a:custGeom>
              <a:avLst/>
              <a:gdLst/>
              <a:ahLst/>
              <a:cxnLst/>
              <a:rect l="0" t="0" r="0" b="0"/>
              <a:pathLst>
                <a:path w="165174" h="77082">
                  <a:moveTo>
                    <a:pt x="0" y="77081"/>
                  </a:moveTo>
                  <a:lnTo>
                    <a:pt x="17537" y="65389"/>
                  </a:lnTo>
                  <a:lnTo>
                    <a:pt x="27597" y="59499"/>
                  </a:lnTo>
                  <a:lnTo>
                    <a:pt x="39198" y="53124"/>
                  </a:lnTo>
                  <a:lnTo>
                    <a:pt x="51825" y="46428"/>
                  </a:lnTo>
                  <a:lnTo>
                    <a:pt x="63914" y="40740"/>
                  </a:lnTo>
                  <a:lnTo>
                    <a:pt x="75644" y="35724"/>
                  </a:lnTo>
                  <a:lnTo>
                    <a:pt x="87135" y="31157"/>
                  </a:lnTo>
                  <a:lnTo>
                    <a:pt x="109690" y="22820"/>
                  </a:lnTo>
                  <a:lnTo>
                    <a:pt x="16517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641676" y="2896040"/>
              <a:ext cx="33036" cy="451475"/>
            </a:xfrm>
            <a:custGeom>
              <a:avLst/>
              <a:gdLst/>
              <a:ahLst/>
              <a:cxnLst/>
              <a:rect l="0" t="0" r="0" b="0"/>
              <a:pathLst>
                <a:path w="33036" h="451475">
                  <a:moveTo>
                    <a:pt x="0" y="0"/>
                  </a:moveTo>
                  <a:lnTo>
                    <a:pt x="5846" y="29228"/>
                  </a:lnTo>
                  <a:lnTo>
                    <a:pt x="7568" y="43956"/>
                  </a:lnTo>
                  <a:lnTo>
                    <a:pt x="8716" y="59892"/>
                  </a:lnTo>
                  <a:lnTo>
                    <a:pt x="9481" y="76633"/>
                  </a:lnTo>
                  <a:lnTo>
                    <a:pt x="10332" y="111548"/>
                  </a:lnTo>
                  <a:lnTo>
                    <a:pt x="10878" y="183809"/>
                  </a:lnTo>
                  <a:lnTo>
                    <a:pt x="12146" y="202067"/>
                  </a:lnTo>
                  <a:lnTo>
                    <a:pt x="14215" y="220357"/>
                  </a:lnTo>
                  <a:lnTo>
                    <a:pt x="16818" y="238668"/>
                  </a:lnTo>
                  <a:lnTo>
                    <a:pt x="18553" y="255769"/>
                  </a:lnTo>
                  <a:lnTo>
                    <a:pt x="19710" y="272064"/>
                  </a:lnTo>
                  <a:lnTo>
                    <a:pt x="20481" y="287821"/>
                  </a:lnTo>
                  <a:lnTo>
                    <a:pt x="22219" y="303220"/>
                  </a:lnTo>
                  <a:lnTo>
                    <a:pt x="24601" y="318380"/>
                  </a:lnTo>
                  <a:lnTo>
                    <a:pt x="27412" y="333380"/>
                  </a:lnTo>
                  <a:lnTo>
                    <a:pt x="29286" y="350722"/>
                  </a:lnTo>
                  <a:lnTo>
                    <a:pt x="30536" y="369624"/>
                  </a:lnTo>
                  <a:lnTo>
                    <a:pt x="33035" y="45147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762847" y="2885028"/>
              <a:ext cx="117829" cy="506533"/>
            </a:xfrm>
            <a:custGeom>
              <a:avLst/>
              <a:gdLst/>
              <a:ahLst/>
              <a:cxnLst/>
              <a:rect l="0" t="0" r="0" b="0"/>
              <a:pathLst>
                <a:path w="117829" h="506533">
                  <a:moveTo>
                    <a:pt x="21980" y="0"/>
                  </a:moveTo>
                  <a:lnTo>
                    <a:pt x="21980" y="35074"/>
                  </a:lnTo>
                  <a:lnTo>
                    <a:pt x="20756" y="53971"/>
                  </a:lnTo>
                  <a:lnTo>
                    <a:pt x="18717" y="75133"/>
                  </a:lnTo>
                  <a:lnTo>
                    <a:pt x="16134" y="97806"/>
                  </a:lnTo>
                  <a:lnTo>
                    <a:pt x="14412" y="120262"/>
                  </a:lnTo>
                  <a:lnTo>
                    <a:pt x="13264" y="142574"/>
                  </a:lnTo>
                  <a:lnTo>
                    <a:pt x="12499" y="164789"/>
                  </a:lnTo>
                  <a:lnTo>
                    <a:pt x="10765" y="186940"/>
                  </a:lnTo>
                  <a:lnTo>
                    <a:pt x="8386" y="209049"/>
                  </a:lnTo>
                  <a:lnTo>
                    <a:pt x="5576" y="231129"/>
                  </a:lnTo>
                  <a:lnTo>
                    <a:pt x="3703" y="251967"/>
                  </a:lnTo>
                  <a:lnTo>
                    <a:pt x="2454" y="271976"/>
                  </a:lnTo>
                  <a:lnTo>
                    <a:pt x="1622" y="291433"/>
                  </a:lnTo>
                  <a:lnTo>
                    <a:pt x="697" y="332628"/>
                  </a:lnTo>
                  <a:lnTo>
                    <a:pt x="0" y="459835"/>
                  </a:lnTo>
                  <a:lnTo>
                    <a:pt x="1209" y="465613"/>
                  </a:lnTo>
                  <a:lnTo>
                    <a:pt x="3238" y="463347"/>
                  </a:lnTo>
                  <a:lnTo>
                    <a:pt x="5815" y="455719"/>
                  </a:lnTo>
                  <a:lnTo>
                    <a:pt x="8756" y="443292"/>
                  </a:lnTo>
                  <a:lnTo>
                    <a:pt x="11941" y="427667"/>
                  </a:lnTo>
                  <a:lnTo>
                    <a:pt x="15287" y="409909"/>
                  </a:lnTo>
                  <a:lnTo>
                    <a:pt x="18741" y="394400"/>
                  </a:lnTo>
                  <a:lnTo>
                    <a:pt x="22268" y="380390"/>
                  </a:lnTo>
                  <a:lnTo>
                    <a:pt x="25843" y="367380"/>
                  </a:lnTo>
                  <a:lnTo>
                    <a:pt x="30672" y="353812"/>
                  </a:lnTo>
                  <a:lnTo>
                    <a:pt x="36339" y="339873"/>
                  </a:lnTo>
                  <a:lnTo>
                    <a:pt x="42564" y="325686"/>
                  </a:lnTo>
                  <a:lnTo>
                    <a:pt x="49161" y="313781"/>
                  </a:lnTo>
                  <a:lnTo>
                    <a:pt x="56006" y="303398"/>
                  </a:lnTo>
                  <a:lnTo>
                    <a:pt x="63017" y="294028"/>
                  </a:lnTo>
                  <a:lnTo>
                    <a:pt x="71361" y="286559"/>
                  </a:lnTo>
                  <a:lnTo>
                    <a:pt x="80594" y="280355"/>
                  </a:lnTo>
                  <a:lnTo>
                    <a:pt x="90420" y="274996"/>
                  </a:lnTo>
                  <a:lnTo>
                    <a:pt x="98194" y="276317"/>
                  </a:lnTo>
                  <a:lnTo>
                    <a:pt x="104601" y="282092"/>
                  </a:lnTo>
                  <a:lnTo>
                    <a:pt x="110095" y="290836"/>
                  </a:lnTo>
                  <a:lnTo>
                    <a:pt x="113758" y="304006"/>
                  </a:lnTo>
                  <a:lnTo>
                    <a:pt x="116200" y="320128"/>
                  </a:lnTo>
                  <a:lnTo>
                    <a:pt x="117828" y="338216"/>
                  </a:lnTo>
                  <a:lnTo>
                    <a:pt x="117690" y="357616"/>
                  </a:lnTo>
                  <a:lnTo>
                    <a:pt x="116374" y="377891"/>
                  </a:lnTo>
                  <a:lnTo>
                    <a:pt x="114273" y="398748"/>
                  </a:lnTo>
                  <a:lnTo>
                    <a:pt x="110426" y="417547"/>
                  </a:lnTo>
                  <a:lnTo>
                    <a:pt x="105414" y="434974"/>
                  </a:lnTo>
                  <a:lnTo>
                    <a:pt x="89932" y="479620"/>
                  </a:lnTo>
                  <a:lnTo>
                    <a:pt x="55014" y="50653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883931" y="3094248"/>
              <a:ext cx="118412" cy="290164"/>
            </a:xfrm>
            <a:custGeom>
              <a:avLst/>
              <a:gdLst/>
              <a:ahLst/>
              <a:cxnLst/>
              <a:rect l="0" t="0" r="0" b="0"/>
              <a:pathLst>
                <a:path w="118412" h="290164">
                  <a:moveTo>
                    <a:pt x="99104" y="0"/>
                  </a:moveTo>
                  <a:lnTo>
                    <a:pt x="68451" y="30653"/>
                  </a:lnTo>
                  <a:lnTo>
                    <a:pt x="65210" y="38788"/>
                  </a:lnTo>
                  <a:lnTo>
                    <a:pt x="64273" y="47882"/>
                  </a:lnTo>
                  <a:lnTo>
                    <a:pt x="64871" y="57615"/>
                  </a:lnTo>
                  <a:lnTo>
                    <a:pt x="67718" y="66551"/>
                  </a:lnTo>
                  <a:lnTo>
                    <a:pt x="72062" y="74955"/>
                  </a:lnTo>
                  <a:lnTo>
                    <a:pt x="96617" y="111871"/>
                  </a:lnTo>
                  <a:lnTo>
                    <a:pt x="102340" y="123521"/>
                  </a:lnTo>
                  <a:lnTo>
                    <a:pt x="107379" y="136182"/>
                  </a:lnTo>
                  <a:lnTo>
                    <a:pt x="111962" y="149516"/>
                  </a:lnTo>
                  <a:lnTo>
                    <a:pt x="115017" y="163300"/>
                  </a:lnTo>
                  <a:lnTo>
                    <a:pt x="117054" y="177383"/>
                  </a:lnTo>
                  <a:lnTo>
                    <a:pt x="118411" y="191666"/>
                  </a:lnTo>
                  <a:lnTo>
                    <a:pt x="116870" y="206082"/>
                  </a:lnTo>
                  <a:lnTo>
                    <a:pt x="113395" y="220586"/>
                  </a:lnTo>
                  <a:lnTo>
                    <a:pt x="108631" y="235150"/>
                  </a:lnTo>
                  <a:lnTo>
                    <a:pt x="103008" y="248530"/>
                  </a:lnTo>
                  <a:lnTo>
                    <a:pt x="96813" y="261120"/>
                  </a:lnTo>
                  <a:lnTo>
                    <a:pt x="90236" y="273184"/>
                  </a:lnTo>
                  <a:lnTo>
                    <a:pt x="79733" y="281227"/>
                  </a:lnTo>
                  <a:lnTo>
                    <a:pt x="66614" y="286589"/>
                  </a:lnTo>
                  <a:lnTo>
                    <a:pt x="51750" y="290163"/>
                  </a:lnTo>
                  <a:lnTo>
                    <a:pt x="39394" y="288876"/>
                  </a:lnTo>
                  <a:lnTo>
                    <a:pt x="28710" y="284347"/>
                  </a:lnTo>
                  <a:lnTo>
                    <a:pt x="0" y="26427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p:cNvGrpSpPr/>
          <p:nvPr/>
        </p:nvGrpSpPr>
        <p:grpSpPr>
          <a:xfrm>
            <a:off x="1685723" y="5137556"/>
            <a:ext cx="988216" cy="390248"/>
            <a:chOff x="1685723" y="5137556"/>
            <a:chExt cx="988216" cy="390248"/>
          </a:xfrm>
        </p:grpSpPr>
        <p:sp>
          <p:nvSpPr>
            <p:cNvPr id="15" name="Freeform 14"/>
            <p:cNvSpPr/>
            <p:nvPr/>
          </p:nvSpPr>
          <p:spPr>
            <a:xfrm>
              <a:off x="1685723" y="5137556"/>
              <a:ext cx="363382" cy="236086"/>
            </a:xfrm>
            <a:custGeom>
              <a:avLst/>
              <a:gdLst/>
              <a:ahLst/>
              <a:cxnLst/>
              <a:rect l="0" t="0" r="0" b="0"/>
              <a:pathLst>
                <a:path w="363382" h="236086">
                  <a:moveTo>
                    <a:pt x="0" y="48889"/>
                  </a:moveTo>
                  <a:lnTo>
                    <a:pt x="11691" y="37197"/>
                  </a:lnTo>
                  <a:lnTo>
                    <a:pt x="20029" y="32530"/>
                  </a:lnTo>
                  <a:lnTo>
                    <a:pt x="30482" y="28195"/>
                  </a:lnTo>
                  <a:lnTo>
                    <a:pt x="76576" y="12446"/>
                  </a:lnTo>
                  <a:lnTo>
                    <a:pt x="88979" y="8688"/>
                  </a:lnTo>
                  <a:lnTo>
                    <a:pt x="115811" y="1250"/>
                  </a:lnTo>
                  <a:lnTo>
                    <a:pt x="129818" y="0"/>
                  </a:lnTo>
                  <a:lnTo>
                    <a:pt x="144050" y="391"/>
                  </a:lnTo>
                  <a:lnTo>
                    <a:pt x="158432" y="1875"/>
                  </a:lnTo>
                  <a:lnTo>
                    <a:pt x="171691" y="4087"/>
                  </a:lnTo>
                  <a:lnTo>
                    <a:pt x="184200" y="6786"/>
                  </a:lnTo>
                  <a:lnTo>
                    <a:pt x="196210" y="9809"/>
                  </a:lnTo>
                  <a:lnTo>
                    <a:pt x="205441" y="15494"/>
                  </a:lnTo>
                  <a:lnTo>
                    <a:pt x="212818" y="22955"/>
                  </a:lnTo>
                  <a:lnTo>
                    <a:pt x="218959" y="31600"/>
                  </a:lnTo>
                  <a:lnTo>
                    <a:pt x="220607" y="41033"/>
                  </a:lnTo>
                  <a:lnTo>
                    <a:pt x="219258" y="50993"/>
                  </a:lnTo>
                  <a:lnTo>
                    <a:pt x="215912" y="61303"/>
                  </a:lnTo>
                  <a:lnTo>
                    <a:pt x="210010" y="71847"/>
                  </a:lnTo>
                  <a:lnTo>
                    <a:pt x="202406" y="82547"/>
                  </a:lnTo>
                  <a:lnTo>
                    <a:pt x="193665" y="93351"/>
                  </a:lnTo>
                  <a:lnTo>
                    <a:pt x="184168" y="103000"/>
                  </a:lnTo>
                  <a:lnTo>
                    <a:pt x="174166" y="111880"/>
                  </a:lnTo>
                  <a:lnTo>
                    <a:pt x="163827" y="120247"/>
                  </a:lnTo>
                  <a:lnTo>
                    <a:pt x="153264" y="129496"/>
                  </a:lnTo>
                  <a:lnTo>
                    <a:pt x="142552" y="139332"/>
                  </a:lnTo>
                  <a:lnTo>
                    <a:pt x="131740" y="149560"/>
                  </a:lnTo>
                  <a:lnTo>
                    <a:pt x="120861" y="158826"/>
                  </a:lnTo>
                  <a:lnTo>
                    <a:pt x="109938" y="167450"/>
                  </a:lnTo>
                  <a:lnTo>
                    <a:pt x="98986" y="175646"/>
                  </a:lnTo>
                  <a:lnTo>
                    <a:pt x="95354" y="182334"/>
                  </a:lnTo>
                  <a:lnTo>
                    <a:pt x="96604" y="188016"/>
                  </a:lnTo>
                  <a:lnTo>
                    <a:pt x="101108" y="193027"/>
                  </a:lnTo>
                  <a:lnTo>
                    <a:pt x="109004" y="196369"/>
                  </a:lnTo>
                  <a:lnTo>
                    <a:pt x="119163" y="198596"/>
                  </a:lnTo>
                  <a:lnTo>
                    <a:pt x="130829" y="200081"/>
                  </a:lnTo>
                  <a:lnTo>
                    <a:pt x="144724" y="201071"/>
                  </a:lnTo>
                  <a:lnTo>
                    <a:pt x="160105" y="201731"/>
                  </a:lnTo>
                  <a:lnTo>
                    <a:pt x="176476" y="202171"/>
                  </a:lnTo>
                  <a:lnTo>
                    <a:pt x="192285" y="203687"/>
                  </a:lnTo>
                  <a:lnTo>
                    <a:pt x="207718" y="205922"/>
                  </a:lnTo>
                  <a:lnTo>
                    <a:pt x="222900" y="208635"/>
                  </a:lnTo>
                  <a:lnTo>
                    <a:pt x="239140" y="210444"/>
                  </a:lnTo>
                  <a:lnTo>
                    <a:pt x="256083" y="211650"/>
                  </a:lnTo>
                  <a:lnTo>
                    <a:pt x="273497" y="212454"/>
                  </a:lnTo>
                  <a:lnTo>
                    <a:pt x="288776" y="214214"/>
                  </a:lnTo>
                  <a:lnTo>
                    <a:pt x="302633" y="216610"/>
                  </a:lnTo>
                  <a:lnTo>
                    <a:pt x="363381" y="23608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096012" y="5145278"/>
              <a:ext cx="286847" cy="257417"/>
            </a:xfrm>
            <a:custGeom>
              <a:avLst/>
              <a:gdLst/>
              <a:ahLst/>
              <a:cxnLst/>
              <a:rect l="0" t="0" r="0" b="0"/>
              <a:pathLst>
                <a:path w="286847" h="257417">
                  <a:moveTo>
                    <a:pt x="118266" y="19143"/>
                  </a:moveTo>
                  <a:lnTo>
                    <a:pt x="100729" y="13298"/>
                  </a:lnTo>
                  <a:lnTo>
                    <a:pt x="91892" y="14023"/>
                  </a:lnTo>
                  <a:lnTo>
                    <a:pt x="82331" y="16953"/>
                  </a:lnTo>
                  <a:lnTo>
                    <a:pt x="72286" y="21354"/>
                  </a:lnTo>
                  <a:lnTo>
                    <a:pt x="63142" y="26734"/>
                  </a:lnTo>
                  <a:lnTo>
                    <a:pt x="54600" y="32769"/>
                  </a:lnTo>
                  <a:lnTo>
                    <a:pt x="46457" y="39239"/>
                  </a:lnTo>
                  <a:lnTo>
                    <a:pt x="38582" y="45999"/>
                  </a:lnTo>
                  <a:lnTo>
                    <a:pt x="30885" y="52953"/>
                  </a:lnTo>
                  <a:lnTo>
                    <a:pt x="23307" y="60036"/>
                  </a:lnTo>
                  <a:lnTo>
                    <a:pt x="17031" y="68428"/>
                  </a:lnTo>
                  <a:lnTo>
                    <a:pt x="11624" y="77694"/>
                  </a:lnTo>
                  <a:lnTo>
                    <a:pt x="6795" y="87541"/>
                  </a:lnTo>
                  <a:lnTo>
                    <a:pt x="3576" y="99000"/>
                  </a:lnTo>
                  <a:lnTo>
                    <a:pt x="1430" y="111534"/>
                  </a:lnTo>
                  <a:lnTo>
                    <a:pt x="0" y="124783"/>
                  </a:lnTo>
                  <a:lnTo>
                    <a:pt x="1493" y="138510"/>
                  </a:lnTo>
                  <a:lnTo>
                    <a:pt x="4935" y="152555"/>
                  </a:lnTo>
                  <a:lnTo>
                    <a:pt x="9677" y="166813"/>
                  </a:lnTo>
                  <a:lnTo>
                    <a:pt x="15286" y="179989"/>
                  </a:lnTo>
                  <a:lnTo>
                    <a:pt x="21472" y="192443"/>
                  </a:lnTo>
                  <a:lnTo>
                    <a:pt x="28043" y="204417"/>
                  </a:lnTo>
                  <a:lnTo>
                    <a:pt x="36094" y="213622"/>
                  </a:lnTo>
                  <a:lnTo>
                    <a:pt x="45132" y="220983"/>
                  </a:lnTo>
                  <a:lnTo>
                    <a:pt x="64962" y="233648"/>
                  </a:lnTo>
                  <a:lnTo>
                    <a:pt x="86011" y="247433"/>
                  </a:lnTo>
                  <a:lnTo>
                    <a:pt x="99209" y="252088"/>
                  </a:lnTo>
                  <a:lnTo>
                    <a:pt x="114126" y="255191"/>
                  </a:lnTo>
                  <a:lnTo>
                    <a:pt x="130188" y="257260"/>
                  </a:lnTo>
                  <a:lnTo>
                    <a:pt x="145790" y="257416"/>
                  </a:lnTo>
                  <a:lnTo>
                    <a:pt x="161085" y="256296"/>
                  </a:lnTo>
                  <a:lnTo>
                    <a:pt x="176176" y="254326"/>
                  </a:lnTo>
                  <a:lnTo>
                    <a:pt x="189907" y="251789"/>
                  </a:lnTo>
                  <a:lnTo>
                    <a:pt x="202732" y="248875"/>
                  </a:lnTo>
                  <a:lnTo>
                    <a:pt x="214952" y="245708"/>
                  </a:lnTo>
                  <a:lnTo>
                    <a:pt x="225546" y="241150"/>
                  </a:lnTo>
                  <a:lnTo>
                    <a:pt x="235056" y="235664"/>
                  </a:lnTo>
                  <a:lnTo>
                    <a:pt x="243842" y="229560"/>
                  </a:lnTo>
                  <a:lnTo>
                    <a:pt x="252147" y="223043"/>
                  </a:lnTo>
                  <a:lnTo>
                    <a:pt x="260131" y="216252"/>
                  </a:lnTo>
                  <a:lnTo>
                    <a:pt x="267900" y="209278"/>
                  </a:lnTo>
                  <a:lnTo>
                    <a:pt x="274303" y="200958"/>
                  </a:lnTo>
                  <a:lnTo>
                    <a:pt x="279796" y="191740"/>
                  </a:lnTo>
                  <a:lnTo>
                    <a:pt x="284681" y="181925"/>
                  </a:lnTo>
                  <a:lnTo>
                    <a:pt x="286714" y="170487"/>
                  </a:lnTo>
                  <a:lnTo>
                    <a:pt x="286846" y="157968"/>
                  </a:lnTo>
                  <a:lnTo>
                    <a:pt x="285710" y="144728"/>
                  </a:lnTo>
                  <a:lnTo>
                    <a:pt x="283730" y="132231"/>
                  </a:lnTo>
                  <a:lnTo>
                    <a:pt x="281186" y="120228"/>
                  </a:lnTo>
                  <a:lnTo>
                    <a:pt x="278266" y="108557"/>
                  </a:lnTo>
                  <a:lnTo>
                    <a:pt x="275096" y="97105"/>
                  </a:lnTo>
                  <a:lnTo>
                    <a:pt x="268312" y="74593"/>
                  </a:lnTo>
                  <a:lnTo>
                    <a:pt x="262343" y="64674"/>
                  </a:lnTo>
                  <a:lnTo>
                    <a:pt x="254693" y="55615"/>
                  </a:lnTo>
                  <a:lnTo>
                    <a:pt x="245922" y="47128"/>
                  </a:lnTo>
                  <a:lnTo>
                    <a:pt x="236405" y="39024"/>
                  </a:lnTo>
                  <a:lnTo>
                    <a:pt x="226389" y="31173"/>
                  </a:lnTo>
                  <a:lnTo>
                    <a:pt x="216042" y="23493"/>
                  </a:lnTo>
                  <a:lnTo>
                    <a:pt x="204249" y="17149"/>
                  </a:lnTo>
                  <a:lnTo>
                    <a:pt x="191494" y="11696"/>
                  </a:lnTo>
                  <a:lnTo>
                    <a:pt x="178096" y="6838"/>
                  </a:lnTo>
                  <a:lnTo>
                    <a:pt x="164270" y="3599"/>
                  </a:lnTo>
                  <a:lnTo>
                    <a:pt x="150159" y="1439"/>
                  </a:lnTo>
                  <a:lnTo>
                    <a:pt x="135857" y="0"/>
                  </a:lnTo>
                  <a:lnTo>
                    <a:pt x="122652" y="263"/>
                  </a:lnTo>
                  <a:lnTo>
                    <a:pt x="110178" y="1663"/>
                  </a:lnTo>
                  <a:lnTo>
                    <a:pt x="74219" y="813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448503" y="5159098"/>
              <a:ext cx="225436" cy="368706"/>
            </a:xfrm>
            <a:custGeom>
              <a:avLst/>
              <a:gdLst/>
              <a:ahLst/>
              <a:cxnLst/>
              <a:rect l="0" t="0" r="0" b="0"/>
              <a:pathLst>
                <a:path w="225436" h="368706">
                  <a:moveTo>
                    <a:pt x="184214" y="16335"/>
                  </a:moveTo>
                  <a:lnTo>
                    <a:pt x="166677" y="10489"/>
                  </a:lnTo>
                  <a:lnTo>
                    <a:pt x="156617" y="7544"/>
                  </a:lnTo>
                  <a:lnTo>
                    <a:pt x="132389" y="1009"/>
                  </a:lnTo>
                  <a:lnTo>
                    <a:pt x="119076" y="0"/>
                  </a:lnTo>
                  <a:lnTo>
                    <a:pt x="105307" y="551"/>
                  </a:lnTo>
                  <a:lnTo>
                    <a:pt x="91234" y="2142"/>
                  </a:lnTo>
                  <a:lnTo>
                    <a:pt x="78181" y="4426"/>
                  </a:lnTo>
                  <a:lnTo>
                    <a:pt x="65809" y="7172"/>
                  </a:lnTo>
                  <a:lnTo>
                    <a:pt x="53890" y="10227"/>
                  </a:lnTo>
                  <a:lnTo>
                    <a:pt x="43497" y="15933"/>
                  </a:lnTo>
                  <a:lnTo>
                    <a:pt x="34121" y="23408"/>
                  </a:lnTo>
                  <a:lnTo>
                    <a:pt x="1492" y="55933"/>
                  </a:lnTo>
                  <a:lnTo>
                    <a:pt x="0" y="62310"/>
                  </a:lnTo>
                  <a:lnTo>
                    <a:pt x="2676" y="67784"/>
                  </a:lnTo>
                  <a:lnTo>
                    <a:pt x="8131" y="72658"/>
                  </a:lnTo>
                  <a:lnTo>
                    <a:pt x="16662" y="75907"/>
                  </a:lnTo>
                  <a:lnTo>
                    <a:pt x="27243" y="78073"/>
                  </a:lnTo>
                  <a:lnTo>
                    <a:pt x="39191" y="79517"/>
                  </a:lnTo>
                  <a:lnTo>
                    <a:pt x="50827" y="81703"/>
                  </a:lnTo>
                  <a:lnTo>
                    <a:pt x="62254" y="84384"/>
                  </a:lnTo>
                  <a:lnTo>
                    <a:pt x="73543" y="87394"/>
                  </a:lnTo>
                  <a:lnTo>
                    <a:pt x="95875" y="94003"/>
                  </a:lnTo>
                  <a:lnTo>
                    <a:pt x="106968" y="97478"/>
                  </a:lnTo>
                  <a:lnTo>
                    <a:pt x="116811" y="102241"/>
                  </a:lnTo>
                  <a:lnTo>
                    <a:pt x="125820" y="107864"/>
                  </a:lnTo>
                  <a:lnTo>
                    <a:pt x="134273" y="114059"/>
                  </a:lnTo>
                  <a:lnTo>
                    <a:pt x="142356" y="120637"/>
                  </a:lnTo>
                  <a:lnTo>
                    <a:pt x="150191" y="127469"/>
                  </a:lnTo>
                  <a:lnTo>
                    <a:pt x="157861" y="134471"/>
                  </a:lnTo>
                  <a:lnTo>
                    <a:pt x="172910" y="148776"/>
                  </a:lnTo>
                  <a:lnTo>
                    <a:pt x="180348" y="156016"/>
                  </a:lnTo>
                  <a:lnTo>
                    <a:pt x="187754" y="164514"/>
                  </a:lnTo>
                  <a:lnTo>
                    <a:pt x="195139" y="173849"/>
                  </a:lnTo>
                  <a:lnTo>
                    <a:pt x="202509" y="183744"/>
                  </a:lnTo>
                  <a:lnTo>
                    <a:pt x="208646" y="194010"/>
                  </a:lnTo>
                  <a:lnTo>
                    <a:pt x="213960" y="204525"/>
                  </a:lnTo>
                  <a:lnTo>
                    <a:pt x="218727" y="215205"/>
                  </a:lnTo>
                  <a:lnTo>
                    <a:pt x="221905" y="227220"/>
                  </a:lnTo>
                  <a:lnTo>
                    <a:pt x="224023" y="240123"/>
                  </a:lnTo>
                  <a:lnTo>
                    <a:pt x="225435" y="253620"/>
                  </a:lnTo>
                  <a:lnTo>
                    <a:pt x="225153" y="266288"/>
                  </a:lnTo>
                  <a:lnTo>
                    <a:pt x="223742" y="278404"/>
                  </a:lnTo>
                  <a:lnTo>
                    <a:pt x="221578" y="290152"/>
                  </a:lnTo>
                  <a:lnTo>
                    <a:pt x="217687" y="300431"/>
                  </a:lnTo>
                  <a:lnTo>
                    <a:pt x="212647" y="309730"/>
                  </a:lnTo>
                  <a:lnTo>
                    <a:pt x="206840" y="318377"/>
                  </a:lnTo>
                  <a:lnTo>
                    <a:pt x="199298" y="326588"/>
                  </a:lnTo>
                  <a:lnTo>
                    <a:pt x="190599" y="334510"/>
                  </a:lnTo>
                  <a:lnTo>
                    <a:pt x="181130" y="342237"/>
                  </a:lnTo>
                  <a:lnTo>
                    <a:pt x="171146" y="348613"/>
                  </a:lnTo>
                  <a:lnTo>
                    <a:pt x="160820" y="354087"/>
                  </a:lnTo>
                  <a:lnTo>
                    <a:pt x="118144" y="3687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p:cNvGrpSpPr/>
          <p:nvPr/>
        </p:nvGrpSpPr>
        <p:grpSpPr>
          <a:xfrm>
            <a:off x="2219275" y="2940086"/>
            <a:ext cx="798847" cy="466938"/>
            <a:chOff x="2219275" y="2940086"/>
            <a:chExt cx="798847" cy="466938"/>
          </a:xfrm>
        </p:grpSpPr>
        <p:sp>
          <p:nvSpPr>
            <p:cNvPr id="19" name="Freeform 18"/>
            <p:cNvSpPr/>
            <p:nvPr/>
          </p:nvSpPr>
          <p:spPr>
            <a:xfrm>
              <a:off x="2219275" y="2940086"/>
              <a:ext cx="39050" cy="429452"/>
            </a:xfrm>
            <a:custGeom>
              <a:avLst/>
              <a:gdLst/>
              <a:ahLst/>
              <a:cxnLst/>
              <a:rect l="0" t="0" r="0" b="0"/>
              <a:pathLst>
                <a:path w="39050" h="429452">
                  <a:moveTo>
                    <a:pt x="39049" y="0"/>
                  </a:moveTo>
                  <a:lnTo>
                    <a:pt x="33203" y="17537"/>
                  </a:lnTo>
                  <a:lnTo>
                    <a:pt x="31481" y="27597"/>
                  </a:lnTo>
                  <a:lnTo>
                    <a:pt x="30333" y="39198"/>
                  </a:lnTo>
                  <a:lnTo>
                    <a:pt x="29568" y="51826"/>
                  </a:lnTo>
                  <a:lnTo>
                    <a:pt x="28718" y="78907"/>
                  </a:lnTo>
                  <a:lnTo>
                    <a:pt x="28491" y="92981"/>
                  </a:lnTo>
                  <a:lnTo>
                    <a:pt x="27116" y="106033"/>
                  </a:lnTo>
                  <a:lnTo>
                    <a:pt x="24976" y="118406"/>
                  </a:lnTo>
                  <a:lnTo>
                    <a:pt x="22326" y="130325"/>
                  </a:lnTo>
                  <a:lnTo>
                    <a:pt x="20559" y="144388"/>
                  </a:lnTo>
                  <a:lnTo>
                    <a:pt x="19381" y="159881"/>
                  </a:lnTo>
                  <a:lnTo>
                    <a:pt x="18596" y="176327"/>
                  </a:lnTo>
                  <a:lnTo>
                    <a:pt x="16849" y="190962"/>
                  </a:lnTo>
                  <a:lnTo>
                    <a:pt x="14461" y="204389"/>
                  </a:lnTo>
                  <a:lnTo>
                    <a:pt x="11645" y="217011"/>
                  </a:lnTo>
                  <a:lnTo>
                    <a:pt x="9768" y="230319"/>
                  </a:lnTo>
                  <a:lnTo>
                    <a:pt x="8517" y="244086"/>
                  </a:lnTo>
                  <a:lnTo>
                    <a:pt x="7683" y="258158"/>
                  </a:lnTo>
                  <a:lnTo>
                    <a:pt x="5903" y="271209"/>
                  </a:lnTo>
                  <a:lnTo>
                    <a:pt x="3493" y="283581"/>
                  </a:lnTo>
                  <a:lnTo>
                    <a:pt x="663" y="295499"/>
                  </a:lnTo>
                  <a:lnTo>
                    <a:pt x="0" y="308339"/>
                  </a:lnTo>
                  <a:lnTo>
                    <a:pt x="781" y="321792"/>
                  </a:lnTo>
                  <a:lnTo>
                    <a:pt x="2525" y="335655"/>
                  </a:lnTo>
                  <a:lnTo>
                    <a:pt x="3688" y="349792"/>
                  </a:lnTo>
                  <a:lnTo>
                    <a:pt x="4463" y="364110"/>
                  </a:lnTo>
                  <a:lnTo>
                    <a:pt x="17026" y="4294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260092" y="2955765"/>
              <a:ext cx="277531" cy="451259"/>
            </a:xfrm>
            <a:custGeom>
              <a:avLst/>
              <a:gdLst/>
              <a:ahLst/>
              <a:cxnLst/>
              <a:rect l="0" t="0" r="0" b="0"/>
              <a:pathLst>
                <a:path w="277531" h="451259">
                  <a:moveTo>
                    <a:pt x="185428" y="6344"/>
                  </a:moveTo>
                  <a:lnTo>
                    <a:pt x="167891" y="499"/>
                  </a:lnTo>
                  <a:lnTo>
                    <a:pt x="157832" y="0"/>
                  </a:lnTo>
                  <a:lnTo>
                    <a:pt x="146231" y="892"/>
                  </a:lnTo>
                  <a:lnTo>
                    <a:pt x="133603" y="2709"/>
                  </a:lnTo>
                  <a:lnTo>
                    <a:pt x="121514" y="6368"/>
                  </a:lnTo>
                  <a:lnTo>
                    <a:pt x="109784" y="11254"/>
                  </a:lnTo>
                  <a:lnTo>
                    <a:pt x="98294" y="16959"/>
                  </a:lnTo>
                  <a:lnTo>
                    <a:pt x="88186" y="24432"/>
                  </a:lnTo>
                  <a:lnTo>
                    <a:pt x="79001" y="33085"/>
                  </a:lnTo>
                  <a:lnTo>
                    <a:pt x="70431" y="42524"/>
                  </a:lnTo>
                  <a:lnTo>
                    <a:pt x="63493" y="52487"/>
                  </a:lnTo>
                  <a:lnTo>
                    <a:pt x="57645" y="62800"/>
                  </a:lnTo>
                  <a:lnTo>
                    <a:pt x="52523" y="73346"/>
                  </a:lnTo>
                  <a:lnTo>
                    <a:pt x="46661" y="84047"/>
                  </a:lnTo>
                  <a:lnTo>
                    <a:pt x="40306" y="94851"/>
                  </a:lnTo>
                  <a:lnTo>
                    <a:pt x="33622" y="105725"/>
                  </a:lnTo>
                  <a:lnTo>
                    <a:pt x="27943" y="117868"/>
                  </a:lnTo>
                  <a:lnTo>
                    <a:pt x="22933" y="130857"/>
                  </a:lnTo>
                  <a:lnTo>
                    <a:pt x="18370" y="144411"/>
                  </a:lnTo>
                  <a:lnTo>
                    <a:pt x="15328" y="158341"/>
                  </a:lnTo>
                  <a:lnTo>
                    <a:pt x="13300" y="172521"/>
                  </a:lnTo>
                  <a:lnTo>
                    <a:pt x="11947" y="186869"/>
                  </a:lnTo>
                  <a:lnTo>
                    <a:pt x="9823" y="200104"/>
                  </a:lnTo>
                  <a:lnTo>
                    <a:pt x="7182" y="212598"/>
                  </a:lnTo>
                  <a:lnTo>
                    <a:pt x="4199" y="224599"/>
                  </a:lnTo>
                  <a:lnTo>
                    <a:pt x="2210" y="238716"/>
                  </a:lnTo>
                  <a:lnTo>
                    <a:pt x="884" y="254246"/>
                  </a:lnTo>
                  <a:lnTo>
                    <a:pt x="0" y="270716"/>
                  </a:lnTo>
                  <a:lnTo>
                    <a:pt x="634" y="285367"/>
                  </a:lnTo>
                  <a:lnTo>
                    <a:pt x="2280" y="298804"/>
                  </a:lnTo>
                  <a:lnTo>
                    <a:pt x="4601" y="311434"/>
                  </a:lnTo>
                  <a:lnTo>
                    <a:pt x="7372" y="323523"/>
                  </a:lnTo>
                  <a:lnTo>
                    <a:pt x="10443" y="335254"/>
                  </a:lnTo>
                  <a:lnTo>
                    <a:pt x="13714" y="346745"/>
                  </a:lnTo>
                  <a:lnTo>
                    <a:pt x="18341" y="356852"/>
                  </a:lnTo>
                  <a:lnTo>
                    <a:pt x="23873" y="366037"/>
                  </a:lnTo>
                  <a:lnTo>
                    <a:pt x="30008" y="374608"/>
                  </a:lnTo>
                  <a:lnTo>
                    <a:pt x="36545" y="382769"/>
                  </a:lnTo>
                  <a:lnTo>
                    <a:pt x="43350" y="390656"/>
                  </a:lnTo>
                  <a:lnTo>
                    <a:pt x="50334" y="398362"/>
                  </a:lnTo>
                  <a:lnTo>
                    <a:pt x="64619" y="413448"/>
                  </a:lnTo>
                  <a:lnTo>
                    <a:pt x="71854" y="420897"/>
                  </a:lnTo>
                  <a:lnTo>
                    <a:pt x="80348" y="427087"/>
                  </a:lnTo>
                  <a:lnTo>
                    <a:pt x="89681" y="432437"/>
                  </a:lnTo>
                  <a:lnTo>
                    <a:pt x="99574" y="437227"/>
                  </a:lnTo>
                  <a:lnTo>
                    <a:pt x="109839" y="441643"/>
                  </a:lnTo>
                  <a:lnTo>
                    <a:pt x="120354" y="445811"/>
                  </a:lnTo>
                  <a:lnTo>
                    <a:pt x="131034" y="449814"/>
                  </a:lnTo>
                  <a:lnTo>
                    <a:pt x="143048" y="451258"/>
                  </a:lnTo>
                  <a:lnTo>
                    <a:pt x="155951" y="450998"/>
                  </a:lnTo>
                  <a:lnTo>
                    <a:pt x="169447" y="449601"/>
                  </a:lnTo>
                  <a:lnTo>
                    <a:pt x="182115" y="446223"/>
                  </a:lnTo>
                  <a:lnTo>
                    <a:pt x="194231" y="441523"/>
                  </a:lnTo>
                  <a:lnTo>
                    <a:pt x="205979" y="435943"/>
                  </a:lnTo>
                  <a:lnTo>
                    <a:pt x="217481" y="431000"/>
                  </a:lnTo>
                  <a:lnTo>
                    <a:pt x="228820" y="426481"/>
                  </a:lnTo>
                  <a:lnTo>
                    <a:pt x="240050" y="422245"/>
                  </a:lnTo>
                  <a:lnTo>
                    <a:pt x="248760" y="415750"/>
                  </a:lnTo>
                  <a:lnTo>
                    <a:pt x="255790" y="407750"/>
                  </a:lnTo>
                  <a:lnTo>
                    <a:pt x="261700" y="398746"/>
                  </a:lnTo>
                  <a:lnTo>
                    <a:pt x="266864" y="389073"/>
                  </a:lnTo>
                  <a:lnTo>
                    <a:pt x="271530" y="378953"/>
                  </a:lnTo>
                  <a:lnTo>
                    <a:pt x="275864" y="368536"/>
                  </a:lnTo>
                  <a:lnTo>
                    <a:pt x="277530" y="357921"/>
                  </a:lnTo>
                  <a:lnTo>
                    <a:pt x="277417" y="347174"/>
                  </a:lnTo>
                  <a:lnTo>
                    <a:pt x="276118" y="336339"/>
                  </a:lnTo>
                  <a:lnTo>
                    <a:pt x="271582" y="327892"/>
                  </a:lnTo>
                  <a:lnTo>
                    <a:pt x="264887" y="321037"/>
                  </a:lnTo>
                  <a:lnTo>
                    <a:pt x="247661" y="308934"/>
                  </a:lnTo>
                  <a:lnTo>
                    <a:pt x="227769" y="295398"/>
                  </a:lnTo>
                  <a:lnTo>
                    <a:pt x="217326" y="292034"/>
                  </a:lnTo>
                  <a:lnTo>
                    <a:pt x="206694" y="291014"/>
                  </a:lnTo>
                  <a:lnTo>
                    <a:pt x="195935" y="291557"/>
                  </a:lnTo>
                  <a:lnTo>
                    <a:pt x="186315" y="294367"/>
                  </a:lnTo>
                  <a:lnTo>
                    <a:pt x="177455" y="298687"/>
                  </a:lnTo>
                  <a:lnTo>
                    <a:pt x="169101" y="304014"/>
                  </a:lnTo>
                  <a:lnTo>
                    <a:pt x="162309" y="311236"/>
                  </a:lnTo>
                  <a:lnTo>
                    <a:pt x="156557" y="319721"/>
                  </a:lnTo>
                  <a:lnTo>
                    <a:pt x="151498" y="329048"/>
                  </a:lnTo>
                  <a:lnTo>
                    <a:pt x="146903" y="338937"/>
                  </a:lnTo>
                  <a:lnTo>
                    <a:pt x="142616" y="349200"/>
                  </a:lnTo>
                  <a:lnTo>
                    <a:pt x="130371" y="40276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641556" y="3259421"/>
              <a:ext cx="132342" cy="138183"/>
            </a:xfrm>
            <a:custGeom>
              <a:avLst/>
              <a:gdLst/>
              <a:ahLst/>
              <a:cxnLst/>
              <a:rect l="0" t="0" r="0" b="0"/>
              <a:pathLst>
                <a:path w="132342" h="138183">
                  <a:moveTo>
                    <a:pt x="57230" y="0"/>
                  </a:moveTo>
                  <a:lnTo>
                    <a:pt x="39693" y="11692"/>
                  </a:lnTo>
                  <a:lnTo>
                    <a:pt x="32080" y="18806"/>
                  </a:lnTo>
                  <a:lnTo>
                    <a:pt x="24558" y="27220"/>
                  </a:lnTo>
                  <a:lnTo>
                    <a:pt x="17096" y="36499"/>
                  </a:lnTo>
                  <a:lnTo>
                    <a:pt x="10898" y="46356"/>
                  </a:lnTo>
                  <a:lnTo>
                    <a:pt x="5543" y="56598"/>
                  </a:lnTo>
                  <a:lnTo>
                    <a:pt x="749" y="67096"/>
                  </a:lnTo>
                  <a:lnTo>
                    <a:pt x="0" y="77766"/>
                  </a:lnTo>
                  <a:lnTo>
                    <a:pt x="1947" y="88549"/>
                  </a:lnTo>
                  <a:lnTo>
                    <a:pt x="5693" y="99409"/>
                  </a:lnTo>
                  <a:lnTo>
                    <a:pt x="13084" y="109095"/>
                  </a:lnTo>
                  <a:lnTo>
                    <a:pt x="22905" y="118000"/>
                  </a:lnTo>
                  <a:lnTo>
                    <a:pt x="34347" y="126383"/>
                  </a:lnTo>
                  <a:lnTo>
                    <a:pt x="46869" y="131972"/>
                  </a:lnTo>
                  <a:lnTo>
                    <a:pt x="60111" y="135698"/>
                  </a:lnTo>
                  <a:lnTo>
                    <a:pt x="73833" y="138182"/>
                  </a:lnTo>
                  <a:lnTo>
                    <a:pt x="85428" y="137391"/>
                  </a:lnTo>
                  <a:lnTo>
                    <a:pt x="95605" y="134417"/>
                  </a:lnTo>
                  <a:lnTo>
                    <a:pt x="104836" y="129988"/>
                  </a:lnTo>
                  <a:lnTo>
                    <a:pt x="113438" y="124587"/>
                  </a:lnTo>
                  <a:lnTo>
                    <a:pt x="121619" y="118540"/>
                  </a:lnTo>
                  <a:lnTo>
                    <a:pt x="129520" y="112061"/>
                  </a:lnTo>
                  <a:lnTo>
                    <a:pt x="132341" y="104072"/>
                  </a:lnTo>
                  <a:lnTo>
                    <a:pt x="131774" y="95075"/>
                  </a:lnTo>
                  <a:lnTo>
                    <a:pt x="128949" y="85407"/>
                  </a:lnTo>
                  <a:lnTo>
                    <a:pt x="124619" y="76514"/>
                  </a:lnTo>
                  <a:lnTo>
                    <a:pt x="119285" y="68139"/>
                  </a:lnTo>
                  <a:lnTo>
                    <a:pt x="113282" y="60108"/>
                  </a:lnTo>
                  <a:lnTo>
                    <a:pt x="106833" y="52307"/>
                  </a:lnTo>
                  <a:lnTo>
                    <a:pt x="100087" y="44660"/>
                  </a:lnTo>
                  <a:lnTo>
                    <a:pt x="93142" y="37114"/>
                  </a:lnTo>
                  <a:lnTo>
                    <a:pt x="84842" y="30861"/>
                  </a:lnTo>
                  <a:lnTo>
                    <a:pt x="75638" y="25468"/>
                  </a:lnTo>
                  <a:lnTo>
                    <a:pt x="46219" y="110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775867" y="3266118"/>
              <a:ext cx="154163" cy="136455"/>
            </a:xfrm>
            <a:custGeom>
              <a:avLst/>
              <a:gdLst/>
              <a:ahLst/>
              <a:cxnLst/>
              <a:rect l="0" t="0" r="0" b="0"/>
              <a:pathLst>
                <a:path w="154163" h="136455">
                  <a:moveTo>
                    <a:pt x="0" y="15327"/>
                  </a:moveTo>
                  <a:lnTo>
                    <a:pt x="45980" y="0"/>
                  </a:lnTo>
                  <a:lnTo>
                    <a:pt x="55123" y="215"/>
                  </a:lnTo>
                  <a:lnTo>
                    <a:pt x="63666" y="2805"/>
                  </a:lnTo>
                  <a:lnTo>
                    <a:pt x="71808" y="6979"/>
                  </a:lnTo>
                  <a:lnTo>
                    <a:pt x="74790" y="13432"/>
                  </a:lnTo>
                  <a:lnTo>
                    <a:pt x="74330" y="21404"/>
                  </a:lnTo>
                  <a:lnTo>
                    <a:pt x="71576" y="30390"/>
                  </a:lnTo>
                  <a:lnTo>
                    <a:pt x="67294" y="38827"/>
                  </a:lnTo>
                  <a:lnTo>
                    <a:pt x="61992" y="46899"/>
                  </a:lnTo>
                  <a:lnTo>
                    <a:pt x="56010" y="54728"/>
                  </a:lnTo>
                  <a:lnTo>
                    <a:pt x="49575" y="63617"/>
                  </a:lnTo>
                  <a:lnTo>
                    <a:pt x="35900" y="83282"/>
                  </a:lnTo>
                  <a:lnTo>
                    <a:pt x="28827" y="92442"/>
                  </a:lnTo>
                  <a:lnTo>
                    <a:pt x="21665" y="100995"/>
                  </a:lnTo>
                  <a:lnTo>
                    <a:pt x="14444" y="109144"/>
                  </a:lnTo>
                  <a:lnTo>
                    <a:pt x="13300" y="115800"/>
                  </a:lnTo>
                  <a:lnTo>
                    <a:pt x="16208" y="121461"/>
                  </a:lnTo>
                  <a:lnTo>
                    <a:pt x="21817" y="126459"/>
                  </a:lnTo>
                  <a:lnTo>
                    <a:pt x="31674" y="129790"/>
                  </a:lnTo>
                  <a:lnTo>
                    <a:pt x="44362" y="132011"/>
                  </a:lnTo>
                  <a:lnTo>
                    <a:pt x="58939" y="133492"/>
                  </a:lnTo>
                  <a:lnTo>
                    <a:pt x="73551" y="134479"/>
                  </a:lnTo>
                  <a:lnTo>
                    <a:pt x="88186" y="135137"/>
                  </a:lnTo>
                  <a:lnTo>
                    <a:pt x="154162" y="1364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2996098" y="3391560"/>
              <a:ext cx="22024" cy="11013"/>
            </a:xfrm>
            <a:custGeom>
              <a:avLst/>
              <a:gdLst/>
              <a:ahLst/>
              <a:cxnLst/>
              <a:rect l="0" t="0" r="0" b="0"/>
              <a:pathLst>
                <a:path w="22024" h="11013">
                  <a:moveTo>
                    <a:pt x="22023" y="11012"/>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Group 27"/>
          <p:cNvGrpSpPr/>
          <p:nvPr/>
        </p:nvGrpSpPr>
        <p:grpSpPr>
          <a:xfrm>
            <a:off x="2291358" y="3754942"/>
            <a:ext cx="433873" cy="465042"/>
            <a:chOff x="2291358" y="3754942"/>
            <a:chExt cx="433873" cy="465042"/>
          </a:xfrm>
        </p:grpSpPr>
        <p:sp>
          <p:nvSpPr>
            <p:cNvPr id="25" name="Freeform 24"/>
            <p:cNvSpPr/>
            <p:nvPr/>
          </p:nvSpPr>
          <p:spPr>
            <a:xfrm>
              <a:off x="2291358" y="3754942"/>
              <a:ext cx="33036" cy="440463"/>
            </a:xfrm>
            <a:custGeom>
              <a:avLst/>
              <a:gdLst/>
              <a:ahLst/>
              <a:cxnLst/>
              <a:rect l="0" t="0" r="0" b="0"/>
              <a:pathLst>
                <a:path w="33036" h="440463">
                  <a:moveTo>
                    <a:pt x="0" y="0"/>
                  </a:moveTo>
                  <a:lnTo>
                    <a:pt x="11692" y="11691"/>
                  </a:lnTo>
                  <a:lnTo>
                    <a:pt x="15136" y="21253"/>
                  </a:lnTo>
                  <a:lnTo>
                    <a:pt x="17432" y="33744"/>
                  </a:lnTo>
                  <a:lnTo>
                    <a:pt x="18962" y="48190"/>
                  </a:lnTo>
                  <a:lnTo>
                    <a:pt x="19983" y="62714"/>
                  </a:lnTo>
                  <a:lnTo>
                    <a:pt x="20663" y="77291"/>
                  </a:lnTo>
                  <a:lnTo>
                    <a:pt x="21419" y="106538"/>
                  </a:lnTo>
                  <a:lnTo>
                    <a:pt x="22000" y="233386"/>
                  </a:lnTo>
                  <a:lnTo>
                    <a:pt x="23231" y="249801"/>
                  </a:lnTo>
                  <a:lnTo>
                    <a:pt x="25276" y="266861"/>
                  </a:lnTo>
                  <a:lnTo>
                    <a:pt x="27862" y="284352"/>
                  </a:lnTo>
                  <a:lnTo>
                    <a:pt x="28363" y="302131"/>
                  </a:lnTo>
                  <a:lnTo>
                    <a:pt x="27473" y="320101"/>
                  </a:lnTo>
                  <a:lnTo>
                    <a:pt x="25657" y="338198"/>
                  </a:lnTo>
                  <a:lnTo>
                    <a:pt x="24446" y="355157"/>
                  </a:lnTo>
                  <a:lnTo>
                    <a:pt x="23638" y="371357"/>
                  </a:lnTo>
                  <a:lnTo>
                    <a:pt x="33035" y="4404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2500578" y="3776965"/>
              <a:ext cx="224653" cy="443019"/>
            </a:xfrm>
            <a:custGeom>
              <a:avLst/>
              <a:gdLst/>
              <a:ahLst/>
              <a:cxnLst/>
              <a:rect l="0" t="0" r="0" b="0"/>
              <a:pathLst>
                <a:path w="224653" h="443019">
                  <a:moveTo>
                    <a:pt x="0" y="0"/>
                  </a:moveTo>
                  <a:lnTo>
                    <a:pt x="0" y="23383"/>
                  </a:lnTo>
                  <a:lnTo>
                    <a:pt x="1224" y="35165"/>
                  </a:lnTo>
                  <a:lnTo>
                    <a:pt x="3263" y="47913"/>
                  </a:lnTo>
                  <a:lnTo>
                    <a:pt x="5846" y="61306"/>
                  </a:lnTo>
                  <a:lnTo>
                    <a:pt x="7568" y="76352"/>
                  </a:lnTo>
                  <a:lnTo>
                    <a:pt x="8716" y="92501"/>
                  </a:lnTo>
                  <a:lnTo>
                    <a:pt x="9481" y="109384"/>
                  </a:lnTo>
                  <a:lnTo>
                    <a:pt x="11215" y="125533"/>
                  </a:lnTo>
                  <a:lnTo>
                    <a:pt x="13594" y="141194"/>
                  </a:lnTo>
                  <a:lnTo>
                    <a:pt x="16404" y="156528"/>
                  </a:lnTo>
                  <a:lnTo>
                    <a:pt x="18277" y="171645"/>
                  </a:lnTo>
                  <a:lnTo>
                    <a:pt x="19526" y="186617"/>
                  </a:lnTo>
                  <a:lnTo>
                    <a:pt x="20358" y="201492"/>
                  </a:lnTo>
                  <a:lnTo>
                    <a:pt x="21283" y="231071"/>
                  </a:lnTo>
                  <a:lnTo>
                    <a:pt x="21926" y="304631"/>
                  </a:lnTo>
                  <a:lnTo>
                    <a:pt x="21980" y="334007"/>
                  </a:lnTo>
                  <a:lnTo>
                    <a:pt x="23218" y="338905"/>
                  </a:lnTo>
                  <a:lnTo>
                    <a:pt x="25267" y="337275"/>
                  </a:lnTo>
                  <a:lnTo>
                    <a:pt x="30806" y="323638"/>
                  </a:lnTo>
                  <a:lnTo>
                    <a:pt x="37346" y="305342"/>
                  </a:lnTo>
                  <a:lnTo>
                    <a:pt x="47907" y="274405"/>
                  </a:lnTo>
                  <a:lnTo>
                    <a:pt x="53961" y="264912"/>
                  </a:lnTo>
                  <a:lnTo>
                    <a:pt x="61668" y="256136"/>
                  </a:lnTo>
                  <a:lnTo>
                    <a:pt x="70476" y="247838"/>
                  </a:lnTo>
                  <a:lnTo>
                    <a:pt x="81242" y="242306"/>
                  </a:lnTo>
                  <a:lnTo>
                    <a:pt x="93314" y="238618"/>
                  </a:lnTo>
                  <a:lnTo>
                    <a:pt x="106255" y="236160"/>
                  </a:lnTo>
                  <a:lnTo>
                    <a:pt x="118554" y="236968"/>
                  </a:lnTo>
                  <a:lnTo>
                    <a:pt x="130423" y="239953"/>
                  </a:lnTo>
                  <a:lnTo>
                    <a:pt x="142007" y="244391"/>
                  </a:lnTo>
                  <a:lnTo>
                    <a:pt x="152176" y="249796"/>
                  </a:lnTo>
                  <a:lnTo>
                    <a:pt x="161402" y="255847"/>
                  </a:lnTo>
                  <a:lnTo>
                    <a:pt x="170001" y="262327"/>
                  </a:lnTo>
                  <a:lnTo>
                    <a:pt x="178180" y="270318"/>
                  </a:lnTo>
                  <a:lnTo>
                    <a:pt x="186079" y="279316"/>
                  </a:lnTo>
                  <a:lnTo>
                    <a:pt x="193793" y="288986"/>
                  </a:lnTo>
                  <a:lnTo>
                    <a:pt x="200159" y="299102"/>
                  </a:lnTo>
                  <a:lnTo>
                    <a:pt x="205626" y="309517"/>
                  </a:lnTo>
                  <a:lnTo>
                    <a:pt x="210495" y="320131"/>
                  </a:lnTo>
                  <a:lnTo>
                    <a:pt x="214964" y="330877"/>
                  </a:lnTo>
                  <a:lnTo>
                    <a:pt x="219167" y="341712"/>
                  </a:lnTo>
                  <a:lnTo>
                    <a:pt x="223192" y="352606"/>
                  </a:lnTo>
                  <a:lnTo>
                    <a:pt x="224652" y="363539"/>
                  </a:lnTo>
                  <a:lnTo>
                    <a:pt x="224402" y="374498"/>
                  </a:lnTo>
                  <a:lnTo>
                    <a:pt x="223012" y="385475"/>
                  </a:lnTo>
                  <a:lnTo>
                    <a:pt x="220862" y="396463"/>
                  </a:lnTo>
                  <a:lnTo>
                    <a:pt x="218205" y="407459"/>
                  </a:lnTo>
                  <a:lnTo>
                    <a:pt x="215210" y="418460"/>
                  </a:lnTo>
                  <a:lnTo>
                    <a:pt x="209543" y="427018"/>
                  </a:lnTo>
                  <a:lnTo>
                    <a:pt x="202094" y="433946"/>
                  </a:lnTo>
                  <a:lnTo>
                    <a:pt x="193458" y="439789"/>
                  </a:lnTo>
                  <a:lnTo>
                    <a:pt x="182806" y="442461"/>
                  </a:lnTo>
                  <a:lnTo>
                    <a:pt x="170811" y="443018"/>
                  </a:lnTo>
                  <a:lnTo>
                    <a:pt x="157920" y="442166"/>
                  </a:lnTo>
                  <a:lnTo>
                    <a:pt x="145656" y="440375"/>
                  </a:lnTo>
                  <a:lnTo>
                    <a:pt x="133809" y="437957"/>
                  </a:lnTo>
                  <a:lnTo>
                    <a:pt x="122241" y="435122"/>
                  </a:lnTo>
                  <a:lnTo>
                    <a:pt x="110858" y="430784"/>
                  </a:lnTo>
                  <a:lnTo>
                    <a:pt x="99599" y="425446"/>
                  </a:lnTo>
                  <a:lnTo>
                    <a:pt x="88423" y="419440"/>
                  </a:lnTo>
                  <a:lnTo>
                    <a:pt x="77301" y="412988"/>
                  </a:lnTo>
                  <a:lnTo>
                    <a:pt x="55156" y="399295"/>
                  </a:lnTo>
                  <a:lnTo>
                    <a:pt x="45335" y="392218"/>
                  </a:lnTo>
                  <a:lnTo>
                    <a:pt x="36341" y="385053"/>
                  </a:lnTo>
                  <a:lnTo>
                    <a:pt x="11012" y="3633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2412486" y="3754942"/>
              <a:ext cx="44810" cy="407428"/>
            </a:xfrm>
            <a:custGeom>
              <a:avLst/>
              <a:gdLst/>
              <a:ahLst/>
              <a:cxnLst/>
              <a:rect l="0" t="0" r="0" b="0"/>
              <a:pathLst>
                <a:path w="44810" h="407428">
                  <a:moveTo>
                    <a:pt x="0" y="0"/>
                  </a:moveTo>
                  <a:lnTo>
                    <a:pt x="5846" y="17537"/>
                  </a:lnTo>
                  <a:lnTo>
                    <a:pt x="8791" y="27597"/>
                  </a:lnTo>
                  <a:lnTo>
                    <a:pt x="15326" y="51825"/>
                  </a:lnTo>
                  <a:lnTo>
                    <a:pt x="17558" y="65138"/>
                  </a:lnTo>
                  <a:lnTo>
                    <a:pt x="19046" y="78907"/>
                  </a:lnTo>
                  <a:lnTo>
                    <a:pt x="20039" y="92980"/>
                  </a:lnTo>
                  <a:lnTo>
                    <a:pt x="20700" y="107257"/>
                  </a:lnTo>
                  <a:lnTo>
                    <a:pt x="21435" y="136170"/>
                  </a:lnTo>
                  <a:lnTo>
                    <a:pt x="21849" y="179962"/>
                  </a:lnTo>
                  <a:lnTo>
                    <a:pt x="23130" y="195832"/>
                  </a:lnTo>
                  <a:lnTo>
                    <a:pt x="25208" y="212530"/>
                  </a:lnTo>
                  <a:lnTo>
                    <a:pt x="27817" y="229779"/>
                  </a:lnTo>
                  <a:lnTo>
                    <a:pt x="29556" y="246173"/>
                  </a:lnTo>
                  <a:lnTo>
                    <a:pt x="30716" y="261995"/>
                  </a:lnTo>
                  <a:lnTo>
                    <a:pt x="31488" y="277438"/>
                  </a:lnTo>
                  <a:lnTo>
                    <a:pt x="33227" y="292627"/>
                  </a:lnTo>
                  <a:lnTo>
                    <a:pt x="35610" y="307648"/>
                  </a:lnTo>
                  <a:lnTo>
                    <a:pt x="38422" y="322555"/>
                  </a:lnTo>
                  <a:lnTo>
                    <a:pt x="44809" y="352170"/>
                  </a:lnTo>
                  <a:lnTo>
                    <a:pt x="44046" y="4074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 name="Group 30"/>
          <p:cNvGrpSpPr/>
          <p:nvPr/>
        </p:nvGrpSpPr>
        <p:grpSpPr>
          <a:xfrm>
            <a:off x="1619653" y="5362630"/>
            <a:ext cx="154163" cy="198209"/>
            <a:chOff x="1619653" y="5362630"/>
            <a:chExt cx="154163" cy="198209"/>
          </a:xfrm>
        </p:grpSpPr>
        <p:sp>
          <p:nvSpPr>
            <p:cNvPr id="29" name="Freeform 28"/>
            <p:cNvSpPr/>
            <p:nvPr/>
          </p:nvSpPr>
          <p:spPr>
            <a:xfrm>
              <a:off x="1619653" y="5373641"/>
              <a:ext cx="132140" cy="176186"/>
            </a:xfrm>
            <a:custGeom>
              <a:avLst/>
              <a:gdLst/>
              <a:ahLst/>
              <a:cxnLst/>
              <a:rect l="0" t="0" r="0" b="0"/>
              <a:pathLst>
                <a:path w="132140" h="176186">
                  <a:moveTo>
                    <a:pt x="132139" y="0"/>
                  </a:moveTo>
                  <a:lnTo>
                    <a:pt x="120448" y="17537"/>
                  </a:lnTo>
                  <a:lnTo>
                    <a:pt x="114557" y="27597"/>
                  </a:lnTo>
                  <a:lnTo>
                    <a:pt x="108183" y="39198"/>
                  </a:lnTo>
                  <a:lnTo>
                    <a:pt x="101486" y="51825"/>
                  </a:lnTo>
                  <a:lnTo>
                    <a:pt x="94575" y="62691"/>
                  </a:lnTo>
                  <a:lnTo>
                    <a:pt x="87520" y="72382"/>
                  </a:lnTo>
                  <a:lnTo>
                    <a:pt x="80370" y="81289"/>
                  </a:lnTo>
                  <a:lnTo>
                    <a:pt x="73156" y="90898"/>
                  </a:lnTo>
                  <a:lnTo>
                    <a:pt x="58615" y="111363"/>
                  </a:lnTo>
                  <a:lnTo>
                    <a:pt x="51312" y="120735"/>
                  </a:lnTo>
                  <a:lnTo>
                    <a:pt x="43996" y="129431"/>
                  </a:lnTo>
                  <a:lnTo>
                    <a:pt x="36672" y="137674"/>
                  </a:lnTo>
                  <a:lnTo>
                    <a:pt x="22008" y="153360"/>
                  </a:lnTo>
                  <a:lnTo>
                    <a:pt x="0" y="17618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663700" y="5362630"/>
              <a:ext cx="110116" cy="198209"/>
            </a:xfrm>
            <a:custGeom>
              <a:avLst/>
              <a:gdLst/>
              <a:ahLst/>
              <a:cxnLst/>
              <a:rect l="0" t="0" r="0" b="0"/>
              <a:pathLst>
                <a:path w="110116" h="198209">
                  <a:moveTo>
                    <a:pt x="0" y="0"/>
                  </a:moveTo>
                  <a:lnTo>
                    <a:pt x="5845" y="17537"/>
                  </a:lnTo>
                  <a:lnTo>
                    <a:pt x="10014" y="26373"/>
                  </a:lnTo>
                  <a:lnTo>
                    <a:pt x="15240" y="35935"/>
                  </a:lnTo>
                  <a:lnTo>
                    <a:pt x="21172" y="45979"/>
                  </a:lnTo>
                  <a:lnTo>
                    <a:pt x="34287" y="66928"/>
                  </a:lnTo>
                  <a:lnTo>
                    <a:pt x="41211" y="77653"/>
                  </a:lnTo>
                  <a:lnTo>
                    <a:pt x="47050" y="88474"/>
                  </a:lnTo>
                  <a:lnTo>
                    <a:pt x="52166" y="99358"/>
                  </a:lnTo>
                  <a:lnTo>
                    <a:pt x="56800" y="110285"/>
                  </a:lnTo>
                  <a:lnTo>
                    <a:pt x="62337" y="121240"/>
                  </a:lnTo>
                  <a:lnTo>
                    <a:pt x="68475" y="132214"/>
                  </a:lnTo>
                  <a:lnTo>
                    <a:pt x="75014" y="143200"/>
                  </a:lnTo>
                  <a:lnTo>
                    <a:pt x="81820" y="152972"/>
                  </a:lnTo>
                  <a:lnTo>
                    <a:pt x="88805" y="161933"/>
                  </a:lnTo>
                  <a:lnTo>
                    <a:pt x="110115" y="1982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1894942" y="5494768"/>
            <a:ext cx="1057111" cy="880207"/>
            <a:chOff x="1894942" y="5494768"/>
            <a:chExt cx="1057111" cy="880207"/>
          </a:xfrm>
        </p:grpSpPr>
        <p:sp>
          <p:nvSpPr>
            <p:cNvPr id="32" name="Freeform 31"/>
            <p:cNvSpPr/>
            <p:nvPr/>
          </p:nvSpPr>
          <p:spPr>
            <a:xfrm>
              <a:off x="2218945" y="5494768"/>
              <a:ext cx="39380" cy="341360"/>
            </a:xfrm>
            <a:custGeom>
              <a:avLst/>
              <a:gdLst/>
              <a:ahLst/>
              <a:cxnLst/>
              <a:rect l="0" t="0" r="0" b="0"/>
              <a:pathLst>
                <a:path w="39380" h="341360">
                  <a:moveTo>
                    <a:pt x="6344" y="0"/>
                  </a:moveTo>
                  <a:lnTo>
                    <a:pt x="498" y="17537"/>
                  </a:lnTo>
                  <a:lnTo>
                    <a:pt x="0" y="26374"/>
                  </a:lnTo>
                  <a:lnTo>
                    <a:pt x="891" y="35935"/>
                  </a:lnTo>
                  <a:lnTo>
                    <a:pt x="2709" y="45980"/>
                  </a:lnTo>
                  <a:lnTo>
                    <a:pt x="5144" y="57571"/>
                  </a:lnTo>
                  <a:lnTo>
                    <a:pt x="14417" y="97266"/>
                  </a:lnTo>
                  <a:lnTo>
                    <a:pt x="21352" y="125612"/>
                  </a:lnTo>
                  <a:lnTo>
                    <a:pt x="23690" y="140023"/>
                  </a:lnTo>
                  <a:lnTo>
                    <a:pt x="25249" y="154524"/>
                  </a:lnTo>
                  <a:lnTo>
                    <a:pt x="26289" y="169086"/>
                  </a:lnTo>
                  <a:lnTo>
                    <a:pt x="26981" y="184911"/>
                  </a:lnTo>
                  <a:lnTo>
                    <a:pt x="27751" y="218808"/>
                  </a:lnTo>
                  <a:lnTo>
                    <a:pt x="29180" y="235188"/>
                  </a:lnTo>
                  <a:lnTo>
                    <a:pt x="31356" y="251002"/>
                  </a:lnTo>
                  <a:lnTo>
                    <a:pt x="34030" y="266439"/>
                  </a:lnTo>
                  <a:lnTo>
                    <a:pt x="35813" y="281624"/>
                  </a:lnTo>
                  <a:lnTo>
                    <a:pt x="37002" y="296642"/>
                  </a:lnTo>
                  <a:lnTo>
                    <a:pt x="39379" y="34135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2430099" y="5560838"/>
              <a:ext cx="286818" cy="384087"/>
            </a:xfrm>
            <a:custGeom>
              <a:avLst/>
              <a:gdLst/>
              <a:ahLst/>
              <a:cxnLst/>
              <a:rect l="0" t="0" r="0" b="0"/>
              <a:pathLst>
                <a:path w="286818" h="384087">
                  <a:moveTo>
                    <a:pt x="136548" y="0"/>
                  </a:moveTo>
                  <a:lnTo>
                    <a:pt x="119012" y="5845"/>
                  </a:lnTo>
                  <a:lnTo>
                    <a:pt x="108952" y="8791"/>
                  </a:lnTo>
                  <a:lnTo>
                    <a:pt x="84723" y="15327"/>
                  </a:lnTo>
                  <a:lnTo>
                    <a:pt x="73858" y="21229"/>
                  </a:lnTo>
                  <a:lnTo>
                    <a:pt x="64167" y="28835"/>
                  </a:lnTo>
                  <a:lnTo>
                    <a:pt x="31032" y="61569"/>
                  </a:lnTo>
                  <a:lnTo>
                    <a:pt x="24605" y="71634"/>
                  </a:lnTo>
                  <a:lnTo>
                    <a:pt x="19097" y="83237"/>
                  </a:lnTo>
                  <a:lnTo>
                    <a:pt x="14201" y="95867"/>
                  </a:lnTo>
                  <a:lnTo>
                    <a:pt x="5499" y="119688"/>
                  </a:lnTo>
                  <a:lnTo>
                    <a:pt x="1465" y="131180"/>
                  </a:lnTo>
                  <a:lnTo>
                    <a:pt x="0" y="143734"/>
                  </a:lnTo>
                  <a:lnTo>
                    <a:pt x="246" y="156998"/>
                  </a:lnTo>
                  <a:lnTo>
                    <a:pt x="1634" y="170735"/>
                  </a:lnTo>
                  <a:lnTo>
                    <a:pt x="3783" y="184786"/>
                  </a:lnTo>
                  <a:lnTo>
                    <a:pt x="6439" y="199048"/>
                  </a:lnTo>
                  <a:lnTo>
                    <a:pt x="9433" y="213450"/>
                  </a:lnTo>
                  <a:lnTo>
                    <a:pt x="12653" y="226722"/>
                  </a:lnTo>
                  <a:lnTo>
                    <a:pt x="16023" y="239240"/>
                  </a:lnTo>
                  <a:lnTo>
                    <a:pt x="19493" y="251256"/>
                  </a:lnTo>
                  <a:lnTo>
                    <a:pt x="24253" y="264161"/>
                  </a:lnTo>
                  <a:lnTo>
                    <a:pt x="29874" y="277659"/>
                  </a:lnTo>
                  <a:lnTo>
                    <a:pt x="36068" y="291551"/>
                  </a:lnTo>
                  <a:lnTo>
                    <a:pt x="43868" y="303259"/>
                  </a:lnTo>
                  <a:lnTo>
                    <a:pt x="52738" y="313511"/>
                  </a:lnTo>
                  <a:lnTo>
                    <a:pt x="62322" y="322794"/>
                  </a:lnTo>
                  <a:lnTo>
                    <a:pt x="72382" y="331429"/>
                  </a:lnTo>
                  <a:lnTo>
                    <a:pt x="82760" y="339633"/>
                  </a:lnTo>
                  <a:lnTo>
                    <a:pt x="93348" y="347549"/>
                  </a:lnTo>
                  <a:lnTo>
                    <a:pt x="114901" y="362870"/>
                  </a:lnTo>
                  <a:lnTo>
                    <a:pt x="125788" y="370382"/>
                  </a:lnTo>
                  <a:lnTo>
                    <a:pt x="137939" y="375389"/>
                  </a:lnTo>
                  <a:lnTo>
                    <a:pt x="150934" y="378728"/>
                  </a:lnTo>
                  <a:lnTo>
                    <a:pt x="164492" y="380953"/>
                  </a:lnTo>
                  <a:lnTo>
                    <a:pt x="178424" y="382437"/>
                  </a:lnTo>
                  <a:lnTo>
                    <a:pt x="192606" y="383427"/>
                  </a:lnTo>
                  <a:lnTo>
                    <a:pt x="206955" y="384086"/>
                  </a:lnTo>
                  <a:lnTo>
                    <a:pt x="218968" y="382078"/>
                  </a:lnTo>
                  <a:lnTo>
                    <a:pt x="229423" y="378293"/>
                  </a:lnTo>
                  <a:lnTo>
                    <a:pt x="238841" y="373323"/>
                  </a:lnTo>
                  <a:lnTo>
                    <a:pt x="246343" y="366338"/>
                  </a:lnTo>
                  <a:lnTo>
                    <a:pt x="252567" y="358012"/>
                  </a:lnTo>
                  <a:lnTo>
                    <a:pt x="257941" y="348790"/>
                  </a:lnTo>
                  <a:lnTo>
                    <a:pt x="270436" y="328755"/>
                  </a:lnTo>
                  <a:lnTo>
                    <a:pt x="277194" y="318274"/>
                  </a:lnTo>
                  <a:lnTo>
                    <a:pt x="281700" y="306393"/>
                  </a:lnTo>
                  <a:lnTo>
                    <a:pt x="284703" y="293578"/>
                  </a:lnTo>
                  <a:lnTo>
                    <a:pt x="286706" y="280140"/>
                  </a:lnTo>
                  <a:lnTo>
                    <a:pt x="286817" y="267512"/>
                  </a:lnTo>
                  <a:lnTo>
                    <a:pt x="285668" y="255422"/>
                  </a:lnTo>
                  <a:lnTo>
                    <a:pt x="283678" y="243691"/>
                  </a:lnTo>
                  <a:lnTo>
                    <a:pt x="278681" y="233424"/>
                  </a:lnTo>
                  <a:lnTo>
                    <a:pt x="271679" y="224133"/>
                  </a:lnTo>
                  <a:lnTo>
                    <a:pt x="263341" y="215491"/>
                  </a:lnTo>
                  <a:lnTo>
                    <a:pt x="252888" y="210954"/>
                  </a:lnTo>
                  <a:lnTo>
                    <a:pt x="241025" y="209152"/>
                  </a:lnTo>
                  <a:lnTo>
                    <a:pt x="228223" y="209174"/>
                  </a:lnTo>
                  <a:lnTo>
                    <a:pt x="217241" y="212860"/>
                  </a:lnTo>
                  <a:lnTo>
                    <a:pt x="207472" y="218987"/>
                  </a:lnTo>
                  <a:lnTo>
                    <a:pt x="198513" y="226743"/>
                  </a:lnTo>
                  <a:lnTo>
                    <a:pt x="190093" y="236807"/>
                  </a:lnTo>
                  <a:lnTo>
                    <a:pt x="182033" y="248411"/>
                  </a:lnTo>
                  <a:lnTo>
                    <a:pt x="174213" y="261041"/>
                  </a:lnTo>
                  <a:lnTo>
                    <a:pt x="167776" y="273131"/>
                  </a:lnTo>
                  <a:lnTo>
                    <a:pt x="162261" y="284862"/>
                  </a:lnTo>
                  <a:lnTo>
                    <a:pt x="147560" y="3193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894942" y="5990289"/>
              <a:ext cx="1057111" cy="77081"/>
            </a:xfrm>
            <a:custGeom>
              <a:avLst/>
              <a:gdLst/>
              <a:ahLst/>
              <a:cxnLst/>
              <a:rect l="0" t="0" r="0" b="0"/>
              <a:pathLst>
                <a:path w="1057111" h="77081">
                  <a:moveTo>
                    <a:pt x="0" y="0"/>
                  </a:moveTo>
                  <a:lnTo>
                    <a:pt x="29229" y="5845"/>
                  </a:lnTo>
                  <a:lnTo>
                    <a:pt x="42732" y="7567"/>
                  </a:lnTo>
                  <a:lnTo>
                    <a:pt x="70788" y="9480"/>
                  </a:lnTo>
                  <a:lnTo>
                    <a:pt x="102832" y="10331"/>
                  </a:lnTo>
                  <a:lnTo>
                    <a:pt x="233636" y="10971"/>
                  </a:lnTo>
                  <a:lnTo>
                    <a:pt x="252415" y="12208"/>
                  </a:lnTo>
                  <a:lnTo>
                    <a:pt x="269828" y="14256"/>
                  </a:lnTo>
                  <a:lnTo>
                    <a:pt x="286330" y="16845"/>
                  </a:lnTo>
                  <a:lnTo>
                    <a:pt x="304673" y="18571"/>
                  </a:lnTo>
                  <a:lnTo>
                    <a:pt x="324243" y="19722"/>
                  </a:lnTo>
                  <a:lnTo>
                    <a:pt x="344630" y="20489"/>
                  </a:lnTo>
                  <a:lnTo>
                    <a:pt x="363116" y="22224"/>
                  </a:lnTo>
                  <a:lnTo>
                    <a:pt x="380334" y="24603"/>
                  </a:lnTo>
                  <a:lnTo>
                    <a:pt x="396706" y="27414"/>
                  </a:lnTo>
                  <a:lnTo>
                    <a:pt x="416186" y="29287"/>
                  </a:lnTo>
                  <a:lnTo>
                    <a:pt x="437737" y="30536"/>
                  </a:lnTo>
                  <a:lnTo>
                    <a:pt x="460669" y="31369"/>
                  </a:lnTo>
                  <a:lnTo>
                    <a:pt x="480850" y="33147"/>
                  </a:lnTo>
                  <a:lnTo>
                    <a:pt x="499199" y="35557"/>
                  </a:lnTo>
                  <a:lnTo>
                    <a:pt x="536308" y="41497"/>
                  </a:lnTo>
                  <a:lnTo>
                    <a:pt x="581349" y="48214"/>
                  </a:lnTo>
                  <a:lnTo>
                    <a:pt x="601680" y="50495"/>
                  </a:lnTo>
                  <a:lnTo>
                    <a:pt x="620128" y="52016"/>
                  </a:lnTo>
                  <a:lnTo>
                    <a:pt x="637320" y="53030"/>
                  </a:lnTo>
                  <a:lnTo>
                    <a:pt x="657347" y="54929"/>
                  </a:lnTo>
                  <a:lnTo>
                    <a:pt x="702437" y="60302"/>
                  </a:lnTo>
                  <a:lnTo>
                    <a:pt x="725228" y="62225"/>
                  </a:lnTo>
                  <a:lnTo>
                    <a:pt x="747763" y="63506"/>
                  </a:lnTo>
                  <a:lnTo>
                    <a:pt x="789931" y="64930"/>
                  </a:lnTo>
                  <a:lnTo>
                    <a:pt x="824985" y="65563"/>
                  </a:lnTo>
                  <a:lnTo>
                    <a:pt x="843632" y="66955"/>
                  </a:lnTo>
                  <a:lnTo>
                    <a:pt x="863404" y="69107"/>
                  </a:lnTo>
                  <a:lnTo>
                    <a:pt x="883926" y="71765"/>
                  </a:lnTo>
                  <a:lnTo>
                    <a:pt x="903726" y="73536"/>
                  </a:lnTo>
                  <a:lnTo>
                    <a:pt x="923043" y="74718"/>
                  </a:lnTo>
                  <a:lnTo>
                    <a:pt x="960819" y="76030"/>
                  </a:lnTo>
                  <a:lnTo>
                    <a:pt x="1057110" y="770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569975" y="6012312"/>
              <a:ext cx="315102" cy="362663"/>
            </a:xfrm>
            <a:custGeom>
              <a:avLst/>
              <a:gdLst/>
              <a:ahLst/>
              <a:cxnLst/>
              <a:rect l="0" t="0" r="0" b="0"/>
              <a:pathLst>
                <a:path w="315102" h="362663">
                  <a:moveTo>
                    <a:pt x="183869" y="44046"/>
                  </a:moveTo>
                  <a:lnTo>
                    <a:pt x="172178" y="32355"/>
                  </a:lnTo>
                  <a:lnTo>
                    <a:pt x="165063" y="27687"/>
                  </a:lnTo>
                  <a:lnTo>
                    <a:pt x="156650" y="23352"/>
                  </a:lnTo>
                  <a:lnTo>
                    <a:pt x="147370" y="19238"/>
                  </a:lnTo>
                  <a:lnTo>
                    <a:pt x="137514" y="17719"/>
                  </a:lnTo>
                  <a:lnTo>
                    <a:pt x="127272" y="17930"/>
                  </a:lnTo>
                  <a:lnTo>
                    <a:pt x="116773" y="19295"/>
                  </a:lnTo>
                  <a:lnTo>
                    <a:pt x="106104" y="21427"/>
                  </a:lnTo>
                  <a:lnTo>
                    <a:pt x="95320" y="24073"/>
                  </a:lnTo>
                  <a:lnTo>
                    <a:pt x="84461" y="27060"/>
                  </a:lnTo>
                  <a:lnTo>
                    <a:pt x="74774" y="31498"/>
                  </a:lnTo>
                  <a:lnTo>
                    <a:pt x="65869" y="36904"/>
                  </a:lnTo>
                  <a:lnTo>
                    <a:pt x="57486" y="42955"/>
                  </a:lnTo>
                  <a:lnTo>
                    <a:pt x="28150" y="63163"/>
                  </a:lnTo>
                  <a:lnTo>
                    <a:pt x="20104" y="71473"/>
                  </a:lnTo>
                  <a:lnTo>
                    <a:pt x="13517" y="80683"/>
                  </a:lnTo>
                  <a:lnTo>
                    <a:pt x="7902" y="90494"/>
                  </a:lnTo>
                  <a:lnTo>
                    <a:pt x="4159" y="103152"/>
                  </a:lnTo>
                  <a:lnTo>
                    <a:pt x="1664" y="117708"/>
                  </a:lnTo>
                  <a:lnTo>
                    <a:pt x="0" y="133529"/>
                  </a:lnTo>
                  <a:lnTo>
                    <a:pt x="114" y="148971"/>
                  </a:lnTo>
                  <a:lnTo>
                    <a:pt x="1414" y="164160"/>
                  </a:lnTo>
                  <a:lnTo>
                    <a:pt x="3504" y="179180"/>
                  </a:lnTo>
                  <a:lnTo>
                    <a:pt x="6121" y="194087"/>
                  </a:lnTo>
                  <a:lnTo>
                    <a:pt x="9089" y="208919"/>
                  </a:lnTo>
                  <a:lnTo>
                    <a:pt x="12291" y="223701"/>
                  </a:lnTo>
                  <a:lnTo>
                    <a:pt x="16873" y="237226"/>
                  </a:lnTo>
                  <a:lnTo>
                    <a:pt x="22375" y="249914"/>
                  </a:lnTo>
                  <a:lnTo>
                    <a:pt x="28489" y="262043"/>
                  </a:lnTo>
                  <a:lnTo>
                    <a:pt x="35013" y="273799"/>
                  </a:lnTo>
                  <a:lnTo>
                    <a:pt x="41809" y="285308"/>
                  </a:lnTo>
                  <a:lnTo>
                    <a:pt x="48787" y="296650"/>
                  </a:lnTo>
                  <a:lnTo>
                    <a:pt x="57109" y="306659"/>
                  </a:lnTo>
                  <a:lnTo>
                    <a:pt x="66328" y="315778"/>
                  </a:lnTo>
                  <a:lnTo>
                    <a:pt x="76144" y="324305"/>
                  </a:lnTo>
                  <a:lnTo>
                    <a:pt x="86359" y="331213"/>
                  </a:lnTo>
                  <a:lnTo>
                    <a:pt x="96839" y="337041"/>
                  </a:lnTo>
                  <a:lnTo>
                    <a:pt x="107497" y="342151"/>
                  </a:lnTo>
                  <a:lnTo>
                    <a:pt x="118272" y="346781"/>
                  </a:lnTo>
                  <a:lnTo>
                    <a:pt x="129126" y="351090"/>
                  </a:lnTo>
                  <a:lnTo>
                    <a:pt x="140033" y="355187"/>
                  </a:lnTo>
                  <a:lnTo>
                    <a:pt x="152198" y="357918"/>
                  </a:lnTo>
                  <a:lnTo>
                    <a:pt x="165202" y="359740"/>
                  </a:lnTo>
                  <a:lnTo>
                    <a:pt x="178765" y="360954"/>
                  </a:lnTo>
                  <a:lnTo>
                    <a:pt x="192702" y="361763"/>
                  </a:lnTo>
                  <a:lnTo>
                    <a:pt x="221237" y="362662"/>
                  </a:lnTo>
                  <a:lnTo>
                    <a:pt x="234475" y="360454"/>
                  </a:lnTo>
                  <a:lnTo>
                    <a:pt x="246970" y="356536"/>
                  </a:lnTo>
                  <a:lnTo>
                    <a:pt x="258971" y="351476"/>
                  </a:lnTo>
                  <a:lnTo>
                    <a:pt x="269419" y="345656"/>
                  </a:lnTo>
                  <a:lnTo>
                    <a:pt x="278831" y="339329"/>
                  </a:lnTo>
                  <a:lnTo>
                    <a:pt x="287553" y="332665"/>
                  </a:lnTo>
                  <a:lnTo>
                    <a:pt x="294591" y="324551"/>
                  </a:lnTo>
                  <a:lnTo>
                    <a:pt x="300506" y="315471"/>
                  </a:lnTo>
                  <a:lnTo>
                    <a:pt x="305674" y="305748"/>
                  </a:lnTo>
                  <a:lnTo>
                    <a:pt x="309118" y="294371"/>
                  </a:lnTo>
                  <a:lnTo>
                    <a:pt x="311415" y="281893"/>
                  </a:lnTo>
                  <a:lnTo>
                    <a:pt x="312946" y="268680"/>
                  </a:lnTo>
                  <a:lnTo>
                    <a:pt x="313966" y="254977"/>
                  </a:lnTo>
                  <a:lnTo>
                    <a:pt x="314647" y="240948"/>
                  </a:lnTo>
                  <a:lnTo>
                    <a:pt x="315101" y="226702"/>
                  </a:lnTo>
                  <a:lnTo>
                    <a:pt x="314179" y="213533"/>
                  </a:lnTo>
                  <a:lnTo>
                    <a:pt x="312342" y="201084"/>
                  </a:lnTo>
                  <a:lnTo>
                    <a:pt x="309893" y="189114"/>
                  </a:lnTo>
                  <a:lnTo>
                    <a:pt x="307037" y="177463"/>
                  </a:lnTo>
                  <a:lnTo>
                    <a:pt x="303910" y="166025"/>
                  </a:lnTo>
                  <a:lnTo>
                    <a:pt x="297173" y="143529"/>
                  </a:lnTo>
                  <a:lnTo>
                    <a:pt x="279239" y="88142"/>
                  </a:lnTo>
                  <a:lnTo>
                    <a:pt x="274366" y="78337"/>
                  </a:lnTo>
                  <a:lnTo>
                    <a:pt x="268671" y="69354"/>
                  </a:lnTo>
                  <a:lnTo>
                    <a:pt x="262427" y="60918"/>
                  </a:lnTo>
                  <a:lnTo>
                    <a:pt x="255817" y="52847"/>
                  </a:lnTo>
                  <a:lnTo>
                    <a:pt x="248963" y="45019"/>
                  </a:lnTo>
                  <a:lnTo>
                    <a:pt x="241947" y="37354"/>
                  </a:lnTo>
                  <a:lnTo>
                    <a:pt x="233599" y="29797"/>
                  </a:lnTo>
                  <a:lnTo>
                    <a:pt x="224364" y="22311"/>
                  </a:lnTo>
                  <a:lnTo>
                    <a:pt x="19488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Freeform 36"/>
          <p:cNvSpPr/>
          <p:nvPr/>
        </p:nvSpPr>
        <p:spPr>
          <a:xfrm>
            <a:off x="2016069" y="4905832"/>
            <a:ext cx="211912" cy="269602"/>
          </a:xfrm>
          <a:custGeom>
            <a:avLst/>
            <a:gdLst/>
            <a:ahLst/>
            <a:cxnLst/>
            <a:rect l="0" t="0" r="0" b="0"/>
            <a:pathLst>
              <a:path w="211912" h="269602">
                <a:moveTo>
                  <a:pt x="0" y="16335"/>
                </a:moveTo>
                <a:lnTo>
                  <a:pt x="45980" y="1009"/>
                </a:lnTo>
                <a:lnTo>
                  <a:pt x="56347" y="0"/>
                </a:lnTo>
                <a:lnTo>
                  <a:pt x="66929" y="551"/>
                </a:lnTo>
                <a:lnTo>
                  <a:pt x="77654" y="2142"/>
                </a:lnTo>
                <a:lnTo>
                  <a:pt x="88475" y="4426"/>
                </a:lnTo>
                <a:lnTo>
                  <a:pt x="99359" y="7172"/>
                </a:lnTo>
                <a:lnTo>
                  <a:pt x="110286" y="10226"/>
                </a:lnTo>
                <a:lnTo>
                  <a:pt x="120017" y="14710"/>
                </a:lnTo>
                <a:lnTo>
                  <a:pt x="128952" y="20146"/>
                </a:lnTo>
                <a:lnTo>
                  <a:pt x="137355" y="26216"/>
                </a:lnTo>
                <a:lnTo>
                  <a:pt x="144181" y="33934"/>
                </a:lnTo>
                <a:lnTo>
                  <a:pt x="149955" y="42750"/>
                </a:lnTo>
                <a:lnTo>
                  <a:pt x="155028" y="52298"/>
                </a:lnTo>
                <a:lnTo>
                  <a:pt x="155963" y="61110"/>
                </a:lnTo>
                <a:lnTo>
                  <a:pt x="154139" y="69432"/>
                </a:lnTo>
                <a:lnTo>
                  <a:pt x="150477" y="77427"/>
                </a:lnTo>
                <a:lnTo>
                  <a:pt x="146811" y="86427"/>
                </a:lnTo>
                <a:lnTo>
                  <a:pt x="143144" y="96098"/>
                </a:lnTo>
                <a:lnTo>
                  <a:pt x="139476" y="106215"/>
                </a:lnTo>
                <a:lnTo>
                  <a:pt x="141924" y="114184"/>
                </a:lnTo>
                <a:lnTo>
                  <a:pt x="148451" y="120720"/>
                </a:lnTo>
                <a:lnTo>
                  <a:pt x="157695" y="126301"/>
                </a:lnTo>
                <a:lnTo>
                  <a:pt x="167529" y="131245"/>
                </a:lnTo>
                <a:lnTo>
                  <a:pt x="177756" y="135764"/>
                </a:lnTo>
                <a:lnTo>
                  <a:pt x="188244" y="140001"/>
                </a:lnTo>
                <a:lnTo>
                  <a:pt x="196459" y="146496"/>
                </a:lnTo>
                <a:lnTo>
                  <a:pt x="203160" y="154496"/>
                </a:lnTo>
                <a:lnTo>
                  <a:pt x="208851" y="163500"/>
                </a:lnTo>
                <a:lnTo>
                  <a:pt x="211421" y="173174"/>
                </a:lnTo>
                <a:lnTo>
                  <a:pt x="211911" y="183293"/>
                </a:lnTo>
                <a:lnTo>
                  <a:pt x="211014" y="193710"/>
                </a:lnTo>
                <a:lnTo>
                  <a:pt x="207969" y="204325"/>
                </a:lnTo>
                <a:lnTo>
                  <a:pt x="203492" y="215072"/>
                </a:lnTo>
                <a:lnTo>
                  <a:pt x="198060" y="225907"/>
                </a:lnTo>
                <a:lnTo>
                  <a:pt x="191992" y="235578"/>
                </a:lnTo>
                <a:lnTo>
                  <a:pt x="185500" y="244472"/>
                </a:lnTo>
                <a:lnTo>
                  <a:pt x="165174" y="2696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7" name="Group 46"/>
          <p:cNvGrpSpPr/>
          <p:nvPr/>
        </p:nvGrpSpPr>
        <p:grpSpPr>
          <a:xfrm>
            <a:off x="2027081" y="6001300"/>
            <a:ext cx="869914" cy="660695"/>
            <a:chOff x="2027081" y="6001300"/>
            <a:chExt cx="869914" cy="660695"/>
          </a:xfrm>
        </p:grpSpPr>
        <p:sp>
          <p:nvSpPr>
            <p:cNvPr id="38" name="Freeform 37"/>
            <p:cNvSpPr/>
            <p:nvPr/>
          </p:nvSpPr>
          <p:spPr>
            <a:xfrm>
              <a:off x="2390463" y="6088532"/>
              <a:ext cx="135783" cy="287162"/>
            </a:xfrm>
            <a:custGeom>
              <a:avLst/>
              <a:gdLst/>
              <a:ahLst/>
              <a:cxnLst/>
              <a:rect l="0" t="0" r="0" b="0"/>
              <a:pathLst>
                <a:path w="135783" h="287162">
                  <a:moveTo>
                    <a:pt x="0" y="22884"/>
                  </a:moveTo>
                  <a:lnTo>
                    <a:pt x="11691" y="5347"/>
                  </a:lnTo>
                  <a:lnTo>
                    <a:pt x="18805" y="1405"/>
                  </a:lnTo>
                  <a:lnTo>
                    <a:pt x="27219" y="0"/>
                  </a:lnTo>
                  <a:lnTo>
                    <a:pt x="36498" y="287"/>
                  </a:lnTo>
                  <a:lnTo>
                    <a:pt x="46355" y="1702"/>
                  </a:lnTo>
                  <a:lnTo>
                    <a:pt x="56597" y="3868"/>
                  </a:lnTo>
                  <a:lnTo>
                    <a:pt x="67095" y="6536"/>
                  </a:lnTo>
                  <a:lnTo>
                    <a:pt x="76541" y="10762"/>
                  </a:lnTo>
                  <a:lnTo>
                    <a:pt x="85286" y="16026"/>
                  </a:lnTo>
                  <a:lnTo>
                    <a:pt x="93562" y="21983"/>
                  </a:lnTo>
                  <a:lnTo>
                    <a:pt x="101527" y="28400"/>
                  </a:lnTo>
                  <a:lnTo>
                    <a:pt x="109284" y="35126"/>
                  </a:lnTo>
                  <a:lnTo>
                    <a:pt x="116902" y="42057"/>
                  </a:lnTo>
                  <a:lnTo>
                    <a:pt x="120757" y="50348"/>
                  </a:lnTo>
                  <a:lnTo>
                    <a:pt x="122104" y="59546"/>
                  </a:lnTo>
                  <a:lnTo>
                    <a:pt x="121778" y="69348"/>
                  </a:lnTo>
                  <a:lnTo>
                    <a:pt x="119114" y="78330"/>
                  </a:lnTo>
                  <a:lnTo>
                    <a:pt x="114891" y="86765"/>
                  </a:lnTo>
                  <a:lnTo>
                    <a:pt x="109628" y="94835"/>
                  </a:lnTo>
                  <a:lnTo>
                    <a:pt x="103673" y="102663"/>
                  </a:lnTo>
                  <a:lnTo>
                    <a:pt x="97256" y="110328"/>
                  </a:lnTo>
                  <a:lnTo>
                    <a:pt x="90531" y="117885"/>
                  </a:lnTo>
                  <a:lnTo>
                    <a:pt x="89718" y="124146"/>
                  </a:lnTo>
                  <a:lnTo>
                    <a:pt x="92846" y="129545"/>
                  </a:lnTo>
                  <a:lnTo>
                    <a:pt x="98603" y="134367"/>
                  </a:lnTo>
                  <a:lnTo>
                    <a:pt x="104887" y="140028"/>
                  </a:lnTo>
                  <a:lnTo>
                    <a:pt x="118396" y="152845"/>
                  </a:lnTo>
                  <a:lnTo>
                    <a:pt x="124200" y="160912"/>
                  </a:lnTo>
                  <a:lnTo>
                    <a:pt x="129293" y="169960"/>
                  </a:lnTo>
                  <a:lnTo>
                    <a:pt x="133912" y="179663"/>
                  </a:lnTo>
                  <a:lnTo>
                    <a:pt x="135768" y="191026"/>
                  </a:lnTo>
                  <a:lnTo>
                    <a:pt x="135782" y="203495"/>
                  </a:lnTo>
                  <a:lnTo>
                    <a:pt x="134567" y="216702"/>
                  </a:lnTo>
                  <a:lnTo>
                    <a:pt x="131310" y="229176"/>
                  </a:lnTo>
                  <a:lnTo>
                    <a:pt x="126692" y="241163"/>
                  </a:lnTo>
                  <a:lnTo>
                    <a:pt x="121167" y="252826"/>
                  </a:lnTo>
                  <a:lnTo>
                    <a:pt x="113812" y="261824"/>
                  </a:lnTo>
                  <a:lnTo>
                    <a:pt x="105239" y="269046"/>
                  </a:lnTo>
                  <a:lnTo>
                    <a:pt x="77080" y="28716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181243" y="6060780"/>
              <a:ext cx="165174" cy="292891"/>
            </a:xfrm>
            <a:custGeom>
              <a:avLst/>
              <a:gdLst/>
              <a:ahLst/>
              <a:cxnLst/>
              <a:rect l="0" t="0" r="0" b="0"/>
              <a:pathLst>
                <a:path w="165174" h="292891">
                  <a:moveTo>
                    <a:pt x="0" y="50636"/>
                  </a:moveTo>
                  <a:lnTo>
                    <a:pt x="5845" y="33099"/>
                  </a:lnTo>
                  <a:lnTo>
                    <a:pt x="11238" y="25486"/>
                  </a:lnTo>
                  <a:lnTo>
                    <a:pt x="18504" y="17964"/>
                  </a:lnTo>
                  <a:lnTo>
                    <a:pt x="27018" y="10502"/>
                  </a:lnTo>
                  <a:lnTo>
                    <a:pt x="37588" y="5527"/>
                  </a:lnTo>
                  <a:lnTo>
                    <a:pt x="49529" y="2211"/>
                  </a:lnTo>
                  <a:lnTo>
                    <a:pt x="62383" y="0"/>
                  </a:lnTo>
                  <a:lnTo>
                    <a:pt x="73400" y="2196"/>
                  </a:lnTo>
                  <a:lnTo>
                    <a:pt x="83191" y="7331"/>
                  </a:lnTo>
                  <a:lnTo>
                    <a:pt x="92166" y="14425"/>
                  </a:lnTo>
                  <a:lnTo>
                    <a:pt x="96926" y="24048"/>
                  </a:lnTo>
                  <a:lnTo>
                    <a:pt x="98875" y="35358"/>
                  </a:lnTo>
                  <a:lnTo>
                    <a:pt x="98952" y="47792"/>
                  </a:lnTo>
                  <a:lnTo>
                    <a:pt x="97779" y="59751"/>
                  </a:lnTo>
                  <a:lnTo>
                    <a:pt x="95774" y="71395"/>
                  </a:lnTo>
                  <a:lnTo>
                    <a:pt x="93213" y="82828"/>
                  </a:lnTo>
                  <a:lnTo>
                    <a:pt x="89059" y="94121"/>
                  </a:lnTo>
                  <a:lnTo>
                    <a:pt x="83843" y="105319"/>
                  </a:lnTo>
                  <a:lnTo>
                    <a:pt x="71522" y="128773"/>
                  </a:lnTo>
                  <a:lnTo>
                    <a:pt x="57889" y="155511"/>
                  </a:lnTo>
                  <a:lnTo>
                    <a:pt x="52051" y="168270"/>
                  </a:lnTo>
                  <a:lnTo>
                    <a:pt x="46936" y="180446"/>
                  </a:lnTo>
                  <a:lnTo>
                    <a:pt x="42302" y="192234"/>
                  </a:lnTo>
                  <a:lnTo>
                    <a:pt x="40436" y="203763"/>
                  </a:lnTo>
                  <a:lnTo>
                    <a:pt x="40416" y="215120"/>
                  </a:lnTo>
                  <a:lnTo>
                    <a:pt x="41626" y="226361"/>
                  </a:lnTo>
                  <a:lnTo>
                    <a:pt x="46103" y="236303"/>
                  </a:lnTo>
                  <a:lnTo>
                    <a:pt x="52759" y="245377"/>
                  </a:lnTo>
                  <a:lnTo>
                    <a:pt x="60866" y="253874"/>
                  </a:lnTo>
                  <a:lnTo>
                    <a:pt x="71165" y="260762"/>
                  </a:lnTo>
                  <a:lnTo>
                    <a:pt x="82925" y="266577"/>
                  </a:lnTo>
                  <a:lnTo>
                    <a:pt x="95659" y="271678"/>
                  </a:lnTo>
                  <a:lnTo>
                    <a:pt x="109042" y="276301"/>
                  </a:lnTo>
                  <a:lnTo>
                    <a:pt x="122858" y="280608"/>
                  </a:lnTo>
                  <a:lnTo>
                    <a:pt x="165173" y="29289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2039623" y="6001300"/>
              <a:ext cx="20494" cy="308325"/>
            </a:xfrm>
            <a:custGeom>
              <a:avLst/>
              <a:gdLst/>
              <a:ahLst/>
              <a:cxnLst/>
              <a:rect l="0" t="0" r="0" b="0"/>
              <a:pathLst>
                <a:path w="20494" h="308325">
                  <a:moveTo>
                    <a:pt x="9481" y="0"/>
                  </a:moveTo>
                  <a:lnTo>
                    <a:pt x="9481" y="29228"/>
                  </a:lnTo>
                  <a:lnTo>
                    <a:pt x="8258" y="41509"/>
                  </a:lnTo>
                  <a:lnTo>
                    <a:pt x="6218" y="53366"/>
                  </a:lnTo>
                  <a:lnTo>
                    <a:pt x="3636" y="64942"/>
                  </a:lnTo>
                  <a:lnTo>
                    <a:pt x="1914" y="77552"/>
                  </a:lnTo>
                  <a:lnTo>
                    <a:pt x="766" y="90854"/>
                  </a:lnTo>
                  <a:lnTo>
                    <a:pt x="0" y="104616"/>
                  </a:lnTo>
                  <a:lnTo>
                    <a:pt x="713" y="118684"/>
                  </a:lnTo>
                  <a:lnTo>
                    <a:pt x="2413" y="132957"/>
                  </a:lnTo>
                  <a:lnTo>
                    <a:pt x="4769" y="147366"/>
                  </a:lnTo>
                  <a:lnTo>
                    <a:pt x="6340" y="161867"/>
                  </a:lnTo>
                  <a:lnTo>
                    <a:pt x="7387" y="176427"/>
                  </a:lnTo>
                  <a:lnTo>
                    <a:pt x="8085" y="191029"/>
                  </a:lnTo>
                  <a:lnTo>
                    <a:pt x="8861" y="220303"/>
                  </a:lnTo>
                  <a:lnTo>
                    <a:pt x="9068" y="234961"/>
                  </a:lnTo>
                  <a:lnTo>
                    <a:pt x="10429" y="249627"/>
                  </a:lnTo>
                  <a:lnTo>
                    <a:pt x="12560" y="264299"/>
                  </a:lnTo>
                  <a:lnTo>
                    <a:pt x="20493" y="30832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2753844" y="6430751"/>
              <a:ext cx="110117" cy="231244"/>
            </a:xfrm>
            <a:custGeom>
              <a:avLst/>
              <a:gdLst/>
              <a:ahLst/>
              <a:cxnLst/>
              <a:rect l="0" t="0" r="0" b="0"/>
              <a:pathLst>
                <a:path w="110117" h="231244">
                  <a:moveTo>
                    <a:pt x="110116" y="0"/>
                  </a:moveTo>
                  <a:lnTo>
                    <a:pt x="98424" y="11692"/>
                  </a:lnTo>
                  <a:lnTo>
                    <a:pt x="93757" y="18806"/>
                  </a:lnTo>
                  <a:lnTo>
                    <a:pt x="89422" y="27220"/>
                  </a:lnTo>
                  <a:lnTo>
                    <a:pt x="85308" y="36499"/>
                  </a:lnTo>
                  <a:lnTo>
                    <a:pt x="81342" y="46356"/>
                  </a:lnTo>
                  <a:lnTo>
                    <a:pt x="73673" y="67096"/>
                  </a:lnTo>
                  <a:lnTo>
                    <a:pt x="62477" y="99408"/>
                  </a:lnTo>
                  <a:lnTo>
                    <a:pt x="57557" y="110319"/>
                  </a:lnTo>
                  <a:lnTo>
                    <a:pt x="51830" y="121263"/>
                  </a:lnTo>
                  <a:lnTo>
                    <a:pt x="45565" y="132229"/>
                  </a:lnTo>
                  <a:lnTo>
                    <a:pt x="32078" y="157464"/>
                  </a:lnTo>
                  <a:lnTo>
                    <a:pt x="25056" y="171046"/>
                  </a:lnTo>
                  <a:lnTo>
                    <a:pt x="19151" y="183770"/>
                  </a:lnTo>
                  <a:lnTo>
                    <a:pt x="13991" y="195924"/>
                  </a:lnTo>
                  <a:lnTo>
                    <a:pt x="0" y="23124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2731821" y="6397716"/>
              <a:ext cx="165174" cy="220232"/>
            </a:xfrm>
            <a:custGeom>
              <a:avLst/>
              <a:gdLst/>
              <a:ahLst/>
              <a:cxnLst/>
              <a:rect l="0" t="0" r="0" b="0"/>
              <a:pathLst>
                <a:path w="165174" h="220232">
                  <a:moveTo>
                    <a:pt x="0" y="0"/>
                  </a:moveTo>
                  <a:lnTo>
                    <a:pt x="11691" y="17537"/>
                  </a:lnTo>
                  <a:lnTo>
                    <a:pt x="17582" y="25150"/>
                  </a:lnTo>
                  <a:lnTo>
                    <a:pt x="23957" y="32673"/>
                  </a:lnTo>
                  <a:lnTo>
                    <a:pt x="30653" y="40135"/>
                  </a:lnTo>
                  <a:lnTo>
                    <a:pt x="47882" y="58214"/>
                  </a:lnTo>
                  <a:lnTo>
                    <a:pt x="57615" y="68174"/>
                  </a:lnTo>
                  <a:lnTo>
                    <a:pt x="66551" y="78484"/>
                  </a:lnTo>
                  <a:lnTo>
                    <a:pt x="74955" y="89028"/>
                  </a:lnTo>
                  <a:lnTo>
                    <a:pt x="83004" y="99728"/>
                  </a:lnTo>
                  <a:lnTo>
                    <a:pt x="90818" y="109308"/>
                  </a:lnTo>
                  <a:lnTo>
                    <a:pt x="98474" y="118142"/>
                  </a:lnTo>
                  <a:lnTo>
                    <a:pt x="106025" y="126478"/>
                  </a:lnTo>
                  <a:lnTo>
                    <a:pt x="113506" y="135706"/>
                  </a:lnTo>
                  <a:lnTo>
                    <a:pt x="120940" y="145528"/>
                  </a:lnTo>
                  <a:lnTo>
                    <a:pt x="128344" y="155747"/>
                  </a:lnTo>
                  <a:lnTo>
                    <a:pt x="134503" y="166230"/>
                  </a:lnTo>
                  <a:lnTo>
                    <a:pt x="139832" y="176890"/>
                  </a:lnTo>
                  <a:lnTo>
                    <a:pt x="165173" y="2202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2493696" y="6361525"/>
              <a:ext cx="165385" cy="223389"/>
            </a:xfrm>
            <a:custGeom>
              <a:avLst/>
              <a:gdLst/>
              <a:ahLst/>
              <a:cxnLst/>
              <a:rect l="0" t="0" r="0" b="0"/>
              <a:pathLst>
                <a:path w="165385" h="223389">
                  <a:moveTo>
                    <a:pt x="128009" y="14168"/>
                  </a:moveTo>
                  <a:lnTo>
                    <a:pt x="116318" y="2476"/>
                  </a:lnTo>
                  <a:lnTo>
                    <a:pt x="107980" y="256"/>
                  </a:lnTo>
                  <a:lnTo>
                    <a:pt x="97528" y="0"/>
                  </a:lnTo>
                  <a:lnTo>
                    <a:pt x="85665" y="1052"/>
                  </a:lnTo>
                  <a:lnTo>
                    <a:pt x="74086" y="4201"/>
                  </a:lnTo>
                  <a:lnTo>
                    <a:pt x="62696" y="8747"/>
                  </a:lnTo>
                  <a:lnTo>
                    <a:pt x="51433" y="14224"/>
                  </a:lnTo>
                  <a:lnTo>
                    <a:pt x="41477" y="20323"/>
                  </a:lnTo>
                  <a:lnTo>
                    <a:pt x="32392" y="26836"/>
                  </a:lnTo>
                  <a:lnTo>
                    <a:pt x="23889" y="33625"/>
                  </a:lnTo>
                  <a:lnTo>
                    <a:pt x="15773" y="40598"/>
                  </a:lnTo>
                  <a:lnTo>
                    <a:pt x="7915" y="47694"/>
                  </a:lnTo>
                  <a:lnTo>
                    <a:pt x="230" y="54871"/>
                  </a:lnTo>
                  <a:lnTo>
                    <a:pt x="0" y="59656"/>
                  </a:lnTo>
                  <a:lnTo>
                    <a:pt x="4741" y="62846"/>
                  </a:lnTo>
                  <a:lnTo>
                    <a:pt x="12796" y="64973"/>
                  </a:lnTo>
                  <a:lnTo>
                    <a:pt x="21836" y="65167"/>
                  </a:lnTo>
                  <a:lnTo>
                    <a:pt x="31534" y="64073"/>
                  </a:lnTo>
                  <a:lnTo>
                    <a:pt x="41669" y="62120"/>
                  </a:lnTo>
                  <a:lnTo>
                    <a:pt x="52097" y="62042"/>
                  </a:lnTo>
                  <a:lnTo>
                    <a:pt x="62719" y="63213"/>
                  </a:lnTo>
                  <a:lnTo>
                    <a:pt x="73471" y="65217"/>
                  </a:lnTo>
                  <a:lnTo>
                    <a:pt x="84309" y="69001"/>
                  </a:lnTo>
                  <a:lnTo>
                    <a:pt x="95205" y="73970"/>
                  </a:lnTo>
                  <a:lnTo>
                    <a:pt x="106140" y="79730"/>
                  </a:lnTo>
                  <a:lnTo>
                    <a:pt x="115877" y="86017"/>
                  </a:lnTo>
                  <a:lnTo>
                    <a:pt x="124815" y="92655"/>
                  </a:lnTo>
                  <a:lnTo>
                    <a:pt x="133221" y="99527"/>
                  </a:lnTo>
                  <a:lnTo>
                    <a:pt x="140048" y="107780"/>
                  </a:lnTo>
                  <a:lnTo>
                    <a:pt x="145823" y="116952"/>
                  </a:lnTo>
                  <a:lnTo>
                    <a:pt x="150897" y="126737"/>
                  </a:lnTo>
                  <a:lnTo>
                    <a:pt x="155503" y="136931"/>
                  </a:lnTo>
                  <a:lnTo>
                    <a:pt x="159797" y="147397"/>
                  </a:lnTo>
                  <a:lnTo>
                    <a:pt x="163883" y="158046"/>
                  </a:lnTo>
                  <a:lnTo>
                    <a:pt x="165384" y="168815"/>
                  </a:lnTo>
                  <a:lnTo>
                    <a:pt x="165161" y="179665"/>
                  </a:lnTo>
                  <a:lnTo>
                    <a:pt x="163788" y="190568"/>
                  </a:lnTo>
                  <a:lnTo>
                    <a:pt x="159203" y="199062"/>
                  </a:lnTo>
                  <a:lnTo>
                    <a:pt x="152476" y="205946"/>
                  </a:lnTo>
                  <a:lnTo>
                    <a:pt x="144320" y="211761"/>
                  </a:lnTo>
                  <a:lnTo>
                    <a:pt x="133989" y="215637"/>
                  </a:lnTo>
                  <a:lnTo>
                    <a:pt x="122208" y="218220"/>
                  </a:lnTo>
                  <a:lnTo>
                    <a:pt x="72951" y="2233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2306810" y="6342658"/>
              <a:ext cx="157600" cy="250208"/>
            </a:xfrm>
            <a:custGeom>
              <a:avLst/>
              <a:gdLst/>
              <a:ahLst/>
              <a:cxnLst/>
              <a:rect l="0" t="0" r="0" b="0"/>
              <a:pathLst>
                <a:path w="157600" h="250208">
                  <a:moveTo>
                    <a:pt x="83653" y="55058"/>
                  </a:moveTo>
                  <a:lnTo>
                    <a:pt x="66116" y="49213"/>
                  </a:lnTo>
                  <a:lnTo>
                    <a:pt x="57279" y="49938"/>
                  </a:lnTo>
                  <a:lnTo>
                    <a:pt x="47718" y="52869"/>
                  </a:lnTo>
                  <a:lnTo>
                    <a:pt x="37673" y="57269"/>
                  </a:lnTo>
                  <a:lnTo>
                    <a:pt x="28529" y="63873"/>
                  </a:lnTo>
                  <a:lnTo>
                    <a:pt x="19987" y="71947"/>
                  </a:lnTo>
                  <a:lnTo>
                    <a:pt x="11844" y="80999"/>
                  </a:lnTo>
                  <a:lnTo>
                    <a:pt x="6416" y="91929"/>
                  </a:lnTo>
                  <a:lnTo>
                    <a:pt x="2798" y="104109"/>
                  </a:lnTo>
                  <a:lnTo>
                    <a:pt x="385" y="117123"/>
                  </a:lnTo>
                  <a:lnTo>
                    <a:pt x="0" y="130693"/>
                  </a:lnTo>
                  <a:lnTo>
                    <a:pt x="967" y="144634"/>
                  </a:lnTo>
                  <a:lnTo>
                    <a:pt x="2835" y="158822"/>
                  </a:lnTo>
                  <a:lnTo>
                    <a:pt x="5304" y="171951"/>
                  </a:lnTo>
                  <a:lnTo>
                    <a:pt x="8174" y="184374"/>
                  </a:lnTo>
                  <a:lnTo>
                    <a:pt x="11310" y="196327"/>
                  </a:lnTo>
                  <a:lnTo>
                    <a:pt x="17072" y="206742"/>
                  </a:lnTo>
                  <a:lnTo>
                    <a:pt x="24583" y="216133"/>
                  </a:lnTo>
                  <a:lnTo>
                    <a:pt x="33261" y="224841"/>
                  </a:lnTo>
                  <a:lnTo>
                    <a:pt x="42717" y="231869"/>
                  </a:lnTo>
                  <a:lnTo>
                    <a:pt x="52692" y="237778"/>
                  </a:lnTo>
                  <a:lnTo>
                    <a:pt x="63012" y="242941"/>
                  </a:lnTo>
                  <a:lnTo>
                    <a:pt x="74786" y="246383"/>
                  </a:lnTo>
                  <a:lnTo>
                    <a:pt x="87530" y="248677"/>
                  </a:lnTo>
                  <a:lnTo>
                    <a:pt x="100919" y="250207"/>
                  </a:lnTo>
                  <a:lnTo>
                    <a:pt x="112293" y="248780"/>
                  </a:lnTo>
                  <a:lnTo>
                    <a:pt x="122322" y="245382"/>
                  </a:lnTo>
                  <a:lnTo>
                    <a:pt x="131455" y="240669"/>
                  </a:lnTo>
                  <a:lnTo>
                    <a:pt x="138768" y="233856"/>
                  </a:lnTo>
                  <a:lnTo>
                    <a:pt x="144866" y="225644"/>
                  </a:lnTo>
                  <a:lnTo>
                    <a:pt x="150155" y="216499"/>
                  </a:lnTo>
                  <a:lnTo>
                    <a:pt x="153681" y="205508"/>
                  </a:lnTo>
                  <a:lnTo>
                    <a:pt x="156032" y="193287"/>
                  </a:lnTo>
                  <a:lnTo>
                    <a:pt x="157599" y="180246"/>
                  </a:lnTo>
                  <a:lnTo>
                    <a:pt x="156197" y="167881"/>
                  </a:lnTo>
                  <a:lnTo>
                    <a:pt x="152815" y="155967"/>
                  </a:lnTo>
                  <a:lnTo>
                    <a:pt x="148113" y="144354"/>
                  </a:lnTo>
                  <a:lnTo>
                    <a:pt x="139627" y="121663"/>
                  </a:lnTo>
                  <a:lnTo>
                    <a:pt x="135651" y="110473"/>
                  </a:lnTo>
                  <a:lnTo>
                    <a:pt x="130553" y="100566"/>
                  </a:lnTo>
                  <a:lnTo>
                    <a:pt x="124708" y="91514"/>
                  </a:lnTo>
                  <a:lnTo>
                    <a:pt x="118364" y="83033"/>
                  </a:lnTo>
                  <a:lnTo>
                    <a:pt x="111687" y="74932"/>
                  </a:lnTo>
                  <a:lnTo>
                    <a:pt x="104790" y="67084"/>
                  </a:lnTo>
                  <a:lnTo>
                    <a:pt x="97744" y="59405"/>
                  </a:lnTo>
                  <a:lnTo>
                    <a:pt x="90600" y="50615"/>
                  </a:lnTo>
                  <a:lnTo>
                    <a:pt x="83390" y="41084"/>
                  </a:lnTo>
                  <a:lnTo>
                    <a:pt x="3960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2027081" y="6330786"/>
              <a:ext cx="187198" cy="199070"/>
            </a:xfrm>
            <a:custGeom>
              <a:avLst/>
              <a:gdLst/>
              <a:ahLst/>
              <a:cxnLst/>
              <a:rect l="0" t="0" r="0" b="0"/>
              <a:pathLst>
                <a:path w="187198" h="199070">
                  <a:moveTo>
                    <a:pt x="0" y="22884"/>
                  </a:moveTo>
                  <a:lnTo>
                    <a:pt x="5846" y="5347"/>
                  </a:lnTo>
                  <a:lnTo>
                    <a:pt x="11238" y="1405"/>
                  </a:lnTo>
                  <a:lnTo>
                    <a:pt x="18504" y="0"/>
                  </a:lnTo>
                  <a:lnTo>
                    <a:pt x="27018" y="287"/>
                  </a:lnTo>
                  <a:lnTo>
                    <a:pt x="36365" y="1702"/>
                  </a:lnTo>
                  <a:lnTo>
                    <a:pt x="46266" y="3868"/>
                  </a:lnTo>
                  <a:lnTo>
                    <a:pt x="56538" y="6536"/>
                  </a:lnTo>
                  <a:lnTo>
                    <a:pt x="67056" y="9539"/>
                  </a:lnTo>
                  <a:lnTo>
                    <a:pt x="88531" y="16137"/>
                  </a:lnTo>
                  <a:lnTo>
                    <a:pt x="98173" y="20833"/>
                  </a:lnTo>
                  <a:lnTo>
                    <a:pt x="107048" y="26411"/>
                  </a:lnTo>
                  <a:lnTo>
                    <a:pt x="115412" y="32576"/>
                  </a:lnTo>
                  <a:lnTo>
                    <a:pt x="123434" y="39134"/>
                  </a:lnTo>
                  <a:lnTo>
                    <a:pt x="131230" y="45952"/>
                  </a:lnTo>
                  <a:lnTo>
                    <a:pt x="138874" y="52945"/>
                  </a:lnTo>
                  <a:lnTo>
                    <a:pt x="142746" y="61277"/>
                  </a:lnTo>
                  <a:lnTo>
                    <a:pt x="144105" y="70503"/>
                  </a:lnTo>
                  <a:lnTo>
                    <a:pt x="143786" y="80323"/>
                  </a:lnTo>
                  <a:lnTo>
                    <a:pt x="141127" y="89318"/>
                  </a:lnTo>
                  <a:lnTo>
                    <a:pt x="136908" y="97761"/>
                  </a:lnTo>
                  <a:lnTo>
                    <a:pt x="131648" y="105837"/>
                  </a:lnTo>
                  <a:lnTo>
                    <a:pt x="130588" y="113667"/>
                  </a:lnTo>
                  <a:lnTo>
                    <a:pt x="132328" y="121335"/>
                  </a:lnTo>
                  <a:lnTo>
                    <a:pt x="135936" y="128894"/>
                  </a:lnTo>
                  <a:lnTo>
                    <a:pt x="142011" y="136380"/>
                  </a:lnTo>
                  <a:lnTo>
                    <a:pt x="149732" y="143818"/>
                  </a:lnTo>
                  <a:lnTo>
                    <a:pt x="158550" y="151223"/>
                  </a:lnTo>
                  <a:lnTo>
                    <a:pt x="165652" y="159831"/>
                  </a:lnTo>
                  <a:lnTo>
                    <a:pt x="171610" y="169240"/>
                  </a:lnTo>
                  <a:lnTo>
                    <a:pt x="187197" y="1990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060849" y="6309624"/>
              <a:ext cx="197476" cy="297313"/>
            </a:xfrm>
            <a:custGeom>
              <a:avLst/>
              <a:gdLst/>
              <a:ahLst/>
              <a:cxnLst/>
              <a:rect l="0" t="0" r="0" b="0"/>
              <a:pathLst>
                <a:path w="197476" h="297313">
                  <a:moveTo>
                    <a:pt x="32301" y="0"/>
                  </a:moveTo>
                  <a:lnTo>
                    <a:pt x="55684" y="0"/>
                  </a:lnTo>
                  <a:lnTo>
                    <a:pt x="65019" y="2447"/>
                  </a:lnTo>
                  <a:lnTo>
                    <a:pt x="73689" y="6525"/>
                  </a:lnTo>
                  <a:lnTo>
                    <a:pt x="81916" y="11691"/>
                  </a:lnTo>
                  <a:lnTo>
                    <a:pt x="91072" y="16359"/>
                  </a:lnTo>
                  <a:lnTo>
                    <a:pt x="100846" y="20694"/>
                  </a:lnTo>
                  <a:lnTo>
                    <a:pt x="111032" y="24807"/>
                  </a:lnTo>
                  <a:lnTo>
                    <a:pt x="120270" y="29997"/>
                  </a:lnTo>
                  <a:lnTo>
                    <a:pt x="128876" y="35904"/>
                  </a:lnTo>
                  <a:lnTo>
                    <a:pt x="137060" y="42289"/>
                  </a:lnTo>
                  <a:lnTo>
                    <a:pt x="143740" y="50215"/>
                  </a:lnTo>
                  <a:lnTo>
                    <a:pt x="149416" y="59170"/>
                  </a:lnTo>
                  <a:lnTo>
                    <a:pt x="154424" y="68811"/>
                  </a:lnTo>
                  <a:lnTo>
                    <a:pt x="155316" y="78909"/>
                  </a:lnTo>
                  <a:lnTo>
                    <a:pt x="153463" y="89311"/>
                  </a:lnTo>
                  <a:lnTo>
                    <a:pt x="149781" y="99916"/>
                  </a:lnTo>
                  <a:lnTo>
                    <a:pt x="143656" y="109434"/>
                  </a:lnTo>
                  <a:lnTo>
                    <a:pt x="135902" y="118226"/>
                  </a:lnTo>
                  <a:lnTo>
                    <a:pt x="127062" y="126534"/>
                  </a:lnTo>
                  <a:lnTo>
                    <a:pt x="117498" y="134520"/>
                  </a:lnTo>
                  <a:lnTo>
                    <a:pt x="107452" y="142290"/>
                  </a:lnTo>
                  <a:lnTo>
                    <a:pt x="97084" y="149918"/>
                  </a:lnTo>
                  <a:lnTo>
                    <a:pt x="85278" y="157450"/>
                  </a:lnTo>
                  <a:lnTo>
                    <a:pt x="72513" y="164918"/>
                  </a:lnTo>
                  <a:lnTo>
                    <a:pt x="59109" y="172345"/>
                  </a:lnTo>
                  <a:lnTo>
                    <a:pt x="46503" y="178519"/>
                  </a:lnTo>
                  <a:lnTo>
                    <a:pt x="34428" y="183858"/>
                  </a:lnTo>
                  <a:lnTo>
                    <a:pt x="22708" y="188641"/>
                  </a:lnTo>
                  <a:lnTo>
                    <a:pt x="13670" y="195501"/>
                  </a:lnTo>
                  <a:lnTo>
                    <a:pt x="6422" y="203744"/>
                  </a:lnTo>
                  <a:lnTo>
                    <a:pt x="367" y="212910"/>
                  </a:lnTo>
                  <a:lnTo>
                    <a:pt x="0" y="220244"/>
                  </a:lnTo>
                  <a:lnTo>
                    <a:pt x="3426" y="226358"/>
                  </a:lnTo>
                  <a:lnTo>
                    <a:pt x="9381" y="231657"/>
                  </a:lnTo>
                  <a:lnTo>
                    <a:pt x="18244" y="236413"/>
                  </a:lnTo>
                  <a:lnTo>
                    <a:pt x="29048" y="240807"/>
                  </a:lnTo>
                  <a:lnTo>
                    <a:pt x="75705" y="256650"/>
                  </a:lnTo>
                  <a:lnTo>
                    <a:pt x="88154" y="260416"/>
                  </a:lnTo>
                  <a:lnTo>
                    <a:pt x="127835" y="271562"/>
                  </a:lnTo>
                  <a:lnTo>
                    <a:pt x="140037" y="275251"/>
                  </a:lnTo>
                  <a:lnTo>
                    <a:pt x="197475" y="2973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 name="Group 55"/>
          <p:cNvGrpSpPr/>
          <p:nvPr/>
        </p:nvGrpSpPr>
        <p:grpSpPr>
          <a:xfrm>
            <a:off x="2016069" y="6772109"/>
            <a:ext cx="1061441" cy="528557"/>
            <a:chOff x="2016069" y="6772109"/>
            <a:chExt cx="1061441" cy="528557"/>
          </a:xfrm>
        </p:grpSpPr>
        <p:sp>
          <p:nvSpPr>
            <p:cNvPr id="48" name="Freeform 47"/>
            <p:cNvSpPr/>
            <p:nvPr/>
          </p:nvSpPr>
          <p:spPr>
            <a:xfrm>
              <a:off x="2016069" y="6772109"/>
              <a:ext cx="991042" cy="55059"/>
            </a:xfrm>
            <a:custGeom>
              <a:avLst/>
              <a:gdLst/>
              <a:ahLst/>
              <a:cxnLst/>
              <a:rect l="0" t="0" r="0" b="0"/>
              <a:pathLst>
                <a:path w="991042" h="55059">
                  <a:moveTo>
                    <a:pt x="0" y="0"/>
                  </a:moveTo>
                  <a:lnTo>
                    <a:pt x="45980" y="15327"/>
                  </a:lnTo>
                  <a:lnTo>
                    <a:pt x="58794" y="17560"/>
                  </a:lnTo>
                  <a:lnTo>
                    <a:pt x="73455" y="19047"/>
                  </a:lnTo>
                  <a:lnTo>
                    <a:pt x="89346" y="20039"/>
                  </a:lnTo>
                  <a:lnTo>
                    <a:pt x="106057" y="21925"/>
                  </a:lnTo>
                  <a:lnTo>
                    <a:pt x="123316" y="24404"/>
                  </a:lnTo>
                  <a:lnTo>
                    <a:pt x="140939" y="27281"/>
                  </a:lnTo>
                  <a:lnTo>
                    <a:pt x="157582" y="29199"/>
                  </a:lnTo>
                  <a:lnTo>
                    <a:pt x="173571" y="30478"/>
                  </a:lnTo>
                  <a:lnTo>
                    <a:pt x="189125" y="31329"/>
                  </a:lnTo>
                  <a:lnTo>
                    <a:pt x="225982" y="32277"/>
                  </a:lnTo>
                  <a:lnTo>
                    <a:pt x="246089" y="32529"/>
                  </a:lnTo>
                  <a:lnTo>
                    <a:pt x="265610" y="33921"/>
                  </a:lnTo>
                  <a:lnTo>
                    <a:pt x="284742" y="36073"/>
                  </a:lnTo>
                  <a:lnTo>
                    <a:pt x="303614" y="38731"/>
                  </a:lnTo>
                  <a:lnTo>
                    <a:pt x="322314" y="40503"/>
                  </a:lnTo>
                  <a:lnTo>
                    <a:pt x="340897" y="41684"/>
                  </a:lnTo>
                  <a:lnTo>
                    <a:pt x="359404" y="42471"/>
                  </a:lnTo>
                  <a:lnTo>
                    <a:pt x="399543" y="43347"/>
                  </a:lnTo>
                  <a:lnTo>
                    <a:pt x="550761" y="44005"/>
                  </a:lnTo>
                  <a:lnTo>
                    <a:pt x="569053" y="45243"/>
                  </a:lnTo>
                  <a:lnTo>
                    <a:pt x="584918" y="47291"/>
                  </a:lnTo>
                  <a:lnTo>
                    <a:pt x="599165" y="49880"/>
                  </a:lnTo>
                  <a:lnTo>
                    <a:pt x="614781" y="51606"/>
                  </a:lnTo>
                  <a:lnTo>
                    <a:pt x="631309" y="52757"/>
                  </a:lnTo>
                  <a:lnTo>
                    <a:pt x="648445" y="53524"/>
                  </a:lnTo>
                  <a:lnTo>
                    <a:pt x="683799" y="54376"/>
                  </a:lnTo>
                  <a:lnTo>
                    <a:pt x="701791" y="54603"/>
                  </a:lnTo>
                  <a:lnTo>
                    <a:pt x="719903" y="53531"/>
                  </a:lnTo>
                  <a:lnTo>
                    <a:pt x="738095" y="51593"/>
                  </a:lnTo>
                  <a:lnTo>
                    <a:pt x="756341" y="49077"/>
                  </a:lnTo>
                  <a:lnTo>
                    <a:pt x="773399" y="47401"/>
                  </a:lnTo>
                  <a:lnTo>
                    <a:pt x="789665" y="46282"/>
                  </a:lnTo>
                  <a:lnTo>
                    <a:pt x="805403" y="45537"/>
                  </a:lnTo>
                  <a:lnTo>
                    <a:pt x="835940" y="44709"/>
                  </a:lnTo>
                  <a:lnTo>
                    <a:pt x="895422" y="44178"/>
                  </a:lnTo>
                  <a:lnTo>
                    <a:pt x="911390" y="45357"/>
                  </a:lnTo>
                  <a:lnTo>
                    <a:pt x="991041" y="550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826581" y="6882225"/>
              <a:ext cx="250929" cy="268261"/>
            </a:xfrm>
            <a:custGeom>
              <a:avLst/>
              <a:gdLst/>
              <a:ahLst/>
              <a:cxnLst/>
              <a:rect l="0" t="0" r="0" b="0"/>
              <a:pathLst>
                <a:path w="250929" h="268261">
                  <a:moveTo>
                    <a:pt x="114460" y="0"/>
                  </a:moveTo>
                  <a:lnTo>
                    <a:pt x="91077" y="5846"/>
                  </a:lnTo>
                  <a:lnTo>
                    <a:pt x="80519" y="10015"/>
                  </a:lnTo>
                  <a:lnTo>
                    <a:pt x="69809" y="15241"/>
                  </a:lnTo>
                  <a:lnTo>
                    <a:pt x="58999" y="21173"/>
                  </a:lnTo>
                  <a:lnTo>
                    <a:pt x="49345" y="28797"/>
                  </a:lnTo>
                  <a:lnTo>
                    <a:pt x="40462" y="37551"/>
                  </a:lnTo>
                  <a:lnTo>
                    <a:pt x="32093" y="47057"/>
                  </a:lnTo>
                  <a:lnTo>
                    <a:pt x="25291" y="57065"/>
                  </a:lnTo>
                  <a:lnTo>
                    <a:pt x="19532" y="67408"/>
                  </a:lnTo>
                  <a:lnTo>
                    <a:pt x="14469" y="77973"/>
                  </a:lnTo>
                  <a:lnTo>
                    <a:pt x="9871" y="88687"/>
                  </a:lnTo>
                  <a:lnTo>
                    <a:pt x="5581" y="99500"/>
                  </a:lnTo>
                  <a:lnTo>
                    <a:pt x="1498" y="110379"/>
                  </a:lnTo>
                  <a:lnTo>
                    <a:pt x="0" y="123750"/>
                  </a:lnTo>
                  <a:lnTo>
                    <a:pt x="224" y="138782"/>
                  </a:lnTo>
                  <a:lnTo>
                    <a:pt x="1598" y="154919"/>
                  </a:lnTo>
                  <a:lnTo>
                    <a:pt x="3736" y="169350"/>
                  </a:lnTo>
                  <a:lnTo>
                    <a:pt x="6386" y="182639"/>
                  </a:lnTo>
                  <a:lnTo>
                    <a:pt x="9376" y="195170"/>
                  </a:lnTo>
                  <a:lnTo>
                    <a:pt x="13816" y="207194"/>
                  </a:lnTo>
                  <a:lnTo>
                    <a:pt x="19223" y="218881"/>
                  </a:lnTo>
                  <a:lnTo>
                    <a:pt x="25275" y="230343"/>
                  </a:lnTo>
                  <a:lnTo>
                    <a:pt x="32980" y="239207"/>
                  </a:lnTo>
                  <a:lnTo>
                    <a:pt x="41787" y="246341"/>
                  </a:lnTo>
                  <a:lnTo>
                    <a:pt x="51329" y="252320"/>
                  </a:lnTo>
                  <a:lnTo>
                    <a:pt x="61361" y="257529"/>
                  </a:lnTo>
                  <a:lnTo>
                    <a:pt x="71720" y="262226"/>
                  </a:lnTo>
                  <a:lnTo>
                    <a:pt x="82296" y="266580"/>
                  </a:lnTo>
                  <a:lnTo>
                    <a:pt x="94241" y="268260"/>
                  </a:lnTo>
                  <a:lnTo>
                    <a:pt x="107098" y="268156"/>
                  </a:lnTo>
                  <a:lnTo>
                    <a:pt x="120563" y="266863"/>
                  </a:lnTo>
                  <a:lnTo>
                    <a:pt x="133211" y="264778"/>
                  </a:lnTo>
                  <a:lnTo>
                    <a:pt x="145313" y="262164"/>
                  </a:lnTo>
                  <a:lnTo>
                    <a:pt x="157052" y="259198"/>
                  </a:lnTo>
                  <a:lnTo>
                    <a:pt x="168548" y="254774"/>
                  </a:lnTo>
                  <a:lnTo>
                    <a:pt x="179883" y="249377"/>
                  </a:lnTo>
                  <a:lnTo>
                    <a:pt x="191110" y="243333"/>
                  </a:lnTo>
                  <a:lnTo>
                    <a:pt x="201041" y="235632"/>
                  </a:lnTo>
                  <a:lnTo>
                    <a:pt x="210110" y="226828"/>
                  </a:lnTo>
                  <a:lnTo>
                    <a:pt x="218602" y="217288"/>
                  </a:lnTo>
                  <a:lnTo>
                    <a:pt x="225487" y="207258"/>
                  </a:lnTo>
                  <a:lnTo>
                    <a:pt x="231301" y="196900"/>
                  </a:lnTo>
                  <a:lnTo>
                    <a:pt x="236400" y="186324"/>
                  </a:lnTo>
                  <a:lnTo>
                    <a:pt x="241023" y="175603"/>
                  </a:lnTo>
                  <a:lnTo>
                    <a:pt x="245328" y="164785"/>
                  </a:lnTo>
                  <a:lnTo>
                    <a:pt x="249422" y="153903"/>
                  </a:lnTo>
                  <a:lnTo>
                    <a:pt x="250928" y="141754"/>
                  </a:lnTo>
                  <a:lnTo>
                    <a:pt x="250708" y="128761"/>
                  </a:lnTo>
                  <a:lnTo>
                    <a:pt x="249338" y="115205"/>
                  </a:lnTo>
                  <a:lnTo>
                    <a:pt x="245978" y="102497"/>
                  </a:lnTo>
                  <a:lnTo>
                    <a:pt x="241291" y="90354"/>
                  </a:lnTo>
                  <a:lnTo>
                    <a:pt x="235719" y="78589"/>
                  </a:lnTo>
                  <a:lnTo>
                    <a:pt x="229557" y="67074"/>
                  </a:lnTo>
                  <a:lnTo>
                    <a:pt x="223003" y="55728"/>
                  </a:lnTo>
                  <a:lnTo>
                    <a:pt x="216186" y="44493"/>
                  </a:lnTo>
                  <a:lnTo>
                    <a:pt x="209194" y="34555"/>
                  </a:lnTo>
                  <a:lnTo>
                    <a:pt x="202086" y="25485"/>
                  </a:lnTo>
                  <a:lnTo>
                    <a:pt x="18052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630230" y="6841240"/>
              <a:ext cx="186865" cy="407382"/>
            </a:xfrm>
            <a:custGeom>
              <a:avLst/>
              <a:gdLst/>
              <a:ahLst/>
              <a:cxnLst/>
              <a:rect l="0" t="0" r="0" b="0"/>
              <a:pathLst>
                <a:path w="186865" h="407382">
                  <a:moveTo>
                    <a:pt x="101591" y="18962"/>
                  </a:moveTo>
                  <a:lnTo>
                    <a:pt x="89900" y="7271"/>
                  </a:lnTo>
                  <a:lnTo>
                    <a:pt x="81562" y="3827"/>
                  </a:lnTo>
                  <a:lnTo>
                    <a:pt x="71109" y="1531"/>
                  </a:lnTo>
                  <a:lnTo>
                    <a:pt x="59246" y="0"/>
                  </a:lnTo>
                  <a:lnTo>
                    <a:pt x="47668" y="203"/>
                  </a:lnTo>
                  <a:lnTo>
                    <a:pt x="36278" y="1563"/>
                  </a:lnTo>
                  <a:lnTo>
                    <a:pt x="25014" y="3692"/>
                  </a:lnTo>
                  <a:lnTo>
                    <a:pt x="16282" y="8782"/>
                  </a:lnTo>
                  <a:lnTo>
                    <a:pt x="9236" y="15846"/>
                  </a:lnTo>
                  <a:lnTo>
                    <a:pt x="3316" y="24226"/>
                  </a:lnTo>
                  <a:lnTo>
                    <a:pt x="593" y="33483"/>
                  </a:lnTo>
                  <a:lnTo>
                    <a:pt x="0" y="43325"/>
                  </a:lnTo>
                  <a:lnTo>
                    <a:pt x="829" y="53556"/>
                  </a:lnTo>
                  <a:lnTo>
                    <a:pt x="3829" y="62824"/>
                  </a:lnTo>
                  <a:lnTo>
                    <a:pt x="8276" y="71451"/>
                  </a:lnTo>
                  <a:lnTo>
                    <a:pt x="32995" y="108722"/>
                  </a:lnTo>
                  <a:lnTo>
                    <a:pt x="39954" y="117954"/>
                  </a:lnTo>
                  <a:lnTo>
                    <a:pt x="47041" y="126556"/>
                  </a:lnTo>
                  <a:lnTo>
                    <a:pt x="54213" y="134738"/>
                  </a:lnTo>
                  <a:lnTo>
                    <a:pt x="61441" y="142639"/>
                  </a:lnTo>
                  <a:lnTo>
                    <a:pt x="75998" y="157943"/>
                  </a:lnTo>
                  <a:lnTo>
                    <a:pt x="97950" y="180317"/>
                  </a:lnTo>
                  <a:lnTo>
                    <a:pt x="105281" y="188931"/>
                  </a:lnTo>
                  <a:lnTo>
                    <a:pt x="112616" y="198345"/>
                  </a:lnTo>
                  <a:lnTo>
                    <a:pt x="119952" y="208290"/>
                  </a:lnTo>
                  <a:lnTo>
                    <a:pt x="134630" y="229129"/>
                  </a:lnTo>
                  <a:lnTo>
                    <a:pt x="141969" y="239825"/>
                  </a:lnTo>
                  <a:lnTo>
                    <a:pt x="149310" y="251850"/>
                  </a:lnTo>
                  <a:lnTo>
                    <a:pt x="156650" y="264760"/>
                  </a:lnTo>
                  <a:lnTo>
                    <a:pt x="163991" y="278261"/>
                  </a:lnTo>
                  <a:lnTo>
                    <a:pt x="170108" y="290932"/>
                  </a:lnTo>
                  <a:lnTo>
                    <a:pt x="175410" y="303050"/>
                  </a:lnTo>
                  <a:lnTo>
                    <a:pt x="180168" y="314799"/>
                  </a:lnTo>
                  <a:lnTo>
                    <a:pt x="183340" y="327526"/>
                  </a:lnTo>
                  <a:lnTo>
                    <a:pt x="185454" y="340904"/>
                  </a:lnTo>
                  <a:lnTo>
                    <a:pt x="186864" y="354717"/>
                  </a:lnTo>
                  <a:lnTo>
                    <a:pt x="185357" y="366373"/>
                  </a:lnTo>
                  <a:lnTo>
                    <a:pt x="181905" y="376591"/>
                  </a:lnTo>
                  <a:lnTo>
                    <a:pt x="177157" y="385849"/>
                  </a:lnTo>
                  <a:lnTo>
                    <a:pt x="170321" y="393246"/>
                  </a:lnTo>
                  <a:lnTo>
                    <a:pt x="162093" y="399400"/>
                  </a:lnTo>
                  <a:lnTo>
                    <a:pt x="152937" y="404726"/>
                  </a:lnTo>
                  <a:lnTo>
                    <a:pt x="143163" y="407053"/>
                  </a:lnTo>
                  <a:lnTo>
                    <a:pt x="132976" y="407381"/>
                  </a:lnTo>
                  <a:lnTo>
                    <a:pt x="122514" y="406376"/>
                  </a:lnTo>
                  <a:lnTo>
                    <a:pt x="113093" y="403260"/>
                  </a:lnTo>
                  <a:lnTo>
                    <a:pt x="104365" y="398735"/>
                  </a:lnTo>
                  <a:lnTo>
                    <a:pt x="96099" y="393271"/>
                  </a:lnTo>
                  <a:lnTo>
                    <a:pt x="88142" y="385958"/>
                  </a:lnTo>
                  <a:lnTo>
                    <a:pt x="80390" y="377412"/>
                  </a:lnTo>
                  <a:lnTo>
                    <a:pt x="72775" y="368044"/>
                  </a:lnTo>
                  <a:lnTo>
                    <a:pt x="66475" y="358129"/>
                  </a:lnTo>
                  <a:lnTo>
                    <a:pt x="61051" y="347848"/>
                  </a:lnTo>
                  <a:lnTo>
                    <a:pt x="46533" y="2942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698786" y="6882225"/>
              <a:ext cx="44047" cy="99105"/>
            </a:xfrm>
            <a:custGeom>
              <a:avLst/>
              <a:gdLst/>
              <a:ahLst/>
              <a:cxnLst/>
              <a:rect l="0" t="0" r="0" b="0"/>
              <a:pathLst>
                <a:path w="44047" h="99105">
                  <a:moveTo>
                    <a:pt x="0" y="99104"/>
                  </a:moveTo>
                  <a:lnTo>
                    <a:pt x="5846" y="81567"/>
                  </a:lnTo>
                  <a:lnTo>
                    <a:pt x="11238" y="73955"/>
                  </a:lnTo>
                  <a:lnTo>
                    <a:pt x="18504" y="66433"/>
                  </a:lnTo>
                  <a:lnTo>
                    <a:pt x="27018" y="58970"/>
                  </a:lnTo>
                  <a:lnTo>
                    <a:pt x="33918" y="50325"/>
                  </a:lnTo>
                  <a:lnTo>
                    <a:pt x="39741" y="40891"/>
                  </a:lnTo>
                  <a:lnTo>
                    <a:pt x="4404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687775" y="6970317"/>
              <a:ext cx="55058" cy="110117"/>
            </a:xfrm>
            <a:custGeom>
              <a:avLst/>
              <a:gdLst/>
              <a:ahLst/>
              <a:cxnLst/>
              <a:rect l="0" t="0" r="0" b="0"/>
              <a:pathLst>
                <a:path w="55058" h="110117">
                  <a:moveTo>
                    <a:pt x="0" y="110116"/>
                  </a:moveTo>
                  <a:lnTo>
                    <a:pt x="15326" y="64136"/>
                  </a:lnTo>
                  <a:lnTo>
                    <a:pt x="20006" y="54992"/>
                  </a:lnTo>
                  <a:lnTo>
                    <a:pt x="5505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456532" y="6832334"/>
              <a:ext cx="143151" cy="259112"/>
            </a:xfrm>
            <a:custGeom>
              <a:avLst/>
              <a:gdLst/>
              <a:ahLst/>
              <a:cxnLst/>
              <a:rect l="0" t="0" r="0" b="0"/>
              <a:pathLst>
                <a:path w="143151" h="259112">
                  <a:moveTo>
                    <a:pt x="0" y="5845"/>
                  </a:moveTo>
                  <a:lnTo>
                    <a:pt x="17537" y="0"/>
                  </a:lnTo>
                  <a:lnTo>
                    <a:pt x="25150" y="724"/>
                  </a:lnTo>
                  <a:lnTo>
                    <a:pt x="32672" y="3654"/>
                  </a:lnTo>
                  <a:lnTo>
                    <a:pt x="40134" y="8056"/>
                  </a:lnTo>
                  <a:lnTo>
                    <a:pt x="46332" y="14660"/>
                  </a:lnTo>
                  <a:lnTo>
                    <a:pt x="51688" y="22733"/>
                  </a:lnTo>
                  <a:lnTo>
                    <a:pt x="56482" y="31786"/>
                  </a:lnTo>
                  <a:lnTo>
                    <a:pt x="58454" y="41492"/>
                  </a:lnTo>
                  <a:lnTo>
                    <a:pt x="58546" y="51633"/>
                  </a:lnTo>
                  <a:lnTo>
                    <a:pt x="57383" y="62063"/>
                  </a:lnTo>
                  <a:lnTo>
                    <a:pt x="54161" y="71465"/>
                  </a:lnTo>
                  <a:lnTo>
                    <a:pt x="49566" y="80179"/>
                  </a:lnTo>
                  <a:lnTo>
                    <a:pt x="44055" y="88436"/>
                  </a:lnTo>
                  <a:lnTo>
                    <a:pt x="37935" y="96388"/>
                  </a:lnTo>
                  <a:lnTo>
                    <a:pt x="31407" y="104135"/>
                  </a:lnTo>
                  <a:lnTo>
                    <a:pt x="24609" y="111747"/>
                  </a:lnTo>
                  <a:lnTo>
                    <a:pt x="10529" y="126731"/>
                  </a:lnTo>
                  <a:lnTo>
                    <a:pt x="3349" y="134152"/>
                  </a:lnTo>
                  <a:lnTo>
                    <a:pt x="1009" y="141547"/>
                  </a:lnTo>
                  <a:lnTo>
                    <a:pt x="1896" y="148924"/>
                  </a:lnTo>
                  <a:lnTo>
                    <a:pt x="4935" y="156289"/>
                  </a:lnTo>
                  <a:lnTo>
                    <a:pt x="9407" y="163646"/>
                  </a:lnTo>
                  <a:lnTo>
                    <a:pt x="14836" y="170998"/>
                  </a:lnTo>
                  <a:lnTo>
                    <a:pt x="20902" y="178345"/>
                  </a:lnTo>
                  <a:lnTo>
                    <a:pt x="28617" y="185691"/>
                  </a:lnTo>
                  <a:lnTo>
                    <a:pt x="37431" y="193035"/>
                  </a:lnTo>
                  <a:lnTo>
                    <a:pt x="46977" y="200378"/>
                  </a:lnTo>
                  <a:lnTo>
                    <a:pt x="57012" y="206497"/>
                  </a:lnTo>
                  <a:lnTo>
                    <a:pt x="67372" y="211800"/>
                  </a:lnTo>
                  <a:lnTo>
                    <a:pt x="77949" y="216558"/>
                  </a:lnTo>
                  <a:lnTo>
                    <a:pt x="87448" y="222178"/>
                  </a:lnTo>
                  <a:lnTo>
                    <a:pt x="96227" y="228372"/>
                  </a:lnTo>
                  <a:lnTo>
                    <a:pt x="143150" y="2591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2181243" y="6776777"/>
              <a:ext cx="184591" cy="347703"/>
            </a:xfrm>
            <a:custGeom>
              <a:avLst/>
              <a:gdLst/>
              <a:ahLst/>
              <a:cxnLst/>
              <a:rect l="0" t="0" r="0" b="0"/>
              <a:pathLst>
                <a:path w="184591" h="347703">
                  <a:moveTo>
                    <a:pt x="0" y="6344"/>
                  </a:moveTo>
                  <a:lnTo>
                    <a:pt x="17537" y="499"/>
                  </a:lnTo>
                  <a:lnTo>
                    <a:pt x="26373" y="0"/>
                  </a:lnTo>
                  <a:lnTo>
                    <a:pt x="35935" y="891"/>
                  </a:lnTo>
                  <a:lnTo>
                    <a:pt x="45979" y="2709"/>
                  </a:lnTo>
                  <a:lnTo>
                    <a:pt x="56347" y="5144"/>
                  </a:lnTo>
                  <a:lnTo>
                    <a:pt x="66929" y="7991"/>
                  </a:lnTo>
                  <a:lnTo>
                    <a:pt x="88474" y="14417"/>
                  </a:lnTo>
                  <a:lnTo>
                    <a:pt x="110285" y="21351"/>
                  </a:lnTo>
                  <a:lnTo>
                    <a:pt x="120017" y="26137"/>
                  </a:lnTo>
                  <a:lnTo>
                    <a:pt x="128951" y="31774"/>
                  </a:lnTo>
                  <a:lnTo>
                    <a:pt x="137355" y="37979"/>
                  </a:lnTo>
                  <a:lnTo>
                    <a:pt x="145404" y="44563"/>
                  </a:lnTo>
                  <a:lnTo>
                    <a:pt x="153217" y="51400"/>
                  </a:lnTo>
                  <a:lnTo>
                    <a:pt x="160873" y="58405"/>
                  </a:lnTo>
                  <a:lnTo>
                    <a:pt x="165977" y="67968"/>
                  </a:lnTo>
                  <a:lnTo>
                    <a:pt x="169380" y="79238"/>
                  </a:lnTo>
                  <a:lnTo>
                    <a:pt x="171648" y="91645"/>
                  </a:lnTo>
                  <a:lnTo>
                    <a:pt x="170713" y="102364"/>
                  </a:lnTo>
                  <a:lnTo>
                    <a:pt x="167643" y="111956"/>
                  </a:lnTo>
                  <a:lnTo>
                    <a:pt x="163149" y="120798"/>
                  </a:lnTo>
                  <a:lnTo>
                    <a:pt x="157706" y="129141"/>
                  </a:lnTo>
                  <a:lnTo>
                    <a:pt x="151631" y="137148"/>
                  </a:lnTo>
                  <a:lnTo>
                    <a:pt x="145133" y="144934"/>
                  </a:lnTo>
                  <a:lnTo>
                    <a:pt x="143249" y="152572"/>
                  </a:lnTo>
                  <a:lnTo>
                    <a:pt x="144439" y="160111"/>
                  </a:lnTo>
                  <a:lnTo>
                    <a:pt x="147680" y="167583"/>
                  </a:lnTo>
                  <a:lnTo>
                    <a:pt x="152288" y="175012"/>
                  </a:lnTo>
                  <a:lnTo>
                    <a:pt x="157807" y="182412"/>
                  </a:lnTo>
                  <a:lnTo>
                    <a:pt x="163933" y="189792"/>
                  </a:lnTo>
                  <a:lnTo>
                    <a:pt x="169240" y="198383"/>
                  </a:lnTo>
                  <a:lnTo>
                    <a:pt x="174002" y="207780"/>
                  </a:lnTo>
                  <a:lnTo>
                    <a:pt x="178400" y="217716"/>
                  </a:lnTo>
                  <a:lnTo>
                    <a:pt x="181332" y="229233"/>
                  </a:lnTo>
                  <a:lnTo>
                    <a:pt x="183287" y="241806"/>
                  </a:lnTo>
                  <a:lnTo>
                    <a:pt x="184590" y="255082"/>
                  </a:lnTo>
                  <a:lnTo>
                    <a:pt x="184235" y="267603"/>
                  </a:lnTo>
                  <a:lnTo>
                    <a:pt x="182775" y="279620"/>
                  </a:lnTo>
                  <a:lnTo>
                    <a:pt x="180578" y="291303"/>
                  </a:lnTo>
                  <a:lnTo>
                    <a:pt x="175443" y="300315"/>
                  </a:lnTo>
                  <a:lnTo>
                    <a:pt x="168350" y="307546"/>
                  </a:lnTo>
                  <a:lnTo>
                    <a:pt x="159950" y="313590"/>
                  </a:lnTo>
                  <a:lnTo>
                    <a:pt x="150679" y="318844"/>
                  </a:lnTo>
                  <a:lnTo>
                    <a:pt x="140829" y="323569"/>
                  </a:lnTo>
                  <a:lnTo>
                    <a:pt x="130591" y="327943"/>
                  </a:lnTo>
                  <a:lnTo>
                    <a:pt x="118872" y="330859"/>
                  </a:lnTo>
                  <a:lnTo>
                    <a:pt x="106165" y="332802"/>
                  </a:lnTo>
                  <a:lnTo>
                    <a:pt x="44046" y="34770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423497" y="7102457"/>
              <a:ext cx="77082" cy="198209"/>
            </a:xfrm>
            <a:custGeom>
              <a:avLst/>
              <a:gdLst/>
              <a:ahLst/>
              <a:cxnLst/>
              <a:rect l="0" t="0" r="0" b="0"/>
              <a:pathLst>
                <a:path w="77082" h="198209">
                  <a:moveTo>
                    <a:pt x="77081" y="0"/>
                  </a:moveTo>
                  <a:lnTo>
                    <a:pt x="40319" y="110285"/>
                  </a:lnTo>
                  <a:lnTo>
                    <a:pt x="35444" y="121240"/>
                  </a:lnTo>
                  <a:lnTo>
                    <a:pt x="29747" y="132213"/>
                  </a:lnTo>
                  <a:lnTo>
                    <a:pt x="23502" y="143199"/>
                  </a:lnTo>
                  <a:lnTo>
                    <a:pt x="18115" y="154195"/>
                  </a:lnTo>
                  <a:lnTo>
                    <a:pt x="13300" y="165195"/>
                  </a:lnTo>
                  <a:lnTo>
                    <a:pt x="0" y="1982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63"/>
          <p:cNvGrpSpPr/>
          <p:nvPr/>
        </p:nvGrpSpPr>
        <p:grpSpPr>
          <a:xfrm>
            <a:off x="2711481" y="4264143"/>
            <a:ext cx="2327603" cy="1843421"/>
            <a:chOff x="2711481" y="4264143"/>
            <a:chExt cx="2327603" cy="1843421"/>
          </a:xfrm>
        </p:grpSpPr>
        <p:sp>
          <p:nvSpPr>
            <p:cNvPr id="57" name="Freeform 56"/>
            <p:cNvSpPr/>
            <p:nvPr/>
          </p:nvSpPr>
          <p:spPr>
            <a:xfrm>
              <a:off x="2896994" y="4616096"/>
              <a:ext cx="447346" cy="680465"/>
            </a:xfrm>
            <a:custGeom>
              <a:avLst/>
              <a:gdLst/>
              <a:ahLst/>
              <a:cxnLst/>
              <a:rect l="0" t="0" r="0" b="0"/>
              <a:pathLst>
                <a:path w="447346" h="680465">
                  <a:moveTo>
                    <a:pt x="0" y="41794"/>
                  </a:moveTo>
                  <a:lnTo>
                    <a:pt x="11692" y="30102"/>
                  </a:lnTo>
                  <a:lnTo>
                    <a:pt x="18806" y="25435"/>
                  </a:lnTo>
                  <a:lnTo>
                    <a:pt x="27220" y="21100"/>
                  </a:lnTo>
                  <a:lnTo>
                    <a:pt x="36499" y="16986"/>
                  </a:lnTo>
                  <a:lnTo>
                    <a:pt x="47580" y="13021"/>
                  </a:lnTo>
                  <a:lnTo>
                    <a:pt x="59861" y="9153"/>
                  </a:lnTo>
                  <a:lnTo>
                    <a:pt x="72942" y="5351"/>
                  </a:lnTo>
                  <a:lnTo>
                    <a:pt x="87780" y="2817"/>
                  </a:lnTo>
                  <a:lnTo>
                    <a:pt x="103790" y="1127"/>
                  </a:lnTo>
                  <a:lnTo>
                    <a:pt x="120581" y="0"/>
                  </a:lnTo>
                  <a:lnTo>
                    <a:pt x="136669" y="473"/>
                  </a:lnTo>
                  <a:lnTo>
                    <a:pt x="152288" y="2012"/>
                  </a:lnTo>
                  <a:lnTo>
                    <a:pt x="167595" y="4261"/>
                  </a:lnTo>
                  <a:lnTo>
                    <a:pt x="182693" y="6984"/>
                  </a:lnTo>
                  <a:lnTo>
                    <a:pt x="197653" y="10023"/>
                  </a:lnTo>
                  <a:lnTo>
                    <a:pt x="212520" y="13272"/>
                  </a:lnTo>
                  <a:lnTo>
                    <a:pt x="227326" y="17885"/>
                  </a:lnTo>
                  <a:lnTo>
                    <a:pt x="242090" y="23408"/>
                  </a:lnTo>
                  <a:lnTo>
                    <a:pt x="256827" y="29536"/>
                  </a:lnTo>
                  <a:lnTo>
                    <a:pt x="269099" y="36069"/>
                  </a:lnTo>
                  <a:lnTo>
                    <a:pt x="279727" y="42871"/>
                  </a:lnTo>
                  <a:lnTo>
                    <a:pt x="289259" y="49853"/>
                  </a:lnTo>
                  <a:lnTo>
                    <a:pt x="298061" y="58178"/>
                  </a:lnTo>
                  <a:lnTo>
                    <a:pt x="306376" y="67399"/>
                  </a:lnTo>
                  <a:lnTo>
                    <a:pt x="314366" y="77216"/>
                  </a:lnTo>
                  <a:lnTo>
                    <a:pt x="322140" y="87432"/>
                  </a:lnTo>
                  <a:lnTo>
                    <a:pt x="337303" y="108571"/>
                  </a:lnTo>
                  <a:lnTo>
                    <a:pt x="342326" y="120570"/>
                  </a:lnTo>
                  <a:lnTo>
                    <a:pt x="345674" y="133463"/>
                  </a:lnTo>
                  <a:lnTo>
                    <a:pt x="347906" y="146953"/>
                  </a:lnTo>
                  <a:lnTo>
                    <a:pt x="348171" y="159617"/>
                  </a:lnTo>
                  <a:lnTo>
                    <a:pt x="347123" y="171730"/>
                  </a:lnTo>
                  <a:lnTo>
                    <a:pt x="345202" y="183476"/>
                  </a:lnTo>
                  <a:lnTo>
                    <a:pt x="336541" y="203052"/>
                  </a:lnTo>
                  <a:lnTo>
                    <a:pt x="311043" y="241404"/>
                  </a:lnTo>
                  <a:lnTo>
                    <a:pt x="307690" y="251948"/>
                  </a:lnTo>
                  <a:lnTo>
                    <a:pt x="306678" y="262648"/>
                  </a:lnTo>
                  <a:lnTo>
                    <a:pt x="307226" y="273452"/>
                  </a:lnTo>
                  <a:lnTo>
                    <a:pt x="310039" y="283101"/>
                  </a:lnTo>
                  <a:lnTo>
                    <a:pt x="319690" y="300348"/>
                  </a:lnTo>
                  <a:lnTo>
                    <a:pt x="326913" y="309597"/>
                  </a:lnTo>
                  <a:lnTo>
                    <a:pt x="335399" y="319433"/>
                  </a:lnTo>
                  <a:lnTo>
                    <a:pt x="344727" y="329661"/>
                  </a:lnTo>
                  <a:lnTo>
                    <a:pt x="353392" y="341374"/>
                  </a:lnTo>
                  <a:lnTo>
                    <a:pt x="361616" y="354076"/>
                  </a:lnTo>
                  <a:lnTo>
                    <a:pt x="369546" y="367439"/>
                  </a:lnTo>
                  <a:lnTo>
                    <a:pt x="377279" y="378794"/>
                  </a:lnTo>
                  <a:lnTo>
                    <a:pt x="384882" y="388812"/>
                  </a:lnTo>
                  <a:lnTo>
                    <a:pt x="392397" y="397937"/>
                  </a:lnTo>
                  <a:lnTo>
                    <a:pt x="399855" y="407691"/>
                  </a:lnTo>
                  <a:lnTo>
                    <a:pt x="407273" y="417864"/>
                  </a:lnTo>
                  <a:lnTo>
                    <a:pt x="414666" y="428316"/>
                  </a:lnTo>
                  <a:lnTo>
                    <a:pt x="422041" y="440179"/>
                  </a:lnTo>
                  <a:lnTo>
                    <a:pt x="429406" y="452981"/>
                  </a:lnTo>
                  <a:lnTo>
                    <a:pt x="436762" y="466410"/>
                  </a:lnTo>
                  <a:lnTo>
                    <a:pt x="441666" y="480256"/>
                  </a:lnTo>
                  <a:lnTo>
                    <a:pt x="444936" y="494381"/>
                  </a:lnTo>
                  <a:lnTo>
                    <a:pt x="447115" y="508692"/>
                  </a:lnTo>
                  <a:lnTo>
                    <a:pt x="447345" y="521903"/>
                  </a:lnTo>
                  <a:lnTo>
                    <a:pt x="446274" y="534381"/>
                  </a:lnTo>
                  <a:lnTo>
                    <a:pt x="444337" y="546370"/>
                  </a:lnTo>
                  <a:lnTo>
                    <a:pt x="440599" y="558034"/>
                  </a:lnTo>
                  <a:lnTo>
                    <a:pt x="435659" y="569480"/>
                  </a:lnTo>
                  <a:lnTo>
                    <a:pt x="429919" y="580781"/>
                  </a:lnTo>
                  <a:lnTo>
                    <a:pt x="421199" y="591986"/>
                  </a:lnTo>
                  <a:lnTo>
                    <a:pt x="410491" y="603126"/>
                  </a:lnTo>
                  <a:lnTo>
                    <a:pt x="398459" y="614223"/>
                  </a:lnTo>
                  <a:lnTo>
                    <a:pt x="386766" y="622845"/>
                  </a:lnTo>
                  <a:lnTo>
                    <a:pt x="375301" y="629817"/>
                  </a:lnTo>
                  <a:lnTo>
                    <a:pt x="324681" y="655642"/>
                  </a:lnTo>
                  <a:lnTo>
                    <a:pt x="310664" y="660245"/>
                  </a:lnTo>
                  <a:lnTo>
                    <a:pt x="296425" y="663315"/>
                  </a:lnTo>
                  <a:lnTo>
                    <a:pt x="282039" y="665361"/>
                  </a:lnTo>
                  <a:lnTo>
                    <a:pt x="268778" y="667948"/>
                  </a:lnTo>
                  <a:lnTo>
                    <a:pt x="256266" y="670897"/>
                  </a:lnTo>
                  <a:lnTo>
                    <a:pt x="220232" y="6804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3392515" y="5329595"/>
              <a:ext cx="33035" cy="264278"/>
            </a:xfrm>
            <a:custGeom>
              <a:avLst/>
              <a:gdLst/>
              <a:ahLst/>
              <a:cxnLst/>
              <a:rect l="0" t="0" r="0" b="0"/>
              <a:pathLst>
                <a:path w="33035" h="264278">
                  <a:moveTo>
                    <a:pt x="33034" y="0"/>
                  </a:moveTo>
                  <a:lnTo>
                    <a:pt x="27189" y="23383"/>
                  </a:lnTo>
                  <a:lnTo>
                    <a:pt x="25467" y="35165"/>
                  </a:lnTo>
                  <a:lnTo>
                    <a:pt x="24319" y="47913"/>
                  </a:lnTo>
                  <a:lnTo>
                    <a:pt x="23553" y="61306"/>
                  </a:lnTo>
                  <a:lnTo>
                    <a:pt x="21820" y="76352"/>
                  </a:lnTo>
                  <a:lnTo>
                    <a:pt x="19440" y="92501"/>
                  </a:lnTo>
                  <a:lnTo>
                    <a:pt x="16631" y="109384"/>
                  </a:lnTo>
                  <a:lnTo>
                    <a:pt x="14758" y="125534"/>
                  </a:lnTo>
                  <a:lnTo>
                    <a:pt x="13508" y="141194"/>
                  </a:lnTo>
                  <a:lnTo>
                    <a:pt x="12676" y="156528"/>
                  </a:lnTo>
                  <a:lnTo>
                    <a:pt x="10898" y="170421"/>
                  </a:lnTo>
                  <a:lnTo>
                    <a:pt x="8488" y="183354"/>
                  </a:lnTo>
                  <a:lnTo>
                    <a:pt x="5659" y="195646"/>
                  </a:lnTo>
                  <a:lnTo>
                    <a:pt x="3772" y="208735"/>
                  </a:lnTo>
                  <a:lnTo>
                    <a:pt x="2515" y="222356"/>
                  </a:lnTo>
                  <a:lnTo>
                    <a:pt x="0" y="2642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3502630" y="4818627"/>
              <a:ext cx="286302" cy="599061"/>
            </a:xfrm>
            <a:custGeom>
              <a:avLst/>
              <a:gdLst/>
              <a:ahLst/>
              <a:cxnLst/>
              <a:rect l="0" t="0" r="0" b="0"/>
              <a:pathLst>
                <a:path w="286302" h="599061">
                  <a:moveTo>
                    <a:pt x="0" y="125563"/>
                  </a:moveTo>
                  <a:lnTo>
                    <a:pt x="5846" y="108026"/>
                  </a:lnTo>
                  <a:lnTo>
                    <a:pt x="10015" y="99190"/>
                  </a:lnTo>
                  <a:lnTo>
                    <a:pt x="15241" y="89628"/>
                  </a:lnTo>
                  <a:lnTo>
                    <a:pt x="21173" y="79584"/>
                  </a:lnTo>
                  <a:lnTo>
                    <a:pt x="30021" y="70440"/>
                  </a:lnTo>
                  <a:lnTo>
                    <a:pt x="40814" y="61897"/>
                  </a:lnTo>
                  <a:lnTo>
                    <a:pt x="52903" y="53755"/>
                  </a:lnTo>
                  <a:lnTo>
                    <a:pt x="65856" y="45880"/>
                  </a:lnTo>
                  <a:lnTo>
                    <a:pt x="79386" y="38183"/>
                  </a:lnTo>
                  <a:lnTo>
                    <a:pt x="93300" y="30604"/>
                  </a:lnTo>
                  <a:lnTo>
                    <a:pt x="106246" y="24329"/>
                  </a:lnTo>
                  <a:lnTo>
                    <a:pt x="118548" y="18921"/>
                  </a:lnTo>
                  <a:lnTo>
                    <a:pt x="130419" y="14093"/>
                  </a:lnTo>
                  <a:lnTo>
                    <a:pt x="142004" y="9651"/>
                  </a:lnTo>
                  <a:lnTo>
                    <a:pt x="164664" y="1452"/>
                  </a:lnTo>
                  <a:lnTo>
                    <a:pt x="175845" y="0"/>
                  </a:lnTo>
                  <a:lnTo>
                    <a:pt x="186970" y="255"/>
                  </a:lnTo>
                  <a:lnTo>
                    <a:pt x="198057" y="1649"/>
                  </a:lnTo>
                  <a:lnTo>
                    <a:pt x="207896" y="5025"/>
                  </a:lnTo>
                  <a:lnTo>
                    <a:pt x="216902" y="9723"/>
                  </a:lnTo>
                  <a:lnTo>
                    <a:pt x="225352" y="15301"/>
                  </a:lnTo>
                  <a:lnTo>
                    <a:pt x="232210" y="22691"/>
                  </a:lnTo>
                  <a:lnTo>
                    <a:pt x="238005" y="31288"/>
                  </a:lnTo>
                  <a:lnTo>
                    <a:pt x="243092" y="40690"/>
                  </a:lnTo>
                  <a:lnTo>
                    <a:pt x="245260" y="50629"/>
                  </a:lnTo>
                  <a:lnTo>
                    <a:pt x="245482" y="60925"/>
                  </a:lnTo>
                  <a:lnTo>
                    <a:pt x="244406" y="71459"/>
                  </a:lnTo>
                  <a:lnTo>
                    <a:pt x="242465" y="84600"/>
                  </a:lnTo>
                  <a:lnTo>
                    <a:pt x="237046" y="115514"/>
                  </a:lnTo>
                  <a:lnTo>
                    <a:pt x="231442" y="131099"/>
                  </a:lnTo>
                  <a:lnTo>
                    <a:pt x="224034" y="146383"/>
                  </a:lnTo>
                  <a:lnTo>
                    <a:pt x="215425" y="161466"/>
                  </a:lnTo>
                  <a:lnTo>
                    <a:pt x="208463" y="175192"/>
                  </a:lnTo>
                  <a:lnTo>
                    <a:pt x="202598" y="188013"/>
                  </a:lnTo>
                  <a:lnTo>
                    <a:pt x="197464" y="200231"/>
                  </a:lnTo>
                  <a:lnTo>
                    <a:pt x="190371" y="214494"/>
                  </a:lnTo>
                  <a:lnTo>
                    <a:pt x="181972" y="230120"/>
                  </a:lnTo>
                  <a:lnTo>
                    <a:pt x="172702" y="246655"/>
                  </a:lnTo>
                  <a:lnTo>
                    <a:pt x="164075" y="260126"/>
                  </a:lnTo>
                  <a:lnTo>
                    <a:pt x="155877" y="271553"/>
                  </a:lnTo>
                  <a:lnTo>
                    <a:pt x="147965" y="281618"/>
                  </a:lnTo>
                  <a:lnTo>
                    <a:pt x="141466" y="291999"/>
                  </a:lnTo>
                  <a:lnTo>
                    <a:pt x="135910" y="302590"/>
                  </a:lnTo>
                  <a:lnTo>
                    <a:pt x="130982" y="313321"/>
                  </a:lnTo>
                  <a:lnTo>
                    <a:pt x="125250" y="322922"/>
                  </a:lnTo>
                  <a:lnTo>
                    <a:pt x="118982" y="331770"/>
                  </a:lnTo>
                  <a:lnTo>
                    <a:pt x="112356" y="340115"/>
                  </a:lnTo>
                  <a:lnTo>
                    <a:pt x="106715" y="349349"/>
                  </a:lnTo>
                  <a:lnTo>
                    <a:pt x="101731" y="359176"/>
                  </a:lnTo>
                  <a:lnTo>
                    <a:pt x="97185" y="369398"/>
                  </a:lnTo>
                  <a:lnTo>
                    <a:pt x="91707" y="378659"/>
                  </a:lnTo>
                  <a:lnTo>
                    <a:pt x="85608" y="387280"/>
                  </a:lnTo>
                  <a:lnTo>
                    <a:pt x="79095" y="395475"/>
                  </a:lnTo>
                  <a:lnTo>
                    <a:pt x="73530" y="405832"/>
                  </a:lnTo>
                  <a:lnTo>
                    <a:pt x="68596" y="417631"/>
                  </a:lnTo>
                  <a:lnTo>
                    <a:pt x="64084" y="430390"/>
                  </a:lnTo>
                  <a:lnTo>
                    <a:pt x="62298" y="445015"/>
                  </a:lnTo>
                  <a:lnTo>
                    <a:pt x="62332" y="460882"/>
                  </a:lnTo>
                  <a:lnTo>
                    <a:pt x="63578" y="477577"/>
                  </a:lnTo>
                  <a:lnTo>
                    <a:pt x="66855" y="491155"/>
                  </a:lnTo>
                  <a:lnTo>
                    <a:pt x="71488" y="502653"/>
                  </a:lnTo>
                  <a:lnTo>
                    <a:pt x="77023" y="512766"/>
                  </a:lnTo>
                  <a:lnTo>
                    <a:pt x="83160" y="521955"/>
                  </a:lnTo>
                  <a:lnTo>
                    <a:pt x="89698" y="530527"/>
                  </a:lnTo>
                  <a:lnTo>
                    <a:pt x="96504" y="538690"/>
                  </a:lnTo>
                  <a:lnTo>
                    <a:pt x="107159" y="546578"/>
                  </a:lnTo>
                  <a:lnTo>
                    <a:pt x="120379" y="554284"/>
                  </a:lnTo>
                  <a:lnTo>
                    <a:pt x="135311" y="561868"/>
                  </a:lnTo>
                  <a:lnTo>
                    <a:pt x="151383" y="568148"/>
                  </a:lnTo>
                  <a:lnTo>
                    <a:pt x="168214" y="573558"/>
                  </a:lnTo>
                  <a:lnTo>
                    <a:pt x="200783" y="582832"/>
                  </a:lnTo>
                  <a:lnTo>
                    <a:pt x="214607" y="587018"/>
                  </a:lnTo>
                  <a:lnTo>
                    <a:pt x="286301" y="5990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3851593" y="4823063"/>
              <a:ext cx="233831" cy="639337"/>
            </a:xfrm>
            <a:custGeom>
              <a:avLst/>
              <a:gdLst/>
              <a:ahLst/>
              <a:cxnLst/>
              <a:rect l="0" t="0" r="0" b="0"/>
              <a:pathLst>
                <a:path w="233831" h="639337">
                  <a:moveTo>
                    <a:pt x="157569" y="22023"/>
                  </a:moveTo>
                  <a:lnTo>
                    <a:pt x="140032" y="10332"/>
                  </a:lnTo>
                  <a:lnTo>
                    <a:pt x="129972" y="6888"/>
                  </a:lnTo>
                  <a:lnTo>
                    <a:pt x="118372" y="4592"/>
                  </a:lnTo>
                  <a:lnTo>
                    <a:pt x="105744" y="3062"/>
                  </a:lnTo>
                  <a:lnTo>
                    <a:pt x="94878" y="4488"/>
                  </a:lnTo>
                  <a:lnTo>
                    <a:pt x="85188" y="7886"/>
                  </a:lnTo>
                  <a:lnTo>
                    <a:pt x="76280" y="12598"/>
                  </a:lnTo>
                  <a:lnTo>
                    <a:pt x="67895" y="18187"/>
                  </a:lnTo>
                  <a:lnTo>
                    <a:pt x="59858" y="24360"/>
                  </a:lnTo>
                  <a:lnTo>
                    <a:pt x="52052" y="30922"/>
                  </a:lnTo>
                  <a:lnTo>
                    <a:pt x="46849" y="41414"/>
                  </a:lnTo>
                  <a:lnTo>
                    <a:pt x="43380" y="54527"/>
                  </a:lnTo>
                  <a:lnTo>
                    <a:pt x="41067" y="69386"/>
                  </a:lnTo>
                  <a:lnTo>
                    <a:pt x="40749" y="84186"/>
                  </a:lnTo>
                  <a:lnTo>
                    <a:pt x="41760" y="98947"/>
                  </a:lnTo>
                  <a:lnTo>
                    <a:pt x="43658" y="113681"/>
                  </a:lnTo>
                  <a:lnTo>
                    <a:pt x="46146" y="127175"/>
                  </a:lnTo>
                  <a:lnTo>
                    <a:pt x="49029" y="139841"/>
                  </a:lnTo>
                  <a:lnTo>
                    <a:pt x="52175" y="151956"/>
                  </a:lnTo>
                  <a:lnTo>
                    <a:pt x="56718" y="162479"/>
                  </a:lnTo>
                  <a:lnTo>
                    <a:pt x="62195" y="171942"/>
                  </a:lnTo>
                  <a:lnTo>
                    <a:pt x="68293" y="180697"/>
                  </a:lnTo>
                  <a:lnTo>
                    <a:pt x="73581" y="190205"/>
                  </a:lnTo>
                  <a:lnTo>
                    <a:pt x="78331" y="200214"/>
                  </a:lnTo>
                  <a:lnTo>
                    <a:pt x="82720" y="210557"/>
                  </a:lnTo>
                  <a:lnTo>
                    <a:pt x="88094" y="221123"/>
                  </a:lnTo>
                  <a:lnTo>
                    <a:pt x="94123" y="231837"/>
                  </a:lnTo>
                  <a:lnTo>
                    <a:pt x="100590" y="242651"/>
                  </a:lnTo>
                  <a:lnTo>
                    <a:pt x="114300" y="264454"/>
                  </a:lnTo>
                  <a:lnTo>
                    <a:pt x="143041" y="308359"/>
                  </a:lnTo>
                  <a:lnTo>
                    <a:pt x="149107" y="319359"/>
                  </a:lnTo>
                  <a:lnTo>
                    <a:pt x="154374" y="330363"/>
                  </a:lnTo>
                  <a:lnTo>
                    <a:pt x="159110" y="341369"/>
                  </a:lnTo>
                  <a:lnTo>
                    <a:pt x="163490" y="352377"/>
                  </a:lnTo>
                  <a:lnTo>
                    <a:pt x="171620" y="374396"/>
                  </a:lnTo>
                  <a:lnTo>
                    <a:pt x="176725" y="385407"/>
                  </a:lnTo>
                  <a:lnTo>
                    <a:pt x="182574" y="396418"/>
                  </a:lnTo>
                  <a:lnTo>
                    <a:pt x="188921" y="407429"/>
                  </a:lnTo>
                  <a:lnTo>
                    <a:pt x="195600" y="420887"/>
                  </a:lnTo>
                  <a:lnTo>
                    <a:pt x="202499" y="435977"/>
                  </a:lnTo>
                  <a:lnTo>
                    <a:pt x="209545" y="452154"/>
                  </a:lnTo>
                  <a:lnTo>
                    <a:pt x="215466" y="466610"/>
                  </a:lnTo>
                  <a:lnTo>
                    <a:pt x="225308" y="492459"/>
                  </a:lnTo>
                  <a:lnTo>
                    <a:pt x="228422" y="505715"/>
                  </a:lnTo>
                  <a:lnTo>
                    <a:pt x="230498" y="519446"/>
                  </a:lnTo>
                  <a:lnTo>
                    <a:pt x="231882" y="533494"/>
                  </a:lnTo>
                  <a:lnTo>
                    <a:pt x="232805" y="547753"/>
                  </a:lnTo>
                  <a:lnTo>
                    <a:pt x="233420" y="562154"/>
                  </a:lnTo>
                  <a:lnTo>
                    <a:pt x="233830" y="576648"/>
                  </a:lnTo>
                  <a:lnTo>
                    <a:pt x="231656" y="588758"/>
                  </a:lnTo>
                  <a:lnTo>
                    <a:pt x="227760" y="599278"/>
                  </a:lnTo>
                  <a:lnTo>
                    <a:pt x="222716" y="608738"/>
                  </a:lnTo>
                  <a:lnTo>
                    <a:pt x="215682" y="617492"/>
                  </a:lnTo>
                  <a:lnTo>
                    <a:pt x="207323" y="625775"/>
                  </a:lnTo>
                  <a:lnTo>
                    <a:pt x="198079" y="633744"/>
                  </a:lnTo>
                  <a:lnTo>
                    <a:pt x="185799" y="637833"/>
                  </a:lnTo>
                  <a:lnTo>
                    <a:pt x="171495" y="639336"/>
                  </a:lnTo>
                  <a:lnTo>
                    <a:pt x="155842" y="639114"/>
                  </a:lnTo>
                  <a:lnTo>
                    <a:pt x="140512" y="637743"/>
                  </a:lnTo>
                  <a:lnTo>
                    <a:pt x="125398" y="635605"/>
                  </a:lnTo>
                  <a:lnTo>
                    <a:pt x="110428" y="632957"/>
                  </a:lnTo>
                  <a:lnTo>
                    <a:pt x="96778" y="628744"/>
                  </a:lnTo>
                  <a:lnTo>
                    <a:pt x="84007" y="623488"/>
                  </a:lnTo>
                  <a:lnTo>
                    <a:pt x="71822" y="617537"/>
                  </a:lnTo>
                  <a:lnTo>
                    <a:pt x="61252" y="611123"/>
                  </a:lnTo>
                  <a:lnTo>
                    <a:pt x="51759" y="604400"/>
                  </a:lnTo>
                  <a:lnTo>
                    <a:pt x="42982" y="597471"/>
                  </a:lnTo>
                  <a:lnTo>
                    <a:pt x="34685" y="589181"/>
                  </a:lnTo>
                  <a:lnTo>
                    <a:pt x="26706" y="579984"/>
                  </a:lnTo>
                  <a:lnTo>
                    <a:pt x="18940" y="570182"/>
                  </a:lnTo>
                  <a:lnTo>
                    <a:pt x="12539" y="557530"/>
                  </a:lnTo>
                  <a:lnTo>
                    <a:pt x="7048" y="542978"/>
                  </a:lnTo>
                  <a:lnTo>
                    <a:pt x="2164" y="527158"/>
                  </a:lnTo>
                  <a:lnTo>
                    <a:pt x="131" y="510495"/>
                  </a:lnTo>
                  <a:lnTo>
                    <a:pt x="0" y="493268"/>
                  </a:lnTo>
                  <a:lnTo>
                    <a:pt x="1136" y="475667"/>
                  </a:lnTo>
                  <a:lnTo>
                    <a:pt x="4340" y="457814"/>
                  </a:lnTo>
                  <a:lnTo>
                    <a:pt x="8923" y="439795"/>
                  </a:lnTo>
                  <a:lnTo>
                    <a:pt x="14425" y="421665"/>
                  </a:lnTo>
                  <a:lnTo>
                    <a:pt x="21764" y="403461"/>
                  </a:lnTo>
                  <a:lnTo>
                    <a:pt x="30327" y="385207"/>
                  </a:lnTo>
                  <a:lnTo>
                    <a:pt x="39707" y="366920"/>
                  </a:lnTo>
                  <a:lnTo>
                    <a:pt x="47183" y="351059"/>
                  </a:lnTo>
                  <a:lnTo>
                    <a:pt x="53391" y="336814"/>
                  </a:lnTo>
                  <a:lnTo>
                    <a:pt x="58752" y="323647"/>
                  </a:lnTo>
                  <a:lnTo>
                    <a:pt x="64774" y="312421"/>
                  </a:lnTo>
                  <a:lnTo>
                    <a:pt x="71235" y="302491"/>
                  </a:lnTo>
                  <a:lnTo>
                    <a:pt x="77990" y="293424"/>
                  </a:lnTo>
                  <a:lnTo>
                    <a:pt x="83717" y="283709"/>
                  </a:lnTo>
                  <a:lnTo>
                    <a:pt x="88758" y="273561"/>
                  </a:lnTo>
                  <a:lnTo>
                    <a:pt x="93342" y="263125"/>
                  </a:lnTo>
                  <a:lnTo>
                    <a:pt x="98846" y="253722"/>
                  </a:lnTo>
                  <a:lnTo>
                    <a:pt x="104962" y="245005"/>
                  </a:lnTo>
                  <a:lnTo>
                    <a:pt x="111486" y="236747"/>
                  </a:lnTo>
                  <a:lnTo>
                    <a:pt x="117059" y="227571"/>
                  </a:lnTo>
                  <a:lnTo>
                    <a:pt x="121998" y="217784"/>
                  </a:lnTo>
                  <a:lnTo>
                    <a:pt x="126514" y="207588"/>
                  </a:lnTo>
                  <a:lnTo>
                    <a:pt x="144561" y="164010"/>
                  </a:lnTo>
                  <a:lnTo>
                    <a:pt x="148897" y="148493"/>
                  </a:lnTo>
                  <a:lnTo>
                    <a:pt x="151788" y="133253"/>
                  </a:lnTo>
                  <a:lnTo>
                    <a:pt x="153715" y="118200"/>
                  </a:lnTo>
                  <a:lnTo>
                    <a:pt x="153776" y="102046"/>
                  </a:lnTo>
                  <a:lnTo>
                    <a:pt x="152593" y="85160"/>
                  </a:lnTo>
                  <a:lnTo>
                    <a:pt x="150581" y="67785"/>
                  </a:lnTo>
                  <a:lnTo>
                    <a:pt x="148017" y="52531"/>
                  </a:lnTo>
                  <a:lnTo>
                    <a:pt x="145083" y="38691"/>
                  </a:lnTo>
                  <a:lnTo>
                    <a:pt x="13554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086889" y="4734971"/>
              <a:ext cx="494365" cy="884668"/>
            </a:xfrm>
            <a:custGeom>
              <a:avLst/>
              <a:gdLst/>
              <a:ahLst/>
              <a:cxnLst/>
              <a:rect l="0" t="0" r="0" b="0"/>
              <a:pathLst>
                <a:path w="494365" h="884668">
                  <a:moveTo>
                    <a:pt x="175539" y="33034"/>
                  </a:moveTo>
                  <a:lnTo>
                    <a:pt x="163848" y="44726"/>
                  </a:lnTo>
                  <a:lnTo>
                    <a:pt x="151582" y="60254"/>
                  </a:lnTo>
                  <a:lnTo>
                    <a:pt x="139198" y="79390"/>
                  </a:lnTo>
                  <a:lnTo>
                    <a:pt x="129616" y="100130"/>
                  </a:lnTo>
                  <a:lnTo>
                    <a:pt x="118015" y="121583"/>
                  </a:lnTo>
                  <a:lnTo>
                    <a:pt x="104703" y="145800"/>
                  </a:lnTo>
                  <a:lnTo>
                    <a:pt x="97728" y="160822"/>
                  </a:lnTo>
                  <a:lnTo>
                    <a:pt x="83451" y="193827"/>
                  </a:lnTo>
                  <a:lnTo>
                    <a:pt x="68949" y="228888"/>
                  </a:lnTo>
                  <a:lnTo>
                    <a:pt x="57610" y="258337"/>
                  </a:lnTo>
                  <a:lnTo>
                    <a:pt x="48492" y="283660"/>
                  </a:lnTo>
                  <a:lnTo>
                    <a:pt x="28905" y="341011"/>
                  </a:lnTo>
                  <a:lnTo>
                    <a:pt x="21460" y="366489"/>
                  </a:lnTo>
                  <a:lnTo>
                    <a:pt x="14073" y="392903"/>
                  </a:lnTo>
                  <a:lnTo>
                    <a:pt x="6711" y="416878"/>
                  </a:lnTo>
                  <a:lnTo>
                    <a:pt x="2624" y="443031"/>
                  </a:lnTo>
                  <a:lnTo>
                    <a:pt x="1534" y="456857"/>
                  </a:lnTo>
                  <a:lnTo>
                    <a:pt x="808" y="470968"/>
                  </a:lnTo>
                  <a:lnTo>
                    <a:pt x="0" y="499698"/>
                  </a:lnTo>
                  <a:lnTo>
                    <a:pt x="1008" y="517881"/>
                  </a:lnTo>
                  <a:lnTo>
                    <a:pt x="2903" y="538568"/>
                  </a:lnTo>
                  <a:lnTo>
                    <a:pt x="8273" y="584392"/>
                  </a:lnTo>
                  <a:lnTo>
                    <a:pt x="14737" y="633307"/>
                  </a:lnTo>
                  <a:lnTo>
                    <a:pt x="19397" y="653447"/>
                  </a:lnTo>
                  <a:lnTo>
                    <a:pt x="24951" y="670545"/>
                  </a:lnTo>
                  <a:lnTo>
                    <a:pt x="31101" y="685614"/>
                  </a:lnTo>
                  <a:lnTo>
                    <a:pt x="41197" y="712145"/>
                  </a:lnTo>
                  <a:lnTo>
                    <a:pt x="50985" y="736172"/>
                  </a:lnTo>
                  <a:lnTo>
                    <a:pt x="63493" y="759085"/>
                  </a:lnTo>
                  <a:lnTo>
                    <a:pt x="77208" y="778241"/>
                  </a:lnTo>
                  <a:lnTo>
                    <a:pt x="84292" y="786776"/>
                  </a:lnTo>
                  <a:lnTo>
                    <a:pt x="92684" y="794912"/>
                  </a:lnTo>
                  <a:lnTo>
                    <a:pt x="101950" y="802783"/>
                  </a:lnTo>
                  <a:lnTo>
                    <a:pt x="111797" y="810478"/>
                  </a:lnTo>
                  <a:lnTo>
                    <a:pt x="120809" y="818054"/>
                  </a:lnTo>
                  <a:lnTo>
                    <a:pt x="129264" y="825553"/>
                  </a:lnTo>
                  <a:lnTo>
                    <a:pt x="137348" y="832998"/>
                  </a:lnTo>
                  <a:lnTo>
                    <a:pt x="146408" y="839186"/>
                  </a:lnTo>
                  <a:lnTo>
                    <a:pt x="156118" y="844534"/>
                  </a:lnTo>
                  <a:lnTo>
                    <a:pt x="166262" y="849323"/>
                  </a:lnTo>
                  <a:lnTo>
                    <a:pt x="193847" y="861170"/>
                  </a:lnTo>
                  <a:lnTo>
                    <a:pt x="209768" y="867755"/>
                  </a:lnTo>
                  <a:lnTo>
                    <a:pt x="225275" y="873368"/>
                  </a:lnTo>
                  <a:lnTo>
                    <a:pt x="240508" y="878334"/>
                  </a:lnTo>
                  <a:lnTo>
                    <a:pt x="255557" y="882868"/>
                  </a:lnTo>
                  <a:lnTo>
                    <a:pt x="271707" y="884667"/>
                  </a:lnTo>
                  <a:lnTo>
                    <a:pt x="288591" y="884643"/>
                  </a:lnTo>
                  <a:lnTo>
                    <a:pt x="305965" y="883403"/>
                  </a:lnTo>
                  <a:lnTo>
                    <a:pt x="321218" y="878907"/>
                  </a:lnTo>
                  <a:lnTo>
                    <a:pt x="335057" y="872238"/>
                  </a:lnTo>
                  <a:lnTo>
                    <a:pt x="347954" y="864122"/>
                  </a:lnTo>
                  <a:lnTo>
                    <a:pt x="358999" y="856264"/>
                  </a:lnTo>
                  <a:lnTo>
                    <a:pt x="368809" y="848579"/>
                  </a:lnTo>
                  <a:lnTo>
                    <a:pt x="377796" y="841008"/>
                  </a:lnTo>
                  <a:lnTo>
                    <a:pt x="387458" y="831067"/>
                  </a:lnTo>
                  <a:lnTo>
                    <a:pt x="397570" y="819546"/>
                  </a:lnTo>
                  <a:lnTo>
                    <a:pt x="407981" y="806970"/>
                  </a:lnTo>
                  <a:lnTo>
                    <a:pt x="422813" y="783210"/>
                  </a:lnTo>
                  <a:lnTo>
                    <a:pt x="433483" y="760415"/>
                  </a:lnTo>
                  <a:lnTo>
                    <a:pt x="442303" y="738049"/>
                  </a:lnTo>
                  <a:lnTo>
                    <a:pt x="450302" y="715873"/>
                  </a:lnTo>
                  <a:lnTo>
                    <a:pt x="465406" y="671729"/>
                  </a:lnTo>
                  <a:lnTo>
                    <a:pt x="472805" y="646430"/>
                  </a:lnTo>
                  <a:lnTo>
                    <a:pt x="478948" y="618872"/>
                  </a:lnTo>
                  <a:lnTo>
                    <a:pt x="480586" y="604672"/>
                  </a:lnTo>
                  <a:lnTo>
                    <a:pt x="483630" y="577067"/>
                  </a:lnTo>
                  <a:lnTo>
                    <a:pt x="489061" y="552563"/>
                  </a:lnTo>
                  <a:lnTo>
                    <a:pt x="492291" y="526174"/>
                  </a:lnTo>
                  <a:lnTo>
                    <a:pt x="493152" y="512285"/>
                  </a:lnTo>
                  <a:lnTo>
                    <a:pt x="494109" y="483803"/>
                  </a:lnTo>
                  <a:lnTo>
                    <a:pt x="494364" y="469356"/>
                  </a:lnTo>
                  <a:lnTo>
                    <a:pt x="493310" y="454831"/>
                  </a:lnTo>
                  <a:lnTo>
                    <a:pt x="491385" y="440253"/>
                  </a:lnTo>
                  <a:lnTo>
                    <a:pt x="488877" y="425641"/>
                  </a:lnTo>
                  <a:lnTo>
                    <a:pt x="487206" y="411005"/>
                  </a:lnTo>
                  <a:lnTo>
                    <a:pt x="486091" y="396354"/>
                  </a:lnTo>
                  <a:lnTo>
                    <a:pt x="485348" y="381693"/>
                  </a:lnTo>
                  <a:lnTo>
                    <a:pt x="484523" y="352351"/>
                  </a:lnTo>
                  <a:lnTo>
                    <a:pt x="484303" y="337675"/>
                  </a:lnTo>
                  <a:lnTo>
                    <a:pt x="482933" y="322997"/>
                  </a:lnTo>
                  <a:lnTo>
                    <a:pt x="480796" y="308318"/>
                  </a:lnTo>
                  <a:lnTo>
                    <a:pt x="478147" y="293638"/>
                  </a:lnTo>
                  <a:lnTo>
                    <a:pt x="476382" y="278957"/>
                  </a:lnTo>
                  <a:lnTo>
                    <a:pt x="475205" y="264275"/>
                  </a:lnTo>
                  <a:lnTo>
                    <a:pt x="474420" y="249594"/>
                  </a:lnTo>
                  <a:lnTo>
                    <a:pt x="470286" y="223493"/>
                  </a:lnTo>
                  <a:lnTo>
                    <a:pt x="463146" y="198434"/>
                  </a:lnTo>
                  <a:lnTo>
                    <a:pt x="441887" y="145733"/>
                  </a:lnTo>
                  <a:lnTo>
                    <a:pt x="432172" y="122275"/>
                  </a:lnTo>
                  <a:lnTo>
                    <a:pt x="419697" y="99614"/>
                  </a:lnTo>
                  <a:lnTo>
                    <a:pt x="405997" y="77307"/>
                  </a:lnTo>
                  <a:lnTo>
                    <a:pt x="398917" y="66220"/>
                  </a:lnTo>
                  <a:lnTo>
                    <a:pt x="390527" y="53935"/>
                  </a:lnTo>
                  <a:lnTo>
                    <a:pt x="35172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819913" y="4264143"/>
              <a:ext cx="2125233" cy="691060"/>
            </a:xfrm>
            <a:custGeom>
              <a:avLst/>
              <a:gdLst/>
              <a:ahLst/>
              <a:cxnLst/>
              <a:rect l="0" t="0" r="0" b="0"/>
              <a:pathLst>
                <a:path w="2125233" h="691060">
                  <a:moveTo>
                    <a:pt x="0" y="30365"/>
                  </a:moveTo>
                  <a:lnTo>
                    <a:pt x="26374" y="20350"/>
                  </a:lnTo>
                  <a:lnTo>
                    <a:pt x="45980" y="9193"/>
                  </a:lnTo>
                  <a:lnTo>
                    <a:pt x="70192" y="2603"/>
                  </a:lnTo>
                  <a:lnTo>
                    <a:pt x="83500" y="845"/>
                  </a:lnTo>
                  <a:lnTo>
                    <a:pt x="96043" y="2121"/>
                  </a:lnTo>
                  <a:lnTo>
                    <a:pt x="119767" y="10063"/>
                  </a:lnTo>
                  <a:lnTo>
                    <a:pt x="153759" y="28292"/>
                  </a:lnTo>
                  <a:lnTo>
                    <a:pt x="192923" y="49191"/>
                  </a:lnTo>
                  <a:lnTo>
                    <a:pt x="221145" y="57085"/>
                  </a:lnTo>
                  <a:lnTo>
                    <a:pt x="279141" y="62153"/>
                  </a:lnTo>
                  <a:lnTo>
                    <a:pt x="323060" y="57185"/>
                  </a:lnTo>
                  <a:lnTo>
                    <a:pt x="381745" y="36977"/>
                  </a:lnTo>
                  <a:lnTo>
                    <a:pt x="440465" y="19935"/>
                  </a:lnTo>
                  <a:lnTo>
                    <a:pt x="455147" y="16070"/>
                  </a:lnTo>
                  <a:lnTo>
                    <a:pt x="484510" y="15039"/>
                  </a:lnTo>
                  <a:lnTo>
                    <a:pt x="543238" y="24347"/>
                  </a:lnTo>
                  <a:lnTo>
                    <a:pt x="600742" y="37968"/>
                  </a:lnTo>
                  <a:lnTo>
                    <a:pt x="639668" y="47572"/>
                  </a:lnTo>
                  <a:lnTo>
                    <a:pt x="688858" y="49737"/>
                  </a:lnTo>
                  <a:lnTo>
                    <a:pt x="743401" y="43174"/>
                  </a:lnTo>
                  <a:lnTo>
                    <a:pt x="848632" y="26448"/>
                  </a:lnTo>
                  <a:lnTo>
                    <a:pt x="912203" y="11964"/>
                  </a:lnTo>
                  <a:lnTo>
                    <a:pt x="964555" y="2210"/>
                  </a:lnTo>
                  <a:lnTo>
                    <a:pt x="1022345" y="0"/>
                  </a:lnTo>
                  <a:lnTo>
                    <a:pt x="1079879" y="9594"/>
                  </a:lnTo>
                  <a:lnTo>
                    <a:pt x="1132163" y="23272"/>
                  </a:lnTo>
                  <a:lnTo>
                    <a:pt x="1178316" y="39955"/>
                  </a:lnTo>
                  <a:lnTo>
                    <a:pt x="1249392" y="65992"/>
                  </a:lnTo>
                  <a:lnTo>
                    <a:pt x="1300871" y="82929"/>
                  </a:lnTo>
                  <a:lnTo>
                    <a:pt x="1351606" y="92432"/>
                  </a:lnTo>
                  <a:lnTo>
                    <a:pt x="1404159" y="95249"/>
                  </a:lnTo>
                  <a:lnTo>
                    <a:pt x="1456436" y="92820"/>
                  </a:lnTo>
                  <a:lnTo>
                    <a:pt x="1518675" y="86884"/>
                  </a:lnTo>
                  <a:lnTo>
                    <a:pt x="1571798" y="91701"/>
                  </a:lnTo>
                  <a:lnTo>
                    <a:pt x="1629419" y="105515"/>
                  </a:lnTo>
                  <a:lnTo>
                    <a:pt x="1675846" y="123731"/>
                  </a:lnTo>
                  <a:lnTo>
                    <a:pt x="1706732" y="144626"/>
                  </a:lnTo>
                  <a:lnTo>
                    <a:pt x="1723487" y="159045"/>
                  </a:lnTo>
                  <a:lnTo>
                    <a:pt x="1742353" y="173609"/>
                  </a:lnTo>
                  <a:lnTo>
                    <a:pt x="1762973" y="190686"/>
                  </a:lnTo>
                  <a:lnTo>
                    <a:pt x="1773610" y="202092"/>
                  </a:lnTo>
                  <a:lnTo>
                    <a:pt x="1784372" y="214589"/>
                  </a:lnTo>
                  <a:lnTo>
                    <a:pt x="1806118" y="235001"/>
                  </a:lnTo>
                  <a:lnTo>
                    <a:pt x="1826795" y="252230"/>
                  </a:lnTo>
                  <a:lnTo>
                    <a:pt x="1844141" y="268044"/>
                  </a:lnTo>
                  <a:lnTo>
                    <a:pt x="1866532" y="283229"/>
                  </a:lnTo>
                  <a:lnTo>
                    <a:pt x="1891574" y="298135"/>
                  </a:lnTo>
                  <a:lnTo>
                    <a:pt x="1927532" y="319060"/>
                  </a:lnTo>
                  <a:lnTo>
                    <a:pt x="1966190" y="334776"/>
                  </a:lnTo>
                  <a:lnTo>
                    <a:pt x="1996677" y="355611"/>
                  </a:lnTo>
                  <a:lnTo>
                    <a:pt x="2022011" y="374350"/>
                  </a:lnTo>
                  <a:lnTo>
                    <a:pt x="2033171" y="386933"/>
                  </a:lnTo>
                  <a:lnTo>
                    <a:pt x="2043059" y="401440"/>
                  </a:lnTo>
                  <a:lnTo>
                    <a:pt x="2052097" y="417228"/>
                  </a:lnTo>
                  <a:lnTo>
                    <a:pt x="2059346" y="433871"/>
                  </a:lnTo>
                  <a:lnTo>
                    <a:pt x="2065402" y="451084"/>
                  </a:lnTo>
                  <a:lnTo>
                    <a:pt x="2070664" y="468677"/>
                  </a:lnTo>
                  <a:lnTo>
                    <a:pt x="2076618" y="486523"/>
                  </a:lnTo>
                  <a:lnTo>
                    <a:pt x="2089759" y="522665"/>
                  </a:lnTo>
                  <a:lnTo>
                    <a:pt x="2095466" y="539644"/>
                  </a:lnTo>
                  <a:lnTo>
                    <a:pt x="2100494" y="555858"/>
                  </a:lnTo>
                  <a:lnTo>
                    <a:pt x="2105069" y="571561"/>
                  </a:lnTo>
                  <a:lnTo>
                    <a:pt x="2108119" y="588147"/>
                  </a:lnTo>
                  <a:lnTo>
                    <a:pt x="2110153" y="605322"/>
                  </a:lnTo>
                  <a:lnTo>
                    <a:pt x="2111509" y="622889"/>
                  </a:lnTo>
                  <a:lnTo>
                    <a:pt x="2113636" y="638271"/>
                  </a:lnTo>
                  <a:lnTo>
                    <a:pt x="2116278" y="652197"/>
                  </a:lnTo>
                  <a:lnTo>
                    <a:pt x="2125232" y="69105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711481" y="4481705"/>
              <a:ext cx="2327603" cy="1625859"/>
            </a:xfrm>
            <a:custGeom>
              <a:avLst/>
              <a:gdLst/>
              <a:ahLst/>
              <a:cxnLst/>
              <a:rect l="0" t="0" r="0" b="0"/>
              <a:pathLst>
                <a:path w="2327603" h="1625859">
                  <a:moveTo>
                    <a:pt x="2321756" y="605636"/>
                  </a:moveTo>
                  <a:lnTo>
                    <a:pt x="2327602" y="634864"/>
                  </a:lnTo>
                  <a:lnTo>
                    <a:pt x="2325391" y="682268"/>
                  </a:lnTo>
                  <a:lnTo>
                    <a:pt x="2323372" y="720446"/>
                  </a:lnTo>
                  <a:lnTo>
                    <a:pt x="2321251" y="758213"/>
                  </a:lnTo>
                  <a:lnTo>
                    <a:pt x="2311954" y="802559"/>
                  </a:lnTo>
                  <a:lnTo>
                    <a:pt x="2294246" y="852131"/>
                  </a:lnTo>
                  <a:lnTo>
                    <a:pt x="2274725" y="897135"/>
                  </a:lnTo>
                  <a:lnTo>
                    <a:pt x="2256547" y="945846"/>
                  </a:lnTo>
                  <a:lnTo>
                    <a:pt x="2244930" y="982951"/>
                  </a:lnTo>
                  <a:lnTo>
                    <a:pt x="2218997" y="1073493"/>
                  </a:lnTo>
                  <a:lnTo>
                    <a:pt x="2196284" y="1116342"/>
                  </a:lnTo>
                  <a:lnTo>
                    <a:pt x="2163292" y="1165875"/>
                  </a:lnTo>
                  <a:lnTo>
                    <a:pt x="2117816" y="1216259"/>
                  </a:lnTo>
                  <a:lnTo>
                    <a:pt x="2064914" y="1269862"/>
                  </a:lnTo>
                  <a:lnTo>
                    <a:pt x="1984069" y="1350749"/>
                  </a:lnTo>
                  <a:lnTo>
                    <a:pt x="1924696" y="1394797"/>
                  </a:lnTo>
                  <a:lnTo>
                    <a:pt x="1859214" y="1429363"/>
                  </a:lnTo>
                  <a:lnTo>
                    <a:pt x="1816184" y="1464739"/>
                  </a:lnTo>
                  <a:lnTo>
                    <a:pt x="1771262" y="1508602"/>
                  </a:lnTo>
                  <a:lnTo>
                    <a:pt x="1763893" y="1515937"/>
                  </a:lnTo>
                  <a:lnTo>
                    <a:pt x="1745917" y="1527349"/>
                  </a:lnTo>
                  <a:lnTo>
                    <a:pt x="1726917" y="1537724"/>
                  </a:lnTo>
                  <a:lnTo>
                    <a:pt x="1701239" y="1556098"/>
                  </a:lnTo>
                  <a:lnTo>
                    <a:pt x="1663561" y="1577151"/>
                  </a:lnTo>
                  <a:lnTo>
                    <a:pt x="1655387" y="1583659"/>
                  </a:lnTo>
                  <a:lnTo>
                    <a:pt x="1633254" y="1594154"/>
                  </a:lnTo>
                  <a:lnTo>
                    <a:pt x="1564867" y="1621041"/>
                  </a:lnTo>
                  <a:lnTo>
                    <a:pt x="1535926" y="1625858"/>
                  </a:lnTo>
                  <a:lnTo>
                    <a:pt x="1510013" y="1624736"/>
                  </a:lnTo>
                  <a:lnTo>
                    <a:pt x="1443461" y="1610703"/>
                  </a:lnTo>
                  <a:lnTo>
                    <a:pt x="1382305" y="1593284"/>
                  </a:lnTo>
                  <a:lnTo>
                    <a:pt x="1317524" y="1572487"/>
                  </a:lnTo>
                  <a:lnTo>
                    <a:pt x="1256376" y="1555374"/>
                  </a:lnTo>
                  <a:lnTo>
                    <a:pt x="1186657" y="1529699"/>
                  </a:lnTo>
                  <a:lnTo>
                    <a:pt x="1128976" y="1511578"/>
                  </a:lnTo>
                  <a:lnTo>
                    <a:pt x="1071917" y="1501722"/>
                  </a:lnTo>
                  <a:lnTo>
                    <a:pt x="1002946" y="1492546"/>
                  </a:lnTo>
                  <a:lnTo>
                    <a:pt x="973374" y="1482695"/>
                  </a:lnTo>
                  <a:lnTo>
                    <a:pt x="932826" y="1460129"/>
                  </a:lnTo>
                  <a:lnTo>
                    <a:pt x="863142" y="1410123"/>
                  </a:lnTo>
                  <a:lnTo>
                    <a:pt x="809121" y="1362142"/>
                  </a:lnTo>
                  <a:lnTo>
                    <a:pt x="780160" y="1338629"/>
                  </a:lnTo>
                  <a:lnTo>
                    <a:pt x="740249" y="1293569"/>
                  </a:lnTo>
                  <a:lnTo>
                    <a:pt x="694405" y="1246806"/>
                  </a:lnTo>
                  <a:lnTo>
                    <a:pt x="657302" y="1215436"/>
                  </a:lnTo>
                  <a:lnTo>
                    <a:pt x="619624" y="1193066"/>
                  </a:lnTo>
                  <a:lnTo>
                    <a:pt x="548542" y="1168211"/>
                  </a:lnTo>
                  <a:lnTo>
                    <a:pt x="484251" y="1152738"/>
                  </a:lnTo>
                  <a:lnTo>
                    <a:pt x="413866" y="1137900"/>
                  </a:lnTo>
                  <a:lnTo>
                    <a:pt x="367911" y="1125638"/>
                  </a:lnTo>
                  <a:lnTo>
                    <a:pt x="331728" y="1107050"/>
                  </a:lnTo>
                  <a:lnTo>
                    <a:pt x="313304" y="1093172"/>
                  </a:lnTo>
                  <a:lnTo>
                    <a:pt x="280315" y="1054309"/>
                  </a:lnTo>
                  <a:lnTo>
                    <a:pt x="252755" y="1016040"/>
                  </a:lnTo>
                  <a:lnTo>
                    <a:pt x="224716" y="966343"/>
                  </a:lnTo>
                  <a:lnTo>
                    <a:pt x="198353" y="924178"/>
                  </a:lnTo>
                  <a:lnTo>
                    <a:pt x="175043" y="880690"/>
                  </a:lnTo>
                  <a:lnTo>
                    <a:pt x="155902" y="836809"/>
                  </a:lnTo>
                  <a:lnTo>
                    <a:pt x="139219" y="796074"/>
                  </a:lnTo>
                  <a:lnTo>
                    <a:pt x="118778" y="757496"/>
                  </a:lnTo>
                  <a:lnTo>
                    <a:pt x="105689" y="728187"/>
                  </a:lnTo>
                  <a:lnTo>
                    <a:pt x="95794" y="694769"/>
                  </a:lnTo>
                  <a:lnTo>
                    <a:pt x="87318" y="659524"/>
                  </a:lnTo>
                  <a:lnTo>
                    <a:pt x="75667" y="605289"/>
                  </a:lnTo>
                  <a:lnTo>
                    <a:pt x="66953" y="568777"/>
                  </a:lnTo>
                  <a:lnTo>
                    <a:pt x="54923" y="532157"/>
                  </a:lnTo>
                  <a:lnTo>
                    <a:pt x="44683" y="495490"/>
                  </a:lnTo>
                  <a:lnTo>
                    <a:pt x="36053" y="458801"/>
                  </a:lnTo>
                  <a:lnTo>
                    <a:pt x="28139" y="422104"/>
                  </a:lnTo>
                  <a:lnTo>
                    <a:pt x="23806" y="385402"/>
                  </a:lnTo>
                  <a:lnTo>
                    <a:pt x="18104" y="336871"/>
                  </a:lnTo>
                  <a:lnTo>
                    <a:pt x="11929" y="292720"/>
                  </a:lnTo>
                  <a:lnTo>
                    <a:pt x="6836" y="247419"/>
                  </a:lnTo>
                  <a:lnTo>
                    <a:pt x="2103" y="218856"/>
                  </a:lnTo>
                  <a:lnTo>
                    <a:pt x="0" y="181691"/>
                  </a:lnTo>
                  <a:lnTo>
                    <a:pt x="2327" y="140703"/>
                  </a:lnTo>
                  <a:lnTo>
                    <a:pt x="6217" y="98017"/>
                  </a:lnTo>
                  <a:lnTo>
                    <a:pt x="7254" y="76356"/>
                  </a:lnTo>
                  <a:lnTo>
                    <a:pt x="2034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Group 67"/>
          <p:cNvGrpSpPr/>
          <p:nvPr/>
        </p:nvGrpSpPr>
        <p:grpSpPr>
          <a:xfrm>
            <a:off x="4573175" y="5318583"/>
            <a:ext cx="395682" cy="387094"/>
            <a:chOff x="4573175" y="5318583"/>
            <a:chExt cx="395682" cy="387094"/>
          </a:xfrm>
        </p:grpSpPr>
        <p:sp>
          <p:nvSpPr>
            <p:cNvPr id="65" name="Freeform 64"/>
            <p:cNvSpPr/>
            <p:nvPr/>
          </p:nvSpPr>
          <p:spPr>
            <a:xfrm>
              <a:off x="4573175" y="5323175"/>
              <a:ext cx="213948" cy="255037"/>
            </a:xfrm>
            <a:custGeom>
              <a:avLst/>
              <a:gdLst/>
              <a:ahLst/>
              <a:cxnLst/>
              <a:rect l="0" t="0" r="0" b="0"/>
              <a:pathLst>
                <a:path w="213948" h="255037">
                  <a:moveTo>
                    <a:pt x="162750" y="28443"/>
                  </a:moveTo>
                  <a:lnTo>
                    <a:pt x="156904" y="10906"/>
                  </a:lnTo>
                  <a:lnTo>
                    <a:pt x="150289" y="5740"/>
                  </a:lnTo>
                  <a:lnTo>
                    <a:pt x="140984" y="2296"/>
                  </a:lnTo>
                  <a:lnTo>
                    <a:pt x="129887" y="0"/>
                  </a:lnTo>
                  <a:lnTo>
                    <a:pt x="118818" y="917"/>
                  </a:lnTo>
                  <a:lnTo>
                    <a:pt x="107768" y="3975"/>
                  </a:lnTo>
                  <a:lnTo>
                    <a:pt x="96731" y="8460"/>
                  </a:lnTo>
                  <a:lnTo>
                    <a:pt x="85703" y="15121"/>
                  </a:lnTo>
                  <a:lnTo>
                    <a:pt x="74680" y="23232"/>
                  </a:lnTo>
                  <a:lnTo>
                    <a:pt x="63661" y="32310"/>
                  </a:lnTo>
                  <a:lnTo>
                    <a:pt x="53868" y="42033"/>
                  </a:lnTo>
                  <a:lnTo>
                    <a:pt x="44892" y="52185"/>
                  </a:lnTo>
                  <a:lnTo>
                    <a:pt x="36461" y="62624"/>
                  </a:lnTo>
                  <a:lnTo>
                    <a:pt x="29617" y="74477"/>
                  </a:lnTo>
                  <a:lnTo>
                    <a:pt x="23831" y="87273"/>
                  </a:lnTo>
                  <a:lnTo>
                    <a:pt x="14139" y="113318"/>
                  </a:lnTo>
                  <a:lnTo>
                    <a:pt x="5754" y="137129"/>
                  </a:lnTo>
                  <a:lnTo>
                    <a:pt x="3028" y="149840"/>
                  </a:lnTo>
                  <a:lnTo>
                    <a:pt x="1211" y="163209"/>
                  </a:lnTo>
                  <a:lnTo>
                    <a:pt x="0" y="177016"/>
                  </a:lnTo>
                  <a:lnTo>
                    <a:pt x="1639" y="189890"/>
                  </a:lnTo>
                  <a:lnTo>
                    <a:pt x="5179" y="202144"/>
                  </a:lnTo>
                  <a:lnTo>
                    <a:pt x="9985" y="213983"/>
                  </a:lnTo>
                  <a:lnTo>
                    <a:pt x="16861" y="224323"/>
                  </a:lnTo>
                  <a:lnTo>
                    <a:pt x="25115" y="233664"/>
                  </a:lnTo>
                  <a:lnTo>
                    <a:pt x="34288" y="242338"/>
                  </a:lnTo>
                  <a:lnTo>
                    <a:pt x="45298" y="248121"/>
                  </a:lnTo>
                  <a:lnTo>
                    <a:pt x="57531" y="251976"/>
                  </a:lnTo>
                  <a:lnTo>
                    <a:pt x="70581" y="254546"/>
                  </a:lnTo>
                  <a:lnTo>
                    <a:pt x="82951" y="255036"/>
                  </a:lnTo>
                  <a:lnTo>
                    <a:pt x="94869" y="254139"/>
                  </a:lnTo>
                  <a:lnTo>
                    <a:pt x="106484" y="252317"/>
                  </a:lnTo>
                  <a:lnTo>
                    <a:pt x="117899" y="248656"/>
                  </a:lnTo>
                  <a:lnTo>
                    <a:pt x="129178" y="243768"/>
                  </a:lnTo>
                  <a:lnTo>
                    <a:pt x="140369" y="238063"/>
                  </a:lnTo>
                  <a:lnTo>
                    <a:pt x="150276" y="231812"/>
                  </a:lnTo>
                  <a:lnTo>
                    <a:pt x="159328" y="225197"/>
                  </a:lnTo>
                  <a:lnTo>
                    <a:pt x="167810" y="218341"/>
                  </a:lnTo>
                  <a:lnTo>
                    <a:pt x="174688" y="210100"/>
                  </a:lnTo>
                  <a:lnTo>
                    <a:pt x="180497" y="200935"/>
                  </a:lnTo>
                  <a:lnTo>
                    <a:pt x="204456" y="154006"/>
                  </a:lnTo>
                  <a:lnTo>
                    <a:pt x="208907" y="140293"/>
                  </a:lnTo>
                  <a:lnTo>
                    <a:pt x="211874" y="126256"/>
                  </a:lnTo>
                  <a:lnTo>
                    <a:pt x="213852" y="112004"/>
                  </a:lnTo>
                  <a:lnTo>
                    <a:pt x="213947" y="97610"/>
                  </a:lnTo>
                  <a:lnTo>
                    <a:pt x="212787" y="83119"/>
                  </a:lnTo>
                  <a:lnTo>
                    <a:pt x="210790" y="68564"/>
                  </a:lnTo>
                  <a:lnTo>
                    <a:pt x="207012" y="56414"/>
                  </a:lnTo>
                  <a:lnTo>
                    <a:pt x="202046" y="45867"/>
                  </a:lnTo>
                  <a:lnTo>
                    <a:pt x="173761" y="64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4779971" y="5318583"/>
              <a:ext cx="140219" cy="264279"/>
            </a:xfrm>
            <a:custGeom>
              <a:avLst/>
              <a:gdLst/>
              <a:ahLst/>
              <a:cxnLst/>
              <a:rect l="0" t="0" r="0" b="0"/>
              <a:pathLst>
                <a:path w="140219" h="264279">
                  <a:moveTo>
                    <a:pt x="0" y="0"/>
                  </a:moveTo>
                  <a:lnTo>
                    <a:pt x="17537" y="5846"/>
                  </a:lnTo>
                  <a:lnTo>
                    <a:pt x="27597" y="8792"/>
                  </a:lnTo>
                  <a:lnTo>
                    <a:pt x="51826" y="15327"/>
                  </a:lnTo>
                  <a:lnTo>
                    <a:pt x="63915" y="20006"/>
                  </a:lnTo>
                  <a:lnTo>
                    <a:pt x="75645" y="25572"/>
                  </a:lnTo>
                  <a:lnTo>
                    <a:pt x="87135" y="31731"/>
                  </a:lnTo>
                  <a:lnTo>
                    <a:pt x="97242" y="38283"/>
                  </a:lnTo>
                  <a:lnTo>
                    <a:pt x="106428" y="45098"/>
                  </a:lnTo>
                  <a:lnTo>
                    <a:pt x="114998" y="52089"/>
                  </a:lnTo>
                  <a:lnTo>
                    <a:pt x="123159" y="60420"/>
                  </a:lnTo>
                  <a:lnTo>
                    <a:pt x="131046" y="69644"/>
                  </a:lnTo>
                  <a:lnTo>
                    <a:pt x="138752" y="79465"/>
                  </a:lnTo>
                  <a:lnTo>
                    <a:pt x="140218" y="89682"/>
                  </a:lnTo>
                  <a:lnTo>
                    <a:pt x="137525" y="100163"/>
                  </a:lnTo>
                  <a:lnTo>
                    <a:pt x="132059" y="110822"/>
                  </a:lnTo>
                  <a:lnTo>
                    <a:pt x="124745" y="119151"/>
                  </a:lnTo>
                  <a:lnTo>
                    <a:pt x="116198" y="125928"/>
                  </a:lnTo>
                  <a:lnTo>
                    <a:pt x="106829" y="131669"/>
                  </a:lnTo>
                  <a:lnTo>
                    <a:pt x="95690" y="137943"/>
                  </a:lnTo>
                  <a:lnTo>
                    <a:pt x="70262" y="151440"/>
                  </a:lnTo>
                  <a:lnTo>
                    <a:pt x="57853" y="158465"/>
                  </a:lnTo>
                  <a:lnTo>
                    <a:pt x="45910" y="165595"/>
                  </a:lnTo>
                  <a:lnTo>
                    <a:pt x="34277" y="172796"/>
                  </a:lnTo>
                  <a:lnTo>
                    <a:pt x="26522" y="182490"/>
                  </a:lnTo>
                  <a:lnTo>
                    <a:pt x="21352" y="193847"/>
                  </a:lnTo>
                  <a:lnTo>
                    <a:pt x="17905" y="206313"/>
                  </a:lnTo>
                  <a:lnTo>
                    <a:pt x="18055" y="217070"/>
                  </a:lnTo>
                  <a:lnTo>
                    <a:pt x="20601" y="226688"/>
                  </a:lnTo>
                  <a:lnTo>
                    <a:pt x="55058" y="26427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4956156" y="5692976"/>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 name="Group 75"/>
          <p:cNvGrpSpPr/>
          <p:nvPr/>
        </p:nvGrpSpPr>
        <p:grpSpPr>
          <a:xfrm>
            <a:off x="5044249" y="3830226"/>
            <a:ext cx="506532" cy="857861"/>
            <a:chOff x="5044249" y="3830226"/>
            <a:chExt cx="506532" cy="857861"/>
          </a:xfrm>
        </p:grpSpPr>
        <p:sp>
          <p:nvSpPr>
            <p:cNvPr id="69" name="Freeform 68"/>
            <p:cNvSpPr/>
            <p:nvPr/>
          </p:nvSpPr>
          <p:spPr>
            <a:xfrm>
              <a:off x="5097256" y="3944947"/>
              <a:ext cx="57109" cy="272481"/>
            </a:xfrm>
            <a:custGeom>
              <a:avLst/>
              <a:gdLst/>
              <a:ahLst/>
              <a:cxnLst/>
              <a:rect l="0" t="0" r="0" b="0"/>
              <a:pathLst>
                <a:path w="57109" h="272481">
                  <a:moveTo>
                    <a:pt x="0" y="0"/>
                  </a:moveTo>
                  <a:lnTo>
                    <a:pt x="27801" y="111203"/>
                  </a:lnTo>
                  <a:lnTo>
                    <a:pt x="31453" y="124587"/>
                  </a:lnTo>
                  <a:lnTo>
                    <a:pt x="42438" y="162183"/>
                  </a:lnTo>
                  <a:lnTo>
                    <a:pt x="49772" y="189609"/>
                  </a:lnTo>
                  <a:lnTo>
                    <a:pt x="52218" y="203774"/>
                  </a:lnTo>
                  <a:lnTo>
                    <a:pt x="53848" y="218112"/>
                  </a:lnTo>
                  <a:lnTo>
                    <a:pt x="57108" y="2724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308526" y="3964161"/>
              <a:ext cx="66070" cy="319337"/>
            </a:xfrm>
            <a:custGeom>
              <a:avLst/>
              <a:gdLst/>
              <a:ahLst/>
              <a:cxnLst/>
              <a:rect l="0" t="0" r="0" b="0"/>
              <a:pathLst>
                <a:path w="66070" h="319337">
                  <a:moveTo>
                    <a:pt x="0" y="0"/>
                  </a:moveTo>
                  <a:lnTo>
                    <a:pt x="25885" y="103539"/>
                  </a:lnTo>
                  <a:lnTo>
                    <a:pt x="33120" y="135742"/>
                  </a:lnTo>
                  <a:lnTo>
                    <a:pt x="36762" y="152893"/>
                  </a:lnTo>
                  <a:lnTo>
                    <a:pt x="39190" y="169222"/>
                  </a:lnTo>
                  <a:lnTo>
                    <a:pt x="40809" y="185002"/>
                  </a:lnTo>
                  <a:lnTo>
                    <a:pt x="41888" y="200416"/>
                  </a:lnTo>
                  <a:lnTo>
                    <a:pt x="43831" y="215586"/>
                  </a:lnTo>
                  <a:lnTo>
                    <a:pt x="46350" y="230593"/>
                  </a:lnTo>
                  <a:lnTo>
                    <a:pt x="49253" y="245492"/>
                  </a:lnTo>
                  <a:lnTo>
                    <a:pt x="52411" y="259095"/>
                  </a:lnTo>
                  <a:lnTo>
                    <a:pt x="55741" y="271834"/>
                  </a:lnTo>
                  <a:lnTo>
                    <a:pt x="66069" y="31933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5044249" y="4371589"/>
              <a:ext cx="506532" cy="110117"/>
            </a:xfrm>
            <a:custGeom>
              <a:avLst/>
              <a:gdLst/>
              <a:ahLst/>
              <a:cxnLst/>
              <a:rect l="0" t="0" r="0" b="0"/>
              <a:pathLst>
                <a:path w="506532" h="110117">
                  <a:moveTo>
                    <a:pt x="0" y="0"/>
                  </a:moveTo>
                  <a:lnTo>
                    <a:pt x="17537" y="5846"/>
                  </a:lnTo>
                  <a:lnTo>
                    <a:pt x="28820" y="8791"/>
                  </a:lnTo>
                  <a:lnTo>
                    <a:pt x="57670" y="15327"/>
                  </a:lnTo>
                  <a:lnTo>
                    <a:pt x="73929" y="17559"/>
                  </a:lnTo>
                  <a:lnTo>
                    <a:pt x="90885" y="19047"/>
                  </a:lnTo>
                  <a:lnTo>
                    <a:pt x="108307" y="20039"/>
                  </a:lnTo>
                  <a:lnTo>
                    <a:pt x="123592" y="21924"/>
                  </a:lnTo>
                  <a:lnTo>
                    <a:pt x="137452" y="24404"/>
                  </a:lnTo>
                  <a:lnTo>
                    <a:pt x="181022" y="33740"/>
                  </a:lnTo>
                  <a:lnTo>
                    <a:pt x="213816" y="40690"/>
                  </a:lnTo>
                  <a:lnTo>
                    <a:pt x="244705" y="47857"/>
                  </a:lnTo>
                  <a:lnTo>
                    <a:pt x="259793" y="50257"/>
                  </a:lnTo>
                  <a:lnTo>
                    <a:pt x="274747" y="51857"/>
                  </a:lnTo>
                  <a:lnTo>
                    <a:pt x="289609" y="52924"/>
                  </a:lnTo>
                  <a:lnTo>
                    <a:pt x="303188" y="54859"/>
                  </a:lnTo>
                  <a:lnTo>
                    <a:pt x="315912" y="57372"/>
                  </a:lnTo>
                  <a:lnTo>
                    <a:pt x="440660" y="88153"/>
                  </a:lnTo>
                  <a:lnTo>
                    <a:pt x="506531" y="110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5341561" y="4415635"/>
              <a:ext cx="208882" cy="272452"/>
            </a:xfrm>
            <a:custGeom>
              <a:avLst/>
              <a:gdLst/>
              <a:ahLst/>
              <a:cxnLst/>
              <a:rect l="0" t="0" r="0" b="0"/>
              <a:pathLst>
                <a:path w="208882" h="272452">
                  <a:moveTo>
                    <a:pt x="0" y="0"/>
                  </a:moveTo>
                  <a:lnTo>
                    <a:pt x="5845" y="17538"/>
                  </a:lnTo>
                  <a:lnTo>
                    <a:pt x="8791" y="27598"/>
                  </a:lnTo>
                  <a:lnTo>
                    <a:pt x="15327" y="51826"/>
                  </a:lnTo>
                  <a:lnTo>
                    <a:pt x="22310" y="82170"/>
                  </a:lnTo>
                  <a:lnTo>
                    <a:pt x="25885" y="98827"/>
                  </a:lnTo>
                  <a:lnTo>
                    <a:pt x="29491" y="113601"/>
                  </a:lnTo>
                  <a:lnTo>
                    <a:pt x="33120" y="127122"/>
                  </a:lnTo>
                  <a:lnTo>
                    <a:pt x="40413" y="151933"/>
                  </a:lnTo>
                  <a:lnTo>
                    <a:pt x="47733" y="175194"/>
                  </a:lnTo>
                  <a:lnTo>
                    <a:pt x="52622" y="185313"/>
                  </a:lnTo>
                  <a:lnTo>
                    <a:pt x="58328" y="194506"/>
                  </a:lnTo>
                  <a:lnTo>
                    <a:pt x="64579" y="203081"/>
                  </a:lnTo>
                  <a:lnTo>
                    <a:pt x="71193" y="211245"/>
                  </a:lnTo>
                  <a:lnTo>
                    <a:pt x="78050" y="219134"/>
                  </a:lnTo>
                  <a:lnTo>
                    <a:pt x="85068" y="226841"/>
                  </a:lnTo>
                  <a:lnTo>
                    <a:pt x="99391" y="241930"/>
                  </a:lnTo>
                  <a:lnTo>
                    <a:pt x="106637" y="249379"/>
                  </a:lnTo>
                  <a:lnTo>
                    <a:pt x="115137" y="255569"/>
                  </a:lnTo>
                  <a:lnTo>
                    <a:pt x="124475" y="260919"/>
                  </a:lnTo>
                  <a:lnTo>
                    <a:pt x="134371" y="265709"/>
                  </a:lnTo>
                  <a:lnTo>
                    <a:pt x="145862" y="268903"/>
                  </a:lnTo>
                  <a:lnTo>
                    <a:pt x="158416" y="271032"/>
                  </a:lnTo>
                  <a:lnTo>
                    <a:pt x="171680" y="272451"/>
                  </a:lnTo>
                  <a:lnTo>
                    <a:pt x="181746" y="269727"/>
                  </a:lnTo>
                  <a:lnTo>
                    <a:pt x="189681" y="264240"/>
                  </a:lnTo>
                  <a:lnTo>
                    <a:pt x="196194" y="256911"/>
                  </a:lnTo>
                  <a:lnTo>
                    <a:pt x="200535" y="247132"/>
                  </a:lnTo>
                  <a:lnTo>
                    <a:pt x="203430" y="235718"/>
                  </a:lnTo>
                  <a:lnTo>
                    <a:pt x="205360" y="223215"/>
                  </a:lnTo>
                  <a:lnTo>
                    <a:pt x="206646" y="209986"/>
                  </a:lnTo>
                  <a:lnTo>
                    <a:pt x="207504" y="196272"/>
                  </a:lnTo>
                  <a:lnTo>
                    <a:pt x="208457" y="167984"/>
                  </a:lnTo>
                  <a:lnTo>
                    <a:pt x="208881" y="139098"/>
                  </a:lnTo>
                  <a:lnTo>
                    <a:pt x="207770" y="125767"/>
                  </a:lnTo>
                  <a:lnTo>
                    <a:pt x="205806" y="113209"/>
                  </a:lnTo>
                  <a:lnTo>
                    <a:pt x="198208" y="770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451676" y="4448670"/>
              <a:ext cx="33036" cy="198209"/>
            </a:xfrm>
            <a:custGeom>
              <a:avLst/>
              <a:gdLst/>
              <a:ahLst/>
              <a:cxnLst/>
              <a:rect l="0" t="0" r="0" b="0"/>
              <a:pathLst>
                <a:path w="33036" h="198209">
                  <a:moveTo>
                    <a:pt x="0" y="0"/>
                  </a:moveTo>
                  <a:lnTo>
                    <a:pt x="5846" y="17537"/>
                  </a:lnTo>
                  <a:lnTo>
                    <a:pt x="8792" y="27597"/>
                  </a:lnTo>
                  <a:lnTo>
                    <a:pt x="15327" y="51825"/>
                  </a:lnTo>
                  <a:lnTo>
                    <a:pt x="17559" y="66362"/>
                  </a:lnTo>
                  <a:lnTo>
                    <a:pt x="19047" y="82170"/>
                  </a:lnTo>
                  <a:lnTo>
                    <a:pt x="20040" y="98826"/>
                  </a:lnTo>
                  <a:lnTo>
                    <a:pt x="21141" y="130384"/>
                  </a:lnTo>
                  <a:lnTo>
                    <a:pt x="33035" y="1982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102528" y="3830894"/>
              <a:ext cx="62849" cy="23153"/>
            </a:xfrm>
            <a:custGeom>
              <a:avLst/>
              <a:gdLst/>
              <a:ahLst/>
              <a:cxnLst/>
              <a:rect l="0" t="0" r="0" b="0"/>
              <a:pathLst>
                <a:path w="62849" h="23153">
                  <a:moveTo>
                    <a:pt x="0" y="0"/>
                  </a:moveTo>
                  <a:lnTo>
                    <a:pt x="9361" y="2095"/>
                  </a:lnTo>
                  <a:lnTo>
                    <a:pt x="62848" y="231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231445" y="3830226"/>
              <a:ext cx="187198" cy="56855"/>
            </a:xfrm>
            <a:custGeom>
              <a:avLst/>
              <a:gdLst/>
              <a:ahLst/>
              <a:cxnLst/>
              <a:rect l="0" t="0" r="0" b="0"/>
              <a:pathLst>
                <a:path w="187198" h="56855">
                  <a:moveTo>
                    <a:pt x="0" y="34831"/>
                  </a:moveTo>
                  <a:lnTo>
                    <a:pt x="30653" y="4178"/>
                  </a:lnTo>
                  <a:lnTo>
                    <a:pt x="40012" y="937"/>
                  </a:lnTo>
                  <a:lnTo>
                    <a:pt x="51145" y="0"/>
                  </a:lnTo>
                  <a:lnTo>
                    <a:pt x="63461" y="599"/>
                  </a:lnTo>
                  <a:lnTo>
                    <a:pt x="75342" y="2222"/>
                  </a:lnTo>
                  <a:lnTo>
                    <a:pt x="86933" y="4527"/>
                  </a:lnTo>
                  <a:lnTo>
                    <a:pt x="98331" y="7288"/>
                  </a:lnTo>
                  <a:lnTo>
                    <a:pt x="109601" y="10351"/>
                  </a:lnTo>
                  <a:lnTo>
                    <a:pt x="131910" y="17018"/>
                  </a:lnTo>
                  <a:lnTo>
                    <a:pt x="141774" y="21732"/>
                  </a:lnTo>
                  <a:lnTo>
                    <a:pt x="150798" y="27323"/>
                  </a:lnTo>
                  <a:lnTo>
                    <a:pt x="187197" y="568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7" name="Freeform 76"/>
          <p:cNvSpPr/>
          <p:nvPr/>
        </p:nvSpPr>
        <p:spPr>
          <a:xfrm>
            <a:off x="4912110" y="3739177"/>
            <a:ext cx="253267" cy="92847"/>
          </a:xfrm>
          <a:custGeom>
            <a:avLst/>
            <a:gdLst/>
            <a:ahLst/>
            <a:cxnLst/>
            <a:rect l="0" t="0" r="0" b="0"/>
            <a:pathLst>
              <a:path w="253267" h="92847">
                <a:moveTo>
                  <a:pt x="253266" y="59811"/>
                </a:moveTo>
                <a:lnTo>
                  <a:pt x="247420" y="42274"/>
                </a:lnTo>
                <a:lnTo>
                  <a:pt x="242028" y="35885"/>
                </a:lnTo>
                <a:lnTo>
                  <a:pt x="234762" y="30402"/>
                </a:lnTo>
                <a:lnTo>
                  <a:pt x="226248" y="25523"/>
                </a:lnTo>
                <a:lnTo>
                  <a:pt x="216901" y="21046"/>
                </a:lnTo>
                <a:lnTo>
                  <a:pt x="207000" y="16839"/>
                </a:lnTo>
                <a:lnTo>
                  <a:pt x="196728" y="12810"/>
                </a:lnTo>
                <a:lnTo>
                  <a:pt x="175527" y="5071"/>
                </a:lnTo>
                <a:lnTo>
                  <a:pt x="164735" y="1295"/>
                </a:lnTo>
                <a:lnTo>
                  <a:pt x="153869" y="0"/>
                </a:lnTo>
                <a:lnTo>
                  <a:pt x="142955" y="361"/>
                </a:lnTo>
                <a:lnTo>
                  <a:pt x="132009" y="1825"/>
                </a:lnTo>
                <a:lnTo>
                  <a:pt x="119817" y="2801"/>
                </a:lnTo>
                <a:lnTo>
                  <a:pt x="106795" y="3452"/>
                </a:lnTo>
                <a:lnTo>
                  <a:pt x="93220" y="3886"/>
                </a:lnTo>
                <a:lnTo>
                  <a:pt x="81723" y="6622"/>
                </a:lnTo>
                <a:lnTo>
                  <a:pt x="71611" y="10893"/>
                </a:lnTo>
                <a:lnTo>
                  <a:pt x="62423" y="16187"/>
                </a:lnTo>
                <a:lnTo>
                  <a:pt x="53850" y="22164"/>
                </a:lnTo>
                <a:lnTo>
                  <a:pt x="45688" y="28596"/>
                </a:lnTo>
                <a:lnTo>
                  <a:pt x="37800" y="35330"/>
                </a:lnTo>
                <a:lnTo>
                  <a:pt x="31318" y="43490"/>
                </a:lnTo>
                <a:lnTo>
                  <a:pt x="25773" y="52602"/>
                </a:lnTo>
                <a:lnTo>
                  <a:pt x="0" y="928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89000" y="533400"/>
            <a:ext cx="4419600" cy="1338828"/>
          </a:xfrm>
          <a:prstGeom prst="rect">
            <a:avLst/>
          </a:prstGeom>
          <a:noFill/>
        </p:spPr>
        <p:txBody>
          <a:bodyPr vert="horz" rtlCol="0">
            <a:spAutoFit/>
          </a:bodyPr>
          <a:lstStyle/>
          <a:p>
            <a:r>
              <a:rPr lang="en-US" sz="2700" smtClean="0">
                <a:solidFill>
                  <a:srgbClr val="000000"/>
                </a:solidFill>
                <a:latin typeface="Arial - 36"/>
              </a:rPr>
              <a:t>FRIDAY TEST!!!!!!</a:t>
            </a:r>
          </a:p>
          <a:p>
            <a:endParaRPr lang="en-US" sz="2700" smtClean="0">
              <a:solidFill>
                <a:srgbClr val="000000"/>
              </a:solidFill>
              <a:latin typeface="Arial - 36"/>
            </a:endParaRPr>
          </a:p>
          <a:p>
            <a:r>
              <a:rPr lang="en-US" sz="2700" smtClean="0">
                <a:solidFill>
                  <a:srgbClr val="000000"/>
                </a:solidFill>
                <a:latin typeface="Arial - 36"/>
              </a:rPr>
              <a:t>Surprise!!!</a:t>
            </a:r>
            <a:endParaRPr lang="en-US" sz="2700">
              <a:solidFill>
                <a:srgbClr val="000000"/>
              </a:solidFill>
              <a:latin typeface="Arial - 36"/>
            </a:endParaRPr>
          </a:p>
        </p:txBody>
      </p:sp>
      <p:pic>
        <p:nvPicPr>
          <p:cNvPr id="3" name="Picture 2" descr="clipboard.png"/>
          <p:cNvPicPr>
            <a:picLocks/>
          </p:cNvPicPr>
          <p:nvPr/>
        </p:nvPicPr>
        <p:blipFill>
          <a:blip r:embed="rId3" cstate="print"/>
          <a:stretch>
            <a:fillRect/>
          </a:stretch>
        </p:blipFill>
        <p:spPr>
          <a:xfrm>
            <a:off x="4457700" y="2006600"/>
            <a:ext cx="3385819" cy="3385820"/>
          </a:xfrm>
          <a:prstGeom prst="rect">
            <a:avLst/>
          </a:prstGeom>
          <a:solidFill>
            <a:scrgbClr r="0" g="0" b="0">
              <a:alpha val="0"/>
            </a:scrgbClr>
          </a:soli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571500"/>
            <a:ext cx="5054600" cy="507831"/>
          </a:xfrm>
          <a:prstGeom prst="rect">
            <a:avLst/>
          </a:prstGeom>
          <a:noFill/>
        </p:spPr>
        <p:txBody>
          <a:bodyPr vert="horz" rtlCol="0">
            <a:spAutoFit/>
          </a:bodyPr>
          <a:lstStyle/>
          <a:p>
            <a:r>
              <a:rPr lang="en-US" sz="2700" smtClean="0">
                <a:solidFill>
                  <a:srgbClr val="000000"/>
                </a:solidFill>
                <a:latin typeface="Arial - 36"/>
              </a:rPr>
              <a:t>The life of Pythagoras</a:t>
            </a:r>
            <a:endParaRPr lang="en-US" sz="2700">
              <a:solidFill>
                <a:srgbClr val="000000"/>
              </a:solidFill>
              <a:latin typeface="Arial - 36"/>
            </a:endParaRPr>
          </a:p>
        </p:txBody>
      </p:sp>
      <p:pic>
        <p:nvPicPr>
          <p:cNvPr id="3" name="Picture 2" descr="Pythagoras4[1].jpg"/>
          <p:cNvPicPr>
            <a:picLocks/>
          </p:cNvPicPr>
          <p:nvPr/>
        </p:nvPicPr>
        <p:blipFill>
          <a:blip r:embed="rId3" cstate="print"/>
          <a:stretch>
            <a:fillRect/>
          </a:stretch>
        </p:blipFill>
        <p:spPr>
          <a:xfrm>
            <a:off x="6985000" y="304800"/>
            <a:ext cx="2811653" cy="2054986"/>
          </a:xfrm>
          <a:prstGeom prst="rect">
            <a:avLst/>
          </a:prstGeom>
          <a:solidFill>
            <a:scrgbClr r="0" g="0" b="0">
              <a:alpha val="0"/>
            </a:scrgbClr>
          </a:solidFill>
        </p:spPr>
      </p:pic>
      <p:sp>
        <p:nvSpPr>
          <p:cNvPr id="4" name="TextBox 3"/>
          <p:cNvSpPr txBox="1"/>
          <p:nvPr/>
        </p:nvSpPr>
        <p:spPr>
          <a:xfrm>
            <a:off x="101600" y="1333500"/>
            <a:ext cx="6451600" cy="3970318"/>
          </a:xfrm>
          <a:prstGeom prst="rect">
            <a:avLst/>
          </a:prstGeom>
          <a:noFill/>
        </p:spPr>
        <p:txBody>
          <a:bodyPr vert="horz" rtlCol="0">
            <a:spAutoFit/>
          </a:bodyPr>
          <a:lstStyle/>
          <a:p>
            <a:r>
              <a:rPr lang="en-US" smtClean="0">
                <a:solidFill>
                  <a:srgbClr val="000000"/>
                </a:solidFill>
                <a:latin typeface="Verdana - 24"/>
              </a:rPr>
              <a:t>Born on the Island of </a:t>
            </a:r>
            <a:r>
              <a:rPr lang="en-US" u="sng" smtClean="0">
                <a:solidFill>
                  <a:srgbClr val="000000"/>
                </a:solidFill>
                <a:latin typeface="Verdana - 24"/>
              </a:rPr>
              <a:t>Samos &lt;Greece.htm&gt;</a:t>
            </a:r>
            <a:r>
              <a:rPr lang="en-US" smtClean="0">
                <a:solidFill>
                  <a:srgbClr val="000000"/>
                </a:solidFill>
                <a:latin typeface="Verdana - 24"/>
              </a:rPr>
              <a:t> (off the coast of Asia Minor, not far from Miletus); his father was supposed to have been a gem-cutter or engraver. He left Samos in 530 to escape rule under Polycrates, a tyrant. He reportedly traveled in Egypt and Babylonia. Pythagoras later settled in Croton, on the Bay of Tarentum, in southern Italy, where there were Greek colonies. </a:t>
            </a:r>
          </a:p>
          <a:p>
            <a:r>
              <a:rPr lang="en-US" smtClean="0">
                <a:solidFill>
                  <a:srgbClr val="000000"/>
                </a:solidFill>
                <a:latin typeface="Verdana - 24"/>
              </a:rPr>
              <a:t>He was a mathematician as well as a philosopher and a religious leader. He founded a philosophical/religious monastic order (the "Pythagoreans") of three hundred young men (reports differ as to whether the order included women; certainly, Pythagoras famously lectured to an all-women audience) that had strict rules of conduct and diet. They also held their property in common. </a:t>
            </a:r>
            <a:endParaRPr lang="en-US">
              <a:solidFill>
                <a:srgbClr val="000000"/>
              </a:solidFill>
              <a:latin typeface="Verdana - 2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58900" y="215900"/>
            <a:ext cx="6731000" cy="7109639"/>
          </a:xfrm>
          <a:prstGeom prst="rect">
            <a:avLst/>
          </a:prstGeom>
          <a:noFill/>
        </p:spPr>
        <p:txBody>
          <a:bodyPr vert="horz" rtlCol="0">
            <a:spAutoFit/>
          </a:bodyPr>
          <a:lstStyle/>
          <a:p>
            <a:r>
              <a:rPr lang="en-US" smtClean="0">
                <a:solidFill>
                  <a:srgbClr val="000000"/>
                </a:solidFill>
                <a:latin typeface="Verdana - 24"/>
              </a:rPr>
              <a:t>He believed that the study of mathematics could convert the soul from the world of the senses to the contemplation of the eternal. Pythagoras divided the soul from the </a:t>
            </a:r>
            <a:r>
              <a:rPr lang="en-US" i="1" smtClean="0">
                <a:solidFill>
                  <a:srgbClr val="000000"/>
                </a:solidFill>
                <a:latin typeface="Verdana - 24"/>
              </a:rPr>
              <a:t>soma</a:t>
            </a:r>
            <a:r>
              <a:rPr lang="en-US" smtClean="0">
                <a:solidFill>
                  <a:srgbClr val="000000"/>
                </a:solidFill>
                <a:latin typeface="Verdana - 24"/>
              </a:rPr>
              <a:t> (body) (which was considered the </a:t>
            </a:r>
            <a:r>
              <a:rPr lang="en-US" i="1" smtClean="0">
                <a:solidFill>
                  <a:srgbClr val="000000"/>
                </a:solidFill>
                <a:latin typeface="Verdana - 24"/>
              </a:rPr>
              <a:t>sema </a:t>
            </a:r>
            <a:r>
              <a:rPr lang="en-US" smtClean="0">
                <a:solidFill>
                  <a:srgbClr val="000000"/>
                </a:solidFill>
                <a:latin typeface="Verdana - 24"/>
              </a:rPr>
              <a:t>(prison)). The soul was immortal and transmigrated from one body to another (metempsychosis), including the bodies of other creatures (reincarnation). (According to one version of this theory, after leaving the human body, soul goes through all of the different animal bodies, which takes 3,000 years, before returning to a human body).</a:t>
            </a:r>
          </a:p>
          <a:p>
            <a:r>
              <a:rPr lang="en-US" smtClean="0">
                <a:solidFill>
                  <a:srgbClr val="000000"/>
                </a:solidFill>
                <a:latin typeface="Verdana - 24"/>
              </a:rPr>
              <a:t>Today he is best remembered for Pythagoras' Theorem. It is believed that he did not write a book. There was an uprising in Croton against the Pythagoreans; many were killed and the rest were driven out. Pythagoras fled to a temple in the nearby town, Metapontum, where he starved to death. </a:t>
            </a:r>
          </a:p>
          <a:p>
            <a:r>
              <a:rPr lang="en-US" smtClean="0">
                <a:solidFill>
                  <a:srgbClr val="000000"/>
                </a:solidFill>
                <a:latin typeface="Verdana - 24"/>
              </a:rPr>
              <a:t>Sometime close to his death or after the Pythagoreans divided into the </a:t>
            </a:r>
            <a:r>
              <a:rPr lang="en-US" i="1" smtClean="0">
                <a:solidFill>
                  <a:srgbClr val="000000"/>
                </a:solidFill>
                <a:latin typeface="Verdana - 24"/>
              </a:rPr>
              <a:t>akousmatikoi</a:t>
            </a:r>
            <a:r>
              <a:rPr lang="en-US" smtClean="0">
                <a:solidFill>
                  <a:srgbClr val="000000"/>
                </a:solidFill>
                <a:latin typeface="Verdana - 24"/>
              </a:rPr>
              <a:t> (from </a:t>
            </a:r>
            <a:r>
              <a:rPr lang="en-US" i="1" smtClean="0">
                <a:solidFill>
                  <a:srgbClr val="000000"/>
                </a:solidFill>
                <a:latin typeface="Verdana - 24"/>
              </a:rPr>
              <a:t>akousmata</a:t>
            </a:r>
            <a:r>
              <a:rPr lang="en-US" smtClean="0">
                <a:solidFill>
                  <a:srgbClr val="000000"/>
                </a:solidFill>
                <a:latin typeface="Verdana - 24"/>
              </a:rPr>
              <a:t>, "things heard"), who venerated his teachings on religion and the proper way to live but had little interest in philosophy and mathematics, and the </a:t>
            </a:r>
            <a:r>
              <a:rPr lang="en-US" i="1" smtClean="0">
                <a:solidFill>
                  <a:srgbClr val="000000"/>
                </a:solidFill>
                <a:latin typeface="Verdana - 24"/>
              </a:rPr>
              <a:t>mathematikoi</a:t>
            </a:r>
            <a:r>
              <a:rPr lang="en-US" smtClean="0">
                <a:solidFill>
                  <a:srgbClr val="000000"/>
                </a:solidFill>
                <a:latin typeface="Verdana - 24"/>
              </a:rPr>
              <a:t> (from </a:t>
            </a:r>
            <a:r>
              <a:rPr lang="en-US" i="1" smtClean="0">
                <a:solidFill>
                  <a:srgbClr val="000000"/>
                </a:solidFill>
                <a:latin typeface="Verdana - 24"/>
              </a:rPr>
              <a:t>mathema</a:t>
            </a:r>
            <a:r>
              <a:rPr lang="en-US" smtClean="0">
                <a:solidFill>
                  <a:srgbClr val="000000"/>
                </a:solidFill>
                <a:latin typeface="Verdana - 24"/>
              </a:rPr>
              <a:t>, "study" or "learning"), who were interested in philosophical, mathematical, musical, and astronomical knowledge. These three areas were connected, for they believed that mathematics was the key to understanding the </a:t>
            </a:r>
            <a:r>
              <a:rPr lang="en-US" i="1" smtClean="0">
                <a:solidFill>
                  <a:srgbClr val="000000"/>
                </a:solidFill>
                <a:latin typeface="Verdana - 24"/>
              </a:rPr>
              <a:t>kosmos</a:t>
            </a:r>
            <a:r>
              <a:rPr lang="en-US" smtClean="0">
                <a:solidFill>
                  <a:srgbClr val="000000"/>
                </a:solidFill>
                <a:latin typeface="Verdana - 24"/>
              </a:rPr>
              <a:t>: the </a:t>
            </a:r>
            <a:r>
              <a:rPr lang="en-US" i="1" smtClean="0">
                <a:solidFill>
                  <a:srgbClr val="000000"/>
                </a:solidFill>
                <a:latin typeface="Verdana - 24"/>
              </a:rPr>
              <a:t>kosmos</a:t>
            </a:r>
            <a:r>
              <a:rPr lang="en-US" smtClean="0">
                <a:solidFill>
                  <a:srgbClr val="000000"/>
                </a:solidFill>
                <a:latin typeface="Verdana - 24"/>
              </a:rPr>
              <a:t> is a harmonious (from </a:t>
            </a:r>
            <a:r>
              <a:rPr lang="en-US" i="1" smtClean="0">
                <a:solidFill>
                  <a:srgbClr val="000000"/>
                </a:solidFill>
                <a:latin typeface="Verdana - 24"/>
              </a:rPr>
              <a:t>harmonia</a:t>
            </a:r>
            <a:r>
              <a:rPr lang="en-US" smtClean="0">
                <a:solidFill>
                  <a:srgbClr val="000000"/>
                </a:solidFill>
                <a:latin typeface="Verdana - 24"/>
              </a:rPr>
              <a:t>, a carpenter's joint, and also a "musical fitting together") arrangement ordered by number.</a:t>
            </a:r>
            <a:endParaRPr lang="en-US">
              <a:solidFill>
                <a:srgbClr val="000000"/>
              </a:solidFill>
              <a:latin typeface="Verdana - 2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30200" y="546100"/>
            <a:ext cx="7264400" cy="384721"/>
          </a:xfrm>
          <a:prstGeom prst="rect">
            <a:avLst/>
          </a:prstGeom>
          <a:noFill/>
        </p:spPr>
        <p:txBody>
          <a:bodyPr vert="horz" rtlCol="0">
            <a:spAutoFit/>
          </a:bodyPr>
          <a:lstStyle/>
          <a:p>
            <a:r>
              <a:rPr lang="en-US" sz="1900" smtClean="0">
                <a:solidFill>
                  <a:srgbClr val="000000"/>
                </a:solidFill>
                <a:latin typeface="Arial - 26"/>
              </a:rPr>
              <a:t>Bronowski's Proof of the Pythagorean Theorem.</a:t>
            </a:r>
            <a:endParaRPr lang="en-US" sz="1900">
              <a:solidFill>
                <a:srgbClr val="000000"/>
              </a:solidFill>
              <a:latin typeface="Arial - 26"/>
            </a:endParaRPr>
          </a:p>
        </p:txBody>
      </p:sp>
      <p:sp>
        <p:nvSpPr>
          <p:cNvPr id="3" name="TextBox 2"/>
          <p:cNvSpPr txBox="1"/>
          <p:nvPr/>
        </p:nvSpPr>
        <p:spPr>
          <a:xfrm>
            <a:off x="368300" y="1562100"/>
            <a:ext cx="4699000" cy="369332"/>
          </a:xfrm>
          <a:prstGeom prst="rect">
            <a:avLst/>
          </a:prstGeom>
          <a:noFill/>
        </p:spPr>
        <p:txBody>
          <a:bodyPr vert="horz" rtlCol="0">
            <a:spAutoFit/>
          </a:bodyPr>
          <a:lstStyle/>
          <a:p>
            <a:r>
              <a:rPr lang="en-US" smtClean="0">
                <a:solidFill>
                  <a:srgbClr val="000000"/>
                </a:solidFill>
                <a:latin typeface="Arial - 24"/>
              </a:rPr>
              <a:t>What did Pythagoras discover?</a:t>
            </a:r>
            <a:endParaRPr lang="en-US">
              <a:solidFill>
                <a:srgbClr val="000000"/>
              </a:solidFill>
              <a:latin typeface="Arial - 24"/>
            </a:endParaRPr>
          </a:p>
        </p:txBody>
      </p:sp>
      <p:grpSp>
        <p:nvGrpSpPr>
          <p:cNvPr id="14" name="Group 13"/>
          <p:cNvGrpSpPr/>
          <p:nvPr/>
        </p:nvGrpSpPr>
        <p:grpSpPr>
          <a:xfrm>
            <a:off x="479768" y="2076881"/>
            <a:ext cx="2163961" cy="444767"/>
            <a:chOff x="479768" y="2076881"/>
            <a:chExt cx="2163961" cy="444767"/>
          </a:xfrm>
        </p:grpSpPr>
        <p:sp>
          <p:nvSpPr>
            <p:cNvPr id="4" name="Freeform 3"/>
            <p:cNvSpPr/>
            <p:nvPr/>
          </p:nvSpPr>
          <p:spPr>
            <a:xfrm>
              <a:off x="479768" y="2315482"/>
              <a:ext cx="280985" cy="206166"/>
            </a:xfrm>
            <a:custGeom>
              <a:avLst/>
              <a:gdLst/>
              <a:ahLst/>
              <a:cxnLst/>
              <a:rect l="0" t="0" r="0" b="0"/>
              <a:pathLst>
                <a:path w="280985" h="206166">
                  <a:moveTo>
                    <a:pt x="280984" y="96049"/>
                  </a:moveTo>
                  <a:lnTo>
                    <a:pt x="269292" y="84358"/>
                  </a:lnTo>
                  <a:lnTo>
                    <a:pt x="263401" y="76020"/>
                  </a:lnTo>
                  <a:lnTo>
                    <a:pt x="257027" y="65568"/>
                  </a:lnTo>
                  <a:lnTo>
                    <a:pt x="250330" y="53705"/>
                  </a:lnTo>
                  <a:lnTo>
                    <a:pt x="240972" y="43350"/>
                  </a:lnTo>
                  <a:lnTo>
                    <a:pt x="229839" y="33999"/>
                  </a:lnTo>
                  <a:lnTo>
                    <a:pt x="217523" y="25318"/>
                  </a:lnTo>
                  <a:lnTo>
                    <a:pt x="204418" y="18308"/>
                  </a:lnTo>
                  <a:lnTo>
                    <a:pt x="190788" y="12410"/>
                  </a:lnTo>
                  <a:lnTo>
                    <a:pt x="176807" y="7255"/>
                  </a:lnTo>
                  <a:lnTo>
                    <a:pt x="162592" y="3819"/>
                  </a:lnTo>
                  <a:lnTo>
                    <a:pt x="148222" y="1527"/>
                  </a:lnTo>
                  <a:lnTo>
                    <a:pt x="133747" y="0"/>
                  </a:lnTo>
                  <a:lnTo>
                    <a:pt x="117980" y="205"/>
                  </a:lnTo>
                  <a:lnTo>
                    <a:pt x="101351" y="1566"/>
                  </a:lnTo>
                  <a:lnTo>
                    <a:pt x="84148" y="3696"/>
                  </a:lnTo>
                  <a:lnTo>
                    <a:pt x="69008" y="8787"/>
                  </a:lnTo>
                  <a:lnTo>
                    <a:pt x="55245" y="15851"/>
                  </a:lnTo>
                  <a:lnTo>
                    <a:pt x="42398" y="24231"/>
                  </a:lnTo>
                  <a:lnTo>
                    <a:pt x="31387" y="34712"/>
                  </a:lnTo>
                  <a:lnTo>
                    <a:pt x="21600" y="46593"/>
                  </a:lnTo>
                  <a:lnTo>
                    <a:pt x="12627" y="59408"/>
                  </a:lnTo>
                  <a:lnTo>
                    <a:pt x="6646" y="74069"/>
                  </a:lnTo>
                  <a:lnTo>
                    <a:pt x="2658" y="89960"/>
                  </a:lnTo>
                  <a:lnTo>
                    <a:pt x="0" y="106672"/>
                  </a:lnTo>
                  <a:lnTo>
                    <a:pt x="675" y="120260"/>
                  </a:lnTo>
                  <a:lnTo>
                    <a:pt x="3571" y="131766"/>
                  </a:lnTo>
                  <a:lnTo>
                    <a:pt x="7950" y="141884"/>
                  </a:lnTo>
                  <a:lnTo>
                    <a:pt x="14539" y="149852"/>
                  </a:lnTo>
                  <a:lnTo>
                    <a:pt x="22602" y="156388"/>
                  </a:lnTo>
                  <a:lnTo>
                    <a:pt x="31648" y="161969"/>
                  </a:lnTo>
                  <a:lnTo>
                    <a:pt x="42573" y="163242"/>
                  </a:lnTo>
                  <a:lnTo>
                    <a:pt x="54751" y="161644"/>
                  </a:lnTo>
                  <a:lnTo>
                    <a:pt x="67763" y="158132"/>
                  </a:lnTo>
                  <a:lnTo>
                    <a:pt x="78884" y="153343"/>
                  </a:lnTo>
                  <a:lnTo>
                    <a:pt x="88746" y="147704"/>
                  </a:lnTo>
                  <a:lnTo>
                    <a:pt x="97767" y="141497"/>
                  </a:lnTo>
                  <a:lnTo>
                    <a:pt x="107452" y="133689"/>
                  </a:lnTo>
                  <a:lnTo>
                    <a:pt x="117579" y="124813"/>
                  </a:lnTo>
                  <a:lnTo>
                    <a:pt x="137396" y="106386"/>
                  </a:lnTo>
                  <a:lnTo>
                    <a:pt x="154360" y="90040"/>
                  </a:lnTo>
                  <a:lnTo>
                    <a:pt x="162310" y="81031"/>
                  </a:lnTo>
                  <a:lnTo>
                    <a:pt x="170057" y="71355"/>
                  </a:lnTo>
                  <a:lnTo>
                    <a:pt x="177668" y="61234"/>
                  </a:lnTo>
                  <a:lnTo>
                    <a:pt x="183966" y="60604"/>
                  </a:lnTo>
                  <a:lnTo>
                    <a:pt x="189388" y="66302"/>
                  </a:lnTo>
                  <a:lnTo>
                    <a:pt x="194226" y="76218"/>
                  </a:lnTo>
                  <a:lnTo>
                    <a:pt x="198675" y="87722"/>
                  </a:lnTo>
                  <a:lnTo>
                    <a:pt x="202865" y="100286"/>
                  </a:lnTo>
                  <a:lnTo>
                    <a:pt x="210782" y="126073"/>
                  </a:lnTo>
                  <a:lnTo>
                    <a:pt x="218380" y="149769"/>
                  </a:lnTo>
                  <a:lnTo>
                    <a:pt x="223342" y="160003"/>
                  </a:lnTo>
                  <a:lnTo>
                    <a:pt x="229097" y="169273"/>
                  </a:lnTo>
                  <a:lnTo>
                    <a:pt x="247949" y="20616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771763" y="2096618"/>
              <a:ext cx="209221" cy="171764"/>
            </a:xfrm>
            <a:custGeom>
              <a:avLst/>
              <a:gdLst/>
              <a:ahLst/>
              <a:cxnLst/>
              <a:rect l="0" t="0" r="0" b="0"/>
              <a:pathLst>
                <a:path w="209221" h="171764">
                  <a:moveTo>
                    <a:pt x="0" y="50636"/>
                  </a:moveTo>
                  <a:lnTo>
                    <a:pt x="5846" y="33099"/>
                  </a:lnTo>
                  <a:lnTo>
                    <a:pt x="10015" y="25486"/>
                  </a:lnTo>
                  <a:lnTo>
                    <a:pt x="15241" y="17964"/>
                  </a:lnTo>
                  <a:lnTo>
                    <a:pt x="21172" y="10502"/>
                  </a:lnTo>
                  <a:lnTo>
                    <a:pt x="31244" y="5527"/>
                  </a:lnTo>
                  <a:lnTo>
                    <a:pt x="44076" y="2211"/>
                  </a:lnTo>
                  <a:lnTo>
                    <a:pt x="58748" y="0"/>
                  </a:lnTo>
                  <a:lnTo>
                    <a:pt x="70977" y="973"/>
                  </a:lnTo>
                  <a:lnTo>
                    <a:pt x="81576" y="4069"/>
                  </a:lnTo>
                  <a:lnTo>
                    <a:pt x="91089" y="8580"/>
                  </a:lnTo>
                  <a:lnTo>
                    <a:pt x="96208" y="15257"/>
                  </a:lnTo>
                  <a:lnTo>
                    <a:pt x="98397" y="23380"/>
                  </a:lnTo>
                  <a:lnTo>
                    <a:pt x="98633" y="32465"/>
                  </a:lnTo>
                  <a:lnTo>
                    <a:pt x="96343" y="42193"/>
                  </a:lnTo>
                  <a:lnTo>
                    <a:pt x="92369" y="52348"/>
                  </a:lnTo>
                  <a:lnTo>
                    <a:pt x="87273" y="62789"/>
                  </a:lnTo>
                  <a:lnTo>
                    <a:pt x="80205" y="73420"/>
                  </a:lnTo>
                  <a:lnTo>
                    <a:pt x="71823" y="84178"/>
                  </a:lnTo>
                  <a:lnTo>
                    <a:pt x="62564" y="95020"/>
                  </a:lnTo>
                  <a:lnTo>
                    <a:pt x="53944" y="105919"/>
                  </a:lnTo>
                  <a:lnTo>
                    <a:pt x="45751" y="116856"/>
                  </a:lnTo>
                  <a:lnTo>
                    <a:pt x="37842" y="127817"/>
                  </a:lnTo>
                  <a:lnTo>
                    <a:pt x="37463" y="137572"/>
                  </a:lnTo>
                  <a:lnTo>
                    <a:pt x="42104" y="146522"/>
                  </a:lnTo>
                  <a:lnTo>
                    <a:pt x="50093" y="154936"/>
                  </a:lnTo>
                  <a:lnTo>
                    <a:pt x="61536" y="160545"/>
                  </a:lnTo>
                  <a:lnTo>
                    <a:pt x="75282" y="164284"/>
                  </a:lnTo>
                  <a:lnTo>
                    <a:pt x="90564" y="166777"/>
                  </a:lnTo>
                  <a:lnTo>
                    <a:pt x="106869" y="168439"/>
                  </a:lnTo>
                  <a:lnTo>
                    <a:pt x="123857" y="169547"/>
                  </a:lnTo>
                  <a:lnTo>
                    <a:pt x="209220" y="1717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179191" y="2257369"/>
              <a:ext cx="77082" cy="231244"/>
            </a:xfrm>
            <a:custGeom>
              <a:avLst/>
              <a:gdLst/>
              <a:ahLst/>
              <a:cxnLst/>
              <a:rect l="0" t="0" r="0" b="0"/>
              <a:pathLst>
                <a:path w="77082" h="231244">
                  <a:moveTo>
                    <a:pt x="0" y="0"/>
                  </a:moveTo>
                  <a:lnTo>
                    <a:pt x="5846" y="17537"/>
                  </a:lnTo>
                  <a:lnTo>
                    <a:pt x="10014" y="27597"/>
                  </a:lnTo>
                  <a:lnTo>
                    <a:pt x="15241" y="39198"/>
                  </a:lnTo>
                  <a:lnTo>
                    <a:pt x="21172" y="51826"/>
                  </a:lnTo>
                  <a:lnTo>
                    <a:pt x="26350" y="65138"/>
                  </a:lnTo>
                  <a:lnTo>
                    <a:pt x="31025" y="78907"/>
                  </a:lnTo>
                  <a:lnTo>
                    <a:pt x="35365" y="92981"/>
                  </a:lnTo>
                  <a:lnTo>
                    <a:pt x="43451" y="121669"/>
                  </a:lnTo>
                  <a:lnTo>
                    <a:pt x="54881" y="165334"/>
                  </a:lnTo>
                  <a:lnTo>
                    <a:pt x="77081" y="23124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146156" y="2378497"/>
              <a:ext cx="242255" cy="11012"/>
            </a:xfrm>
            <a:custGeom>
              <a:avLst/>
              <a:gdLst/>
              <a:ahLst/>
              <a:cxnLst/>
              <a:rect l="0" t="0" r="0" b="0"/>
              <a:pathLst>
                <a:path w="242255" h="11012">
                  <a:moveTo>
                    <a:pt x="0" y="0"/>
                  </a:moveTo>
                  <a:lnTo>
                    <a:pt x="35074" y="0"/>
                  </a:lnTo>
                  <a:lnTo>
                    <a:pt x="49076" y="1223"/>
                  </a:lnTo>
                  <a:lnTo>
                    <a:pt x="62082" y="3262"/>
                  </a:lnTo>
                  <a:lnTo>
                    <a:pt x="74423" y="5845"/>
                  </a:lnTo>
                  <a:lnTo>
                    <a:pt x="91214" y="7567"/>
                  </a:lnTo>
                  <a:lnTo>
                    <a:pt x="110973" y="8715"/>
                  </a:lnTo>
                  <a:lnTo>
                    <a:pt x="152096" y="9991"/>
                  </a:lnTo>
                  <a:lnTo>
                    <a:pt x="242254" y="110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399422" y="2202312"/>
              <a:ext cx="273026" cy="301404"/>
            </a:xfrm>
            <a:custGeom>
              <a:avLst/>
              <a:gdLst/>
              <a:ahLst/>
              <a:cxnLst/>
              <a:rect l="0" t="0" r="0" b="0"/>
              <a:pathLst>
                <a:path w="273026" h="301404">
                  <a:moveTo>
                    <a:pt x="0" y="0"/>
                  </a:moveTo>
                  <a:lnTo>
                    <a:pt x="30653" y="45979"/>
                  </a:lnTo>
                  <a:lnTo>
                    <a:pt x="36341" y="56346"/>
                  </a:lnTo>
                  <a:lnTo>
                    <a:pt x="41357" y="66928"/>
                  </a:lnTo>
                  <a:lnTo>
                    <a:pt x="45924" y="77654"/>
                  </a:lnTo>
                  <a:lnTo>
                    <a:pt x="50192" y="92145"/>
                  </a:lnTo>
                  <a:lnTo>
                    <a:pt x="54261" y="109146"/>
                  </a:lnTo>
                  <a:lnTo>
                    <a:pt x="58197" y="127822"/>
                  </a:lnTo>
                  <a:lnTo>
                    <a:pt x="60821" y="146390"/>
                  </a:lnTo>
                  <a:lnTo>
                    <a:pt x="62571" y="164886"/>
                  </a:lnTo>
                  <a:lnTo>
                    <a:pt x="63737" y="183334"/>
                  </a:lnTo>
                  <a:lnTo>
                    <a:pt x="63291" y="199304"/>
                  </a:lnTo>
                  <a:lnTo>
                    <a:pt x="61770" y="213620"/>
                  </a:lnTo>
                  <a:lnTo>
                    <a:pt x="59533" y="226836"/>
                  </a:lnTo>
                  <a:lnTo>
                    <a:pt x="60488" y="231975"/>
                  </a:lnTo>
                  <a:lnTo>
                    <a:pt x="63572" y="231731"/>
                  </a:lnTo>
                  <a:lnTo>
                    <a:pt x="68075" y="227897"/>
                  </a:lnTo>
                  <a:lnTo>
                    <a:pt x="75971" y="222895"/>
                  </a:lnTo>
                  <a:lnTo>
                    <a:pt x="86129" y="217113"/>
                  </a:lnTo>
                  <a:lnTo>
                    <a:pt x="97795" y="210811"/>
                  </a:lnTo>
                  <a:lnTo>
                    <a:pt x="111690" y="205387"/>
                  </a:lnTo>
                  <a:lnTo>
                    <a:pt x="127071" y="200547"/>
                  </a:lnTo>
                  <a:lnTo>
                    <a:pt x="143442" y="196097"/>
                  </a:lnTo>
                  <a:lnTo>
                    <a:pt x="160474" y="194353"/>
                  </a:lnTo>
                  <a:lnTo>
                    <a:pt x="177946" y="194415"/>
                  </a:lnTo>
                  <a:lnTo>
                    <a:pt x="195712" y="195679"/>
                  </a:lnTo>
                  <a:lnTo>
                    <a:pt x="212449" y="198969"/>
                  </a:lnTo>
                  <a:lnTo>
                    <a:pt x="228502" y="203609"/>
                  </a:lnTo>
                  <a:lnTo>
                    <a:pt x="244098" y="209150"/>
                  </a:lnTo>
                  <a:lnTo>
                    <a:pt x="255718" y="216514"/>
                  </a:lnTo>
                  <a:lnTo>
                    <a:pt x="264689" y="225094"/>
                  </a:lnTo>
                  <a:lnTo>
                    <a:pt x="271893" y="234484"/>
                  </a:lnTo>
                  <a:lnTo>
                    <a:pt x="273025" y="244415"/>
                  </a:lnTo>
                  <a:lnTo>
                    <a:pt x="270109" y="254707"/>
                  </a:lnTo>
                  <a:lnTo>
                    <a:pt x="264495" y="265238"/>
                  </a:lnTo>
                  <a:lnTo>
                    <a:pt x="254634" y="273482"/>
                  </a:lnTo>
                  <a:lnTo>
                    <a:pt x="241943" y="280202"/>
                  </a:lnTo>
                  <a:lnTo>
                    <a:pt x="227365" y="285905"/>
                  </a:lnTo>
                  <a:lnTo>
                    <a:pt x="211528" y="290931"/>
                  </a:lnTo>
                  <a:lnTo>
                    <a:pt x="194853" y="295505"/>
                  </a:lnTo>
                  <a:lnTo>
                    <a:pt x="177619" y="299778"/>
                  </a:lnTo>
                  <a:lnTo>
                    <a:pt x="161235" y="301403"/>
                  </a:lnTo>
                  <a:lnTo>
                    <a:pt x="145419" y="301263"/>
                  </a:lnTo>
                  <a:lnTo>
                    <a:pt x="129981" y="299946"/>
                  </a:lnTo>
                  <a:lnTo>
                    <a:pt x="116018" y="296621"/>
                  </a:lnTo>
                  <a:lnTo>
                    <a:pt x="103039" y="291957"/>
                  </a:lnTo>
                  <a:lnTo>
                    <a:pt x="44046" y="2642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630665" y="2099796"/>
              <a:ext cx="231244" cy="135551"/>
            </a:xfrm>
            <a:custGeom>
              <a:avLst/>
              <a:gdLst/>
              <a:ahLst/>
              <a:cxnLst/>
              <a:rect l="0" t="0" r="0" b="0"/>
              <a:pathLst>
                <a:path w="231244" h="135551">
                  <a:moveTo>
                    <a:pt x="0" y="36446"/>
                  </a:moveTo>
                  <a:lnTo>
                    <a:pt x="11691" y="18909"/>
                  </a:lnTo>
                  <a:lnTo>
                    <a:pt x="21253" y="12520"/>
                  </a:lnTo>
                  <a:lnTo>
                    <a:pt x="33745" y="7037"/>
                  </a:lnTo>
                  <a:lnTo>
                    <a:pt x="48190" y="2158"/>
                  </a:lnTo>
                  <a:lnTo>
                    <a:pt x="63938" y="129"/>
                  </a:lnTo>
                  <a:lnTo>
                    <a:pt x="80554" y="0"/>
                  </a:lnTo>
                  <a:lnTo>
                    <a:pt x="97749" y="1137"/>
                  </a:lnTo>
                  <a:lnTo>
                    <a:pt x="112883" y="4342"/>
                  </a:lnTo>
                  <a:lnTo>
                    <a:pt x="126642" y="8926"/>
                  </a:lnTo>
                  <a:lnTo>
                    <a:pt x="139486" y="14429"/>
                  </a:lnTo>
                  <a:lnTo>
                    <a:pt x="144378" y="21768"/>
                  </a:lnTo>
                  <a:lnTo>
                    <a:pt x="143969" y="30331"/>
                  </a:lnTo>
                  <a:lnTo>
                    <a:pt x="140025" y="39711"/>
                  </a:lnTo>
                  <a:lnTo>
                    <a:pt x="134949" y="48411"/>
                  </a:lnTo>
                  <a:lnTo>
                    <a:pt x="129118" y="56658"/>
                  </a:lnTo>
                  <a:lnTo>
                    <a:pt x="122784" y="64603"/>
                  </a:lnTo>
                  <a:lnTo>
                    <a:pt x="113667" y="72346"/>
                  </a:lnTo>
                  <a:lnTo>
                    <a:pt x="102695" y="79956"/>
                  </a:lnTo>
                  <a:lnTo>
                    <a:pt x="90487" y="87476"/>
                  </a:lnTo>
                  <a:lnTo>
                    <a:pt x="79900" y="94936"/>
                  </a:lnTo>
                  <a:lnTo>
                    <a:pt x="70396" y="102357"/>
                  </a:lnTo>
                  <a:lnTo>
                    <a:pt x="61613" y="109751"/>
                  </a:lnTo>
                  <a:lnTo>
                    <a:pt x="59428" y="115904"/>
                  </a:lnTo>
                  <a:lnTo>
                    <a:pt x="61641" y="121229"/>
                  </a:lnTo>
                  <a:lnTo>
                    <a:pt x="66788" y="126003"/>
                  </a:lnTo>
                  <a:lnTo>
                    <a:pt x="75113" y="129185"/>
                  </a:lnTo>
                  <a:lnTo>
                    <a:pt x="85557" y="131307"/>
                  </a:lnTo>
                  <a:lnTo>
                    <a:pt x="97414" y="132721"/>
                  </a:lnTo>
                  <a:lnTo>
                    <a:pt x="111436" y="133664"/>
                  </a:lnTo>
                  <a:lnTo>
                    <a:pt x="126901" y="134293"/>
                  </a:lnTo>
                  <a:lnTo>
                    <a:pt x="174633" y="135178"/>
                  </a:lnTo>
                  <a:lnTo>
                    <a:pt x="231243" y="1355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905954" y="2312427"/>
              <a:ext cx="165174" cy="1"/>
            </a:xfrm>
            <a:custGeom>
              <a:avLst/>
              <a:gdLst/>
              <a:ahLst/>
              <a:cxnLst/>
              <a:rect l="0" t="0" r="0" b="0"/>
              <a:pathLst>
                <a:path w="165174" h="1">
                  <a:moveTo>
                    <a:pt x="0" y="0"/>
                  </a:moveTo>
                  <a:lnTo>
                    <a:pt x="16517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916965" y="2378497"/>
              <a:ext cx="143152" cy="22024"/>
            </a:xfrm>
            <a:custGeom>
              <a:avLst/>
              <a:gdLst/>
              <a:ahLst/>
              <a:cxnLst/>
              <a:rect l="0" t="0" r="0" b="0"/>
              <a:pathLst>
                <a:path w="143152" h="22024">
                  <a:moveTo>
                    <a:pt x="0" y="0"/>
                  </a:moveTo>
                  <a:lnTo>
                    <a:pt x="29229" y="5845"/>
                  </a:lnTo>
                  <a:lnTo>
                    <a:pt x="43956" y="7567"/>
                  </a:lnTo>
                  <a:lnTo>
                    <a:pt x="59892" y="8715"/>
                  </a:lnTo>
                  <a:lnTo>
                    <a:pt x="76633" y="9481"/>
                  </a:lnTo>
                  <a:lnTo>
                    <a:pt x="91465" y="11214"/>
                  </a:lnTo>
                  <a:lnTo>
                    <a:pt x="105023" y="13594"/>
                  </a:lnTo>
                  <a:lnTo>
                    <a:pt x="143151" y="220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206716" y="2290404"/>
              <a:ext cx="194759" cy="135941"/>
            </a:xfrm>
            <a:custGeom>
              <a:avLst/>
              <a:gdLst/>
              <a:ahLst/>
              <a:cxnLst/>
              <a:rect l="0" t="0" r="0" b="0"/>
              <a:pathLst>
                <a:path w="194759" h="135941">
                  <a:moveTo>
                    <a:pt x="194758" y="0"/>
                  </a:moveTo>
                  <a:lnTo>
                    <a:pt x="171376" y="0"/>
                  </a:lnTo>
                  <a:lnTo>
                    <a:pt x="158370" y="1224"/>
                  </a:lnTo>
                  <a:lnTo>
                    <a:pt x="143582" y="3263"/>
                  </a:lnTo>
                  <a:lnTo>
                    <a:pt x="127606" y="5846"/>
                  </a:lnTo>
                  <a:lnTo>
                    <a:pt x="110838" y="10015"/>
                  </a:lnTo>
                  <a:lnTo>
                    <a:pt x="93542" y="15241"/>
                  </a:lnTo>
                  <a:lnTo>
                    <a:pt x="33517" y="35366"/>
                  </a:lnTo>
                  <a:lnTo>
                    <a:pt x="22419" y="41930"/>
                  </a:lnTo>
                  <a:lnTo>
                    <a:pt x="12572" y="49976"/>
                  </a:lnTo>
                  <a:lnTo>
                    <a:pt x="3561" y="59011"/>
                  </a:lnTo>
                  <a:lnTo>
                    <a:pt x="0" y="69929"/>
                  </a:lnTo>
                  <a:lnTo>
                    <a:pt x="74" y="82101"/>
                  </a:lnTo>
                  <a:lnTo>
                    <a:pt x="2570" y="95110"/>
                  </a:lnTo>
                  <a:lnTo>
                    <a:pt x="10351" y="105006"/>
                  </a:lnTo>
                  <a:lnTo>
                    <a:pt x="21656" y="112827"/>
                  </a:lnTo>
                  <a:lnTo>
                    <a:pt x="35311" y="119264"/>
                  </a:lnTo>
                  <a:lnTo>
                    <a:pt x="51755" y="124779"/>
                  </a:lnTo>
                  <a:lnTo>
                    <a:pt x="70058" y="129680"/>
                  </a:lnTo>
                  <a:lnTo>
                    <a:pt x="89602" y="134170"/>
                  </a:lnTo>
                  <a:lnTo>
                    <a:pt x="106301" y="135940"/>
                  </a:lnTo>
                  <a:lnTo>
                    <a:pt x="121105" y="135896"/>
                  </a:lnTo>
                  <a:lnTo>
                    <a:pt x="194758" y="1321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511590" y="2076881"/>
              <a:ext cx="132139" cy="125432"/>
            </a:xfrm>
            <a:custGeom>
              <a:avLst/>
              <a:gdLst/>
              <a:ahLst/>
              <a:cxnLst/>
              <a:rect l="0" t="0" r="0" b="0"/>
              <a:pathLst>
                <a:path w="132139" h="125432">
                  <a:moveTo>
                    <a:pt x="0" y="26327"/>
                  </a:moveTo>
                  <a:lnTo>
                    <a:pt x="17537" y="14635"/>
                  </a:lnTo>
                  <a:lnTo>
                    <a:pt x="27597" y="9968"/>
                  </a:lnTo>
                  <a:lnTo>
                    <a:pt x="39197" y="5633"/>
                  </a:lnTo>
                  <a:lnTo>
                    <a:pt x="51825" y="1519"/>
                  </a:lnTo>
                  <a:lnTo>
                    <a:pt x="65138" y="0"/>
                  </a:lnTo>
                  <a:lnTo>
                    <a:pt x="78907" y="211"/>
                  </a:lnTo>
                  <a:lnTo>
                    <a:pt x="92980" y="1575"/>
                  </a:lnTo>
                  <a:lnTo>
                    <a:pt x="99915" y="6155"/>
                  </a:lnTo>
                  <a:lnTo>
                    <a:pt x="102092" y="12879"/>
                  </a:lnTo>
                  <a:lnTo>
                    <a:pt x="101096" y="21032"/>
                  </a:lnTo>
                  <a:lnTo>
                    <a:pt x="95538" y="27691"/>
                  </a:lnTo>
                  <a:lnTo>
                    <a:pt x="86938" y="33354"/>
                  </a:lnTo>
                  <a:lnTo>
                    <a:pt x="76311" y="38352"/>
                  </a:lnTo>
                  <a:lnTo>
                    <a:pt x="65556" y="42908"/>
                  </a:lnTo>
                  <a:lnTo>
                    <a:pt x="54716" y="47169"/>
                  </a:lnTo>
                  <a:lnTo>
                    <a:pt x="43818" y="51233"/>
                  </a:lnTo>
                  <a:lnTo>
                    <a:pt x="34106" y="56390"/>
                  </a:lnTo>
                  <a:lnTo>
                    <a:pt x="25184" y="62274"/>
                  </a:lnTo>
                  <a:lnTo>
                    <a:pt x="16789" y="68644"/>
                  </a:lnTo>
                  <a:lnTo>
                    <a:pt x="13640" y="75338"/>
                  </a:lnTo>
                  <a:lnTo>
                    <a:pt x="13987" y="82248"/>
                  </a:lnTo>
                  <a:lnTo>
                    <a:pt x="16666" y="89301"/>
                  </a:lnTo>
                  <a:lnTo>
                    <a:pt x="23345" y="95227"/>
                  </a:lnTo>
                  <a:lnTo>
                    <a:pt x="32693" y="100401"/>
                  </a:lnTo>
                  <a:lnTo>
                    <a:pt x="43818" y="105073"/>
                  </a:lnTo>
                  <a:lnTo>
                    <a:pt x="54906" y="109412"/>
                  </a:lnTo>
                  <a:lnTo>
                    <a:pt x="65968" y="113528"/>
                  </a:lnTo>
                  <a:lnTo>
                    <a:pt x="132138" y="1254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p:cNvGrpSpPr/>
          <p:nvPr/>
        </p:nvGrpSpPr>
        <p:grpSpPr>
          <a:xfrm>
            <a:off x="892890" y="2907052"/>
            <a:ext cx="1366930" cy="1728776"/>
            <a:chOff x="892890" y="2907052"/>
            <a:chExt cx="1366930" cy="1728776"/>
          </a:xfrm>
        </p:grpSpPr>
        <p:sp>
          <p:nvSpPr>
            <p:cNvPr id="15" name="Freeform 14"/>
            <p:cNvSpPr/>
            <p:nvPr/>
          </p:nvSpPr>
          <p:spPr>
            <a:xfrm>
              <a:off x="925925" y="2940086"/>
              <a:ext cx="1211273" cy="1695742"/>
            </a:xfrm>
            <a:custGeom>
              <a:avLst/>
              <a:gdLst/>
              <a:ahLst/>
              <a:cxnLst/>
              <a:rect l="0" t="0" r="0" b="0"/>
              <a:pathLst>
                <a:path w="1211273" h="1695742">
                  <a:moveTo>
                    <a:pt x="0" y="0"/>
                  </a:moveTo>
                  <a:lnTo>
                    <a:pt x="15327" y="61306"/>
                  </a:lnTo>
                  <a:lnTo>
                    <a:pt x="19047" y="95764"/>
                  </a:lnTo>
                  <a:lnTo>
                    <a:pt x="21924" y="135548"/>
                  </a:lnTo>
                  <a:lnTo>
                    <a:pt x="27281" y="177701"/>
                  </a:lnTo>
                  <a:lnTo>
                    <a:pt x="30477" y="214380"/>
                  </a:lnTo>
                  <a:lnTo>
                    <a:pt x="35540" y="259281"/>
                  </a:lnTo>
                  <a:lnTo>
                    <a:pt x="38375" y="271958"/>
                  </a:lnTo>
                  <a:lnTo>
                    <a:pt x="38263" y="299095"/>
                  </a:lnTo>
                  <a:lnTo>
                    <a:pt x="36582" y="327469"/>
                  </a:lnTo>
                  <a:lnTo>
                    <a:pt x="42514" y="370958"/>
                  </a:lnTo>
                  <a:lnTo>
                    <a:pt x="52021" y="414839"/>
                  </a:lnTo>
                  <a:lnTo>
                    <a:pt x="62587" y="460059"/>
                  </a:lnTo>
                  <a:lnTo>
                    <a:pt x="73466" y="510435"/>
                  </a:lnTo>
                  <a:lnTo>
                    <a:pt x="83215" y="558124"/>
                  </a:lnTo>
                  <a:lnTo>
                    <a:pt x="86647" y="609231"/>
                  </a:lnTo>
                  <a:lnTo>
                    <a:pt x="88888" y="657137"/>
                  </a:lnTo>
                  <a:lnTo>
                    <a:pt x="95533" y="708308"/>
                  </a:lnTo>
                  <a:lnTo>
                    <a:pt x="98046" y="756233"/>
                  </a:lnTo>
                  <a:lnTo>
                    <a:pt x="98791" y="808634"/>
                  </a:lnTo>
                  <a:lnTo>
                    <a:pt x="99092" y="948534"/>
                  </a:lnTo>
                  <a:lnTo>
                    <a:pt x="104946" y="999925"/>
                  </a:lnTo>
                  <a:lnTo>
                    <a:pt x="110318" y="1063306"/>
                  </a:lnTo>
                  <a:lnTo>
                    <a:pt x="117381" y="1108158"/>
                  </a:lnTo>
                  <a:lnTo>
                    <a:pt x="120017" y="1153667"/>
                  </a:lnTo>
                  <a:lnTo>
                    <a:pt x="122022" y="1204128"/>
                  </a:lnTo>
                  <a:lnTo>
                    <a:pt x="128597" y="1250618"/>
                  </a:lnTo>
                  <a:lnTo>
                    <a:pt x="132313" y="1295389"/>
                  </a:lnTo>
                  <a:lnTo>
                    <a:pt x="139395" y="1342097"/>
                  </a:lnTo>
                  <a:lnTo>
                    <a:pt x="141481" y="1380756"/>
                  </a:lnTo>
                  <a:lnTo>
                    <a:pt x="142409" y="1422407"/>
                  </a:lnTo>
                  <a:lnTo>
                    <a:pt x="143004" y="1503117"/>
                  </a:lnTo>
                  <a:lnTo>
                    <a:pt x="137261" y="1553593"/>
                  </a:lnTo>
                  <a:lnTo>
                    <a:pt x="133656" y="1599545"/>
                  </a:lnTo>
                  <a:lnTo>
                    <a:pt x="132588" y="1644156"/>
                  </a:lnTo>
                  <a:lnTo>
                    <a:pt x="137332" y="1654023"/>
                  </a:lnTo>
                  <a:lnTo>
                    <a:pt x="145389" y="1660601"/>
                  </a:lnTo>
                  <a:lnTo>
                    <a:pt x="176848" y="1673122"/>
                  </a:lnTo>
                  <a:lnTo>
                    <a:pt x="187639" y="1677005"/>
                  </a:lnTo>
                  <a:lnTo>
                    <a:pt x="215942" y="1681318"/>
                  </a:lnTo>
                  <a:lnTo>
                    <a:pt x="248912" y="1683236"/>
                  </a:lnTo>
                  <a:lnTo>
                    <a:pt x="283958" y="1684087"/>
                  </a:lnTo>
                  <a:lnTo>
                    <a:pt x="908771" y="1684769"/>
                  </a:lnTo>
                  <a:lnTo>
                    <a:pt x="939794" y="1688032"/>
                  </a:lnTo>
                  <a:lnTo>
                    <a:pt x="968264" y="1692337"/>
                  </a:lnTo>
                  <a:lnTo>
                    <a:pt x="1001310" y="1694250"/>
                  </a:lnTo>
                  <a:lnTo>
                    <a:pt x="1036388" y="1695100"/>
                  </a:lnTo>
                  <a:lnTo>
                    <a:pt x="1148304" y="1695741"/>
                  </a:lnTo>
                  <a:lnTo>
                    <a:pt x="1174722" y="1692500"/>
                  </a:lnTo>
                  <a:lnTo>
                    <a:pt x="1211272" y="16847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92890" y="2907052"/>
              <a:ext cx="1366930" cy="1694037"/>
            </a:xfrm>
            <a:custGeom>
              <a:avLst/>
              <a:gdLst/>
              <a:ahLst/>
              <a:cxnLst/>
              <a:rect l="0" t="0" r="0" b="0"/>
              <a:pathLst>
                <a:path w="1366930" h="1694037">
                  <a:moveTo>
                    <a:pt x="0" y="0"/>
                  </a:moveTo>
                  <a:lnTo>
                    <a:pt x="40134" y="30653"/>
                  </a:lnTo>
                  <a:lnTo>
                    <a:pt x="84401" y="83004"/>
                  </a:lnTo>
                  <a:lnTo>
                    <a:pt x="121125" y="129656"/>
                  </a:lnTo>
                  <a:lnTo>
                    <a:pt x="156337" y="166858"/>
                  </a:lnTo>
                  <a:lnTo>
                    <a:pt x="197528" y="217190"/>
                  </a:lnTo>
                  <a:lnTo>
                    <a:pt x="233284" y="260686"/>
                  </a:lnTo>
                  <a:lnTo>
                    <a:pt x="264882" y="302093"/>
                  </a:lnTo>
                  <a:lnTo>
                    <a:pt x="303337" y="345358"/>
                  </a:lnTo>
                  <a:lnTo>
                    <a:pt x="339881" y="389172"/>
                  </a:lnTo>
                  <a:lnTo>
                    <a:pt x="376322" y="437808"/>
                  </a:lnTo>
                  <a:lnTo>
                    <a:pt x="400794" y="464282"/>
                  </a:lnTo>
                  <a:lnTo>
                    <a:pt x="438065" y="498412"/>
                  </a:lnTo>
                  <a:lnTo>
                    <a:pt x="465038" y="535937"/>
                  </a:lnTo>
                  <a:lnTo>
                    <a:pt x="501191" y="585886"/>
                  </a:lnTo>
                  <a:lnTo>
                    <a:pt x="539463" y="626884"/>
                  </a:lnTo>
                  <a:lnTo>
                    <a:pt x="579446" y="673295"/>
                  </a:lnTo>
                  <a:lnTo>
                    <a:pt x="616582" y="718256"/>
                  </a:lnTo>
                  <a:lnTo>
                    <a:pt x="653344" y="769915"/>
                  </a:lnTo>
                  <a:lnTo>
                    <a:pt x="690057" y="816429"/>
                  </a:lnTo>
                  <a:lnTo>
                    <a:pt x="726763" y="861404"/>
                  </a:lnTo>
                  <a:lnTo>
                    <a:pt x="763468" y="913065"/>
                  </a:lnTo>
                  <a:lnTo>
                    <a:pt x="786715" y="938300"/>
                  </a:lnTo>
                  <a:lnTo>
                    <a:pt x="815082" y="962499"/>
                  </a:lnTo>
                  <a:lnTo>
                    <a:pt x="854778" y="1007809"/>
                  </a:lnTo>
                  <a:lnTo>
                    <a:pt x="891877" y="1054605"/>
                  </a:lnTo>
                  <a:lnTo>
                    <a:pt x="917205" y="1088178"/>
                  </a:lnTo>
                  <a:lnTo>
                    <a:pt x="952801" y="1136793"/>
                  </a:lnTo>
                  <a:lnTo>
                    <a:pt x="994101" y="1184138"/>
                  </a:lnTo>
                  <a:lnTo>
                    <a:pt x="1024982" y="1224031"/>
                  </a:lnTo>
                  <a:lnTo>
                    <a:pt x="1054116" y="1266847"/>
                  </a:lnTo>
                  <a:lnTo>
                    <a:pt x="1078246" y="1304004"/>
                  </a:lnTo>
                  <a:lnTo>
                    <a:pt x="1114168" y="1344327"/>
                  </a:lnTo>
                  <a:lnTo>
                    <a:pt x="1147818" y="1396428"/>
                  </a:lnTo>
                  <a:lnTo>
                    <a:pt x="1171807" y="1438103"/>
                  </a:lnTo>
                  <a:lnTo>
                    <a:pt x="1208914" y="1482426"/>
                  </a:lnTo>
                  <a:lnTo>
                    <a:pt x="1247667" y="1531512"/>
                  </a:lnTo>
                  <a:lnTo>
                    <a:pt x="1284642" y="1579938"/>
                  </a:lnTo>
                  <a:lnTo>
                    <a:pt x="1321382" y="1618428"/>
                  </a:lnTo>
                  <a:lnTo>
                    <a:pt x="1350751" y="1648010"/>
                  </a:lnTo>
                  <a:lnTo>
                    <a:pt x="1362171" y="1665984"/>
                  </a:lnTo>
                  <a:lnTo>
                    <a:pt x="1366929" y="1675916"/>
                  </a:lnTo>
                  <a:lnTo>
                    <a:pt x="1365207" y="1682538"/>
                  </a:lnTo>
                  <a:lnTo>
                    <a:pt x="1359165" y="1686952"/>
                  </a:lnTo>
                  <a:lnTo>
                    <a:pt x="1350243" y="1689894"/>
                  </a:lnTo>
                  <a:lnTo>
                    <a:pt x="1308458" y="1694036"/>
                  </a:lnTo>
                  <a:lnTo>
                    <a:pt x="1274857" y="1691742"/>
                  </a:lnTo>
                  <a:lnTo>
                    <a:pt x="1240756" y="1687868"/>
                  </a:lnTo>
                  <a:lnTo>
                    <a:pt x="1224810" y="1686835"/>
                  </a:lnTo>
                  <a:lnTo>
                    <a:pt x="1167226" y="168476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080087" y="4415635"/>
              <a:ext cx="222447" cy="176186"/>
            </a:xfrm>
            <a:custGeom>
              <a:avLst/>
              <a:gdLst/>
              <a:ahLst/>
              <a:cxnLst/>
              <a:rect l="0" t="0" r="0" b="0"/>
              <a:pathLst>
                <a:path w="222447" h="176186">
                  <a:moveTo>
                    <a:pt x="0" y="0"/>
                  </a:moveTo>
                  <a:lnTo>
                    <a:pt x="23382" y="0"/>
                  </a:lnTo>
                  <a:lnTo>
                    <a:pt x="35164" y="1224"/>
                  </a:lnTo>
                  <a:lnTo>
                    <a:pt x="47913" y="3263"/>
                  </a:lnTo>
                  <a:lnTo>
                    <a:pt x="61306" y="5846"/>
                  </a:lnTo>
                  <a:lnTo>
                    <a:pt x="76352" y="7568"/>
                  </a:lnTo>
                  <a:lnTo>
                    <a:pt x="92501" y="8716"/>
                  </a:lnTo>
                  <a:lnTo>
                    <a:pt x="125533" y="9992"/>
                  </a:lnTo>
                  <a:lnTo>
                    <a:pt x="156528" y="10559"/>
                  </a:lnTo>
                  <a:lnTo>
                    <a:pt x="170421" y="9486"/>
                  </a:lnTo>
                  <a:lnTo>
                    <a:pt x="183354" y="7548"/>
                  </a:lnTo>
                  <a:lnTo>
                    <a:pt x="195646" y="5032"/>
                  </a:lnTo>
                  <a:lnTo>
                    <a:pt x="205065" y="7026"/>
                  </a:lnTo>
                  <a:lnTo>
                    <a:pt x="212567" y="12025"/>
                  </a:lnTo>
                  <a:lnTo>
                    <a:pt x="218792" y="19028"/>
                  </a:lnTo>
                  <a:lnTo>
                    <a:pt x="221719" y="27368"/>
                  </a:lnTo>
                  <a:lnTo>
                    <a:pt x="222446" y="36598"/>
                  </a:lnTo>
                  <a:lnTo>
                    <a:pt x="221708" y="46422"/>
                  </a:lnTo>
                  <a:lnTo>
                    <a:pt x="221216" y="57865"/>
                  </a:lnTo>
                  <a:lnTo>
                    <a:pt x="220669" y="83631"/>
                  </a:lnTo>
                  <a:lnTo>
                    <a:pt x="220425" y="111396"/>
                  </a:lnTo>
                  <a:lnTo>
                    <a:pt x="209219" y="17618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Group 31"/>
          <p:cNvGrpSpPr/>
          <p:nvPr/>
        </p:nvGrpSpPr>
        <p:grpSpPr>
          <a:xfrm>
            <a:off x="1224430" y="2796936"/>
            <a:ext cx="1180091" cy="1299365"/>
            <a:chOff x="1224430" y="2796936"/>
            <a:chExt cx="1180091" cy="1299365"/>
          </a:xfrm>
        </p:grpSpPr>
        <p:sp>
          <p:nvSpPr>
            <p:cNvPr id="19" name="Freeform 18"/>
            <p:cNvSpPr/>
            <p:nvPr/>
          </p:nvSpPr>
          <p:spPr>
            <a:xfrm>
              <a:off x="1224430" y="2796936"/>
              <a:ext cx="141547" cy="231244"/>
            </a:xfrm>
            <a:custGeom>
              <a:avLst/>
              <a:gdLst/>
              <a:ahLst/>
              <a:cxnLst/>
              <a:rect l="0" t="0" r="0" b="0"/>
              <a:pathLst>
                <a:path w="141547" h="231244">
                  <a:moveTo>
                    <a:pt x="119934" y="0"/>
                  </a:moveTo>
                  <a:lnTo>
                    <a:pt x="114089" y="17537"/>
                  </a:lnTo>
                  <a:lnTo>
                    <a:pt x="109920" y="25150"/>
                  </a:lnTo>
                  <a:lnTo>
                    <a:pt x="104693" y="32672"/>
                  </a:lnTo>
                  <a:lnTo>
                    <a:pt x="98762" y="40134"/>
                  </a:lnTo>
                  <a:lnTo>
                    <a:pt x="93584" y="48779"/>
                  </a:lnTo>
                  <a:lnTo>
                    <a:pt x="88909" y="58213"/>
                  </a:lnTo>
                  <a:lnTo>
                    <a:pt x="84569" y="68173"/>
                  </a:lnTo>
                  <a:lnTo>
                    <a:pt x="79228" y="77260"/>
                  </a:lnTo>
                  <a:lnTo>
                    <a:pt x="73221" y="85765"/>
                  </a:lnTo>
                  <a:lnTo>
                    <a:pt x="66769" y="93882"/>
                  </a:lnTo>
                  <a:lnTo>
                    <a:pt x="60021" y="102964"/>
                  </a:lnTo>
                  <a:lnTo>
                    <a:pt x="45997" y="122842"/>
                  </a:lnTo>
                  <a:lnTo>
                    <a:pt x="24345" y="154670"/>
                  </a:lnTo>
                  <a:lnTo>
                    <a:pt x="17056" y="164289"/>
                  </a:lnTo>
                  <a:lnTo>
                    <a:pt x="9749" y="173148"/>
                  </a:lnTo>
                  <a:lnTo>
                    <a:pt x="2431" y="181501"/>
                  </a:lnTo>
                  <a:lnTo>
                    <a:pt x="0" y="184623"/>
                  </a:lnTo>
                  <a:lnTo>
                    <a:pt x="826" y="184258"/>
                  </a:lnTo>
                  <a:lnTo>
                    <a:pt x="3823" y="181567"/>
                  </a:lnTo>
                  <a:lnTo>
                    <a:pt x="13679" y="172052"/>
                  </a:lnTo>
                  <a:lnTo>
                    <a:pt x="39945" y="146004"/>
                  </a:lnTo>
                  <a:lnTo>
                    <a:pt x="49479" y="141383"/>
                  </a:lnTo>
                  <a:lnTo>
                    <a:pt x="60729" y="138301"/>
                  </a:lnTo>
                  <a:lnTo>
                    <a:pt x="73123" y="136247"/>
                  </a:lnTo>
                  <a:lnTo>
                    <a:pt x="86280" y="134878"/>
                  </a:lnTo>
                  <a:lnTo>
                    <a:pt x="99945" y="133965"/>
                  </a:lnTo>
                  <a:lnTo>
                    <a:pt x="113949" y="133356"/>
                  </a:lnTo>
                  <a:lnTo>
                    <a:pt x="124509" y="136621"/>
                  </a:lnTo>
                  <a:lnTo>
                    <a:pt x="132772" y="142468"/>
                  </a:lnTo>
                  <a:lnTo>
                    <a:pt x="139504" y="150036"/>
                  </a:lnTo>
                  <a:lnTo>
                    <a:pt x="141546" y="158753"/>
                  </a:lnTo>
                  <a:lnTo>
                    <a:pt x="140459" y="168234"/>
                  </a:lnTo>
                  <a:lnTo>
                    <a:pt x="137288" y="178226"/>
                  </a:lnTo>
                  <a:lnTo>
                    <a:pt x="132727" y="187333"/>
                  </a:lnTo>
                  <a:lnTo>
                    <a:pt x="127239" y="195852"/>
                  </a:lnTo>
                  <a:lnTo>
                    <a:pt x="97911" y="23124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421445" y="3006156"/>
              <a:ext cx="11013" cy="99105"/>
            </a:xfrm>
            <a:custGeom>
              <a:avLst/>
              <a:gdLst/>
              <a:ahLst/>
              <a:cxnLst/>
              <a:rect l="0" t="0" r="0" b="0"/>
              <a:pathLst>
                <a:path w="11013" h="99105">
                  <a:moveTo>
                    <a:pt x="0" y="0"/>
                  </a:moveTo>
                  <a:lnTo>
                    <a:pt x="0" y="47913"/>
                  </a:lnTo>
                  <a:lnTo>
                    <a:pt x="11012" y="991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388410" y="3039190"/>
              <a:ext cx="99106" cy="154163"/>
            </a:xfrm>
            <a:custGeom>
              <a:avLst/>
              <a:gdLst/>
              <a:ahLst/>
              <a:cxnLst/>
              <a:rect l="0" t="0" r="0" b="0"/>
              <a:pathLst>
                <a:path w="99106" h="154163">
                  <a:moveTo>
                    <a:pt x="99105" y="0"/>
                  </a:moveTo>
                  <a:lnTo>
                    <a:pt x="99105" y="23383"/>
                  </a:lnTo>
                  <a:lnTo>
                    <a:pt x="96658" y="33941"/>
                  </a:lnTo>
                  <a:lnTo>
                    <a:pt x="92579" y="44651"/>
                  </a:lnTo>
                  <a:lnTo>
                    <a:pt x="87413" y="55461"/>
                  </a:lnTo>
                  <a:lnTo>
                    <a:pt x="81522" y="65115"/>
                  </a:lnTo>
                  <a:lnTo>
                    <a:pt x="75148" y="73998"/>
                  </a:lnTo>
                  <a:lnTo>
                    <a:pt x="68451" y="82366"/>
                  </a:lnTo>
                  <a:lnTo>
                    <a:pt x="61540" y="90393"/>
                  </a:lnTo>
                  <a:lnTo>
                    <a:pt x="54486" y="98191"/>
                  </a:lnTo>
                  <a:lnTo>
                    <a:pt x="40122" y="113380"/>
                  </a:lnTo>
                  <a:lnTo>
                    <a:pt x="0" y="1541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454480" y="3127283"/>
              <a:ext cx="132140" cy="165174"/>
            </a:xfrm>
            <a:custGeom>
              <a:avLst/>
              <a:gdLst/>
              <a:ahLst/>
              <a:cxnLst/>
              <a:rect l="0" t="0" r="0" b="0"/>
              <a:pathLst>
                <a:path w="132140" h="165174">
                  <a:moveTo>
                    <a:pt x="132139" y="0"/>
                  </a:moveTo>
                  <a:lnTo>
                    <a:pt x="126293" y="17537"/>
                  </a:lnTo>
                  <a:lnTo>
                    <a:pt x="122124" y="25150"/>
                  </a:lnTo>
                  <a:lnTo>
                    <a:pt x="116898" y="32672"/>
                  </a:lnTo>
                  <a:lnTo>
                    <a:pt x="110966" y="40134"/>
                  </a:lnTo>
                  <a:lnTo>
                    <a:pt x="104565" y="47555"/>
                  </a:lnTo>
                  <a:lnTo>
                    <a:pt x="97851" y="54950"/>
                  </a:lnTo>
                  <a:lnTo>
                    <a:pt x="83865" y="69692"/>
                  </a:lnTo>
                  <a:lnTo>
                    <a:pt x="69492" y="84401"/>
                  </a:lnTo>
                  <a:lnTo>
                    <a:pt x="61010" y="91749"/>
                  </a:lnTo>
                  <a:lnTo>
                    <a:pt x="51685" y="99095"/>
                  </a:lnTo>
                  <a:lnTo>
                    <a:pt x="41798" y="106439"/>
                  </a:lnTo>
                  <a:lnTo>
                    <a:pt x="32759" y="115005"/>
                  </a:lnTo>
                  <a:lnTo>
                    <a:pt x="24286" y="124387"/>
                  </a:lnTo>
                  <a:lnTo>
                    <a:pt x="0" y="16517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498526" y="3105260"/>
              <a:ext cx="140893" cy="102492"/>
            </a:xfrm>
            <a:custGeom>
              <a:avLst/>
              <a:gdLst/>
              <a:ahLst/>
              <a:cxnLst/>
              <a:rect l="0" t="0" r="0" b="0"/>
              <a:pathLst>
                <a:path w="140893" h="102492">
                  <a:moveTo>
                    <a:pt x="44046" y="0"/>
                  </a:moveTo>
                  <a:lnTo>
                    <a:pt x="61583" y="5846"/>
                  </a:lnTo>
                  <a:lnTo>
                    <a:pt x="69196" y="10014"/>
                  </a:lnTo>
                  <a:lnTo>
                    <a:pt x="76718" y="15241"/>
                  </a:lnTo>
                  <a:lnTo>
                    <a:pt x="84180" y="21172"/>
                  </a:lnTo>
                  <a:lnTo>
                    <a:pt x="92825" y="26350"/>
                  </a:lnTo>
                  <a:lnTo>
                    <a:pt x="102259" y="31025"/>
                  </a:lnTo>
                  <a:lnTo>
                    <a:pt x="112219" y="35365"/>
                  </a:lnTo>
                  <a:lnTo>
                    <a:pt x="121306" y="41929"/>
                  </a:lnTo>
                  <a:lnTo>
                    <a:pt x="129811" y="49976"/>
                  </a:lnTo>
                  <a:lnTo>
                    <a:pt x="137928" y="59011"/>
                  </a:lnTo>
                  <a:lnTo>
                    <a:pt x="140892" y="67481"/>
                  </a:lnTo>
                  <a:lnTo>
                    <a:pt x="140422" y="75575"/>
                  </a:lnTo>
                  <a:lnTo>
                    <a:pt x="137661" y="83418"/>
                  </a:lnTo>
                  <a:lnTo>
                    <a:pt x="132150" y="89870"/>
                  </a:lnTo>
                  <a:lnTo>
                    <a:pt x="124805" y="95395"/>
                  </a:lnTo>
                  <a:lnTo>
                    <a:pt x="116238" y="100302"/>
                  </a:lnTo>
                  <a:lnTo>
                    <a:pt x="106856" y="102350"/>
                  </a:lnTo>
                  <a:lnTo>
                    <a:pt x="96931" y="102491"/>
                  </a:lnTo>
                  <a:lnTo>
                    <a:pt x="86644" y="101362"/>
                  </a:lnTo>
                  <a:lnTo>
                    <a:pt x="74892" y="100609"/>
                  </a:lnTo>
                  <a:lnTo>
                    <a:pt x="62163" y="100107"/>
                  </a:lnTo>
                  <a:lnTo>
                    <a:pt x="0" y="880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641165" y="3270433"/>
              <a:ext cx="88490" cy="90965"/>
            </a:xfrm>
            <a:custGeom>
              <a:avLst/>
              <a:gdLst/>
              <a:ahLst/>
              <a:cxnLst/>
              <a:rect l="0" t="0" r="0" b="0"/>
              <a:pathLst>
                <a:path w="88490" h="90965">
                  <a:moveTo>
                    <a:pt x="77592" y="0"/>
                  </a:moveTo>
                  <a:lnTo>
                    <a:pt x="60055" y="5846"/>
                  </a:lnTo>
                  <a:lnTo>
                    <a:pt x="51219" y="10015"/>
                  </a:lnTo>
                  <a:lnTo>
                    <a:pt x="41658" y="15241"/>
                  </a:lnTo>
                  <a:lnTo>
                    <a:pt x="31613" y="21173"/>
                  </a:lnTo>
                  <a:lnTo>
                    <a:pt x="22469" y="27574"/>
                  </a:lnTo>
                  <a:lnTo>
                    <a:pt x="13926" y="34288"/>
                  </a:lnTo>
                  <a:lnTo>
                    <a:pt x="5784" y="41211"/>
                  </a:lnTo>
                  <a:lnTo>
                    <a:pt x="1580" y="49498"/>
                  </a:lnTo>
                  <a:lnTo>
                    <a:pt x="0" y="58692"/>
                  </a:lnTo>
                  <a:lnTo>
                    <a:pt x="170" y="68492"/>
                  </a:lnTo>
                  <a:lnTo>
                    <a:pt x="3955" y="76249"/>
                  </a:lnTo>
                  <a:lnTo>
                    <a:pt x="10148" y="82644"/>
                  </a:lnTo>
                  <a:lnTo>
                    <a:pt x="17947" y="88130"/>
                  </a:lnTo>
                  <a:lnTo>
                    <a:pt x="28041" y="90565"/>
                  </a:lnTo>
                  <a:lnTo>
                    <a:pt x="39664" y="90964"/>
                  </a:lnTo>
                  <a:lnTo>
                    <a:pt x="52307" y="90007"/>
                  </a:lnTo>
                  <a:lnTo>
                    <a:pt x="63182" y="86922"/>
                  </a:lnTo>
                  <a:lnTo>
                    <a:pt x="72879" y="82418"/>
                  </a:lnTo>
                  <a:lnTo>
                    <a:pt x="81792" y="76969"/>
                  </a:lnTo>
                  <a:lnTo>
                    <a:pt x="86509" y="68441"/>
                  </a:lnTo>
                  <a:lnTo>
                    <a:pt x="88431" y="57863"/>
                  </a:lnTo>
                  <a:lnTo>
                    <a:pt x="88489" y="45916"/>
                  </a:lnTo>
                  <a:lnTo>
                    <a:pt x="83633" y="37952"/>
                  </a:lnTo>
                  <a:lnTo>
                    <a:pt x="75502" y="32642"/>
                  </a:lnTo>
                  <a:lnTo>
                    <a:pt x="33546" y="33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718757" y="3402572"/>
              <a:ext cx="176186" cy="99105"/>
            </a:xfrm>
            <a:custGeom>
              <a:avLst/>
              <a:gdLst/>
              <a:ahLst/>
              <a:cxnLst/>
              <a:rect l="0" t="0" r="0" b="0"/>
              <a:pathLst>
                <a:path w="176186" h="99105">
                  <a:moveTo>
                    <a:pt x="176185" y="0"/>
                  </a:moveTo>
                  <a:lnTo>
                    <a:pt x="152803" y="11691"/>
                  </a:lnTo>
                  <a:lnTo>
                    <a:pt x="142244" y="16359"/>
                  </a:lnTo>
                  <a:lnTo>
                    <a:pt x="131535" y="20694"/>
                  </a:lnTo>
                  <a:lnTo>
                    <a:pt x="120725" y="24807"/>
                  </a:lnTo>
                  <a:lnTo>
                    <a:pt x="109847" y="29997"/>
                  </a:lnTo>
                  <a:lnTo>
                    <a:pt x="98925" y="35903"/>
                  </a:lnTo>
                  <a:lnTo>
                    <a:pt x="87973" y="42288"/>
                  </a:lnTo>
                  <a:lnTo>
                    <a:pt x="66017" y="55907"/>
                  </a:lnTo>
                  <a:lnTo>
                    <a:pt x="55023" y="62965"/>
                  </a:lnTo>
                  <a:lnTo>
                    <a:pt x="45246" y="70117"/>
                  </a:lnTo>
                  <a:lnTo>
                    <a:pt x="36282" y="77333"/>
                  </a:lnTo>
                  <a:lnTo>
                    <a:pt x="0" y="991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707746" y="3413583"/>
              <a:ext cx="143151" cy="88094"/>
            </a:xfrm>
            <a:custGeom>
              <a:avLst/>
              <a:gdLst/>
              <a:ahLst/>
              <a:cxnLst/>
              <a:rect l="0" t="0" r="0" b="0"/>
              <a:pathLst>
                <a:path w="143151" h="88094">
                  <a:moveTo>
                    <a:pt x="0" y="0"/>
                  </a:moveTo>
                  <a:lnTo>
                    <a:pt x="77654" y="51770"/>
                  </a:lnTo>
                  <a:lnTo>
                    <a:pt x="87251" y="58983"/>
                  </a:lnTo>
                  <a:lnTo>
                    <a:pt x="96096" y="66240"/>
                  </a:lnTo>
                  <a:lnTo>
                    <a:pt x="143150" y="880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839884" y="3519184"/>
              <a:ext cx="103308" cy="125643"/>
            </a:xfrm>
            <a:custGeom>
              <a:avLst/>
              <a:gdLst/>
              <a:ahLst/>
              <a:cxnLst/>
              <a:rect l="0" t="0" r="0" b="0"/>
              <a:pathLst>
                <a:path w="103308" h="125643">
                  <a:moveTo>
                    <a:pt x="0" y="26538"/>
                  </a:moveTo>
                  <a:lnTo>
                    <a:pt x="17537" y="38229"/>
                  </a:lnTo>
                  <a:lnTo>
                    <a:pt x="27597" y="41673"/>
                  </a:lnTo>
                  <a:lnTo>
                    <a:pt x="39198" y="43969"/>
                  </a:lnTo>
                  <a:lnTo>
                    <a:pt x="51826" y="45500"/>
                  </a:lnTo>
                  <a:lnTo>
                    <a:pt x="63915" y="45297"/>
                  </a:lnTo>
                  <a:lnTo>
                    <a:pt x="75645" y="43938"/>
                  </a:lnTo>
                  <a:lnTo>
                    <a:pt x="87135" y="41809"/>
                  </a:lnTo>
                  <a:lnTo>
                    <a:pt x="94795" y="35495"/>
                  </a:lnTo>
                  <a:lnTo>
                    <a:pt x="99902" y="26392"/>
                  </a:lnTo>
                  <a:lnTo>
                    <a:pt x="103307" y="15429"/>
                  </a:lnTo>
                  <a:lnTo>
                    <a:pt x="100683" y="8120"/>
                  </a:lnTo>
                  <a:lnTo>
                    <a:pt x="94039" y="3248"/>
                  </a:lnTo>
                  <a:lnTo>
                    <a:pt x="84716" y="0"/>
                  </a:lnTo>
                  <a:lnTo>
                    <a:pt x="74830" y="281"/>
                  </a:lnTo>
                  <a:lnTo>
                    <a:pt x="64569" y="2916"/>
                  </a:lnTo>
                  <a:lnTo>
                    <a:pt x="54058" y="7120"/>
                  </a:lnTo>
                  <a:lnTo>
                    <a:pt x="43380" y="12369"/>
                  </a:lnTo>
                  <a:lnTo>
                    <a:pt x="32591" y="18315"/>
                  </a:lnTo>
                  <a:lnTo>
                    <a:pt x="21727" y="24727"/>
                  </a:lnTo>
                  <a:lnTo>
                    <a:pt x="14485" y="33895"/>
                  </a:lnTo>
                  <a:lnTo>
                    <a:pt x="9657" y="44901"/>
                  </a:lnTo>
                  <a:lnTo>
                    <a:pt x="6438" y="57133"/>
                  </a:lnTo>
                  <a:lnTo>
                    <a:pt x="6739" y="67735"/>
                  </a:lnTo>
                  <a:lnTo>
                    <a:pt x="9387" y="77249"/>
                  </a:lnTo>
                  <a:lnTo>
                    <a:pt x="13599" y="86039"/>
                  </a:lnTo>
                  <a:lnTo>
                    <a:pt x="18854" y="94346"/>
                  </a:lnTo>
                  <a:lnTo>
                    <a:pt x="24805" y="102331"/>
                  </a:lnTo>
                  <a:lnTo>
                    <a:pt x="77081" y="12564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958839" y="3600780"/>
              <a:ext cx="77820" cy="143151"/>
            </a:xfrm>
            <a:custGeom>
              <a:avLst/>
              <a:gdLst/>
              <a:ahLst/>
              <a:cxnLst/>
              <a:rect l="0" t="0" r="0" b="0"/>
              <a:pathLst>
                <a:path w="77820" h="143151">
                  <a:moveTo>
                    <a:pt x="57230" y="0"/>
                  </a:moveTo>
                  <a:lnTo>
                    <a:pt x="39694" y="11692"/>
                  </a:lnTo>
                  <a:lnTo>
                    <a:pt x="32081" y="17582"/>
                  </a:lnTo>
                  <a:lnTo>
                    <a:pt x="24558" y="23957"/>
                  </a:lnTo>
                  <a:lnTo>
                    <a:pt x="17096" y="30653"/>
                  </a:lnTo>
                  <a:lnTo>
                    <a:pt x="10898" y="38788"/>
                  </a:lnTo>
                  <a:lnTo>
                    <a:pt x="5543" y="47882"/>
                  </a:lnTo>
                  <a:lnTo>
                    <a:pt x="749" y="57615"/>
                  </a:lnTo>
                  <a:lnTo>
                    <a:pt x="0" y="61656"/>
                  </a:lnTo>
                  <a:lnTo>
                    <a:pt x="1948" y="61904"/>
                  </a:lnTo>
                  <a:lnTo>
                    <a:pt x="5693" y="59622"/>
                  </a:lnTo>
                  <a:lnTo>
                    <a:pt x="13084" y="58100"/>
                  </a:lnTo>
                  <a:lnTo>
                    <a:pt x="22906" y="57086"/>
                  </a:lnTo>
                  <a:lnTo>
                    <a:pt x="34347" y="56410"/>
                  </a:lnTo>
                  <a:lnTo>
                    <a:pt x="45646" y="57183"/>
                  </a:lnTo>
                  <a:lnTo>
                    <a:pt x="56848" y="58921"/>
                  </a:lnTo>
                  <a:lnTo>
                    <a:pt x="67987" y="61304"/>
                  </a:lnTo>
                  <a:lnTo>
                    <a:pt x="74190" y="66563"/>
                  </a:lnTo>
                  <a:lnTo>
                    <a:pt x="77101" y="73739"/>
                  </a:lnTo>
                  <a:lnTo>
                    <a:pt x="77819" y="82194"/>
                  </a:lnTo>
                  <a:lnTo>
                    <a:pt x="74626" y="89054"/>
                  </a:lnTo>
                  <a:lnTo>
                    <a:pt x="68828" y="94851"/>
                  </a:lnTo>
                  <a:lnTo>
                    <a:pt x="61291" y="99939"/>
                  </a:lnTo>
                  <a:lnTo>
                    <a:pt x="53820" y="105779"/>
                  </a:lnTo>
                  <a:lnTo>
                    <a:pt x="46392" y="112118"/>
                  </a:lnTo>
                  <a:lnTo>
                    <a:pt x="13184" y="1431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062105" y="3732919"/>
              <a:ext cx="69750" cy="165174"/>
            </a:xfrm>
            <a:custGeom>
              <a:avLst/>
              <a:gdLst/>
              <a:ahLst/>
              <a:cxnLst/>
              <a:rect l="0" t="0" r="0" b="0"/>
              <a:pathLst>
                <a:path w="69750" h="165174">
                  <a:moveTo>
                    <a:pt x="64080" y="0"/>
                  </a:moveTo>
                  <a:lnTo>
                    <a:pt x="52389" y="11691"/>
                  </a:lnTo>
                  <a:lnTo>
                    <a:pt x="45274" y="17582"/>
                  </a:lnTo>
                  <a:lnTo>
                    <a:pt x="36861" y="23956"/>
                  </a:lnTo>
                  <a:lnTo>
                    <a:pt x="27581" y="30653"/>
                  </a:lnTo>
                  <a:lnTo>
                    <a:pt x="18948" y="37564"/>
                  </a:lnTo>
                  <a:lnTo>
                    <a:pt x="10745" y="44619"/>
                  </a:lnTo>
                  <a:lnTo>
                    <a:pt x="2830" y="51769"/>
                  </a:lnTo>
                  <a:lnTo>
                    <a:pt x="0" y="58983"/>
                  </a:lnTo>
                  <a:lnTo>
                    <a:pt x="560" y="66239"/>
                  </a:lnTo>
                  <a:lnTo>
                    <a:pt x="3381" y="73524"/>
                  </a:lnTo>
                  <a:lnTo>
                    <a:pt x="10156" y="75933"/>
                  </a:lnTo>
                  <a:lnTo>
                    <a:pt x="19566" y="75092"/>
                  </a:lnTo>
                  <a:lnTo>
                    <a:pt x="30733" y="72084"/>
                  </a:lnTo>
                  <a:lnTo>
                    <a:pt x="52930" y="65480"/>
                  </a:lnTo>
                  <a:lnTo>
                    <a:pt x="63988" y="62006"/>
                  </a:lnTo>
                  <a:lnTo>
                    <a:pt x="68912" y="62136"/>
                  </a:lnTo>
                  <a:lnTo>
                    <a:pt x="69749" y="64671"/>
                  </a:lnTo>
                  <a:lnTo>
                    <a:pt x="67859" y="68807"/>
                  </a:lnTo>
                  <a:lnTo>
                    <a:pt x="64152" y="75236"/>
                  </a:lnTo>
                  <a:lnTo>
                    <a:pt x="59234" y="83192"/>
                  </a:lnTo>
                  <a:lnTo>
                    <a:pt x="53509" y="92166"/>
                  </a:lnTo>
                  <a:lnTo>
                    <a:pt x="49691" y="103043"/>
                  </a:lnTo>
                  <a:lnTo>
                    <a:pt x="47147" y="115189"/>
                  </a:lnTo>
                  <a:lnTo>
                    <a:pt x="42057" y="16517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181243" y="3870223"/>
              <a:ext cx="110116" cy="108229"/>
            </a:xfrm>
            <a:custGeom>
              <a:avLst/>
              <a:gdLst/>
              <a:ahLst/>
              <a:cxnLst/>
              <a:rect l="0" t="0" r="0" b="0"/>
              <a:pathLst>
                <a:path w="110116" h="108229">
                  <a:moveTo>
                    <a:pt x="110115" y="5846"/>
                  </a:moveTo>
                  <a:lnTo>
                    <a:pt x="92579" y="0"/>
                  </a:lnTo>
                  <a:lnTo>
                    <a:pt x="84966" y="725"/>
                  </a:lnTo>
                  <a:lnTo>
                    <a:pt x="77443" y="3656"/>
                  </a:lnTo>
                  <a:lnTo>
                    <a:pt x="69981" y="8056"/>
                  </a:lnTo>
                  <a:lnTo>
                    <a:pt x="66230" y="14661"/>
                  </a:lnTo>
                  <a:lnTo>
                    <a:pt x="64953" y="22734"/>
                  </a:lnTo>
                  <a:lnTo>
                    <a:pt x="65325" y="31786"/>
                  </a:lnTo>
                  <a:lnTo>
                    <a:pt x="68020" y="41492"/>
                  </a:lnTo>
                  <a:lnTo>
                    <a:pt x="72264" y="51633"/>
                  </a:lnTo>
                  <a:lnTo>
                    <a:pt x="77540" y="62064"/>
                  </a:lnTo>
                  <a:lnTo>
                    <a:pt x="83505" y="71466"/>
                  </a:lnTo>
                  <a:lnTo>
                    <a:pt x="89928" y="80180"/>
                  </a:lnTo>
                  <a:lnTo>
                    <a:pt x="96657" y="88437"/>
                  </a:lnTo>
                  <a:lnTo>
                    <a:pt x="96249" y="95165"/>
                  </a:lnTo>
                  <a:lnTo>
                    <a:pt x="91083" y="100874"/>
                  </a:lnTo>
                  <a:lnTo>
                    <a:pt x="82745" y="105903"/>
                  </a:lnTo>
                  <a:lnTo>
                    <a:pt x="73516" y="108032"/>
                  </a:lnTo>
                  <a:lnTo>
                    <a:pt x="63693" y="108228"/>
                  </a:lnTo>
                  <a:lnTo>
                    <a:pt x="53473" y="107136"/>
                  </a:lnTo>
                  <a:lnTo>
                    <a:pt x="44213" y="103960"/>
                  </a:lnTo>
                  <a:lnTo>
                    <a:pt x="35593" y="99396"/>
                  </a:lnTo>
                  <a:lnTo>
                    <a:pt x="0" y="829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280347" y="3940221"/>
              <a:ext cx="124174" cy="156080"/>
            </a:xfrm>
            <a:custGeom>
              <a:avLst/>
              <a:gdLst/>
              <a:ahLst/>
              <a:cxnLst/>
              <a:rect l="0" t="0" r="0" b="0"/>
              <a:pathLst>
                <a:path w="124174" h="156080">
                  <a:moveTo>
                    <a:pt x="0" y="12929"/>
                  </a:moveTo>
                  <a:lnTo>
                    <a:pt x="11691" y="24620"/>
                  </a:lnTo>
                  <a:lnTo>
                    <a:pt x="18806" y="30511"/>
                  </a:lnTo>
                  <a:lnTo>
                    <a:pt x="27219" y="36886"/>
                  </a:lnTo>
                  <a:lnTo>
                    <a:pt x="36499" y="43582"/>
                  </a:lnTo>
                  <a:lnTo>
                    <a:pt x="46356" y="49270"/>
                  </a:lnTo>
                  <a:lnTo>
                    <a:pt x="56597" y="54285"/>
                  </a:lnTo>
                  <a:lnTo>
                    <a:pt x="67096" y="58853"/>
                  </a:lnTo>
                  <a:lnTo>
                    <a:pt x="78989" y="61897"/>
                  </a:lnTo>
                  <a:lnTo>
                    <a:pt x="91811" y="63927"/>
                  </a:lnTo>
                  <a:lnTo>
                    <a:pt x="105254" y="65280"/>
                  </a:lnTo>
                  <a:lnTo>
                    <a:pt x="114215" y="61288"/>
                  </a:lnTo>
                  <a:lnTo>
                    <a:pt x="120190" y="53733"/>
                  </a:lnTo>
                  <a:lnTo>
                    <a:pt x="124173" y="43802"/>
                  </a:lnTo>
                  <a:lnTo>
                    <a:pt x="123158" y="34734"/>
                  </a:lnTo>
                  <a:lnTo>
                    <a:pt x="118810" y="26242"/>
                  </a:lnTo>
                  <a:lnTo>
                    <a:pt x="112242" y="18134"/>
                  </a:lnTo>
                  <a:lnTo>
                    <a:pt x="102968" y="11505"/>
                  </a:lnTo>
                  <a:lnTo>
                    <a:pt x="91892" y="5862"/>
                  </a:lnTo>
                  <a:lnTo>
                    <a:pt x="79614" y="876"/>
                  </a:lnTo>
                  <a:lnTo>
                    <a:pt x="67758" y="0"/>
                  </a:lnTo>
                  <a:lnTo>
                    <a:pt x="56184" y="1862"/>
                  </a:lnTo>
                  <a:lnTo>
                    <a:pt x="44797" y="5551"/>
                  </a:lnTo>
                  <a:lnTo>
                    <a:pt x="37206" y="12905"/>
                  </a:lnTo>
                  <a:lnTo>
                    <a:pt x="32145" y="22701"/>
                  </a:lnTo>
                  <a:lnTo>
                    <a:pt x="28771" y="34125"/>
                  </a:lnTo>
                  <a:lnTo>
                    <a:pt x="27745" y="45413"/>
                  </a:lnTo>
                  <a:lnTo>
                    <a:pt x="28285" y="56608"/>
                  </a:lnTo>
                  <a:lnTo>
                    <a:pt x="29868" y="67742"/>
                  </a:lnTo>
                  <a:lnTo>
                    <a:pt x="34594" y="78835"/>
                  </a:lnTo>
                  <a:lnTo>
                    <a:pt x="41415" y="89901"/>
                  </a:lnTo>
                  <a:lnTo>
                    <a:pt x="49633" y="100948"/>
                  </a:lnTo>
                  <a:lnTo>
                    <a:pt x="57559" y="110761"/>
                  </a:lnTo>
                  <a:lnTo>
                    <a:pt x="65290" y="119749"/>
                  </a:lnTo>
                  <a:lnTo>
                    <a:pt x="72891" y="128189"/>
                  </a:lnTo>
                  <a:lnTo>
                    <a:pt x="81628" y="135039"/>
                  </a:lnTo>
                  <a:lnTo>
                    <a:pt x="91124" y="140829"/>
                  </a:lnTo>
                  <a:lnTo>
                    <a:pt x="121127" y="15607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 name="Group 36"/>
          <p:cNvGrpSpPr/>
          <p:nvPr/>
        </p:nvGrpSpPr>
        <p:grpSpPr>
          <a:xfrm>
            <a:off x="1300318" y="4734971"/>
            <a:ext cx="539567" cy="362682"/>
            <a:chOff x="1300318" y="4734971"/>
            <a:chExt cx="539567" cy="362682"/>
          </a:xfrm>
        </p:grpSpPr>
        <p:sp>
          <p:nvSpPr>
            <p:cNvPr id="33" name="Freeform 32"/>
            <p:cNvSpPr/>
            <p:nvPr/>
          </p:nvSpPr>
          <p:spPr>
            <a:xfrm>
              <a:off x="1300318" y="4734971"/>
              <a:ext cx="22024" cy="242255"/>
            </a:xfrm>
            <a:custGeom>
              <a:avLst/>
              <a:gdLst/>
              <a:ahLst/>
              <a:cxnLst/>
              <a:rect l="0" t="0" r="0" b="0"/>
              <a:pathLst>
                <a:path w="22024" h="242255">
                  <a:moveTo>
                    <a:pt x="0" y="0"/>
                  </a:moveTo>
                  <a:lnTo>
                    <a:pt x="0" y="82478"/>
                  </a:lnTo>
                  <a:lnTo>
                    <a:pt x="1223" y="100255"/>
                  </a:lnTo>
                  <a:lnTo>
                    <a:pt x="3263" y="117001"/>
                  </a:lnTo>
                  <a:lnTo>
                    <a:pt x="5846" y="133058"/>
                  </a:lnTo>
                  <a:lnTo>
                    <a:pt x="7568" y="148657"/>
                  </a:lnTo>
                  <a:lnTo>
                    <a:pt x="8716" y="163950"/>
                  </a:lnTo>
                  <a:lnTo>
                    <a:pt x="9481" y="179040"/>
                  </a:lnTo>
                  <a:lnTo>
                    <a:pt x="11215" y="192770"/>
                  </a:lnTo>
                  <a:lnTo>
                    <a:pt x="13594" y="205594"/>
                  </a:lnTo>
                  <a:lnTo>
                    <a:pt x="22023" y="2422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366387" y="4843729"/>
              <a:ext cx="132211" cy="122485"/>
            </a:xfrm>
            <a:custGeom>
              <a:avLst/>
              <a:gdLst/>
              <a:ahLst/>
              <a:cxnLst/>
              <a:rect l="0" t="0" r="0" b="0"/>
              <a:pathLst>
                <a:path w="132211" h="122485">
                  <a:moveTo>
                    <a:pt x="0" y="78438"/>
                  </a:moveTo>
                  <a:lnTo>
                    <a:pt x="23383" y="72593"/>
                  </a:lnTo>
                  <a:lnTo>
                    <a:pt x="35165" y="70871"/>
                  </a:lnTo>
                  <a:lnTo>
                    <a:pt x="47913" y="69723"/>
                  </a:lnTo>
                  <a:lnTo>
                    <a:pt x="61307" y="68957"/>
                  </a:lnTo>
                  <a:lnTo>
                    <a:pt x="73906" y="67223"/>
                  </a:lnTo>
                  <a:lnTo>
                    <a:pt x="85976" y="64844"/>
                  </a:lnTo>
                  <a:lnTo>
                    <a:pt x="97693" y="62035"/>
                  </a:lnTo>
                  <a:lnTo>
                    <a:pt x="107952" y="57714"/>
                  </a:lnTo>
                  <a:lnTo>
                    <a:pt x="117238" y="52387"/>
                  </a:lnTo>
                  <a:lnTo>
                    <a:pt x="125875" y="46389"/>
                  </a:lnTo>
                  <a:lnTo>
                    <a:pt x="130410" y="38719"/>
                  </a:lnTo>
                  <a:lnTo>
                    <a:pt x="132210" y="29936"/>
                  </a:lnTo>
                  <a:lnTo>
                    <a:pt x="132186" y="20410"/>
                  </a:lnTo>
                  <a:lnTo>
                    <a:pt x="128500" y="12835"/>
                  </a:lnTo>
                  <a:lnTo>
                    <a:pt x="122372" y="6562"/>
                  </a:lnTo>
                  <a:lnTo>
                    <a:pt x="114616" y="1157"/>
                  </a:lnTo>
                  <a:lnTo>
                    <a:pt x="105775" y="0"/>
                  </a:lnTo>
                  <a:lnTo>
                    <a:pt x="96211" y="1676"/>
                  </a:lnTo>
                  <a:lnTo>
                    <a:pt x="86164" y="5240"/>
                  </a:lnTo>
                  <a:lnTo>
                    <a:pt x="77019" y="10063"/>
                  </a:lnTo>
                  <a:lnTo>
                    <a:pt x="68475" y="15726"/>
                  </a:lnTo>
                  <a:lnTo>
                    <a:pt x="60332" y="21948"/>
                  </a:lnTo>
                  <a:lnTo>
                    <a:pt x="54904" y="30990"/>
                  </a:lnTo>
                  <a:lnTo>
                    <a:pt x="51285" y="41912"/>
                  </a:lnTo>
                  <a:lnTo>
                    <a:pt x="48872" y="54087"/>
                  </a:lnTo>
                  <a:lnTo>
                    <a:pt x="48487" y="65875"/>
                  </a:lnTo>
                  <a:lnTo>
                    <a:pt x="49454" y="77404"/>
                  </a:lnTo>
                  <a:lnTo>
                    <a:pt x="51322" y="88760"/>
                  </a:lnTo>
                  <a:lnTo>
                    <a:pt x="56238" y="97555"/>
                  </a:lnTo>
                  <a:lnTo>
                    <a:pt x="63186" y="104641"/>
                  </a:lnTo>
                  <a:lnTo>
                    <a:pt x="121128" y="1224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1563464" y="4857865"/>
              <a:ext cx="110661" cy="239788"/>
            </a:xfrm>
            <a:custGeom>
              <a:avLst/>
              <a:gdLst/>
              <a:ahLst/>
              <a:cxnLst/>
              <a:rect l="0" t="0" r="0" b="0"/>
              <a:pathLst>
                <a:path w="110661" h="239788">
                  <a:moveTo>
                    <a:pt x="78212" y="20256"/>
                  </a:moveTo>
                  <a:lnTo>
                    <a:pt x="72367" y="2719"/>
                  </a:lnTo>
                  <a:lnTo>
                    <a:pt x="66974" y="0"/>
                  </a:lnTo>
                  <a:lnTo>
                    <a:pt x="59709" y="634"/>
                  </a:lnTo>
                  <a:lnTo>
                    <a:pt x="51195" y="3504"/>
                  </a:lnTo>
                  <a:lnTo>
                    <a:pt x="43071" y="7865"/>
                  </a:lnTo>
                  <a:lnTo>
                    <a:pt x="35209" y="13219"/>
                  </a:lnTo>
                  <a:lnTo>
                    <a:pt x="27520" y="19235"/>
                  </a:lnTo>
                  <a:lnTo>
                    <a:pt x="19948" y="25693"/>
                  </a:lnTo>
                  <a:lnTo>
                    <a:pt x="12452" y="32445"/>
                  </a:lnTo>
                  <a:lnTo>
                    <a:pt x="5008" y="39394"/>
                  </a:lnTo>
                  <a:lnTo>
                    <a:pt x="1269" y="47696"/>
                  </a:lnTo>
                  <a:lnTo>
                    <a:pt x="0" y="56902"/>
                  </a:lnTo>
                  <a:lnTo>
                    <a:pt x="377" y="66710"/>
                  </a:lnTo>
                  <a:lnTo>
                    <a:pt x="6746" y="73248"/>
                  </a:lnTo>
                  <a:lnTo>
                    <a:pt x="17109" y="77608"/>
                  </a:lnTo>
                  <a:lnTo>
                    <a:pt x="30136" y="80514"/>
                  </a:lnTo>
                  <a:lnTo>
                    <a:pt x="41267" y="80004"/>
                  </a:lnTo>
                  <a:lnTo>
                    <a:pt x="51135" y="77217"/>
                  </a:lnTo>
                  <a:lnTo>
                    <a:pt x="60161" y="72912"/>
                  </a:lnTo>
                  <a:lnTo>
                    <a:pt x="68625" y="66372"/>
                  </a:lnTo>
                  <a:lnTo>
                    <a:pt x="76715" y="58341"/>
                  </a:lnTo>
                  <a:lnTo>
                    <a:pt x="84555" y="49316"/>
                  </a:lnTo>
                  <a:lnTo>
                    <a:pt x="88558" y="39630"/>
                  </a:lnTo>
                  <a:lnTo>
                    <a:pt x="90004" y="29501"/>
                  </a:lnTo>
                  <a:lnTo>
                    <a:pt x="89744" y="19079"/>
                  </a:lnTo>
                  <a:lnTo>
                    <a:pt x="89570" y="18247"/>
                  </a:lnTo>
                  <a:lnTo>
                    <a:pt x="89378" y="33637"/>
                  </a:lnTo>
                  <a:lnTo>
                    <a:pt x="90550" y="45083"/>
                  </a:lnTo>
                  <a:lnTo>
                    <a:pt x="92555" y="57607"/>
                  </a:lnTo>
                  <a:lnTo>
                    <a:pt x="95115" y="70850"/>
                  </a:lnTo>
                  <a:lnTo>
                    <a:pt x="101222" y="98616"/>
                  </a:lnTo>
                  <a:lnTo>
                    <a:pt x="104564" y="112871"/>
                  </a:lnTo>
                  <a:lnTo>
                    <a:pt x="106792" y="127269"/>
                  </a:lnTo>
                  <a:lnTo>
                    <a:pt x="108277" y="141762"/>
                  </a:lnTo>
                  <a:lnTo>
                    <a:pt x="109267" y="156318"/>
                  </a:lnTo>
                  <a:lnTo>
                    <a:pt x="109927" y="170916"/>
                  </a:lnTo>
                  <a:lnTo>
                    <a:pt x="110660" y="200186"/>
                  </a:lnTo>
                  <a:lnTo>
                    <a:pt x="108409" y="212396"/>
                  </a:lnTo>
                  <a:lnTo>
                    <a:pt x="104461" y="222983"/>
                  </a:lnTo>
                  <a:lnTo>
                    <a:pt x="99382" y="232489"/>
                  </a:lnTo>
                  <a:lnTo>
                    <a:pt x="92325" y="237602"/>
                  </a:lnTo>
                  <a:lnTo>
                    <a:pt x="83950" y="239787"/>
                  </a:lnTo>
                  <a:lnTo>
                    <a:pt x="45178" y="2294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1759410" y="4847978"/>
              <a:ext cx="80475" cy="105610"/>
            </a:xfrm>
            <a:custGeom>
              <a:avLst/>
              <a:gdLst/>
              <a:ahLst/>
              <a:cxnLst/>
              <a:rect l="0" t="0" r="0" b="0"/>
              <a:pathLst>
                <a:path w="80475" h="105610">
                  <a:moveTo>
                    <a:pt x="80474" y="41154"/>
                  </a:moveTo>
                  <a:lnTo>
                    <a:pt x="74629" y="23618"/>
                  </a:lnTo>
                  <a:lnTo>
                    <a:pt x="69236" y="17228"/>
                  </a:lnTo>
                  <a:lnTo>
                    <a:pt x="61971" y="11745"/>
                  </a:lnTo>
                  <a:lnTo>
                    <a:pt x="53457" y="6866"/>
                  </a:lnTo>
                  <a:lnTo>
                    <a:pt x="42886" y="3614"/>
                  </a:lnTo>
                  <a:lnTo>
                    <a:pt x="30946" y="1445"/>
                  </a:lnTo>
                  <a:lnTo>
                    <a:pt x="18091" y="0"/>
                  </a:lnTo>
                  <a:lnTo>
                    <a:pt x="9521" y="3930"/>
                  </a:lnTo>
                  <a:lnTo>
                    <a:pt x="3808" y="11444"/>
                  </a:lnTo>
                  <a:lnTo>
                    <a:pt x="0" y="21348"/>
                  </a:lnTo>
                  <a:lnTo>
                    <a:pt x="1131" y="31621"/>
                  </a:lnTo>
                  <a:lnTo>
                    <a:pt x="5556" y="42140"/>
                  </a:lnTo>
                  <a:lnTo>
                    <a:pt x="12176" y="52823"/>
                  </a:lnTo>
                  <a:lnTo>
                    <a:pt x="19037" y="62392"/>
                  </a:lnTo>
                  <a:lnTo>
                    <a:pt x="26057" y="71219"/>
                  </a:lnTo>
                  <a:lnTo>
                    <a:pt x="33185" y="79550"/>
                  </a:lnTo>
                  <a:lnTo>
                    <a:pt x="40384" y="87551"/>
                  </a:lnTo>
                  <a:lnTo>
                    <a:pt x="54907" y="102967"/>
                  </a:lnTo>
                  <a:lnTo>
                    <a:pt x="56089" y="105609"/>
                  </a:lnTo>
                  <a:lnTo>
                    <a:pt x="53206" y="104924"/>
                  </a:lnTo>
                  <a:lnTo>
                    <a:pt x="14405" y="852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 name="Group 41"/>
          <p:cNvGrpSpPr/>
          <p:nvPr/>
        </p:nvGrpSpPr>
        <p:grpSpPr>
          <a:xfrm>
            <a:off x="430405" y="3523699"/>
            <a:ext cx="341359" cy="439152"/>
            <a:chOff x="430405" y="3523699"/>
            <a:chExt cx="341359" cy="439152"/>
          </a:xfrm>
        </p:grpSpPr>
        <p:sp>
          <p:nvSpPr>
            <p:cNvPr id="38" name="Freeform 37"/>
            <p:cNvSpPr/>
            <p:nvPr/>
          </p:nvSpPr>
          <p:spPr>
            <a:xfrm>
              <a:off x="496474" y="3523699"/>
              <a:ext cx="264279" cy="1"/>
            </a:xfrm>
            <a:custGeom>
              <a:avLst/>
              <a:gdLst/>
              <a:ahLst/>
              <a:cxnLst/>
              <a:rect l="0" t="0" r="0" b="0"/>
              <a:pathLst>
                <a:path w="264279" h="1">
                  <a:moveTo>
                    <a:pt x="264278" y="0"/>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521418" y="3560138"/>
              <a:ext cx="123132" cy="84689"/>
            </a:xfrm>
            <a:custGeom>
              <a:avLst/>
              <a:gdLst/>
              <a:ahLst/>
              <a:cxnLst/>
              <a:rect l="0" t="0" r="0" b="0"/>
              <a:pathLst>
                <a:path w="123132" h="84689">
                  <a:moveTo>
                    <a:pt x="52137" y="18619"/>
                  </a:moveTo>
                  <a:lnTo>
                    <a:pt x="57983" y="36156"/>
                  </a:lnTo>
                  <a:lnTo>
                    <a:pt x="63375" y="42545"/>
                  </a:lnTo>
                  <a:lnTo>
                    <a:pt x="70641" y="48028"/>
                  </a:lnTo>
                  <a:lnTo>
                    <a:pt x="79155" y="52908"/>
                  </a:lnTo>
                  <a:lnTo>
                    <a:pt x="88501" y="54937"/>
                  </a:lnTo>
                  <a:lnTo>
                    <a:pt x="98403" y="55066"/>
                  </a:lnTo>
                  <a:lnTo>
                    <a:pt x="108675" y="53928"/>
                  </a:lnTo>
                  <a:lnTo>
                    <a:pt x="115522" y="48276"/>
                  </a:lnTo>
                  <a:lnTo>
                    <a:pt x="120088" y="39614"/>
                  </a:lnTo>
                  <a:lnTo>
                    <a:pt x="123131" y="28945"/>
                  </a:lnTo>
                  <a:lnTo>
                    <a:pt x="120266" y="20609"/>
                  </a:lnTo>
                  <a:lnTo>
                    <a:pt x="113462" y="13828"/>
                  </a:lnTo>
                  <a:lnTo>
                    <a:pt x="104032" y="8084"/>
                  </a:lnTo>
                  <a:lnTo>
                    <a:pt x="92851" y="4254"/>
                  </a:lnTo>
                  <a:lnTo>
                    <a:pt x="80503" y="1701"/>
                  </a:lnTo>
                  <a:lnTo>
                    <a:pt x="67377" y="0"/>
                  </a:lnTo>
                  <a:lnTo>
                    <a:pt x="54956" y="88"/>
                  </a:lnTo>
                  <a:lnTo>
                    <a:pt x="43005" y="1371"/>
                  </a:lnTo>
                  <a:lnTo>
                    <a:pt x="31367" y="3450"/>
                  </a:lnTo>
                  <a:lnTo>
                    <a:pt x="21161" y="8506"/>
                  </a:lnTo>
                  <a:lnTo>
                    <a:pt x="11910" y="15548"/>
                  </a:lnTo>
                  <a:lnTo>
                    <a:pt x="3296" y="23913"/>
                  </a:lnTo>
                  <a:lnTo>
                    <a:pt x="0" y="31936"/>
                  </a:lnTo>
                  <a:lnTo>
                    <a:pt x="250" y="39732"/>
                  </a:lnTo>
                  <a:lnTo>
                    <a:pt x="19102" y="8468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30405" y="3662433"/>
              <a:ext cx="286301" cy="161901"/>
            </a:xfrm>
            <a:custGeom>
              <a:avLst/>
              <a:gdLst/>
              <a:ahLst/>
              <a:cxnLst/>
              <a:rect l="0" t="0" r="0" b="0"/>
              <a:pathLst>
                <a:path w="286301" h="161901">
                  <a:moveTo>
                    <a:pt x="286300" y="48462"/>
                  </a:moveTo>
                  <a:lnTo>
                    <a:pt x="274609" y="30926"/>
                  </a:lnTo>
                  <a:lnTo>
                    <a:pt x="267495" y="24536"/>
                  </a:lnTo>
                  <a:lnTo>
                    <a:pt x="259081" y="19053"/>
                  </a:lnTo>
                  <a:lnTo>
                    <a:pt x="249802" y="14174"/>
                  </a:lnTo>
                  <a:lnTo>
                    <a:pt x="238721" y="9698"/>
                  </a:lnTo>
                  <a:lnTo>
                    <a:pt x="226440" y="5490"/>
                  </a:lnTo>
                  <a:lnTo>
                    <a:pt x="213359" y="1462"/>
                  </a:lnTo>
                  <a:lnTo>
                    <a:pt x="199744" y="0"/>
                  </a:lnTo>
                  <a:lnTo>
                    <a:pt x="185773" y="248"/>
                  </a:lnTo>
                  <a:lnTo>
                    <a:pt x="171566" y="1638"/>
                  </a:lnTo>
                  <a:lnTo>
                    <a:pt x="165764" y="5011"/>
                  </a:lnTo>
                  <a:lnTo>
                    <a:pt x="165567" y="9707"/>
                  </a:lnTo>
                  <a:lnTo>
                    <a:pt x="169106" y="15284"/>
                  </a:lnTo>
                  <a:lnTo>
                    <a:pt x="176360" y="20226"/>
                  </a:lnTo>
                  <a:lnTo>
                    <a:pt x="186090" y="24745"/>
                  </a:lnTo>
                  <a:lnTo>
                    <a:pt x="197470" y="28980"/>
                  </a:lnTo>
                  <a:lnTo>
                    <a:pt x="209951" y="31804"/>
                  </a:lnTo>
                  <a:lnTo>
                    <a:pt x="223166" y="33686"/>
                  </a:lnTo>
                  <a:lnTo>
                    <a:pt x="236870" y="34941"/>
                  </a:lnTo>
                  <a:lnTo>
                    <a:pt x="242335" y="38225"/>
                  </a:lnTo>
                  <a:lnTo>
                    <a:pt x="242308" y="42861"/>
                  </a:lnTo>
                  <a:lnTo>
                    <a:pt x="238619" y="48399"/>
                  </a:lnTo>
                  <a:lnTo>
                    <a:pt x="232490" y="54538"/>
                  </a:lnTo>
                  <a:lnTo>
                    <a:pt x="224733" y="61077"/>
                  </a:lnTo>
                  <a:lnTo>
                    <a:pt x="215891" y="67884"/>
                  </a:lnTo>
                  <a:lnTo>
                    <a:pt x="207550" y="74869"/>
                  </a:lnTo>
                  <a:lnTo>
                    <a:pt x="199542" y="81972"/>
                  </a:lnTo>
                  <a:lnTo>
                    <a:pt x="191756" y="89155"/>
                  </a:lnTo>
                  <a:lnTo>
                    <a:pt x="185342" y="97614"/>
                  </a:lnTo>
                  <a:lnTo>
                    <a:pt x="179843" y="106924"/>
                  </a:lnTo>
                  <a:lnTo>
                    <a:pt x="174953" y="116801"/>
                  </a:lnTo>
                  <a:lnTo>
                    <a:pt x="168022" y="125833"/>
                  </a:lnTo>
                  <a:lnTo>
                    <a:pt x="159732" y="134301"/>
                  </a:lnTo>
                  <a:lnTo>
                    <a:pt x="150534" y="142393"/>
                  </a:lnTo>
                  <a:lnTo>
                    <a:pt x="139508" y="149012"/>
                  </a:lnTo>
                  <a:lnTo>
                    <a:pt x="127263" y="154647"/>
                  </a:lnTo>
                  <a:lnTo>
                    <a:pt x="114206" y="159628"/>
                  </a:lnTo>
                  <a:lnTo>
                    <a:pt x="101831" y="161725"/>
                  </a:lnTo>
                  <a:lnTo>
                    <a:pt x="89910" y="161900"/>
                  </a:lnTo>
                  <a:lnTo>
                    <a:pt x="78293" y="160793"/>
                  </a:lnTo>
                  <a:lnTo>
                    <a:pt x="66877" y="157608"/>
                  </a:lnTo>
                  <a:lnTo>
                    <a:pt x="55596" y="153037"/>
                  </a:lnTo>
                  <a:lnTo>
                    <a:pt x="44405" y="147543"/>
                  </a:lnTo>
                  <a:lnTo>
                    <a:pt x="35721" y="140210"/>
                  </a:lnTo>
                  <a:lnTo>
                    <a:pt x="28708" y="131651"/>
                  </a:lnTo>
                  <a:lnTo>
                    <a:pt x="22809" y="122274"/>
                  </a:lnTo>
                  <a:lnTo>
                    <a:pt x="17653" y="112352"/>
                  </a:lnTo>
                  <a:lnTo>
                    <a:pt x="12992" y="102067"/>
                  </a:lnTo>
                  <a:lnTo>
                    <a:pt x="0" y="7048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639624" y="3841641"/>
              <a:ext cx="132140" cy="121210"/>
            </a:xfrm>
            <a:custGeom>
              <a:avLst/>
              <a:gdLst/>
              <a:ahLst/>
              <a:cxnLst/>
              <a:rect l="0" t="0" r="0" b="0"/>
              <a:pathLst>
                <a:path w="132140" h="121210">
                  <a:moveTo>
                    <a:pt x="132139" y="56451"/>
                  </a:moveTo>
                  <a:lnTo>
                    <a:pt x="80370" y="4682"/>
                  </a:lnTo>
                  <a:lnTo>
                    <a:pt x="71933" y="1139"/>
                  </a:lnTo>
                  <a:lnTo>
                    <a:pt x="62637" y="0"/>
                  </a:lnTo>
                  <a:lnTo>
                    <a:pt x="52770" y="464"/>
                  </a:lnTo>
                  <a:lnTo>
                    <a:pt x="48639" y="4445"/>
                  </a:lnTo>
                  <a:lnTo>
                    <a:pt x="48331" y="10769"/>
                  </a:lnTo>
                  <a:lnTo>
                    <a:pt x="50574" y="18655"/>
                  </a:lnTo>
                  <a:lnTo>
                    <a:pt x="54516" y="27583"/>
                  </a:lnTo>
                  <a:lnTo>
                    <a:pt x="59590" y="37206"/>
                  </a:lnTo>
                  <a:lnTo>
                    <a:pt x="65421" y="47292"/>
                  </a:lnTo>
                  <a:lnTo>
                    <a:pt x="70531" y="57686"/>
                  </a:lnTo>
                  <a:lnTo>
                    <a:pt x="75162" y="68286"/>
                  </a:lnTo>
                  <a:lnTo>
                    <a:pt x="79472" y="79023"/>
                  </a:lnTo>
                  <a:lnTo>
                    <a:pt x="87524" y="100741"/>
                  </a:lnTo>
                  <a:lnTo>
                    <a:pt x="91384" y="111671"/>
                  </a:lnTo>
                  <a:lnTo>
                    <a:pt x="89064" y="117735"/>
                  </a:lnTo>
                  <a:lnTo>
                    <a:pt x="82622" y="120553"/>
                  </a:lnTo>
                  <a:lnTo>
                    <a:pt x="73434" y="121209"/>
                  </a:lnTo>
                  <a:lnTo>
                    <a:pt x="63638" y="119199"/>
                  </a:lnTo>
                  <a:lnTo>
                    <a:pt x="53437" y="115412"/>
                  </a:lnTo>
                  <a:lnTo>
                    <a:pt x="42966" y="110441"/>
                  </a:lnTo>
                  <a:lnTo>
                    <a:pt x="33538" y="104679"/>
                  </a:lnTo>
                  <a:lnTo>
                    <a:pt x="24806" y="98391"/>
                  </a:lnTo>
                  <a:lnTo>
                    <a:pt x="0" y="7847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3" name="Freeform 42"/>
          <p:cNvSpPr/>
          <p:nvPr/>
        </p:nvSpPr>
        <p:spPr>
          <a:xfrm>
            <a:off x="771763" y="2730867"/>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1553584" y="5197456"/>
            <a:ext cx="209667" cy="217291"/>
          </a:xfrm>
          <a:custGeom>
            <a:avLst/>
            <a:gdLst/>
            <a:ahLst/>
            <a:cxnLst/>
            <a:rect l="0" t="0" r="0" b="0"/>
            <a:pathLst>
              <a:path w="209667" h="217291">
                <a:moveTo>
                  <a:pt x="77081" y="0"/>
                </a:moveTo>
                <a:lnTo>
                  <a:pt x="100463" y="0"/>
                </a:lnTo>
                <a:lnTo>
                  <a:pt x="111022" y="2447"/>
                </a:lnTo>
                <a:lnTo>
                  <a:pt x="121731" y="6525"/>
                </a:lnTo>
                <a:lnTo>
                  <a:pt x="132541" y="11691"/>
                </a:lnTo>
                <a:lnTo>
                  <a:pt x="138525" y="18806"/>
                </a:lnTo>
                <a:lnTo>
                  <a:pt x="141290" y="27220"/>
                </a:lnTo>
                <a:lnTo>
                  <a:pt x="141910" y="36499"/>
                </a:lnTo>
                <a:lnTo>
                  <a:pt x="138653" y="43909"/>
                </a:lnTo>
                <a:lnTo>
                  <a:pt x="132811" y="50072"/>
                </a:lnTo>
                <a:lnTo>
                  <a:pt x="125246" y="55405"/>
                </a:lnTo>
                <a:lnTo>
                  <a:pt x="115308" y="58960"/>
                </a:lnTo>
                <a:lnTo>
                  <a:pt x="103790" y="61329"/>
                </a:lnTo>
                <a:lnTo>
                  <a:pt x="91216" y="62910"/>
                </a:lnTo>
                <a:lnTo>
                  <a:pt x="86504" y="65186"/>
                </a:lnTo>
                <a:lnTo>
                  <a:pt x="87034" y="67928"/>
                </a:lnTo>
                <a:lnTo>
                  <a:pt x="91057" y="70979"/>
                </a:lnTo>
                <a:lnTo>
                  <a:pt x="98633" y="75460"/>
                </a:lnTo>
                <a:lnTo>
                  <a:pt x="108578" y="80895"/>
                </a:lnTo>
                <a:lnTo>
                  <a:pt x="120102" y="86964"/>
                </a:lnTo>
                <a:lnTo>
                  <a:pt x="130232" y="93458"/>
                </a:lnTo>
                <a:lnTo>
                  <a:pt x="139432" y="100234"/>
                </a:lnTo>
                <a:lnTo>
                  <a:pt x="148012" y="107199"/>
                </a:lnTo>
                <a:lnTo>
                  <a:pt x="157403" y="113065"/>
                </a:lnTo>
                <a:lnTo>
                  <a:pt x="167334" y="118200"/>
                </a:lnTo>
                <a:lnTo>
                  <a:pt x="177626" y="122846"/>
                </a:lnTo>
                <a:lnTo>
                  <a:pt x="186933" y="128391"/>
                </a:lnTo>
                <a:lnTo>
                  <a:pt x="195585" y="134534"/>
                </a:lnTo>
                <a:lnTo>
                  <a:pt x="203801" y="141077"/>
                </a:lnTo>
                <a:lnTo>
                  <a:pt x="208054" y="149109"/>
                </a:lnTo>
                <a:lnTo>
                  <a:pt x="209666" y="158134"/>
                </a:lnTo>
                <a:lnTo>
                  <a:pt x="209517" y="167822"/>
                </a:lnTo>
                <a:lnTo>
                  <a:pt x="205747" y="176727"/>
                </a:lnTo>
                <a:lnTo>
                  <a:pt x="199564" y="185111"/>
                </a:lnTo>
                <a:lnTo>
                  <a:pt x="191771" y="193148"/>
                </a:lnTo>
                <a:lnTo>
                  <a:pt x="182905" y="199729"/>
                </a:lnTo>
                <a:lnTo>
                  <a:pt x="173324" y="205339"/>
                </a:lnTo>
                <a:lnTo>
                  <a:pt x="163266" y="210303"/>
                </a:lnTo>
                <a:lnTo>
                  <a:pt x="151667" y="213613"/>
                </a:lnTo>
                <a:lnTo>
                  <a:pt x="139040" y="215819"/>
                </a:lnTo>
                <a:lnTo>
                  <a:pt x="125728" y="217290"/>
                </a:lnTo>
                <a:lnTo>
                  <a:pt x="113183" y="215823"/>
                </a:lnTo>
                <a:lnTo>
                  <a:pt x="101149" y="212399"/>
                </a:lnTo>
                <a:lnTo>
                  <a:pt x="89456" y="207669"/>
                </a:lnTo>
                <a:lnTo>
                  <a:pt x="79213" y="202068"/>
                </a:lnTo>
                <a:lnTo>
                  <a:pt x="69938" y="195887"/>
                </a:lnTo>
                <a:lnTo>
                  <a:pt x="61307" y="189320"/>
                </a:lnTo>
                <a:lnTo>
                  <a:pt x="41930" y="175498"/>
                </a:lnTo>
                <a:lnTo>
                  <a:pt x="0" y="1541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7" name="Group 46"/>
          <p:cNvGrpSpPr/>
          <p:nvPr/>
        </p:nvGrpSpPr>
        <p:grpSpPr>
          <a:xfrm>
            <a:off x="302028" y="3953150"/>
            <a:ext cx="139389" cy="242255"/>
            <a:chOff x="302028" y="3953150"/>
            <a:chExt cx="139389" cy="242255"/>
          </a:xfrm>
        </p:grpSpPr>
        <p:sp>
          <p:nvSpPr>
            <p:cNvPr id="45" name="Freeform 44"/>
            <p:cNvSpPr/>
            <p:nvPr/>
          </p:nvSpPr>
          <p:spPr>
            <a:xfrm>
              <a:off x="302028" y="3964161"/>
              <a:ext cx="139389" cy="99105"/>
            </a:xfrm>
            <a:custGeom>
              <a:avLst/>
              <a:gdLst/>
              <a:ahLst/>
              <a:cxnLst/>
              <a:rect l="0" t="0" r="0" b="0"/>
              <a:pathLst>
                <a:path w="139389" h="99105">
                  <a:moveTo>
                    <a:pt x="40284" y="0"/>
                  </a:moveTo>
                  <a:lnTo>
                    <a:pt x="28593" y="17537"/>
                  </a:lnTo>
                  <a:lnTo>
                    <a:pt x="21478" y="23927"/>
                  </a:lnTo>
                  <a:lnTo>
                    <a:pt x="13065" y="29410"/>
                  </a:lnTo>
                  <a:lnTo>
                    <a:pt x="3785" y="34289"/>
                  </a:lnTo>
                  <a:lnTo>
                    <a:pt x="46" y="41212"/>
                  </a:lnTo>
                  <a:lnTo>
                    <a:pt x="0" y="49498"/>
                  </a:lnTo>
                  <a:lnTo>
                    <a:pt x="2417" y="58692"/>
                  </a:lnTo>
                  <a:lnTo>
                    <a:pt x="7698" y="66046"/>
                  </a:lnTo>
                  <a:lnTo>
                    <a:pt x="14890" y="72171"/>
                  </a:lnTo>
                  <a:lnTo>
                    <a:pt x="23355" y="77479"/>
                  </a:lnTo>
                  <a:lnTo>
                    <a:pt x="32668" y="82240"/>
                  </a:lnTo>
                  <a:lnTo>
                    <a:pt x="42548" y="86638"/>
                  </a:lnTo>
                  <a:lnTo>
                    <a:pt x="52805" y="90794"/>
                  </a:lnTo>
                  <a:lnTo>
                    <a:pt x="64537" y="93564"/>
                  </a:lnTo>
                  <a:lnTo>
                    <a:pt x="77252" y="95411"/>
                  </a:lnTo>
                  <a:lnTo>
                    <a:pt x="139388" y="991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320289" y="3953150"/>
              <a:ext cx="110117" cy="242255"/>
            </a:xfrm>
            <a:custGeom>
              <a:avLst/>
              <a:gdLst/>
              <a:ahLst/>
              <a:cxnLst/>
              <a:rect l="0" t="0" r="0" b="0"/>
              <a:pathLst>
                <a:path w="110117" h="242255">
                  <a:moveTo>
                    <a:pt x="110116" y="0"/>
                  </a:moveTo>
                  <a:lnTo>
                    <a:pt x="98424" y="11691"/>
                  </a:lnTo>
                  <a:lnTo>
                    <a:pt x="93757" y="18806"/>
                  </a:lnTo>
                  <a:lnTo>
                    <a:pt x="89422" y="27219"/>
                  </a:lnTo>
                  <a:lnTo>
                    <a:pt x="85308" y="36499"/>
                  </a:lnTo>
                  <a:lnTo>
                    <a:pt x="81342" y="46355"/>
                  </a:lnTo>
                  <a:lnTo>
                    <a:pt x="73673" y="67096"/>
                  </a:lnTo>
                  <a:lnTo>
                    <a:pt x="68692" y="77765"/>
                  </a:lnTo>
                  <a:lnTo>
                    <a:pt x="62923" y="88549"/>
                  </a:lnTo>
                  <a:lnTo>
                    <a:pt x="56631" y="99408"/>
                  </a:lnTo>
                  <a:lnTo>
                    <a:pt x="51213" y="110318"/>
                  </a:lnTo>
                  <a:lnTo>
                    <a:pt x="46377" y="121262"/>
                  </a:lnTo>
                  <a:lnTo>
                    <a:pt x="41930" y="132229"/>
                  </a:lnTo>
                  <a:lnTo>
                    <a:pt x="36518" y="144434"/>
                  </a:lnTo>
                  <a:lnTo>
                    <a:pt x="23979" y="171046"/>
                  </a:lnTo>
                  <a:lnTo>
                    <a:pt x="18433" y="183770"/>
                  </a:lnTo>
                  <a:lnTo>
                    <a:pt x="13512" y="195924"/>
                  </a:lnTo>
                  <a:lnTo>
                    <a:pt x="0" y="2422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1740780" y="2796936"/>
            <a:ext cx="924973" cy="1082457"/>
            <a:chOff x="1740780" y="2796936"/>
            <a:chExt cx="924973" cy="1082457"/>
          </a:xfrm>
        </p:grpSpPr>
        <p:sp>
          <p:nvSpPr>
            <p:cNvPr id="48" name="Freeform 47"/>
            <p:cNvSpPr/>
            <p:nvPr/>
          </p:nvSpPr>
          <p:spPr>
            <a:xfrm>
              <a:off x="1740780" y="2796936"/>
              <a:ext cx="187198" cy="143151"/>
            </a:xfrm>
            <a:custGeom>
              <a:avLst/>
              <a:gdLst/>
              <a:ahLst/>
              <a:cxnLst/>
              <a:rect l="0" t="0" r="0" b="0"/>
              <a:pathLst>
                <a:path w="187198" h="143151">
                  <a:moveTo>
                    <a:pt x="187197" y="0"/>
                  </a:moveTo>
                  <a:lnTo>
                    <a:pt x="175506" y="11691"/>
                  </a:lnTo>
                  <a:lnTo>
                    <a:pt x="168391" y="17582"/>
                  </a:lnTo>
                  <a:lnTo>
                    <a:pt x="159978" y="23957"/>
                  </a:lnTo>
                  <a:lnTo>
                    <a:pt x="127337" y="47882"/>
                  </a:lnTo>
                  <a:lnTo>
                    <a:pt x="114256" y="57615"/>
                  </a:lnTo>
                  <a:lnTo>
                    <a:pt x="89933" y="74955"/>
                  </a:lnTo>
                  <a:lnTo>
                    <a:pt x="78308" y="83005"/>
                  </a:lnTo>
                  <a:lnTo>
                    <a:pt x="68111" y="90818"/>
                  </a:lnTo>
                  <a:lnTo>
                    <a:pt x="58866" y="98474"/>
                  </a:lnTo>
                  <a:lnTo>
                    <a:pt x="50256" y="106025"/>
                  </a:lnTo>
                  <a:lnTo>
                    <a:pt x="42068" y="113506"/>
                  </a:lnTo>
                  <a:lnTo>
                    <a:pt x="34163" y="120940"/>
                  </a:lnTo>
                  <a:lnTo>
                    <a:pt x="0" y="1431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840249" y="2951098"/>
              <a:ext cx="85870" cy="61833"/>
            </a:xfrm>
            <a:custGeom>
              <a:avLst/>
              <a:gdLst/>
              <a:ahLst/>
              <a:cxnLst/>
              <a:rect l="0" t="0" r="0" b="0"/>
              <a:pathLst>
                <a:path w="85870" h="61833">
                  <a:moveTo>
                    <a:pt x="32670" y="0"/>
                  </a:moveTo>
                  <a:lnTo>
                    <a:pt x="2017" y="30653"/>
                  </a:lnTo>
                  <a:lnTo>
                    <a:pt x="0" y="37564"/>
                  </a:lnTo>
                  <a:lnTo>
                    <a:pt x="1102" y="44619"/>
                  </a:lnTo>
                  <a:lnTo>
                    <a:pt x="4284" y="51769"/>
                  </a:lnTo>
                  <a:lnTo>
                    <a:pt x="12522" y="56536"/>
                  </a:lnTo>
                  <a:lnTo>
                    <a:pt x="24132" y="59714"/>
                  </a:lnTo>
                  <a:lnTo>
                    <a:pt x="37990" y="61832"/>
                  </a:lnTo>
                  <a:lnTo>
                    <a:pt x="50899" y="60798"/>
                  </a:lnTo>
                  <a:lnTo>
                    <a:pt x="63175" y="57661"/>
                  </a:lnTo>
                  <a:lnTo>
                    <a:pt x="75030" y="53123"/>
                  </a:lnTo>
                  <a:lnTo>
                    <a:pt x="81710" y="46427"/>
                  </a:lnTo>
                  <a:lnTo>
                    <a:pt x="84939" y="38292"/>
                  </a:lnTo>
                  <a:lnTo>
                    <a:pt x="85869" y="29199"/>
                  </a:lnTo>
                  <a:lnTo>
                    <a:pt x="81594" y="23136"/>
                  </a:lnTo>
                  <a:lnTo>
                    <a:pt x="73851" y="19095"/>
                  </a:lnTo>
                  <a:lnTo>
                    <a:pt x="21659" y="220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010090" y="3050202"/>
              <a:ext cx="72096" cy="121128"/>
            </a:xfrm>
            <a:custGeom>
              <a:avLst/>
              <a:gdLst/>
              <a:ahLst/>
              <a:cxnLst/>
              <a:rect l="0" t="0" r="0" b="0"/>
              <a:pathLst>
                <a:path w="72096" h="121128">
                  <a:moveTo>
                    <a:pt x="39014" y="0"/>
                  </a:moveTo>
                  <a:lnTo>
                    <a:pt x="27323" y="11691"/>
                  </a:lnTo>
                  <a:lnTo>
                    <a:pt x="20208" y="16359"/>
                  </a:lnTo>
                  <a:lnTo>
                    <a:pt x="11795" y="20694"/>
                  </a:lnTo>
                  <a:lnTo>
                    <a:pt x="2515" y="24807"/>
                  </a:lnTo>
                  <a:lnTo>
                    <a:pt x="0" y="26326"/>
                  </a:lnTo>
                  <a:lnTo>
                    <a:pt x="1993" y="26116"/>
                  </a:lnTo>
                  <a:lnTo>
                    <a:pt x="6992" y="24751"/>
                  </a:lnTo>
                  <a:lnTo>
                    <a:pt x="15219" y="23842"/>
                  </a:lnTo>
                  <a:lnTo>
                    <a:pt x="25598" y="23236"/>
                  </a:lnTo>
                  <a:lnTo>
                    <a:pt x="37411" y="22831"/>
                  </a:lnTo>
                  <a:lnTo>
                    <a:pt x="47734" y="25009"/>
                  </a:lnTo>
                  <a:lnTo>
                    <a:pt x="57062" y="28908"/>
                  </a:lnTo>
                  <a:lnTo>
                    <a:pt x="65728" y="33954"/>
                  </a:lnTo>
                  <a:lnTo>
                    <a:pt x="70282" y="40988"/>
                  </a:lnTo>
                  <a:lnTo>
                    <a:pt x="72095" y="49349"/>
                  </a:lnTo>
                  <a:lnTo>
                    <a:pt x="72079" y="58593"/>
                  </a:lnTo>
                  <a:lnTo>
                    <a:pt x="69622" y="68426"/>
                  </a:lnTo>
                  <a:lnTo>
                    <a:pt x="65537" y="78652"/>
                  </a:lnTo>
                  <a:lnTo>
                    <a:pt x="28003" y="1211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994046" y="3151744"/>
              <a:ext cx="231244" cy="221827"/>
            </a:xfrm>
            <a:custGeom>
              <a:avLst/>
              <a:gdLst/>
              <a:ahLst/>
              <a:cxnLst/>
              <a:rect l="0" t="0" r="0" b="0"/>
              <a:pathLst>
                <a:path w="231244" h="221827">
                  <a:moveTo>
                    <a:pt x="231243" y="30597"/>
                  </a:moveTo>
                  <a:lnTo>
                    <a:pt x="219552" y="18905"/>
                  </a:lnTo>
                  <a:lnTo>
                    <a:pt x="212437" y="14238"/>
                  </a:lnTo>
                  <a:lnTo>
                    <a:pt x="204024" y="9903"/>
                  </a:lnTo>
                  <a:lnTo>
                    <a:pt x="194744" y="5789"/>
                  </a:lnTo>
                  <a:lnTo>
                    <a:pt x="183664" y="3047"/>
                  </a:lnTo>
                  <a:lnTo>
                    <a:pt x="171383" y="1219"/>
                  </a:lnTo>
                  <a:lnTo>
                    <a:pt x="158302" y="0"/>
                  </a:lnTo>
                  <a:lnTo>
                    <a:pt x="145910" y="411"/>
                  </a:lnTo>
                  <a:lnTo>
                    <a:pt x="133979" y="1908"/>
                  </a:lnTo>
                  <a:lnTo>
                    <a:pt x="122354" y="4130"/>
                  </a:lnTo>
                  <a:lnTo>
                    <a:pt x="113381" y="9282"/>
                  </a:lnTo>
                  <a:lnTo>
                    <a:pt x="106175" y="16387"/>
                  </a:lnTo>
                  <a:lnTo>
                    <a:pt x="100148" y="24794"/>
                  </a:lnTo>
                  <a:lnTo>
                    <a:pt x="97353" y="34069"/>
                  </a:lnTo>
                  <a:lnTo>
                    <a:pt x="96713" y="43923"/>
                  </a:lnTo>
                  <a:lnTo>
                    <a:pt x="97510" y="54163"/>
                  </a:lnTo>
                  <a:lnTo>
                    <a:pt x="101712" y="62213"/>
                  </a:lnTo>
                  <a:lnTo>
                    <a:pt x="108184" y="68803"/>
                  </a:lnTo>
                  <a:lnTo>
                    <a:pt x="125163" y="80612"/>
                  </a:lnTo>
                  <a:lnTo>
                    <a:pt x="144944" y="94017"/>
                  </a:lnTo>
                  <a:lnTo>
                    <a:pt x="156581" y="98570"/>
                  </a:lnTo>
                  <a:lnTo>
                    <a:pt x="169233" y="101606"/>
                  </a:lnTo>
                  <a:lnTo>
                    <a:pt x="182562" y="103630"/>
                  </a:lnTo>
                  <a:lnTo>
                    <a:pt x="192672" y="101309"/>
                  </a:lnTo>
                  <a:lnTo>
                    <a:pt x="200635" y="96091"/>
                  </a:lnTo>
                  <a:lnTo>
                    <a:pt x="207167" y="88941"/>
                  </a:lnTo>
                  <a:lnTo>
                    <a:pt x="209075" y="86622"/>
                  </a:lnTo>
                  <a:lnTo>
                    <a:pt x="204669" y="90571"/>
                  </a:lnTo>
                  <a:lnTo>
                    <a:pt x="201292" y="97497"/>
                  </a:lnTo>
                  <a:lnTo>
                    <a:pt x="197817" y="107008"/>
                  </a:lnTo>
                  <a:lnTo>
                    <a:pt x="179804" y="162647"/>
                  </a:lnTo>
                  <a:lnTo>
                    <a:pt x="172492" y="184719"/>
                  </a:lnTo>
                  <a:lnTo>
                    <a:pt x="166382" y="193297"/>
                  </a:lnTo>
                  <a:lnTo>
                    <a:pt x="158638" y="200238"/>
                  </a:lnTo>
                  <a:lnTo>
                    <a:pt x="149805" y="206090"/>
                  </a:lnTo>
                  <a:lnTo>
                    <a:pt x="140246" y="211215"/>
                  </a:lnTo>
                  <a:lnTo>
                    <a:pt x="130203" y="215855"/>
                  </a:lnTo>
                  <a:lnTo>
                    <a:pt x="119837" y="220171"/>
                  </a:lnTo>
                  <a:lnTo>
                    <a:pt x="108032" y="221826"/>
                  </a:lnTo>
                  <a:lnTo>
                    <a:pt x="95268" y="221705"/>
                  </a:lnTo>
                  <a:lnTo>
                    <a:pt x="81865" y="220401"/>
                  </a:lnTo>
                  <a:lnTo>
                    <a:pt x="69259" y="217085"/>
                  </a:lnTo>
                  <a:lnTo>
                    <a:pt x="57184" y="212427"/>
                  </a:lnTo>
                  <a:lnTo>
                    <a:pt x="45464" y="206875"/>
                  </a:lnTo>
                  <a:lnTo>
                    <a:pt x="35203" y="199502"/>
                  </a:lnTo>
                  <a:lnTo>
                    <a:pt x="25916" y="190917"/>
                  </a:lnTo>
                  <a:lnTo>
                    <a:pt x="0" y="15172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247312" y="3281204"/>
              <a:ext cx="110117" cy="110357"/>
            </a:xfrm>
            <a:custGeom>
              <a:avLst/>
              <a:gdLst/>
              <a:ahLst/>
              <a:cxnLst/>
              <a:rect l="0" t="0" r="0" b="0"/>
              <a:pathLst>
                <a:path w="110117" h="110357">
                  <a:moveTo>
                    <a:pt x="0" y="22264"/>
                  </a:moveTo>
                  <a:lnTo>
                    <a:pt x="17537" y="28109"/>
                  </a:lnTo>
                  <a:lnTo>
                    <a:pt x="27597" y="29831"/>
                  </a:lnTo>
                  <a:lnTo>
                    <a:pt x="39198" y="30979"/>
                  </a:lnTo>
                  <a:lnTo>
                    <a:pt x="51826" y="31745"/>
                  </a:lnTo>
                  <a:lnTo>
                    <a:pt x="63915" y="31031"/>
                  </a:lnTo>
                  <a:lnTo>
                    <a:pt x="75645" y="29333"/>
                  </a:lnTo>
                  <a:lnTo>
                    <a:pt x="87135" y="26976"/>
                  </a:lnTo>
                  <a:lnTo>
                    <a:pt x="93572" y="21735"/>
                  </a:lnTo>
                  <a:lnTo>
                    <a:pt x="96640" y="14570"/>
                  </a:lnTo>
                  <a:lnTo>
                    <a:pt x="97461" y="6123"/>
                  </a:lnTo>
                  <a:lnTo>
                    <a:pt x="94338" y="1715"/>
                  </a:lnTo>
                  <a:lnTo>
                    <a:pt x="88586" y="0"/>
                  </a:lnTo>
                  <a:lnTo>
                    <a:pt x="81080" y="80"/>
                  </a:lnTo>
                  <a:lnTo>
                    <a:pt x="72406" y="2581"/>
                  </a:lnTo>
                  <a:lnTo>
                    <a:pt x="62953" y="6695"/>
                  </a:lnTo>
                  <a:lnTo>
                    <a:pt x="52980" y="11884"/>
                  </a:lnTo>
                  <a:lnTo>
                    <a:pt x="43885" y="17791"/>
                  </a:lnTo>
                  <a:lnTo>
                    <a:pt x="35374" y="24176"/>
                  </a:lnTo>
                  <a:lnTo>
                    <a:pt x="27253" y="30880"/>
                  </a:lnTo>
                  <a:lnTo>
                    <a:pt x="19393" y="39019"/>
                  </a:lnTo>
                  <a:lnTo>
                    <a:pt x="11705" y="48116"/>
                  </a:lnTo>
                  <a:lnTo>
                    <a:pt x="4133" y="57851"/>
                  </a:lnTo>
                  <a:lnTo>
                    <a:pt x="1532" y="66788"/>
                  </a:lnTo>
                  <a:lnTo>
                    <a:pt x="2245" y="75194"/>
                  </a:lnTo>
                  <a:lnTo>
                    <a:pt x="5167" y="83244"/>
                  </a:lnTo>
                  <a:lnTo>
                    <a:pt x="12009" y="89834"/>
                  </a:lnTo>
                  <a:lnTo>
                    <a:pt x="21465" y="95451"/>
                  </a:lnTo>
                  <a:lnTo>
                    <a:pt x="32663" y="100420"/>
                  </a:lnTo>
                  <a:lnTo>
                    <a:pt x="43798" y="104955"/>
                  </a:lnTo>
                  <a:lnTo>
                    <a:pt x="54893" y="109203"/>
                  </a:lnTo>
                  <a:lnTo>
                    <a:pt x="110116" y="1103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379451" y="3316010"/>
              <a:ext cx="110117" cy="89398"/>
            </a:xfrm>
            <a:custGeom>
              <a:avLst/>
              <a:gdLst/>
              <a:ahLst/>
              <a:cxnLst/>
              <a:rect l="0" t="0" r="0" b="0"/>
              <a:pathLst>
                <a:path w="110117" h="89398">
                  <a:moveTo>
                    <a:pt x="110116" y="9481"/>
                  </a:moveTo>
                  <a:lnTo>
                    <a:pt x="92579" y="3635"/>
                  </a:lnTo>
                  <a:lnTo>
                    <a:pt x="82519" y="1913"/>
                  </a:lnTo>
                  <a:lnTo>
                    <a:pt x="70918" y="765"/>
                  </a:lnTo>
                  <a:lnTo>
                    <a:pt x="58290" y="0"/>
                  </a:lnTo>
                  <a:lnTo>
                    <a:pt x="51095" y="3160"/>
                  </a:lnTo>
                  <a:lnTo>
                    <a:pt x="47522" y="8938"/>
                  </a:lnTo>
                  <a:lnTo>
                    <a:pt x="46364" y="16460"/>
                  </a:lnTo>
                  <a:lnTo>
                    <a:pt x="48038" y="23922"/>
                  </a:lnTo>
                  <a:lnTo>
                    <a:pt x="51601" y="31343"/>
                  </a:lnTo>
                  <a:lnTo>
                    <a:pt x="56424" y="38738"/>
                  </a:lnTo>
                  <a:lnTo>
                    <a:pt x="63310" y="47338"/>
                  </a:lnTo>
                  <a:lnTo>
                    <a:pt x="71571" y="56742"/>
                  </a:lnTo>
                  <a:lnTo>
                    <a:pt x="80749" y="66682"/>
                  </a:lnTo>
                  <a:lnTo>
                    <a:pt x="83196" y="74532"/>
                  </a:lnTo>
                  <a:lnTo>
                    <a:pt x="81158" y="80989"/>
                  </a:lnTo>
                  <a:lnTo>
                    <a:pt x="76128" y="86517"/>
                  </a:lnTo>
                  <a:lnTo>
                    <a:pt x="69105" y="88979"/>
                  </a:lnTo>
                  <a:lnTo>
                    <a:pt x="60752" y="89397"/>
                  </a:lnTo>
                  <a:lnTo>
                    <a:pt x="51513" y="88452"/>
                  </a:lnTo>
                  <a:lnTo>
                    <a:pt x="41683" y="86598"/>
                  </a:lnTo>
                  <a:lnTo>
                    <a:pt x="31459" y="84139"/>
                  </a:lnTo>
                  <a:lnTo>
                    <a:pt x="0" y="755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2544624" y="3347514"/>
              <a:ext cx="66071" cy="132140"/>
            </a:xfrm>
            <a:custGeom>
              <a:avLst/>
              <a:gdLst/>
              <a:ahLst/>
              <a:cxnLst/>
              <a:rect l="0" t="0" r="0" b="0"/>
              <a:pathLst>
                <a:path w="66071" h="132140">
                  <a:moveTo>
                    <a:pt x="66070" y="0"/>
                  </a:moveTo>
                  <a:lnTo>
                    <a:pt x="60224" y="17537"/>
                  </a:lnTo>
                  <a:lnTo>
                    <a:pt x="57279" y="27597"/>
                  </a:lnTo>
                  <a:lnTo>
                    <a:pt x="50743" y="51826"/>
                  </a:lnTo>
                  <a:lnTo>
                    <a:pt x="46064" y="63914"/>
                  </a:lnTo>
                  <a:lnTo>
                    <a:pt x="40498" y="75644"/>
                  </a:lnTo>
                  <a:lnTo>
                    <a:pt x="34340" y="87135"/>
                  </a:lnTo>
                  <a:lnTo>
                    <a:pt x="27787" y="97242"/>
                  </a:lnTo>
                  <a:lnTo>
                    <a:pt x="20972" y="106427"/>
                  </a:lnTo>
                  <a:lnTo>
                    <a:pt x="0" y="1321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533613" y="3402572"/>
              <a:ext cx="132140" cy="88093"/>
            </a:xfrm>
            <a:custGeom>
              <a:avLst/>
              <a:gdLst/>
              <a:ahLst/>
              <a:cxnLst/>
              <a:rect l="0" t="0" r="0" b="0"/>
              <a:pathLst>
                <a:path w="132140" h="88093">
                  <a:moveTo>
                    <a:pt x="0" y="0"/>
                  </a:moveTo>
                  <a:lnTo>
                    <a:pt x="23382" y="11691"/>
                  </a:lnTo>
                  <a:lnTo>
                    <a:pt x="35164" y="18806"/>
                  </a:lnTo>
                  <a:lnTo>
                    <a:pt x="47913" y="27219"/>
                  </a:lnTo>
                  <a:lnTo>
                    <a:pt x="75129" y="46355"/>
                  </a:lnTo>
                  <a:lnTo>
                    <a:pt x="132139" y="880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751792" y="3699884"/>
              <a:ext cx="110572" cy="179509"/>
            </a:xfrm>
            <a:custGeom>
              <a:avLst/>
              <a:gdLst/>
              <a:ahLst/>
              <a:cxnLst/>
              <a:rect l="0" t="0" r="0" b="0"/>
              <a:pathLst>
                <a:path w="110572" h="179509">
                  <a:moveTo>
                    <a:pt x="66069" y="0"/>
                  </a:moveTo>
                  <a:lnTo>
                    <a:pt x="54378" y="17537"/>
                  </a:lnTo>
                  <a:lnTo>
                    <a:pt x="47264" y="23926"/>
                  </a:lnTo>
                  <a:lnTo>
                    <a:pt x="38850" y="29409"/>
                  </a:lnTo>
                  <a:lnTo>
                    <a:pt x="29571" y="34288"/>
                  </a:lnTo>
                  <a:lnTo>
                    <a:pt x="25831" y="39988"/>
                  </a:lnTo>
                  <a:lnTo>
                    <a:pt x="25785" y="46235"/>
                  </a:lnTo>
                  <a:lnTo>
                    <a:pt x="28202" y="52846"/>
                  </a:lnTo>
                  <a:lnTo>
                    <a:pt x="33483" y="59701"/>
                  </a:lnTo>
                  <a:lnTo>
                    <a:pt x="40675" y="66718"/>
                  </a:lnTo>
                  <a:lnTo>
                    <a:pt x="49140" y="73843"/>
                  </a:lnTo>
                  <a:lnTo>
                    <a:pt x="58453" y="81039"/>
                  </a:lnTo>
                  <a:lnTo>
                    <a:pt x="68333" y="88285"/>
                  </a:lnTo>
                  <a:lnTo>
                    <a:pt x="78590" y="95562"/>
                  </a:lnTo>
                  <a:lnTo>
                    <a:pt x="87875" y="104083"/>
                  </a:lnTo>
                  <a:lnTo>
                    <a:pt x="96512" y="113435"/>
                  </a:lnTo>
                  <a:lnTo>
                    <a:pt x="104717" y="123340"/>
                  </a:lnTo>
                  <a:lnTo>
                    <a:pt x="108964" y="134838"/>
                  </a:lnTo>
                  <a:lnTo>
                    <a:pt x="110571" y="147397"/>
                  </a:lnTo>
                  <a:lnTo>
                    <a:pt x="110419" y="160663"/>
                  </a:lnTo>
                  <a:lnTo>
                    <a:pt x="105424" y="169508"/>
                  </a:lnTo>
                  <a:lnTo>
                    <a:pt x="97200" y="175404"/>
                  </a:lnTo>
                  <a:lnTo>
                    <a:pt x="86823" y="179335"/>
                  </a:lnTo>
                  <a:lnTo>
                    <a:pt x="76235" y="179508"/>
                  </a:lnTo>
                  <a:lnTo>
                    <a:pt x="65505" y="177177"/>
                  </a:lnTo>
                  <a:lnTo>
                    <a:pt x="54682" y="173176"/>
                  </a:lnTo>
                  <a:lnTo>
                    <a:pt x="45019" y="168061"/>
                  </a:lnTo>
                  <a:lnTo>
                    <a:pt x="36130" y="162205"/>
                  </a:lnTo>
                  <a:lnTo>
                    <a:pt x="0" y="1431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1828873" y="3644826"/>
              <a:ext cx="132140" cy="110117"/>
            </a:xfrm>
            <a:custGeom>
              <a:avLst/>
              <a:gdLst/>
              <a:ahLst/>
              <a:cxnLst/>
              <a:rect l="0" t="0" r="0" b="0"/>
              <a:pathLst>
                <a:path w="132140" h="110117">
                  <a:moveTo>
                    <a:pt x="0" y="0"/>
                  </a:moveTo>
                  <a:lnTo>
                    <a:pt x="17537" y="5846"/>
                  </a:lnTo>
                  <a:lnTo>
                    <a:pt x="26373" y="10015"/>
                  </a:lnTo>
                  <a:lnTo>
                    <a:pt x="35935" y="15241"/>
                  </a:lnTo>
                  <a:lnTo>
                    <a:pt x="45980" y="21173"/>
                  </a:lnTo>
                  <a:lnTo>
                    <a:pt x="56347" y="28797"/>
                  </a:lnTo>
                  <a:lnTo>
                    <a:pt x="66929" y="37551"/>
                  </a:lnTo>
                  <a:lnTo>
                    <a:pt x="77654" y="47057"/>
                  </a:lnTo>
                  <a:lnTo>
                    <a:pt x="87251" y="57065"/>
                  </a:lnTo>
                  <a:lnTo>
                    <a:pt x="132139" y="1101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9" name="Freeform 58"/>
          <p:cNvSpPr/>
          <p:nvPr/>
        </p:nvSpPr>
        <p:spPr>
          <a:xfrm>
            <a:off x="1157168" y="5274537"/>
            <a:ext cx="110116" cy="22024"/>
          </a:xfrm>
          <a:custGeom>
            <a:avLst/>
            <a:gdLst/>
            <a:ahLst/>
            <a:cxnLst/>
            <a:rect l="0" t="0" r="0" b="0"/>
            <a:pathLst>
              <a:path w="110116" h="22024">
                <a:moveTo>
                  <a:pt x="110115" y="0"/>
                </a:moveTo>
                <a:lnTo>
                  <a:pt x="80887" y="5846"/>
                </a:lnTo>
                <a:lnTo>
                  <a:pt x="68607" y="8791"/>
                </a:lnTo>
                <a:lnTo>
                  <a:pt x="56749" y="11979"/>
                </a:lnTo>
                <a:lnTo>
                  <a:pt x="0" y="220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317816" y="4260612"/>
            <a:ext cx="222705" cy="177047"/>
          </a:xfrm>
          <a:custGeom>
            <a:avLst/>
            <a:gdLst/>
            <a:ahLst/>
            <a:cxnLst/>
            <a:rect l="0" t="0" r="0" b="0"/>
            <a:pathLst>
              <a:path w="222705" h="177047">
                <a:moveTo>
                  <a:pt x="145623" y="22885"/>
                </a:moveTo>
                <a:lnTo>
                  <a:pt x="133932" y="5348"/>
                </a:lnTo>
                <a:lnTo>
                  <a:pt x="124371" y="1405"/>
                </a:lnTo>
                <a:lnTo>
                  <a:pt x="111879" y="0"/>
                </a:lnTo>
                <a:lnTo>
                  <a:pt x="97433" y="287"/>
                </a:lnTo>
                <a:lnTo>
                  <a:pt x="84133" y="2926"/>
                </a:lnTo>
                <a:lnTo>
                  <a:pt x="71595" y="7132"/>
                </a:lnTo>
                <a:lnTo>
                  <a:pt x="59566" y="12383"/>
                </a:lnTo>
                <a:lnTo>
                  <a:pt x="47876" y="18330"/>
                </a:lnTo>
                <a:lnTo>
                  <a:pt x="36412" y="24743"/>
                </a:lnTo>
                <a:lnTo>
                  <a:pt x="25099" y="31464"/>
                </a:lnTo>
                <a:lnTo>
                  <a:pt x="16334" y="39616"/>
                </a:lnTo>
                <a:lnTo>
                  <a:pt x="9266" y="48721"/>
                </a:lnTo>
                <a:lnTo>
                  <a:pt x="3332" y="58461"/>
                </a:lnTo>
                <a:lnTo>
                  <a:pt x="598" y="68626"/>
                </a:lnTo>
                <a:lnTo>
                  <a:pt x="0" y="79072"/>
                </a:lnTo>
                <a:lnTo>
                  <a:pt x="824" y="89707"/>
                </a:lnTo>
                <a:lnTo>
                  <a:pt x="5044" y="98021"/>
                </a:lnTo>
                <a:lnTo>
                  <a:pt x="11528" y="104787"/>
                </a:lnTo>
                <a:lnTo>
                  <a:pt x="19521" y="110521"/>
                </a:lnTo>
                <a:lnTo>
                  <a:pt x="30968" y="114343"/>
                </a:lnTo>
                <a:lnTo>
                  <a:pt x="44716" y="116892"/>
                </a:lnTo>
                <a:lnTo>
                  <a:pt x="59999" y="118590"/>
                </a:lnTo>
                <a:lnTo>
                  <a:pt x="75082" y="117276"/>
                </a:lnTo>
                <a:lnTo>
                  <a:pt x="90031" y="113953"/>
                </a:lnTo>
                <a:lnTo>
                  <a:pt x="104891" y="109291"/>
                </a:lnTo>
                <a:lnTo>
                  <a:pt x="117245" y="103735"/>
                </a:lnTo>
                <a:lnTo>
                  <a:pt x="127928" y="97585"/>
                </a:lnTo>
                <a:lnTo>
                  <a:pt x="137497" y="91037"/>
                </a:lnTo>
                <a:lnTo>
                  <a:pt x="145100" y="90343"/>
                </a:lnTo>
                <a:lnTo>
                  <a:pt x="151392" y="93550"/>
                </a:lnTo>
                <a:lnTo>
                  <a:pt x="156810" y="99359"/>
                </a:lnTo>
                <a:lnTo>
                  <a:pt x="161646" y="106903"/>
                </a:lnTo>
                <a:lnTo>
                  <a:pt x="166093" y="115602"/>
                </a:lnTo>
                <a:lnTo>
                  <a:pt x="170281" y="125072"/>
                </a:lnTo>
                <a:lnTo>
                  <a:pt x="175521" y="133832"/>
                </a:lnTo>
                <a:lnTo>
                  <a:pt x="181460" y="142120"/>
                </a:lnTo>
                <a:lnTo>
                  <a:pt x="222704" y="177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1258884" y="5560838"/>
            <a:ext cx="212588" cy="308227"/>
          </a:xfrm>
          <a:custGeom>
            <a:avLst/>
            <a:gdLst/>
            <a:ahLst/>
            <a:cxnLst/>
            <a:rect l="0" t="0" r="0" b="0"/>
            <a:pathLst>
              <a:path w="212588" h="308227">
                <a:moveTo>
                  <a:pt x="52446" y="0"/>
                </a:moveTo>
                <a:lnTo>
                  <a:pt x="37119" y="61306"/>
                </a:lnTo>
                <a:lnTo>
                  <a:pt x="32440" y="73905"/>
                </a:lnTo>
                <a:lnTo>
                  <a:pt x="26873" y="85975"/>
                </a:lnTo>
                <a:lnTo>
                  <a:pt x="20715" y="97693"/>
                </a:lnTo>
                <a:lnTo>
                  <a:pt x="15387" y="109175"/>
                </a:lnTo>
                <a:lnTo>
                  <a:pt x="10610" y="120500"/>
                </a:lnTo>
                <a:lnTo>
                  <a:pt x="6203" y="131720"/>
                </a:lnTo>
                <a:lnTo>
                  <a:pt x="3265" y="144095"/>
                </a:lnTo>
                <a:lnTo>
                  <a:pt x="1306" y="157239"/>
                </a:lnTo>
                <a:lnTo>
                  <a:pt x="0" y="170895"/>
                </a:lnTo>
                <a:lnTo>
                  <a:pt x="1576" y="182447"/>
                </a:lnTo>
                <a:lnTo>
                  <a:pt x="5074" y="192594"/>
                </a:lnTo>
                <a:lnTo>
                  <a:pt x="9853" y="201807"/>
                </a:lnTo>
                <a:lnTo>
                  <a:pt x="16710" y="205501"/>
                </a:lnTo>
                <a:lnTo>
                  <a:pt x="24951" y="205517"/>
                </a:lnTo>
                <a:lnTo>
                  <a:pt x="34116" y="203081"/>
                </a:lnTo>
                <a:lnTo>
                  <a:pt x="54087" y="197111"/>
                </a:lnTo>
                <a:lnTo>
                  <a:pt x="64551" y="193806"/>
                </a:lnTo>
                <a:lnTo>
                  <a:pt x="76422" y="191603"/>
                </a:lnTo>
                <a:lnTo>
                  <a:pt x="89229" y="190134"/>
                </a:lnTo>
                <a:lnTo>
                  <a:pt x="102662" y="189155"/>
                </a:lnTo>
                <a:lnTo>
                  <a:pt x="115287" y="190949"/>
                </a:lnTo>
                <a:lnTo>
                  <a:pt x="127375" y="194592"/>
                </a:lnTo>
                <a:lnTo>
                  <a:pt x="139104" y="199468"/>
                </a:lnTo>
                <a:lnTo>
                  <a:pt x="150593" y="205165"/>
                </a:lnTo>
                <a:lnTo>
                  <a:pt x="161924" y="211411"/>
                </a:lnTo>
                <a:lnTo>
                  <a:pt x="173148" y="218022"/>
                </a:lnTo>
                <a:lnTo>
                  <a:pt x="183077" y="226099"/>
                </a:lnTo>
                <a:lnTo>
                  <a:pt x="192144" y="235154"/>
                </a:lnTo>
                <a:lnTo>
                  <a:pt x="200636" y="244862"/>
                </a:lnTo>
                <a:lnTo>
                  <a:pt x="206297" y="256228"/>
                </a:lnTo>
                <a:lnTo>
                  <a:pt x="210071" y="268699"/>
                </a:lnTo>
                <a:lnTo>
                  <a:pt x="212587" y="281907"/>
                </a:lnTo>
                <a:lnTo>
                  <a:pt x="210594" y="291936"/>
                </a:lnTo>
                <a:lnTo>
                  <a:pt x="205594" y="299846"/>
                </a:lnTo>
                <a:lnTo>
                  <a:pt x="198591" y="306342"/>
                </a:lnTo>
                <a:lnTo>
                  <a:pt x="191475" y="308226"/>
                </a:lnTo>
                <a:lnTo>
                  <a:pt x="184284" y="307035"/>
                </a:lnTo>
                <a:lnTo>
                  <a:pt x="177043" y="303794"/>
                </a:lnTo>
                <a:lnTo>
                  <a:pt x="168545" y="299186"/>
                </a:lnTo>
                <a:lnTo>
                  <a:pt x="159210" y="293668"/>
                </a:lnTo>
                <a:lnTo>
                  <a:pt x="139048" y="281010"/>
                </a:lnTo>
                <a:lnTo>
                  <a:pt x="85284" y="245712"/>
                </a:lnTo>
                <a:lnTo>
                  <a:pt x="75561" y="237218"/>
                </a:lnTo>
                <a:lnTo>
                  <a:pt x="66633" y="227885"/>
                </a:lnTo>
                <a:lnTo>
                  <a:pt x="30422" y="18719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648859" y="4111596"/>
            <a:ext cx="182067" cy="182913"/>
          </a:xfrm>
          <a:custGeom>
            <a:avLst/>
            <a:gdLst/>
            <a:ahLst/>
            <a:cxnLst/>
            <a:rect l="0" t="0" r="0" b="0"/>
            <a:pathLst>
              <a:path w="182067" h="182913">
                <a:moveTo>
                  <a:pt x="149031" y="28750"/>
                </a:moveTo>
                <a:lnTo>
                  <a:pt x="143186" y="11213"/>
                </a:lnTo>
                <a:lnTo>
                  <a:pt x="136570" y="6048"/>
                </a:lnTo>
                <a:lnTo>
                  <a:pt x="127265" y="2604"/>
                </a:lnTo>
                <a:lnTo>
                  <a:pt x="116168" y="308"/>
                </a:lnTo>
                <a:lnTo>
                  <a:pt x="103876" y="0"/>
                </a:lnTo>
                <a:lnTo>
                  <a:pt x="90787" y="1019"/>
                </a:lnTo>
                <a:lnTo>
                  <a:pt x="77167" y="2922"/>
                </a:lnTo>
                <a:lnTo>
                  <a:pt x="64417" y="5414"/>
                </a:lnTo>
                <a:lnTo>
                  <a:pt x="52246" y="8299"/>
                </a:lnTo>
                <a:lnTo>
                  <a:pt x="40461" y="11445"/>
                </a:lnTo>
                <a:lnTo>
                  <a:pt x="30158" y="15990"/>
                </a:lnTo>
                <a:lnTo>
                  <a:pt x="20842" y="21468"/>
                </a:lnTo>
                <a:lnTo>
                  <a:pt x="12184" y="27566"/>
                </a:lnTo>
                <a:lnTo>
                  <a:pt x="6413" y="37749"/>
                </a:lnTo>
                <a:lnTo>
                  <a:pt x="2565" y="50655"/>
                </a:lnTo>
                <a:lnTo>
                  <a:pt x="0" y="65376"/>
                </a:lnTo>
                <a:lnTo>
                  <a:pt x="737" y="78861"/>
                </a:lnTo>
                <a:lnTo>
                  <a:pt x="3675" y="91522"/>
                </a:lnTo>
                <a:lnTo>
                  <a:pt x="8081" y="103633"/>
                </a:lnTo>
                <a:lnTo>
                  <a:pt x="15912" y="114154"/>
                </a:lnTo>
                <a:lnTo>
                  <a:pt x="26027" y="123614"/>
                </a:lnTo>
                <a:lnTo>
                  <a:pt x="37664" y="132369"/>
                </a:lnTo>
                <a:lnTo>
                  <a:pt x="49093" y="139429"/>
                </a:lnTo>
                <a:lnTo>
                  <a:pt x="60383" y="145358"/>
                </a:lnTo>
                <a:lnTo>
                  <a:pt x="71580" y="150536"/>
                </a:lnTo>
                <a:lnTo>
                  <a:pt x="82715" y="155210"/>
                </a:lnTo>
                <a:lnTo>
                  <a:pt x="93809" y="159550"/>
                </a:lnTo>
                <a:lnTo>
                  <a:pt x="104875" y="163667"/>
                </a:lnTo>
                <a:lnTo>
                  <a:pt x="117147" y="167635"/>
                </a:lnTo>
                <a:lnTo>
                  <a:pt x="130222" y="171504"/>
                </a:lnTo>
                <a:lnTo>
                  <a:pt x="182066" y="1829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8" name="Group 77"/>
          <p:cNvGrpSpPr/>
          <p:nvPr/>
        </p:nvGrpSpPr>
        <p:grpSpPr>
          <a:xfrm>
            <a:off x="5737977" y="1127034"/>
            <a:ext cx="3182343" cy="3266579"/>
            <a:chOff x="5737977" y="1127034"/>
            <a:chExt cx="3182343" cy="3266579"/>
          </a:xfrm>
        </p:grpSpPr>
        <p:sp>
          <p:nvSpPr>
            <p:cNvPr id="63" name="Freeform 62"/>
            <p:cNvSpPr/>
            <p:nvPr/>
          </p:nvSpPr>
          <p:spPr>
            <a:xfrm>
              <a:off x="5737977" y="1127034"/>
              <a:ext cx="3091951" cy="3266579"/>
            </a:xfrm>
            <a:custGeom>
              <a:avLst/>
              <a:gdLst/>
              <a:ahLst/>
              <a:cxnLst/>
              <a:rect l="0" t="0" r="0" b="0"/>
              <a:pathLst>
                <a:path w="3091951" h="3266579">
                  <a:moveTo>
                    <a:pt x="0" y="447619"/>
                  </a:moveTo>
                  <a:lnTo>
                    <a:pt x="0" y="790704"/>
                  </a:lnTo>
                  <a:lnTo>
                    <a:pt x="8716" y="877780"/>
                  </a:lnTo>
                  <a:lnTo>
                    <a:pt x="10709" y="970150"/>
                  </a:lnTo>
                  <a:lnTo>
                    <a:pt x="11000" y="1126215"/>
                  </a:lnTo>
                  <a:lnTo>
                    <a:pt x="19726" y="1227084"/>
                  </a:lnTo>
                  <a:lnTo>
                    <a:pt x="27415" y="1308230"/>
                  </a:lnTo>
                  <a:lnTo>
                    <a:pt x="33148" y="1393727"/>
                  </a:lnTo>
                  <a:lnTo>
                    <a:pt x="42369" y="1495292"/>
                  </a:lnTo>
                  <a:lnTo>
                    <a:pt x="51283" y="1582121"/>
                  </a:lnTo>
                  <a:lnTo>
                    <a:pt x="54312" y="1669963"/>
                  </a:lnTo>
                  <a:lnTo>
                    <a:pt x="55057" y="2011714"/>
                  </a:lnTo>
                  <a:lnTo>
                    <a:pt x="63773" y="2112720"/>
                  </a:lnTo>
                  <a:lnTo>
                    <a:pt x="65767" y="2211999"/>
                  </a:lnTo>
                  <a:lnTo>
                    <a:pt x="66029" y="2304752"/>
                  </a:lnTo>
                  <a:lnTo>
                    <a:pt x="57348" y="2396645"/>
                  </a:lnTo>
                  <a:lnTo>
                    <a:pt x="55360" y="2487202"/>
                  </a:lnTo>
                  <a:lnTo>
                    <a:pt x="55070" y="2618845"/>
                  </a:lnTo>
                  <a:lnTo>
                    <a:pt x="64540" y="2717989"/>
                  </a:lnTo>
                  <a:lnTo>
                    <a:pt x="71781" y="2807616"/>
                  </a:lnTo>
                  <a:lnTo>
                    <a:pt x="76616" y="2895843"/>
                  </a:lnTo>
                  <a:lnTo>
                    <a:pt x="78213" y="2953358"/>
                  </a:lnTo>
                  <a:lnTo>
                    <a:pt x="87064" y="3049044"/>
                  </a:lnTo>
                  <a:lnTo>
                    <a:pt x="89226" y="3150033"/>
                  </a:lnTo>
                  <a:lnTo>
                    <a:pt x="93898" y="3175628"/>
                  </a:lnTo>
                  <a:lnTo>
                    <a:pt x="100527" y="3183922"/>
                  </a:lnTo>
                  <a:lnTo>
                    <a:pt x="109841" y="3189451"/>
                  </a:lnTo>
                  <a:lnTo>
                    <a:pt x="134464" y="3195594"/>
                  </a:lnTo>
                  <a:lnTo>
                    <a:pt x="228194" y="3208869"/>
                  </a:lnTo>
                  <a:lnTo>
                    <a:pt x="322076" y="3220491"/>
                  </a:lnTo>
                  <a:lnTo>
                    <a:pt x="403665" y="3230979"/>
                  </a:lnTo>
                  <a:lnTo>
                    <a:pt x="454846" y="3236046"/>
                  </a:lnTo>
                  <a:lnTo>
                    <a:pt x="496519" y="3242034"/>
                  </a:lnTo>
                  <a:lnTo>
                    <a:pt x="536600" y="3247071"/>
                  </a:lnTo>
                  <a:lnTo>
                    <a:pt x="574986" y="3253049"/>
                  </a:lnTo>
                  <a:lnTo>
                    <a:pt x="657640" y="3258608"/>
                  </a:lnTo>
                  <a:lnTo>
                    <a:pt x="696086" y="3264217"/>
                  </a:lnTo>
                  <a:lnTo>
                    <a:pt x="782028" y="3266371"/>
                  </a:lnTo>
                  <a:lnTo>
                    <a:pt x="1236512" y="3266578"/>
                  </a:lnTo>
                  <a:lnTo>
                    <a:pt x="1330864" y="3257098"/>
                  </a:lnTo>
                  <a:lnTo>
                    <a:pt x="1417510" y="3255768"/>
                  </a:lnTo>
                  <a:lnTo>
                    <a:pt x="1501077" y="3254369"/>
                  </a:lnTo>
                  <a:lnTo>
                    <a:pt x="1583665" y="3246089"/>
                  </a:lnTo>
                  <a:lnTo>
                    <a:pt x="1665262" y="3244757"/>
                  </a:lnTo>
                  <a:lnTo>
                    <a:pt x="1785516" y="3244567"/>
                  </a:lnTo>
                  <a:lnTo>
                    <a:pt x="1872666" y="3235841"/>
                  </a:lnTo>
                  <a:lnTo>
                    <a:pt x="1962597" y="3233846"/>
                  </a:lnTo>
                  <a:lnTo>
                    <a:pt x="2299320" y="3233544"/>
                  </a:lnTo>
                  <a:lnTo>
                    <a:pt x="2381001" y="3242259"/>
                  </a:lnTo>
                  <a:lnTo>
                    <a:pt x="2461799" y="3243029"/>
                  </a:lnTo>
                  <a:lnTo>
                    <a:pt x="2542028" y="3235034"/>
                  </a:lnTo>
                  <a:lnTo>
                    <a:pt x="2634967" y="3233675"/>
                  </a:lnTo>
                  <a:lnTo>
                    <a:pt x="2854980" y="3233544"/>
                  </a:lnTo>
                  <a:lnTo>
                    <a:pt x="2950107" y="3224063"/>
                  </a:lnTo>
                  <a:lnTo>
                    <a:pt x="3032971" y="3213185"/>
                  </a:lnTo>
                  <a:lnTo>
                    <a:pt x="3042385" y="3206513"/>
                  </a:lnTo>
                  <a:lnTo>
                    <a:pt x="3048661" y="3195947"/>
                  </a:lnTo>
                  <a:lnTo>
                    <a:pt x="3055635" y="3169117"/>
                  </a:lnTo>
                  <a:lnTo>
                    <a:pt x="3060479" y="3085776"/>
                  </a:lnTo>
                  <a:lnTo>
                    <a:pt x="3061150" y="2960060"/>
                  </a:lnTo>
                  <a:lnTo>
                    <a:pt x="3069921" y="2869917"/>
                  </a:lnTo>
                  <a:lnTo>
                    <a:pt x="3079490" y="2778367"/>
                  </a:lnTo>
                  <a:lnTo>
                    <a:pt x="3082744" y="2680786"/>
                  </a:lnTo>
                  <a:lnTo>
                    <a:pt x="3083224" y="2490547"/>
                  </a:lnTo>
                  <a:lnTo>
                    <a:pt x="3091950" y="2384966"/>
                  </a:lnTo>
                  <a:lnTo>
                    <a:pt x="3087949" y="2291579"/>
                  </a:lnTo>
                  <a:lnTo>
                    <a:pt x="3084168" y="2198227"/>
                  </a:lnTo>
                  <a:lnTo>
                    <a:pt x="3080159" y="2098583"/>
                  </a:lnTo>
                  <a:lnTo>
                    <a:pt x="3067947" y="2002272"/>
                  </a:lnTo>
                  <a:lnTo>
                    <a:pt x="3054976" y="1903765"/>
                  </a:lnTo>
                  <a:lnTo>
                    <a:pt x="3047882" y="1801833"/>
                  </a:lnTo>
                  <a:lnTo>
                    <a:pt x="3035062" y="1705071"/>
                  </a:lnTo>
                  <a:lnTo>
                    <a:pt x="2991470" y="1418318"/>
                  </a:lnTo>
                  <a:lnTo>
                    <a:pt x="2954769" y="1197658"/>
                  </a:lnTo>
                  <a:lnTo>
                    <a:pt x="2903381" y="915457"/>
                  </a:lnTo>
                  <a:lnTo>
                    <a:pt x="2890839" y="797961"/>
                  </a:lnTo>
                  <a:lnTo>
                    <a:pt x="2885795" y="710300"/>
                  </a:lnTo>
                  <a:lnTo>
                    <a:pt x="2877563" y="621146"/>
                  </a:lnTo>
                  <a:lnTo>
                    <a:pt x="2865509" y="505246"/>
                  </a:lnTo>
                  <a:lnTo>
                    <a:pt x="2863225" y="414810"/>
                  </a:lnTo>
                  <a:lnTo>
                    <a:pt x="2859808" y="370605"/>
                  </a:lnTo>
                  <a:lnTo>
                    <a:pt x="2856691" y="338756"/>
                  </a:lnTo>
                  <a:lnTo>
                    <a:pt x="2861932" y="248805"/>
                  </a:lnTo>
                  <a:lnTo>
                    <a:pt x="2859602" y="152039"/>
                  </a:lnTo>
                  <a:lnTo>
                    <a:pt x="2851773" y="61219"/>
                  </a:lnTo>
                  <a:lnTo>
                    <a:pt x="2846594" y="33631"/>
                  </a:lnTo>
                  <a:lnTo>
                    <a:pt x="2841053" y="23583"/>
                  </a:lnTo>
                  <a:lnTo>
                    <a:pt x="2833688" y="15660"/>
                  </a:lnTo>
                  <a:lnTo>
                    <a:pt x="2825108" y="9155"/>
                  </a:lnTo>
                  <a:lnTo>
                    <a:pt x="2813271" y="4818"/>
                  </a:lnTo>
                  <a:lnTo>
                    <a:pt x="2783805" y="0"/>
                  </a:lnTo>
                  <a:lnTo>
                    <a:pt x="2706250" y="5697"/>
                  </a:lnTo>
                  <a:lnTo>
                    <a:pt x="2615923" y="22130"/>
                  </a:lnTo>
                  <a:lnTo>
                    <a:pt x="2528887" y="34406"/>
                  </a:lnTo>
                  <a:lnTo>
                    <a:pt x="2446849" y="42692"/>
                  </a:lnTo>
                  <a:lnTo>
                    <a:pt x="2353412" y="62434"/>
                  </a:lnTo>
                  <a:lnTo>
                    <a:pt x="2264308" y="73028"/>
                  </a:lnTo>
                  <a:lnTo>
                    <a:pt x="2187959" y="84923"/>
                  </a:lnTo>
                  <a:lnTo>
                    <a:pt x="2108394" y="99055"/>
                  </a:lnTo>
                  <a:lnTo>
                    <a:pt x="1915860" y="131957"/>
                  </a:lnTo>
                  <a:lnTo>
                    <a:pt x="1805876" y="141591"/>
                  </a:lnTo>
                  <a:lnTo>
                    <a:pt x="1717800" y="154431"/>
                  </a:lnTo>
                  <a:lnTo>
                    <a:pt x="1616404" y="163674"/>
                  </a:lnTo>
                  <a:lnTo>
                    <a:pt x="1530153" y="176465"/>
                  </a:lnTo>
                  <a:lnTo>
                    <a:pt x="1429148" y="185698"/>
                  </a:lnTo>
                  <a:lnTo>
                    <a:pt x="1348791" y="198489"/>
                  </a:lnTo>
                  <a:lnTo>
                    <a:pt x="1243565" y="207722"/>
                  </a:lnTo>
                  <a:lnTo>
                    <a:pt x="1161914" y="214666"/>
                  </a:lnTo>
                  <a:lnTo>
                    <a:pt x="1068388" y="228129"/>
                  </a:lnTo>
                  <a:lnTo>
                    <a:pt x="976394" y="238270"/>
                  </a:lnTo>
                  <a:lnTo>
                    <a:pt x="884600" y="247702"/>
                  </a:lnTo>
                  <a:lnTo>
                    <a:pt x="792833" y="257901"/>
                  </a:lnTo>
                  <a:lnTo>
                    <a:pt x="709861" y="267658"/>
                  </a:lnTo>
                  <a:lnTo>
                    <a:pt x="605721" y="279928"/>
                  </a:lnTo>
                  <a:lnTo>
                    <a:pt x="517551" y="285487"/>
                  </a:lnTo>
                  <a:lnTo>
                    <a:pt x="441279" y="291883"/>
                  </a:lnTo>
                  <a:lnTo>
                    <a:pt x="344964" y="293146"/>
                  </a:lnTo>
                  <a:lnTo>
                    <a:pt x="85136" y="293456"/>
                  </a:lnTo>
                  <a:lnTo>
                    <a:pt x="72663" y="295903"/>
                  </a:lnTo>
                  <a:lnTo>
                    <a:pt x="52279" y="305148"/>
                  </a:lnTo>
                  <a:lnTo>
                    <a:pt x="45864" y="313486"/>
                  </a:lnTo>
                  <a:lnTo>
                    <a:pt x="41588" y="323939"/>
                  </a:lnTo>
                  <a:lnTo>
                    <a:pt x="35569" y="362033"/>
                  </a:lnTo>
                  <a:lnTo>
                    <a:pt x="33183" y="462447"/>
                  </a:lnTo>
                  <a:lnTo>
                    <a:pt x="45033" y="550971"/>
                  </a:lnTo>
                  <a:lnTo>
                    <a:pt x="52088" y="607526"/>
                  </a:lnTo>
                  <a:lnTo>
                    <a:pt x="55058" y="65683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7609943" y="1255317"/>
              <a:ext cx="143151" cy="3039192"/>
            </a:xfrm>
            <a:custGeom>
              <a:avLst/>
              <a:gdLst/>
              <a:ahLst/>
              <a:cxnLst/>
              <a:rect l="0" t="0" r="0" b="0"/>
              <a:pathLst>
                <a:path w="143151" h="3039192">
                  <a:moveTo>
                    <a:pt x="0" y="0"/>
                  </a:moveTo>
                  <a:lnTo>
                    <a:pt x="3262" y="63155"/>
                  </a:lnTo>
                  <a:lnTo>
                    <a:pt x="7567" y="101479"/>
                  </a:lnTo>
                  <a:lnTo>
                    <a:pt x="10331" y="182455"/>
                  </a:lnTo>
                  <a:lnTo>
                    <a:pt x="14072" y="242073"/>
                  </a:lnTo>
                  <a:lnTo>
                    <a:pt x="18489" y="271538"/>
                  </a:lnTo>
                  <a:lnTo>
                    <a:pt x="22199" y="315641"/>
                  </a:lnTo>
                  <a:lnTo>
                    <a:pt x="24587" y="330331"/>
                  </a:lnTo>
                  <a:lnTo>
                    <a:pt x="27403" y="345019"/>
                  </a:lnTo>
                  <a:lnTo>
                    <a:pt x="31365" y="394918"/>
                  </a:lnTo>
                  <a:lnTo>
                    <a:pt x="33928" y="459018"/>
                  </a:lnTo>
                  <a:lnTo>
                    <a:pt x="36077" y="476080"/>
                  </a:lnTo>
                  <a:lnTo>
                    <a:pt x="38734" y="493571"/>
                  </a:lnTo>
                  <a:lnTo>
                    <a:pt x="44947" y="529320"/>
                  </a:lnTo>
                  <a:lnTo>
                    <a:pt x="48318" y="547418"/>
                  </a:lnTo>
                  <a:lnTo>
                    <a:pt x="52062" y="583840"/>
                  </a:lnTo>
                  <a:lnTo>
                    <a:pt x="54663" y="675406"/>
                  </a:lnTo>
                  <a:lnTo>
                    <a:pt x="58243" y="752055"/>
                  </a:lnTo>
                  <a:lnTo>
                    <a:pt x="62590" y="793062"/>
                  </a:lnTo>
                  <a:lnTo>
                    <a:pt x="65381" y="872497"/>
                  </a:lnTo>
                  <a:lnTo>
                    <a:pt x="65933" y="958516"/>
                  </a:lnTo>
                  <a:lnTo>
                    <a:pt x="69271" y="1002279"/>
                  </a:lnTo>
                  <a:lnTo>
                    <a:pt x="73609" y="1046200"/>
                  </a:lnTo>
                  <a:lnTo>
                    <a:pt x="77276" y="1112198"/>
                  </a:lnTo>
                  <a:lnTo>
                    <a:pt x="79657" y="1134211"/>
                  </a:lnTo>
                  <a:lnTo>
                    <a:pt x="82468" y="1156228"/>
                  </a:lnTo>
                  <a:lnTo>
                    <a:pt x="88205" y="1244309"/>
                  </a:lnTo>
                  <a:lnTo>
                    <a:pt x="90614" y="1266332"/>
                  </a:lnTo>
                  <a:lnTo>
                    <a:pt x="93444" y="1288354"/>
                  </a:lnTo>
                  <a:lnTo>
                    <a:pt x="97427" y="1354423"/>
                  </a:lnTo>
                  <a:lnTo>
                    <a:pt x="98773" y="1443738"/>
                  </a:lnTo>
                  <a:lnTo>
                    <a:pt x="99060" y="1562111"/>
                  </a:lnTo>
                  <a:lnTo>
                    <a:pt x="102347" y="1607008"/>
                  </a:lnTo>
                  <a:lnTo>
                    <a:pt x="106662" y="1652656"/>
                  </a:lnTo>
                  <a:lnTo>
                    <a:pt x="109092" y="1725282"/>
                  </a:lnTo>
                  <a:lnTo>
                    <a:pt x="109980" y="1838466"/>
                  </a:lnTo>
                  <a:lnTo>
                    <a:pt x="113318" y="1879508"/>
                  </a:lnTo>
                  <a:lnTo>
                    <a:pt x="117656" y="1919364"/>
                  </a:lnTo>
                  <a:lnTo>
                    <a:pt x="121322" y="1983075"/>
                  </a:lnTo>
                  <a:lnTo>
                    <a:pt x="123703" y="2004767"/>
                  </a:lnTo>
                  <a:lnTo>
                    <a:pt x="126515" y="2026569"/>
                  </a:lnTo>
                  <a:lnTo>
                    <a:pt x="130472" y="2086482"/>
                  </a:lnTo>
                  <a:lnTo>
                    <a:pt x="131919" y="2180020"/>
                  </a:lnTo>
                  <a:lnTo>
                    <a:pt x="132138" y="2831578"/>
                  </a:lnTo>
                  <a:lnTo>
                    <a:pt x="135401" y="2862089"/>
                  </a:lnTo>
                  <a:lnTo>
                    <a:pt x="139706" y="2891963"/>
                  </a:lnTo>
                  <a:lnTo>
                    <a:pt x="142848" y="2980427"/>
                  </a:lnTo>
                  <a:lnTo>
                    <a:pt x="143150" y="30391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815058" y="3435606"/>
              <a:ext cx="3105262" cy="66071"/>
            </a:xfrm>
            <a:custGeom>
              <a:avLst/>
              <a:gdLst/>
              <a:ahLst/>
              <a:cxnLst/>
              <a:rect l="0" t="0" r="0" b="0"/>
              <a:pathLst>
                <a:path w="3105262" h="66071">
                  <a:moveTo>
                    <a:pt x="0" y="66070"/>
                  </a:moveTo>
                  <a:lnTo>
                    <a:pt x="695856" y="66070"/>
                  </a:lnTo>
                  <a:lnTo>
                    <a:pt x="711053" y="64847"/>
                  </a:lnTo>
                  <a:lnTo>
                    <a:pt x="726077" y="62807"/>
                  </a:lnTo>
                  <a:lnTo>
                    <a:pt x="740988" y="60224"/>
                  </a:lnTo>
                  <a:lnTo>
                    <a:pt x="757046" y="58502"/>
                  </a:lnTo>
                  <a:lnTo>
                    <a:pt x="791202" y="56589"/>
                  </a:lnTo>
                  <a:lnTo>
                    <a:pt x="872478" y="55260"/>
                  </a:lnTo>
                  <a:lnTo>
                    <a:pt x="954447" y="53861"/>
                  </a:lnTo>
                  <a:lnTo>
                    <a:pt x="971538" y="51813"/>
                  </a:lnTo>
                  <a:lnTo>
                    <a:pt x="989051" y="49225"/>
                  </a:lnTo>
                  <a:lnTo>
                    <a:pt x="1006843" y="47499"/>
                  </a:lnTo>
                  <a:lnTo>
                    <a:pt x="1042926" y="45581"/>
                  </a:lnTo>
                  <a:lnTo>
                    <a:pt x="1130994" y="44249"/>
                  </a:lnTo>
                  <a:lnTo>
                    <a:pt x="1870291" y="44047"/>
                  </a:lnTo>
                  <a:lnTo>
                    <a:pt x="1886754" y="42823"/>
                  </a:lnTo>
                  <a:lnTo>
                    <a:pt x="1902625" y="40784"/>
                  </a:lnTo>
                  <a:lnTo>
                    <a:pt x="1918098" y="38201"/>
                  </a:lnTo>
                  <a:lnTo>
                    <a:pt x="1933308" y="36479"/>
                  </a:lnTo>
                  <a:lnTo>
                    <a:pt x="1963259" y="34566"/>
                  </a:lnTo>
                  <a:lnTo>
                    <a:pt x="2051780" y="33169"/>
                  </a:lnTo>
                  <a:lnTo>
                    <a:pt x="2270556" y="33036"/>
                  </a:lnTo>
                  <a:lnTo>
                    <a:pt x="2285738" y="31812"/>
                  </a:lnTo>
                  <a:lnTo>
                    <a:pt x="2300752" y="29773"/>
                  </a:lnTo>
                  <a:lnTo>
                    <a:pt x="2315655" y="27190"/>
                  </a:lnTo>
                  <a:lnTo>
                    <a:pt x="2330485" y="25468"/>
                  </a:lnTo>
                  <a:lnTo>
                    <a:pt x="2360013" y="23554"/>
                  </a:lnTo>
                  <a:lnTo>
                    <a:pt x="2415843" y="22477"/>
                  </a:lnTo>
                  <a:lnTo>
                    <a:pt x="2433982" y="21103"/>
                  </a:lnTo>
                  <a:lnTo>
                    <a:pt x="2450970" y="18962"/>
                  </a:lnTo>
                  <a:lnTo>
                    <a:pt x="2467188" y="16313"/>
                  </a:lnTo>
                  <a:lnTo>
                    <a:pt x="2486564" y="14546"/>
                  </a:lnTo>
                  <a:lnTo>
                    <a:pt x="2530933" y="12583"/>
                  </a:lnTo>
                  <a:lnTo>
                    <a:pt x="2620410" y="11322"/>
                  </a:lnTo>
                  <a:lnTo>
                    <a:pt x="3031780" y="11012"/>
                  </a:lnTo>
                  <a:lnTo>
                    <a:pt x="3045261" y="9789"/>
                  </a:lnTo>
                  <a:lnTo>
                    <a:pt x="310526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6338718" y="2074118"/>
              <a:ext cx="247150" cy="469553"/>
            </a:xfrm>
            <a:custGeom>
              <a:avLst/>
              <a:gdLst/>
              <a:ahLst/>
              <a:cxnLst/>
              <a:rect l="0" t="0" r="0" b="0"/>
              <a:pathLst>
                <a:path w="247150" h="469553">
                  <a:moveTo>
                    <a:pt x="92987" y="95159"/>
                  </a:moveTo>
                  <a:lnTo>
                    <a:pt x="81296" y="118541"/>
                  </a:lnTo>
                  <a:lnTo>
                    <a:pt x="77852" y="131547"/>
                  </a:lnTo>
                  <a:lnTo>
                    <a:pt x="75556" y="146335"/>
                  </a:lnTo>
                  <a:lnTo>
                    <a:pt x="74025" y="162311"/>
                  </a:lnTo>
                  <a:lnTo>
                    <a:pt x="71782" y="177856"/>
                  </a:lnTo>
                  <a:lnTo>
                    <a:pt x="69062" y="193113"/>
                  </a:lnTo>
                  <a:lnTo>
                    <a:pt x="66026" y="208178"/>
                  </a:lnTo>
                  <a:lnTo>
                    <a:pt x="59389" y="237968"/>
                  </a:lnTo>
                  <a:lnTo>
                    <a:pt x="45159" y="296970"/>
                  </a:lnTo>
                  <a:lnTo>
                    <a:pt x="41526" y="310451"/>
                  </a:lnTo>
                  <a:lnTo>
                    <a:pt x="34226" y="335218"/>
                  </a:lnTo>
                  <a:lnTo>
                    <a:pt x="19571" y="381026"/>
                  </a:lnTo>
                  <a:lnTo>
                    <a:pt x="12233" y="403290"/>
                  </a:lnTo>
                  <a:lnTo>
                    <a:pt x="8563" y="407025"/>
                  </a:lnTo>
                  <a:lnTo>
                    <a:pt x="4894" y="405844"/>
                  </a:lnTo>
                  <a:lnTo>
                    <a:pt x="1224" y="401386"/>
                  </a:lnTo>
                  <a:lnTo>
                    <a:pt x="0" y="388627"/>
                  </a:lnTo>
                  <a:lnTo>
                    <a:pt x="408" y="370332"/>
                  </a:lnTo>
                  <a:lnTo>
                    <a:pt x="1904" y="348348"/>
                  </a:lnTo>
                  <a:lnTo>
                    <a:pt x="3566" y="310870"/>
                  </a:lnTo>
                  <a:lnTo>
                    <a:pt x="4009" y="294024"/>
                  </a:lnTo>
                  <a:lnTo>
                    <a:pt x="6751" y="276676"/>
                  </a:lnTo>
                  <a:lnTo>
                    <a:pt x="11026" y="258993"/>
                  </a:lnTo>
                  <a:lnTo>
                    <a:pt x="16324" y="241087"/>
                  </a:lnTo>
                  <a:lnTo>
                    <a:pt x="21079" y="223032"/>
                  </a:lnTo>
                  <a:lnTo>
                    <a:pt x="29624" y="186657"/>
                  </a:lnTo>
                  <a:lnTo>
                    <a:pt x="34840" y="169617"/>
                  </a:lnTo>
                  <a:lnTo>
                    <a:pt x="40764" y="153362"/>
                  </a:lnTo>
                  <a:lnTo>
                    <a:pt x="47160" y="137631"/>
                  </a:lnTo>
                  <a:lnTo>
                    <a:pt x="53872" y="123474"/>
                  </a:lnTo>
                  <a:lnTo>
                    <a:pt x="60792" y="110365"/>
                  </a:lnTo>
                  <a:lnTo>
                    <a:pt x="67853" y="97955"/>
                  </a:lnTo>
                  <a:lnTo>
                    <a:pt x="73784" y="86012"/>
                  </a:lnTo>
                  <a:lnTo>
                    <a:pt x="78962" y="74379"/>
                  </a:lnTo>
                  <a:lnTo>
                    <a:pt x="83637" y="62953"/>
                  </a:lnTo>
                  <a:lnTo>
                    <a:pt x="89201" y="51665"/>
                  </a:lnTo>
                  <a:lnTo>
                    <a:pt x="95357" y="40469"/>
                  </a:lnTo>
                  <a:lnTo>
                    <a:pt x="101908" y="29335"/>
                  </a:lnTo>
                  <a:lnTo>
                    <a:pt x="109946" y="19465"/>
                  </a:lnTo>
                  <a:lnTo>
                    <a:pt x="118975" y="10438"/>
                  </a:lnTo>
                  <a:lnTo>
                    <a:pt x="128665" y="1973"/>
                  </a:lnTo>
                  <a:lnTo>
                    <a:pt x="137572" y="0"/>
                  </a:lnTo>
                  <a:lnTo>
                    <a:pt x="145957" y="2356"/>
                  </a:lnTo>
                  <a:lnTo>
                    <a:pt x="153994" y="7596"/>
                  </a:lnTo>
                  <a:lnTo>
                    <a:pt x="160576" y="14761"/>
                  </a:lnTo>
                  <a:lnTo>
                    <a:pt x="166188" y="23208"/>
                  </a:lnTo>
                  <a:lnTo>
                    <a:pt x="171152" y="32510"/>
                  </a:lnTo>
                  <a:lnTo>
                    <a:pt x="174461" y="43605"/>
                  </a:lnTo>
                  <a:lnTo>
                    <a:pt x="176668" y="55895"/>
                  </a:lnTo>
                  <a:lnTo>
                    <a:pt x="178138" y="68983"/>
                  </a:lnTo>
                  <a:lnTo>
                    <a:pt x="180342" y="82603"/>
                  </a:lnTo>
                  <a:lnTo>
                    <a:pt x="183035" y="96576"/>
                  </a:lnTo>
                  <a:lnTo>
                    <a:pt x="186054" y="110786"/>
                  </a:lnTo>
                  <a:lnTo>
                    <a:pt x="188066" y="125153"/>
                  </a:lnTo>
                  <a:lnTo>
                    <a:pt x="189408" y="139625"/>
                  </a:lnTo>
                  <a:lnTo>
                    <a:pt x="190302" y="154167"/>
                  </a:lnTo>
                  <a:lnTo>
                    <a:pt x="192122" y="169979"/>
                  </a:lnTo>
                  <a:lnTo>
                    <a:pt x="194559" y="186639"/>
                  </a:lnTo>
                  <a:lnTo>
                    <a:pt x="197407" y="203862"/>
                  </a:lnTo>
                  <a:lnTo>
                    <a:pt x="199306" y="221462"/>
                  </a:lnTo>
                  <a:lnTo>
                    <a:pt x="200571" y="239313"/>
                  </a:lnTo>
                  <a:lnTo>
                    <a:pt x="201416" y="257331"/>
                  </a:lnTo>
                  <a:lnTo>
                    <a:pt x="203202" y="274237"/>
                  </a:lnTo>
                  <a:lnTo>
                    <a:pt x="205616" y="290402"/>
                  </a:lnTo>
                  <a:lnTo>
                    <a:pt x="208449" y="306072"/>
                  </a:lnTo>
                  <a:lnTo>
                    <a:pt x="211561" y="321413"/>
                  </a:lnTo>
                  <a:lnTo>
                    <a:pt x="218281" y="351510"/>
                  </a:lnTo>
                  <a:lnTo>
                    <a:pt x="247149" y="46955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376647" y="2269912"/>
              <a:ext cx="154163" cy="9482"/>
            </a:xfrm>
            <a:custGeom>
              <a:avLst/>
              <a:gdLst/>
              <a:ahLst/>
              <a:cxnLst/>
              <a:rect l="0" t="0" r="0" b="0"/>
              <a:pathLst>
                <a:path w="154163" h="9482">
                  <a:moveTo>
                    <a:pt x="0" y="9481"/>
                  </a:moveTo>
                  <a:lnTo>
                    <a:pt x="17537" y="3635"/>
                  </a:lnTo>
                  <a:lnTo>
                    <a:pt x="30044" y="1913"/>
                  </a:lnTo>
                  <a:lnTo>
                    <a:pt x="45724" y="765"/>
                  </a:lnTo>
                  <a:lnTo>
                    <a:pt x="63517" y="0"/>
                  </a:lnTo>
                  <a:lnTo>
                    <a:pt x="81497" y="713"/>
                  </a:lnTo>
                  <a:lnTo>
                    <a:pt x="99601" y="2412"/>
                  </a:lnTo>
                  <a:lnTo>
                    <a:pt x="154162" y="948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8138497" y="3721907"/>
              <a:ext cx="44047" cy="308325"/>
            </a:xfrm>
            <a:custGeom>
              <a:avLst/>
              <a:gdLst/>
              <a:ahLst/>
              <a:cxnLst/>
              <a:rect l="0" t="0" r="0" b="0"/>
              <a:pathLst>
                <a:path w="44047" h="308325">
                  <a:moveTo>
                    <a:pt x="44046" y="0"/>
                  </a:moveTo>
                  <a:lnTo>
                    <a:pt x="44046" y="101441"/>
                  </a:lnTo>
                  <a:lnTo>
                    <a:pt x="42823" y="120238"/>
                  </a:lnTo>
                  <a:lnTo>
                    <a:pt x="40784" y="137663"/>
                  </a:lnTo>
                  <a:lnTo>
                    <a:pt x="38201" y="154175"/>
                  </a:lnTo>
                  <a:lnTo>
                    <a:pt x="35256" y="168852"/>
                  </a:lnTo>
                  <a:lnTo>
                    <a:pt x="32068" y="182308"/>
                  </a:lnTo>
                  <a:lnTo>
                    <a:pt x="28719" y="194949"/>
                  </a:lnTo>
                  <a:lnTo>
                    <a:pt x="21737" y="218783"/>
                  </a:lnTo>
                  <a:lnTo>
                    <a:pt x="18162" y="230277"/>
                  </a:lnTo>
                  <a:lnTo>
                    <a:pt x="10927" y="256100"/>
                  </a:lnTo>
                  <a:lnTo>
                    <a:pt x="0" y="30832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149509" y="3655838"/>
              <a:ext cx="218861" cy="418343"/>
            </a:xfrm>
            <a:custGeom>
              <a:avLst/>
              <a:gdLst/>
              <a:ahLst/>
              <a:cxnLst/>
              <a:rect l="0" t="0" r="0" b="0"/>
              <a:pathLst>
                <a:path w="218861" h="418343">
                  <a:moveTo>
                    <a:pt x="77081" y="0"/>
                  </a:moveTo>
                  <a:lnTo>
                    <a:pt x="106309" y="5845"/>
                  </a:lnTo>
                  <a:lnTo>
                    <a:pt x="118589" y="10014"/>
                  </a:lnTo>
                  <a:lnTo>
                    <a:pt x="130447" y="15241"/>
                  </a:lnTo>
                  <a:lnTo>
                    <a:pt x="142022" y="21172"/>
                  </a:lnTo>
                  <a:lnTo>
                    <a:pt x="152186" y="27573"/>
                  </a:lnTo>
                  <a:lnTo>
                    <a:pt x="161410" y="34288"/>
                  </a:lnTo>
                  <a:lnTo>
                    <a:pt x="170005" y="41211"/>
                  </a:lnTo>
                  <a:lnTo>
                    <a:pt x="178182" y="48273"/>
                  </a:lnTo>
                  <a:lnTo>
                    <a:pt x="186081" y="55429"/>
                  </a:lnTo>
                  <a:lnTo>
                    <a:pt x="201383" y="69905"/>
                  </a:lnTo>
                  <a:lnTo>
                    <a:pt x="216340" y="84495"/>
                  </a:lnTo>
                  <a:lnTo>
                    <a:pt x="218860" y="93035"/>
                  </a:lnTo>
                  <a:lnTo>
                    <a:pt x="218094" y="102399"/>
                  </a:lnTo>
                  <a:lnTo>
                    <a:pt x="215136" y="112312"/>
                  </a:lnTo>
                  <a:lnTo>
                    <a:pt x="207046" y="118921"/>
                  </a:lnTo>
                  <a:lnTo>
                    <a:pt x="195535" y="123327"/>
                  </a:lnTo>
                  <a:lnTo>
                    <a:pt x="181745" y="126264"/>
                  </a:lnTo>
                  <a:lnTo>
                    <a:pt x="166433" y="126999"/>
                  </a:lnTo>
                  <a:lnTo>
                    <a:pt x="150107" y="126265"/>
                  </a:lnTo>
                  <a:lnTo>
                    <a:pt x="133106" y="124552"/>
                  </a:lnTo>
                  <a:lnTo>
                    <a:pt x="116878" y="124634"/>
                  </a:lnTo>
                  <a:lnTo>
                    <a:pt x="101165" y="125912"/>
                  </a:lnTo>
                  <a:lnTo>
                    <a:pt x="85796" y="127988"/>
                  </a:lnTo>
                  <a:lnTo>
                    <a:pt x="76774" y="133042"/>
                  </a:lnTo>
                  <a:lnTo>
                    <a:pt x="71982" y="140082"/>
                  </a:lnTo>
                  <a:lnTo>
                    <a:pt x="70011" y="148446"/>
                  </a:lnTo>
                  <a:lnTo>
                    <a:pt x="71145" y="156468"/>
                  </a:lnTo>
                  <a:lnTo>
                    <a:pt x="74347" y="164264"/>
                  </a:lnTo>
                  <a:lnTo>
                    <a:pt x="78929" y="171908"/>
                  </a:lnTo>
                  <a:lnTo>
                    <a:pt x="90545" y="190190"/>
                  </a:lnTo>
                  <a:lnTo>
                    <a:pt x="97069" y="200204"/>
                  </a:lnTo>
                  <a:lnTo>
                    <a:pt x="105088" y="210550"/>
                  </a:lnTo>
                  <a:lnTo>
                    <a:pt x="114105" y="221118"/>
                  </a:lnTo>
                  <a:lnTo>
                    <a:pt x="123787" y="231834"/>
                  </a:lnTo>
                  <a:lnTo>
                    <a:pt x="132688" y="242648"/>
                  </a:lnTo>
                  <a:lnTo>
                    <a:pt x="141070" y="253528"/>
                  </a:lnTo>
                  <a:lnTo>
                    <a:pt x="149104" y="264452"/>
                  </a:lnTo>
                  <a:lnTo>
                    <a:pt x="164557" y="286378"/>
                  </a:lnTo>
                  <a:lnTo>
                    <a:pt x="172103" y="297364"/>
                  </a:lnTo>
                  <a:lnTo>
                    <a:pt x="190276" y="325883"/>
                  </a:lnTo>
                  <a:lnTo>
                    <a:pt x="200261" y="342053"/>
                  </a:lnTo>
                  <a:lnTo>
                    <a:pt x="205694" y="356503"/>
                  </a:lnTo>
                  <a:lnTo>
                    <a:pt x="208093" y="369808"/>
                  </a:lnTo>
                  <a:lnTo>
                    <a:pt x="208469" y="382348"/>
                  </a:lnTo>
                  <a:lnTo>
                    <a:pt x="203825" y="393155"/>
                  </a:lnTo>
                  <a:lnTo>
                    <a:pt x="195835" y="402806"/>
                  </a:lnTo>
                  <a:lnTo>
                    <a:pt x="185615" y="411688"/>
                  </a:lnTo>
                  <a:lnTo>
                    <a:pt x="172683" y="416385"/>
                  </a:lnTo>
                  <a:lnTo>
                    <a:pt x="157945" y="418293"/>
                  </a:lnTo>
                  <a:lnTo>
                    <a:pt x="142002" y="418342"/>
                  </a:lnTo>
                  <a:lnTo>
                    <a:pt x="125256" y="414704"/>
                  </a:lnTo>
                  <a:lnTo>
                    <a:pt x="107974" y="408608"/>
                  </a:lnTo>
                  <a:lnTo>
                    <a:pt x="90335" y="400874"/>
                  </a:lnTo>
                  <a:lnTo>
                    <a:pt x="74906" y="393270"/>
                  </a:lnTo>
                  <a:lnTo>
                    <a:pt x="60948" y="385754"/>
                  </a:lnTo>
                  <a:lnTo>
                    <a:pt x="47973" y="378297"/>
                  </a:lnTo>
                  <a:lnTo>
                    <a:pt x="36876" y="369655"/>
                  </a:lnTo>
                  <a:lnTo>
                    <a:pt x="27031" y="360222"/>
                  </a:lnTo>
                  <a:lnTo>
                    <a:pt x="0" y="3303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7576908" y="1200260"/>
              <a:ext cx="11012" cy="1"/>
            </a:xfrm>
            <a:custGeom>
              <a:avLst/>
              <a:gdLst/>
              <a:ahLst/>
              <a:cxnLst/>
              <a:rect l="0" t="0" r="0" b="0"/>
              <a:pathLst>
                <a:path w="11012" h="1">
                  <a:moveTo>
                    <a:pt x="0" y="0"/>
                  </a:moveTo>
                  <a:lnTo>
                    <a:pt x="1101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7620954" y="1211271"/>
              <a:ext cx="1167226" cy="2301417"/>
            </a:xfrm>
            <a:custGeom>
              <a:avLst/>
              <a:gdLst/>
              <a:ahLst/>
              <a:cxnLst/>
              <a:rect l="0" t="0" r="0" b="0"/>
              <a:pathLst>
                <a:path w="1167226" h="2301417">
                  <a:moveTo>
                    <a:pt x="0" y="0"/>
                  </a:moveTo>
                  <a:lnTo>
                    <a:pt x="20005" y="56347"/>
                  </a:lnTo>
                  <a:lnTo>
                    <a:pt x="52089" y="110286"/>
                  </a:lnTo>
                  <a:lnTo>
                    <a:pt x="88185" y="173912"/>
                  </a:lnTo>
                  <a:lnTo>
                    <a:pt x="117475" y="219782"/>
                  </a:lnTo>
                  <a:lnTo>
                    <a:pt x="146824" y="270533"/>
                  </a:lnTo>
                  <a:lnTo>
                    <a:pt x="176186" y="309922"/>
                  </a:lnTo>
                  <a:lnTo>
                    <a:pt x="189644" y="331057"/>
                  </a:lnTo>
                  <a:lnTo>
                    <a:pt x="205323" y="362369"/>
                  </a:lnTo>
                  <a:lnTo>
                    <a:pt x="228660" y="398754"/>
                  </a:lnTo>
                  <a:lnTo>
                    <a:pt x="238660" y="418255"/>
                  </a:lnTo>
                  <a:lnTo>
                    <a:pt x="261755" y="453975"/>
                  </a:lnTo>
                  <a:lnTo>
                    <a:pt x="292312" y="509308"/>
                  </a:lnTo>
                  <a:lnTo>
                    <a:pt x="328272" y="568075"/>
                  </a:lnTo>
                  <a:lnTo>
                    <a:pt x="348492" y="604295"/>
                  </a:lnTo>
                  <a:lnTo>
                    <a:pt x="379003" y="660517"/>
                  </a:lnTo>
                  <a:lnTo>
                    <a:pt x="404351" y="704705"/>
                  </a:lnTo>
                  <a:lnTo>
                    <a:pt x="432443" y="774069"/>
                  </a:lnTo>
                  <a:lnTo>
                    <a:pt x="445462" y="799175"/>
                  </a:lnTo>
                  <a:lnTo>
                    <a:pt x="465326" y="829514"/>
                  </a:lnTo>
                  <a:lnTo>
                    <a:pt x="487587" y="890725"/>
                  </a:lnTo>
                  <a:lnTo>
                    <a:pt x="518432" y="946835"/>
                  </a:lnTo>
                  <a:lnTo>
                    <a:pt x="531397" y="970170"/>
                  </a:lnTo>
                  <a:lnTo>
                    <a:pt x="559502" y="1033547"/>
                  </a:lnTo>
                  <a:lnTo>
                    <a:pt x="591571" y="1098658"/>
                  </a:lnTo>
                  <a:lnTo>
                    <a:pt x="619643" y="1167006"/>
                  </a:lnTo>
                  <a:lnTo>
                    <a:pt x="631437" y="1190375"/>
                  </a:lnTo>
                  <a:lnTo>
                    <a:pt x="652241" y="1241991"/>
                  </a:lnTo>
                  <a:lnTo>
                    <a:pt x="685238" y="1313435"/>
                  </a:lnTo>
                  <a:lnTo>
                    <a:pt x="712186" y="1376622"/>
                  </a:lnTo>
                  <a:lnTo>
                    <a:pt x="739767" y="1440846"/>
                  </a:lnTo>
                  <a:lnTo>
                    <a:pt x="772801" y="1508438"/>
                  </a:lnTo>
                  <a:lnTo>
                    <a:pt x="796356" y="1574640"/>
                  </a:lnTo>
                  <a:lnTo>
                    <a:pt x="823552" y="1638425"/>
                  </a:lnTo>
                  <a:lnTo>
                    <a:pt x="839455" y="1673077"/>
                  </a:lnTo>
                  <a:lnTo>
                    <a:pt x="851482" y="1696702"/>
                  </a:lnTo>
                  <a:lnTo>
                    <a:pt x="873090" y="1760280"/>
                  </a:lnTo>
                  <a:lnTo>
                    <a:pt x="903849" y="1816701"/>
                  </a:lnTo>
                  <a:lnTo>
                    <a:pt x="932491" y="1872605"/>
                  </a:lnTo>
                  <a:lnTo>
                    <a:pt x="957062" y="1936669"/>
                  </a:lnTo>
                  <a:lnTo>
                    <a:pt x="975263" y="1977190"/>
                  </a:lnTo>
                  <a:lnTo>
                    <a:pt x="1008452" y="2039843"/>
                  </a:lnTo>
                  <a:lnTo>
                    <a:pt x="1044915" y="2099347"/>
                  </a:lnTo>
                  <a:lnTo>
                    <a:pt x="1076515" y="2167077"/>
                  </a:lnTo>
                  <a:lnTo>
                    <a:pt x="1112306" y="2220783"/>
                  </a:lnTo>
                  <a:lnTo>
                    <a:pt x="1134232" y="2248568"/>
                  </a:lnTo>
                  <a:lnTo>
                    <a:pt x="1167225" y="23014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5826069" y="3490664"/>
              <a:ext cx="1938037" cy="693730"/>
            </a:xfrm>
            <a:custGeom>
              <a:avLst/>
              <a:gdLst/>
              <a:ahLst/>
              <a:cxnLst/>
              <a:rect l="0" t="0" r="0" b="0"/>
              <a:pathLst>
                <a:path w="1938037" h="693730">
                  <a:moveTo>
                    <a:pt x="1938036" y="0"/>
                  </a:moveTo>
                  <a:lnTo>
                    <a:pt x="1882575" y="15327"/>
                  </a:lnTo>
                  <a:lnTo>
                    <a:pt x="1828837" y="30716"/>
                  </a:lnTo>
                  <a:lnTo>
                    <a:pt x="1778300" y="49205"/>
                  </a:lnTo>
                  <a:lnTo>
                    <a:pt x="1727028" y="68957"/>
                  </a:lnTo>
                  <a:lnTo>
                    <a:pt x="1669054" y="90476"/>
                  </a:lnTo>
                  <a:lnTo>
                    <a:pt x="1620569" y="107560"/>
                  </a:lnTo>
                  <a:lnTo>
                    <a:pt x="1553103" y="128132"/>
                  </a:lnTo>
                  <a:lnTo>
                    <a:pt x="1500203" y="143084"/>
                  </a:lnTo>
                  <a:lnTo>
                    <a:pt x="1448200" y="157819"/>
                  </a:lnTo>
                  <a:lnTo>
                    <a:pt x="1273658" y="201879"/>
                  </a:lnTo>
                  <a:lnTo>
                    <a:pt x="1229621" y="218736"/>
                  </a:lnTo>
                  <a:lnTo>
                    <a:pt x="1170896" y="237564"/>
                  </a:lnTo>
                  <a:lnTo>
                    <a:pt x="1112168" y="256327"/>
                  </a:lnTo>
                  <a:lnTo>
                    <a:pt x="1053440" y="277389"/>
                  </a:lnTo>
                  <a:lnTo>
                    <a:pt x="994712" y="294555"/>
                  </a:lnTo>
                  <a:lnTo>
                    <a:pt x="950666" y="312129"/>
                  </a:lnTo>
                  <a:lnTo>
                    <a:pt x="891937" y="332911"/>
                  </a:lnTo>
                  <a:lnTo>
                    <a:pt x="844628" y="349867"/>
                  </a:lnTo>
                  <a:lnTo>
                    <a:pt x="795129" y="365903"/>
                  </a:lnTo>
                  <a:lnTo>
                    <a:pt x="746204" y="382889"/>
                  </a:lnTo>
                  <a:lnTo>
                    <a:pt x="696227" y="398934"/>
                  </a:lnTo>
                  <a:lnTo>
                    <a:pt x="650423" y="415923"/>
                  </a:lnTo>
                  <a:lnTo>
                    <a:pt x="605856" y="431968"/>
                  </a:lnTo>
                  <a:lnTo>
                    <a:pt x="546951" y="453467"/>
                  </a:lnTo>
                  <a:lnTo>
                    <a:pt x="502875" y="471505"/>
                  </a:lnTo>
                  <a:lnTo>
                    <a:pt x="458819" y="492347"/>
                  </a:lnTo>
                  <a:lnTo>
                    <a:pt x="394121" y="519905"/>
                  </a:lnTo>
                  <a:lnTo>
                    <a:pt x="351690" y="540266"/>
                  </a:lnTo>
                  <a:lnTo>
                    <a:pt x="311385" y="558535"/>
                  </a:lnTo>
                  <a:lnTo>
                    <a:pt x="276196" y="574959"/>
                  </a:lnTo>
                  <a:lnTo>
                    <a:pt x="252446" y="587108"/>
                  </a:lnTo>
                  <a:lnTo>
                    <a:pt x="200584" y="608139"/>
                  </a:lnTo>
                  <a:lnTo>
                    <a:pt x="154631" y="629649"/>
                  </a:lnTo>
                  <a:lnTo>
                    <a:pt x="111432" y="646903"/>
                  </a:lnTo>
                  <a:lnTo>
                    <a:pt x="82230" y="664493"/>
                  </a:lnTo>
                  <a:lnTo>
                    <a:pt x="0" y="6937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8325694" y="1816907"/>
              <a:ext cx="22024" cy="165174"/>
            </a:xfrm>
            <a:custGeom>
              <a:avLst/>
              <a:gdLst/>
              <a:ahLst/>
              <a:cxnLst/>
              <a:rect l="0" t="0" r="0" b="0"/>
              <a:pathLst>
                <a:path w="22024" h="165174">
                  <a:moveTo>
                    <a:pt x="22023" y="0"/>
                  </a:moveTo>
                  <a:lnTo>
                    <a:pt x="16178" y="17537"/>
                  </a:lnTo>
                  <a:lnTo>
                    <a:pt x="14455" y="28821"/>
                  </a:lnTo>
                  <a:lnTo>
                    <a:pt x="13307" y="42460"/>
                  </a:lnTo>
                  <a:lnTo>
                    <a:pt x="12542" y="57671"/>
                  </a:lnTo>
                  <a:lnTo>
                    <a:pt x="10808" y="72706"/>
                  </a:lnTo>
                  <a:lnTo>
                    <a:pt x="8429" y="87623"/>
                  </a:lnTo>
                  <a:lnTo>
                    <a:pt x="0" y="16517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7907255" y="2570361"/>
              <a:ext cx="231243" cy="215564"/>
            </a:xfrm>
            <a:custGeom>
              <a:avLst/>
              <a:gdLst/>
              <a:ahLst/>
              <a:cxnLst/>
              <a:rect l="0" t="0" r="0" b="0"/>
              <a:pathLst>
                <a:path w="231243" h="215564">
                  <a:moveTo>
                    <a:pt x="0" y="6344"/>
                  </a:moveTo>
                  <a:lnTo>
                    <a:pt x="23383" y="498"/>
                  </a:lnTo>
                  <a:lnTo>
                    <a:pt x="36388" y="0"/>
                  </a:lnTo>
                  <a:lnTo>
                    <a:pt x="51176" y="891"/>
                  </a:lnTo>
                  <a:lnTo>
                    <a:pt x="67152" y="2709"/>
                  </a:lnTo>
                  <a:lnTo>
                    <a:pt x="81472" y="6367"/>
                  </a:lnTo>
                  <a:lnTo>
                    <a:pt x="94690" y="11254"/>
                  </a:lnTo>
                  <a:lnTo>
                    <a:pt x="107173" y="16958"/>
                  </a:lnTo>
                  <a:lnTo>
                    <a:pt x="117941" y="24431"/>
                  </a:lnTo>
                  <a:lnTo>
                    <a:pt x="127568" y="33084"/>
                  </a:lnTo>
                  <a:lnTo>
                    <a:pt x="136433" y="42523"/>
                  </a:lnTo>
                  <a:lnTo>
                    <a:pt x="141118" y="52487"/>
                  </a:lnTo>
                  <a:lnTo>
                    <a:pt x="143019" y="62799"/>
                  </a:lnTo>
                  <a:lnTo>
                    <a:pt x="143062" y="73345"/>
                  </a:lnTo>
                  <a:lnTo>
                    <a:pt x="139422" y="84046"/>
                  </a:lnTo>
                  <a:lnTo>
                    <a:pt x="133323" y="94850"/>
                  </a:lnTo>
                  <a:lnTo>
                    <a:pt x="125588" y="105724"/>
                  </a:lnTo>
                  <a:lnTo>
                    <a:pt x="116759" y="116643"/>
                  </a:lnTo>
                  <a:lnTo>
                    <a:pt x="107204" y="127594"/>
                  </a:lnTo>
                  <a:lnTo>
                    <a:pt x="97163" y="138564"/>
                  </a:lnTo>
                  <a:lnTo>
                    <a:pt x="86798" y="148325"/>
                  </a:lnTo>
                  <a:lnTo>
                    <a:pt x="76218" y="157279"/>
                  </a:lnTo>
                  <a:lnTo>
                    <a:pt x="65494" y="165696"/>
                  </a:lnTo>
                  <a:lnTo>
                    <a:pt x="55898" y="173754"/>
                  </a:lnTo>
                  <a:lnTo>
                    <a:pt x="47053" y="181573"/>
                  </a:lnTo>
                  <a:lnTo>
                    <a:pt x="38710" y="189232"/>
                  </a:lnTo>
                  <a:lnTo>
                    <a:pt x="38041" y="194339"/>
                  </a:lnTo>
                  <a:lnTo>
                    <a:pt x="42489" y="197743"/>
                  </a:lnTo>
                  <a:lnTo>
                    <a:pt x="50349" y="200013"/>
                  </a:lnTo>
                  <a:lnTo>
                    <a:pt x="62930" y="201526"/>
                  </a:lnTo>
                  <a:lnTo>
                    <a:pt x="78659" y="202535"/>
                  </a:lnTo>
                  <a:lnTo>
                    <a:pt x="96485" y="203207"/>
                  </a:lnTo>
                  <a:lnTo>
                    <a:pt x="156648" y="204153"/>
                  </a:lnTo>
                  <a:lnTo>
                    <a:pt x="174172" y="205510"/>
                  </a:lnTo>
                  <a:lnTo>
                    <a:pt x="189525" y="207637"/>
                  </a:lnTo>
                  <a:lnTo>
                    <a:pt x="231242" y="215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6299567" y="3649992"/>
              <a:ext cx="203168" cy="156780"/>
            </a:xfrm>
            <a:custGeom>
              <a:avLst/>
              <a:gdLst/>
              <a:ahLst/>
              <a:cxnLst/>
              <a:rect l="0" t="0" r="0" b="0"/>
              <a:pathLst>
                <a:path w="203168" h="156780">
                  <a:moveTo>
                    <a:pt x="154162" y="5846"/>
                  </a:moveTo>
                  <a:lnTo>
                    <a:pt x="171698" y="0"/>
                  </a:lnTo>
                  <a:lnTo>
                    <a:pt x="180535" y="725"/>
                  </a:lnTo>
                  <a:lnTo>
                    <a:pt x="190096" y="3655"/>
                  </a:lnTo>
                  <a:lnTo>
                    <a:pt x="200141" y="8056"/>
                  </a:lnTo>
                  <a:lnTo>
                    <a:pt x="203167" y="14660"/>
                  </a:lnTo>
                  <a:lnTo>
                    <a:pt x="201514" y="22734"/>
                  </a:lnTo>
                  <a:lnTo>
                    <a:pt x="196741" y="31786"/>
                  </a:lnTo>
                  <a:lnTo>
                    <a:pt x="188666" y="37822"/>
                  </a:lnTo>
                  <a:lnTo>
                    <a:pt x="178387" y="41845"/>
                  </a:lnTo>
                  <a:lnTo>
                    <a:pt x="166642" y="44528"/>
                  </a:lnTo>
                  <a:lnTo>
                    <a:pt x="155141" y="47539"/>
                  </a:lnTo>
                  <a:lnTo>
                    <a:pt x="143803" y="50770"/>
                  </a:lnTo>
                  <a:lnTo>
                    <a:pt x="132574" y="54148"/>
                  </a:lnTo>
                  <a:lnTo>
                    <a:pt x="127535" y="58847"/>
                  </a:lnTo>
                  <a:lnTo>
                    <a:pt x="126622" y="64427"/>
                  </a:lnTo>
                  <a:lnTo>
                    <a:pt x="128461" y="70593"/>
                  </a:lnTo>
                  <a:lnTo>
                    <a:pt x="133357" y="75928"/>
                  </a:lnTo>
                  <a:lnTo>
                    <a:pt x="140292" y="80708"/>
                  </a:lnTo>
                  <a:lnTo>
                    <a:pt x="148585" y="85118"/>
                  </a:lnTo>
                  <a:lnTo>
                    <a:pt x="156562" y="90505"/>
                  </a:lnTo>
                  <a:lnTo>
                    <a:pt x="164326" y="96543"/>
                  </a:lnTo>
                  <a:lnTo>
                    <a:pt x="171949" y="103016"/>
                  </a:lnTo>
                  <a:lnTo>
                    <a:pt x="174585" y="111002"/>
                  </a:lnTo>
                  <a:lnTo>
                    <a:pt x="173894" y="119996"/>
                  </a:lnTo>
                  <a:lnTo>
                    <a:pt x="170987" y="129662"/>
                  </a:lnTo>
                  <a:lnTo>
                    <a:pt x="164155" y="137331"/>
                  </a:lnTo>
                  <a:lnTo>
                    <a:pt x="154706" y="143666"/>
                  </a:lnTo>
                  <a:lnTo>
                    <a:pt x="143513" y="149113"/>
                  </a:lnTo>
                  <a:lnTo>
                    <a:pt x="131157" y="152745"/>
                  </a:lnTo>
                  <a:lnTo>
                    <a:pt x="118025" y="155166"/>
                  </a:lnTo>
                  <a:lnTo>
                    <a:pt x="104377" y="156779"/>
                  </a:lnTo>
                  <a:lnTo>
                    <a:pt x="91608" y="156632"/>
                  </a:lnTo>
                  <a:lnTo>
                    <a:pt x="79425" y="155310"/>
                  </a:lnTo>
                  <a:lnTo>
                    <a:pt x="67631" y="153206"/>
                  </a:lnTo>
                  <a:lnTo>
                    <a:pt x="54876" y="151803"/>
                  </a:lnTo>
                  <a:lnTo>
                    <a:pt x="41478" y="150867"/>
                  </a:lnTo>
                  <a:lnTo>
                    <a:pt x="0" y="14899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649008" y="3843034"/>
              <a:ext cx="201138" cy="121128"/>
            </a:xfrm>
            <a:custGeom>
              <a:avLst/>
              <a:gdLst/>
              <a:ahLst/>
              <a:cxnLst/>
              <a:rect l="0" t="0" r="0" b="0"/>
              <a:pathLst>
                <a:path w="201138" h="121128">
                  <a:moveTo>
                    <a:pt x="57987" y="0"/>
                  </a:moveTo>
                  <a:lnTo>
                    <a:pt x="46295" y="23383"/>
                  </a:lnTo>
                  <a:lnTo>
                    <a:pt x="40404" y="32718"/>
                  </a:lnTo>
                  <a:lnTo>
                    <a:pt x="34029" y="41388"/>
                  </a:lnTo>
                  <a:lnTo>
                    <a:pt x="27333" y="49615"/>
                  </a:lnTo>
                  <a:lnTo>
                    <a:pt x="19198" y="56323"/>
                  </a:lnTo>
                  <a:lnTo>
                    <a:pt x="10104" y="62019"/>
                  </a:lnTo>
                  <a:lnTo>
                    <a:pt x="371" y="67040"/>
                  </a:lnTo>
                  <a:lnTo>
                    <a:pt x="0" y="71610"/>
                  </a:lnTo>
                  <a:lnTo>
                    <a:pt x="5871" y="75881"/>
                  </a:lnTo>
                  <a:lnTo>
                    <a:pt x="15902" y="79951"/>
                  </a:lnTo>
                  <a:lnTo>
                    <a:pt x="26259" y="83889"/>
                  </a:lnTo>
                  <a:lnTo>
                    <a:pt x="47556" y="91526"/>
                  </a:lnTo>
                  <a:lnTo>
                    <a:pt x="59598" y="95276"/>
                  </a:lnTo>
                  <a:lnTo>
                    <a:pt x="86028" y="102705"/>
                  </a:lnTo>
                  <a:lnTo>
                    <a:pt x="102375" y="105175"/>
                  </a:lnTo>
                  <a:lnTo>
                    <a:pt x="120613" y="106822"/>
                  </a:lnTo>
                  <a:lnTo>
                    <a:pt x="201137" y="1211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6729017" y="3821011"/>
              <a:ext cx="154163" cy="341359"/>
            </a:xfrm>
            <a:custGeom>
              <a:avLst/>
              <a:gdLst/>
              <a:ahLst/>
              <a:cxnLst/>
              <a:rect l="0" t="0" r="0" b="0"/>
              <a:pathLst>
                <a:path w="154163" h="341359">
                  <a:moveTo>
                    <a:pt x="154162" y="0"/>
                  </a:moveTo>
                  <a:lnTo>
                    <a:pt x="130780" y="35074"/>
                  </a:lnTo>
                  <a:lnTo>
                    <a:pt x="121445" y="52747"/>
                  </a:lnTo>
                  <a:lnTo>
                    <a:pt x="112775" y="71870"/>
                  </a:lnTo>
                  <a:lnTo>
                    <a:pt x="104548" y="91960"/>
                  </a:lnTo>
                  <a:lnTo>
                    <a:pt x="95392" y="111470"/>
                  </a:lnTo>
                  <a:lnTo>
                    <a:pt x="85618" y="130595"/>
                  </a:lnTo>
                  <a:lnTo>
                    <a:pt x="75432" y="149462"/>
                  </a:lnTo>
                  <a:lnTo>
                    <a:pt x="66193" y="169381"/>
                  </a:lnTo>
                  <a:lnTo>
                    <a:pt x="57588" y="190002"/>
                  </a:lnTo>
                  <a:lnTo>
                    <a:pt x="0" y="3413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7800" y="508000"/>
            <a:ext cx="9474200" cy="1200329"/>
          </a:xfrm>
          <a:prstGeom prst="rect">
            <a:avLst/>
          </a:prstGeom>
          <a:noFill/>
        </p:spPr>
        <p:txBody>
          <a:bodyPr vert="horz" rtlCol="0">
            <a:spAutoFit/>
          </a:bodyPr>
          <a:lstStyle/>
          <a:p>
            <a:r>
              <a:rPr lang="en-US" smtClean="0">
                <a:solidFill>
                  <a:srgbClr val="000000"/>
                </a:solidFill>
                <a:latin typeface="Arial - 24"/>
              </a:rPr>
              <a:t>Groups:</a:t>
            </a:r>
          </a:p>
          <a:p>
            <a:endParaRPr lang="en-US" smtClean="0">
              <a:solidFill>
                <a:srgbClr val="000000"/>
              </a:solidFill>
              <a:latin typeface="Arial - 24"/>
            </a:endParaRPr>
          </a:p>
          <a:p>
            <a:r>
              <a:rPr lang="en-US" smtClean="0">
                <a:solidFill>
                  <a:srgbClr val="000000"/>
                </a:solidFill>
                <a:latin typeface="Arial - 24"/>
              </a:rPr>
              <a:t>What does this picture mean in relation to what we just discussed about Pythagorean's theorem.</a:t>
            </a:r>
            <a:endParaRPr lang="en-US">
              <a:solidFill>
                <a:srgbClr val="000000"/>
              </a:solidFill>
              <a:latin typeface="Arial - 24"/>
            </a:endParaRPr>
          </a:p>
        </p:txBody>
      </p:sp>
      <p:pic>
        <p:nvPicPr>
          <p:cNvPr id="3" name="Picture 2" descr="pythgrn[1].gif"/>
          <p:cNvPicPr>
            <a:picLocks/>
          </p:cNvPicPr>
          <p:nvPr/>
        </p:nvPicPr>
        <p:blipFill>
          <a:blip r:embed="rId3" cstate="print"/>
          <a:stretch>
            <a:fillRect/>
          </a:stretch>
        </p:blipFill>
        <p:spPr>
          <a:xfrm>
            <a:off x="2813050" y="2184400"/>
            <a:ext cx="3043173" cy="3379215"/>
          </a:xfrm>
          <a:prstGeom prst="rect">
            <a:avLst/>
          </a:prstGeom>
          <a:solidFill>
            <a:scrgbClr r="0" g="0" b="0">
              <a:alpha val="0"/>
            </a:scrgbClr>
          </a:solidFill>
        </p:spPr>
      </p:pic>
      <p:sp>
        <p:nvSpPr>
          <p:cNvPr id="4" name="Freeform 3"/>
          <p:cNvSpPr/>
          <p:nvPr/>
        </p:nvSpPr>
        <p:spPr>
          <a:xfrm>
            <a:off x="3843989" y="3806843"/>
            <a:ext cx="155234" cy="138171"/>
          </a:xfrm>
          <a:custGeom>
            <a:avLst/>
            <a:gdLst/>
            <a:ahLst/>
            <a:cxnLst/>
            <a:rect l="0" t="0" r="0" b="0"/>
            <a:pathLst>
              <a:path w="155234" h="138171">
                <a:moveTo>
                  <a:pt x="33034" y="14168"/>
                </a:moveTo>
                <a:lnTo>
                  <a:pt x="44725" y="2477"/>
                </a:lnTo>
                <a:lnTo>
                  <a:pt x="51840" y="257"/>
                </a:lnTo>
                <a:lnTo>
                  <a:pt x="60254" y="0"/>
                </a:lnTo>
                <a:lnTo>
                  <a:pt x="69533" y="1052"/>
                </a:lnTo>
                <a:lnTo>
                  <a:pt x="78166" y="4201"/>
                </a:lnTo>
                <a:lnTo>
                  <a:pt x="86369" y="8746"/>
                </a:lnTo>
                <a:lnTo>
                  <a:pt x="94284" y="14224"/>
                </a:lnTo>
                <a:lnTo>
                  <a:pt x="97115" y="20323"/>
                </a:lnTo>
                <a:lnTo>
                  <a:pt x="96554" y="26836"/>
                </a:lnTo>
                <a:lnTo>
                  <a:pt x="93733" y="33625"/>
                </a:lnTo>
                <a:lnTo>
                  <a:pt x="88183" y="39374"/>
                </a:lnTo>
                <a:lnTo>
                  <a:pt x="80811" y="44431"/>
                </a:lnTo>
                <a:lnTo>
                  <a:pt x="72227" y="49025"/>
                </a:lnTo>
                <a:lnTo>
                  <a:pt x="70174" y="50865"/>
                </a:lnTo>
                <a:lnTo>
                  <a:pt x="72476" y="50868"/>
                </a:lnTo>
                <a:lnTo>
                  <a:pt x="77682" y="49646"/>
                </a:lnTo>
                <a:lnTo>
                  <a:pt x="84822" y="50055"/>
                </a:lnTo>
                <a:lnTo>
                  <a:pt x="93254" y="51552"/>
                </a:lnTo>
                <a:lnTo>
                  <a:pt x="102544" y="53772"/>
                </a:lnTo>
                <a:lnTo>
                  <a:pt x="111186" y="57700"/>
                </a:lnTo>
                <a:lnTo>
                  <a:pt x="119393" y="62766"/>
                </a:lnTo>
                <a:lnTo>
                  <a:pt x="127312" y="68590"/>
                </a:lnTo>
                <a:lnTo>
                  <a:pt x="135039" y="74919"/>
                </a:lnTo>
                <a:lnTo>
                  <a:pt x="142637" y="81586"/>
                </a:lnTo>
                <a:lnTo>
                  <a:pt x="150148" y="88477"/>
                </a:lnTo>
                <a:lnTo>
                  <a:pt x="153933" y="96742"/>
                </a:lnTo>
                <a:lnTo>
                  <a:pt x="155233" y="105923"/>
                </a:lnTo>
                <a:lnTo>
                  <a:pt x="154876" y="115714"/>
                </a:lnTo>
                <a:lnTo>
                  <a:pt x="150967" y="123464"/>
                </a:lnTo>
                <a:lnTo>
                  <a:pt x="144691" y="129855"/>
                </a:lnTo>
                <a:lnTo>
                  <a:pt x="136836" y="135339"/>
                </a:lnTo>
                <a:lnTo>
                  <a:pt x="127929" y="137772"/>
                </a:lnTo>
                <a:lnTo>
                  <a:pt x="118321" y="138170"/>
                </a:lnTo>
                <a:lnTo>
                  <a:pt x="108244" y="137211"/>
                </a:lnTo>
                <a:lnTo>
                  <a:pt x="97857" y="135349"/>
                </a:lnTo>
                <a:lnTo>
                  <a:pt x="87260" y="132884"/>
                </a:lnTo>
                <a:lnTo>
                  <a:pt x="76526" y="130017"/>
                </a:lnTo>
                <a:lnTo>
                  <a:pt x="66923" y="125659"/>
                </a:lnTo>
                <a:lnTo>
                  <a:pt x="58074" y="120307"/>
                </a:lnTo>
                <a:lnTo>
                  <a:pt x="49727" y="114291"/>
                </a:lnTo>
                <a:lnTo>
                  <a:pt x="40492" y="109057"/>
                </a:lnTo>
                <a:lnTo>
                  <a:pt x="30665" y="104345"/>
                </a:lnTo>
                <a:lnTo>
                  <a:pt x="0" y="9124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Group 8"/>
          <p:cNvGrpSpPr/>
          <p:nvPr/>
        </p:nvGrpSpPr>
        <p:grpSpPr>
          <a:xfrm>
            <a:off x="4163324" y="3655838"/>
            <a:ext cx="231244" cy="506532"/>
            <a:chOff x="4163324" y="3655838"/>
            <a:chExt cx="231244" cy="506532"/>
          </a:xfrm>
        </p:grpSpPr>
        <p:sp>
          <p:nvSpPr>
            <p:cNvPr id="5" name="Freeform 4"/>
            <p:cNvSpPr/>
            <p:nvPr/>
          </p:nvSpPr>
          <p:spPr>
            <a:xfrm>
              <a:off x="4297844" y="4019219"/>
              <a:ext cx="96724" cy="44047"/>
            </a:xfrm>
            <a:custGeom>
              <a:avLst/>
              <a:gdLst/>
              <a:ahLst/>
              <a:cxnLst/>
              <a:rect l="0" t="0" r="0" b="0"/>
              <a:pathLst>
                <a:path w="96724" h="44047">
                  <a:moveTo>
                    <a:pt x="30653" y="0"/>
                  </a:moveTo>
                  <a:lnTo>
                    <a:pt x="0" y="30653"/>
                  </a:lnTo>
                  <a:lnTo>
                    <a:pt x="430" y="35118"/>
                  </a:lnTo>
                  <a:lnTo>
                    <a:pt x="5610" y="38094"/>
                  </a:lnTo>
                  <a:lnTo>
                    <a:pt x="13958" y="40078"/>
                  </a:lnTo>
                  <a:lnTo>
                    <a:pt x="24417" y="41401"/>
                  </a:lnTo>
                  <a:lnTo>
                    <a:pt x="36284" y="42283"/>
                  </a:lnTo>
                  <a:lnTo>
                    <a:pt x="96723" y="44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358531" y="3942138"/>
              <a:ext cx="25025" cy="220232"/>
            </a:xfrm>
            <a:custGeom>
              <a:avLst/>
              <a:gdLst/>
              <a:ahLst/>
              <a:cxnLst/>
              <a:rect l="0" t="0" r="0" b="0"/>
              <a:pathLst>
                <a:path w="25025" h="220232">
                  <a:moveTo>
                    <a:pt x="25024" y="0"/>
                  </a:moveTo>
                  <a:lnTo>
                    <a:pt x="19178" y="17537"/>
                  </a:lnTo>
                  <a:lnTo>
                    <a:pt x="16233" y="28821"/>
                  </a:lnTo>
                  <a:lnTo>
                    <a:pt x="9698" y="57671"/>
                  </a:lnTo>
                  <a:lnTo>
                    <a:pt x="7466" y="72706"/>
                  </a:lnTo>
                  <a:lnTo>
                    <a:pt x="5977" y="87623"/>
                  </a:lnTo>
                  <a:lnTo>
                    <a:pt x="4985" y="102462"/>
                  </a:lnTo>
                  <a:lnTo>
                    <a:pt x="4324" y="117248"/>
                  </a:lnTo>
                  <a:lnTo>
                    <a:pt x="3589" y="146728"/>
                  </a:lnTo>
                  <a:lnTo>
                    <a:pt x="2169" y="160218"/>
                  </a:lnTo>
                  <a:lnTo>
                    <a:pt x="0" y="172881"/>
                  </a:lnTo>
                  <a:lnTo>
                    <a:pt x="3001" y="2202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163324" y="3666849"/>
              <a:ext cx="67439" cy="115352"/>
            </a:xfrm>
            <a:custGeom>
              <a:avLst/>
              <a:gdLst/>
              <a:ahLst/>
              <a:cxnLst/>
              <a:rect l="0" t="0" r="0" b="0"/>
              <a:pathLst>
                <a:path w="67439" h="115352">
                  <a:moveTo>
                    <a:pt x="22023" y="0"/>
                  </a:moveTo>
                  <a:lnTo>
                    <a:pt x="10332" y="11691"/>
                  </a:lnTo>
                  <a:lnTo>
                    <a:pt x="8112" y="18806"/>
                  </a:lnTo>
                  <a:lnTo>
                    <a:pt x="7855" y="27220"/>
                  </a:lnTo>
                  <a:lnTo>
                    <a:pt x="8907" y="36499"/>
                  </a:lnTo>
                  <a:lnTo>
                    <a:pt x="13279" y="43909"/>
                  </a:lnTo>
                  <a:lnTo>
                    <a:pt x="19864" y="50072"/>
                  </a:lnTo>
                  <a:lnTo>
                    <a:pt x="27925" y="55405"/>
                  </a:lnTo>
                  <a:lnTo>
                    <a:pt x="35746" y="61407"/>
                  </a:lnTo>
                  <a:lnTo>
                    <a:pt x="43406" y="67855"/>
                  </a:lnTo>
                  <a:lnTo>
                    <a:pt x="50961" y="74601"/>
                  </a:lnTo>
                  <a:lnTo>
                    <a:pt x="57221" y="82769"/>
                  </a:lnTo>
                  <a:lnTo>
                    <a:pt x="62617" y="91884"/>
                  </a:lnTo>
                  <a:lnTo>
                    <a:pt x="67438" y="101632"/>
                  </a:lnTo>
                  <a:lnTo>
                    <a:pt x="65758" y="108131"/>
                  </a:lnTo>
                  <a:lnTo>
                    <a:pt x="59744" y="112462"/>
                  </a:lnTo>
                  <a:lnTo>
                    <a:pt x="50841" y="115351"/>
                  </a:lnTo>
                  <a:lnTo>
                    <a:pt x="41235" y="114829"/>
                  </a:lnTo>
                  <a:lnTo>
                    <a:pt x="31161" y="112035"/>
                  </a:lnTo>
                  <a:lnTo>
                    <a:pt x="0" y="991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185347" y="3655838"/>
              <a:ext cx="88093" cy="33035"/>
            </a:xfrm>
            <a:custGeom>
              <a:avLst/>
              <a:gdLst/>
              <a:ahLst/>
              <a:cxnLst/>
              <a:rect l="0" t="0" r="0" b="0"/>
              <a:pathLst>
                <a:path w="88093" h="33035">
                  <a:moveTo>
                    <a:pt x="0" y="0"/>
                  </a:moveTo>
                  <a:lnTo>
                    <a:pt x="35935" y="11978"/>
                  </a:lnTo>
                  <a:lnTo>
                    <a:pt x="88092" y="330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Freeform 9"/>
          <p:cNvSpPr/>
          <p:nvPr/>
        </p:nvSpPr>
        <p:spPr>
          <a:xfrm>
            <a:off x="1542572" y="4459682"/>
            <a:ext cx="77082" cy="22024"/>
          </a:xfrm>
          <a:custGeom>
            <a:avLst/>
            <a:gdLst/>
            <a:ahLst/>
            <a:cxnLst/>
            <a:rect l="0" t="0" r="0" b="0"/>
            <a:pathLst>
              <a:path w="77082" h="22024">
                <a:moveTo>
                  <a:pt x="0" y="22023"/>
                </a:moveTo>
                <a:lnTo>
                  <a:pt x="16314" y="18760"/>
                </a:lnTo>
                <a:lnTo>
                  <a:pt x="7708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Group 13"/>
          <p:cNvGrpSpPr/>
          <p:nvPr/>
        </p:nvGrpSpPr>
        <p:grpSpPr>
          <a:xfrm>
            <a:off x="3115464" y="3539005"/>
            <a:ext cx="308556" cy="491227"/>
            <a:chOff x="3115464" y="3539005"/>
            <a:chExt cx="308556" cy="491227"/>
          </a:xfrm>
        </p:grpSpPr>
        <p:sp>
          <p:nvSpPr>
            <p:cNvPr id="11" name="Freeform 10"/>
            <p:cNvSpPr/>
            <p:nvPr/>
          </p:nvSpPr>
          <p:spPr>
            <a:xfrm>
              <a:off x="3161272" y="3539005"/>
              <a:ext cx="262748" cy="160880"/>
            </a:xfrm>
            <a:custGeom>
              <a:avLst/>
              <a:gdLst/>
              <a:ahLst/>
              <a:cxnLst/>
              <a:rect l="0" t="0" r="0" b="0"/>
              <a:pathLst>
                <a:path w="262748" h="160880">
                  <a:moveTo>
                    <a:pt x="253266" y="160879"/>
                  </a:moveTo>
                  <a:lnTo>
                    <a:pt x="259111" y="143342"/>
                  </a:lnTo>
                  <a:lnTo>
                    <a:pt x="260833" y="132059"/>
                  </a:lnTo>
                  <a:lnTo>
                    <a:pt x="261981" y="118419"/>
                  </a:lnTo>
                  <a:lnTo>
                    <a:pt x="262747" y="103208"/>
                  </a:lnTo>
                  <a:lnTo>
                    <a:pt x="260810" y="89397"/>
                  </a:lnTo>
                  <a:lnTo>
                    <a:pt x="257072" y="76519"/>
                  </a:lnTo>
                  <a:lnTo>
                    <a:pt x="252132" y="64263"/>
                  </a:lnTo>
                  <a:lnTo>
                    <a:pt x="245169" y="53646"/>
                  </a:lnTo>
                  <a:lnTo>
                    <a:pt x="236857" y="44120"/>
                  </a:lnTo>
                  <a:lnTo>
                    <a:pt x="227644" y="35323"/>
                  </a:lnTo>
                  <a:lnTo>
                    <a:pt x="216609" y="27011"/>
                  </a:lnTo>
                  <a:lnTo>
                    <a:pt x="204357" y="19023"/>
                  </a:lnTo>
                  <a:lnTo>
                    <a:pt x="191296" y="11251"/>
                  </a:lnTo>
                  <a:lnTo>
                    <a:pt x="177694" y="6069"/>
                  </a:lnTo>
                  <a:lnTo>
                    <a:pt x="163732" y="2614"/>
                  </a:lnTo>
                  <a:lnTo>
                    <a:pt x="149530" y="311"/>
                  </a:lnTo>
                  <a:lnTo>
                    <a:pt x="135169" y="0"/>
                  </a:lnTo>
                  <a:lnTo>
                    <a:pt x="120700" y="1015"/>
                  </a:lnTo>
                  <a:lnTo>
                    <a:pt x="106160" y="2916"/>
                  </a:lnTo>
                  <a:lnTo>
                    <a:pt x="91573" y="6630"/>
                  </a:lnTo>
                  <a:lnTo>
                    <a:pt x="76954" y="11553"/>
                  </a:lnTo>
                  <a:lnTo>
                    <a:pt x="62314" y="17282"/>
                  </a:lnTo>
                  <a:lnTo>
                    <a:pt x="50107" y="24772"/>
                  </a:lnTo>
                  <a:lnTo>
                    <a:pt x="39522" y="33436"/>
                  </a:lnTo>
                  <a:lnTo>
                    <a:pt x="0" y="617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271387" y="3635530"/>
              <a:ext cx="121129" cy="394702"/>
            </a:xfrm>
            <a:custGeom>
              <a:avLst/>
              <a:gdLst/>
              <a:ahLst/>
              <a:cxnLst/>
              <a:rect l="0" t="0" r="0" b="0"/>
              <a:pathLst>
                <a:path w="121129" h="394702">
                  <a:moveTo>
                    <a:pt x="0" y="97389"/>
                  </a:moveTo>
                  <a:lnTo>
                    <a:pt x="45980" y="66735"/>
                  </a:lnTo>
                  <a:lnTo>
                    <a:pt x="55124" y="58601"/>
                  </a:lnTo>
                  <a:lnTo>
                    <a:pt x="63666" y="49507"/>
                  </a:lnTo>
                  <a:lnTo>
                    <a:pt x="71809" y="39774"/>
                  </a:lnTo>
                  <a:lnTo>
                    <a:pt x="78460" y="28391"/>
                  </a:lnTo>
                  <a:lnTo>
                    <a:pt x="84118" y="15909"/>
                  </a:lnTo>
                  <a:lnTo>
                    <a:pt x="89114" y="2693"/>
                  </a:lnTo>
                  <a:lnTo>
                    <a:pt x="92444" y="0"/>
                  </a:lnTo>
                  <a:lnTo>
                    <a:pt x="94664" y="4322"/>
                  </a:lnTo>
                  <a:lnTo>
                    <a:pt x="96144" y="13321"/>
                  </a:lnTo>
                  <a:lnTo>
                    <a:pt x="97131" y="24215"/>
                  </a:lnTo>
                  <a:lnTo>
                    <a:pt x="97789" y="36371"/>
                  </a:lnTo>
                  <a:lnTo>
                    <a:pt x="98520" y="64152"/>
                  </a:lnTo>
                  <a:lnTo>
                    <a:pt x="99082" y="204113"/>
                  </a:lnTo>
                  <a:lnTo>
                    <a:pt x="100313" y="223596"/>
                  </a:lnTo>
                  <a:lnTo>
                    <a:pt x="102357" y="243926"/>
                  </a:lnTo>
                  <a:lnTo>
                    <a:pt x="104943" y="264820"/>
                  </a:lnTo>
                  <a:lnTo>
                    <a:pt x="106668" y="284867"/>
                  </a:lnTo>
                  <a:lnTo>
                    <a:pt x="107817" y="304349"/>
                  </a:lnTo>
                  <a:lnTo>
                    <a:pt x="108584" y="323455"/>
                  </a:lnTo>
                  <a:lnTo>
                    <a:pt x="110318" y="339863"/>
                  </a:lnTo>
                  <a:lnTo>
                    <a:pt x="112698" y="354472"/>
                  </a:lnTo>
                  <a:lnTo>
                    <a:pt x="121128" y="3947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115464" y="3586612"/>
              <a:ext cx="133901" cy="116544"/>
            </a:xfrm>
            <a:custGeom>
              <a:avLst/>
              <a:gdLst/>
              <a:ahLst/>
              <a:cxnLst/>
              <a:rect l="0" t="0" r="0" b="0"/>
              <a:pathLst>
                <a:path w="133901" h="116544">
                  <a:moveTo>
                    <a:pt x="122889" y="14168"/>
                  </a:moveTo>
                  <a:lnTo>
                    <a:pt x="111197" y="2477"/>
                  </a:lnTo>
                  <a:lnTo>
                    <a:pt x="102859" y="256"/>
                  </a:lnTo>
                  <a:lnTo>
                    <a:pt x="92407" y="0"/>
                  </a:lnTo>
                  <a:lnTo>
                    <a:pt x="80544" y="1052"/>
                  </a:lnTo>
                  <a:lnTo>
                    <a:pt x="68966" y="4200"/>
                  </a:lnTo>
                  <a:lnTo>
                    <a:pt x="57576" y="8746"/>
                  </a:lnTo>
                  <a:lnTo>
                    <a:pt x="46312" y="14224"/>
                  </a:lnTo>
                  <a:lnTo>
                    <a:pt x="36356" y="21546"/>
                  </a:lnTo>
                  <a:lnTo>
                    <a:pt x="27272" y="30099"/>
                  </a:lnTo>
                  <a:lnTo>
                    <a:pt x="18768" y="39470"/>
                  </a:lnTo>
                  <a:lnTo>
                    <a:pt x="11876" y="49389"/>
                  </a:lnTo>
                  <a:lnTo>
                    <a:pt x="6057" y="59672"/>
                  </a:lnTo>
                  <a:lnTo>
                    <a:pt x="955" y="70197"/>
                  </a:lnTo>
                  <a:lnTo>
                    <a:pt x="0" y="79662"/>
                  </a:lnTo>
                  <a:lnTo>
                    <a:pt x="1811" y="88418"/>
                  </a:lnTo>
                  <a:lnTo>
                    <a:pt x="5465" y="96703"/>
                  </a:lnTo>
                  <a:lnTo>
                    <a:pt x="11572" y="103449"/>
                  </a:lnTo>
                  <a:lnTo>
                    <a:pt x="19313" y="109170"/>
                  </a:lnTo>
                  <a:lnTo>
                    <a:pt x="28144" y="114208"/>
                  </a:lnTo>
                  <a:lnTo>
                    <a:pt x="37703" y="116343"/>
                  </a:lnTo>
                  <a:lnTo>
                    <a:pt x="47745" y="116543"/>
                  </a:lnTo>
                  <a:lnTo>
                    <a:pt x="58111" y="115453"/>
                  </a:lnTo>
                  <a:lnTo>
                    <a:pt x="69915" y="114726"/>
                  </a:lnTo>
                  <a:lnTo>
                    <a:pt x="82679" y="114241"/>
                  </a:lnTo>
                  <a:lnTo>
                    <a:pt x="133900" y="11327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4108266" y="4470693"/>
            <a:ext cx="321722" cy="424708"/>
            <a:chOff x="4108266" y="4470693"/>
            <a:chExt cx="321722" cy="424708"/>
          </a:xfrm>
        </p:grpSpPr>
        <p:sp>
          <p:nvSpPr>
            <p:cNvPr id="15" name="Freeform 14"/>
            <p:cNvSpPr/>
            <p:nvPr/>
          </p:nvSpPr>
          <p:spPr>
            <a:xfrm>
              <a:off x="4108266" y="4514739"/>
              <a:ext cx="198209" cy="297314"/>
            </a:xfrm>
            <a:custGeom>
              <a:avLst/>
              <a:gdLst/>
              <a:ahLst/>
              <a:cxnLst/>
              <a:rect l="0" t="0" r="0" b="0"/>
              <a:pathLst>
                <a:path w="198209" h="297314">
                  <a:moveTo>
                    <a:pt x="198208" y="0"/>
                  </a:moveTo>
                  <a:lnTo>
                    <a:pt x="192362" y="17537"/>
                  </a:lnTo>
                  <a:lnTo>
                    <a:pt x="188193" y="25150"/>
                  </a:lnTo>
                  <a:lnTo>
                    <a:pt x="182967" y="32673"/>
                  </a:lnTo>
                  <a:lnTo>
                    <a:pt x="177036" y="40135"/>
                  </a:lnTo>
                  <a:lnTo>
                    <a:pt x="169411" y="48780"/>
                  </a:lnTo>
                  <a:lnTo>
                    <a:pt x="151151" y="68173"/>
                  </a:lnTo>
                  <a:lnTo>
                    <a:pt x="141143" y="79708"/>
                  </a:lnTo>
                  <a:lnTo>
                    <a:pt x="130800" y="92291"/>
                  </a:lnTo>
                  <a:lnTo>
                    <a:pt x="120235" y="105573"/>
                  </a:lnTo>
                  <a:lnTo>
                    <a:pt x="110745" y="119323"/>
                  </a:lnTo>
                  <a:lnTo>
                    <a:pt x="101970" y="133383"/>
                  </a:lnTo>
                  <a:lnTo>
                    <a:pt x="93674" y="147650"/>
                  </a:lnTo>
                  <a:lnTo>
                    <a:pt x="77930" y="173291"/>
                  </a:lnTo>
                  <a:lnTo>
                    <a:pt x="70306" y="185268"/>
                  </a:lnTo>
                  <a:lnTo>
                    <a:pt x="62777" y="198146"/>
                  </a:lnTo>
                  <a:lnTo>
                    <a:pt x="55310" y="211625"/>
                  </a:lnTo>
                  <a:lnTo>
                    <a:pt x="47884" y="225506"/>
                  </a:lnTo>
                  <a:lnTo>
                    <a:pt x="40488" y="238430"/>
                  </a:lnTo>
                  <a:lnTo>
                    <a:pt x="33109" y="250717"/>
                  </a:lnTo>
                  <a:lnTo>
                    <a:pt x="0" y="2973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283226" y="4470693"/>
              <a:ext cx="146762" cy="424708"/>
            </a:xfrm>
            <a:custGeom>
              <a:avLst/>
              <a:gdLst/>
              <a:ahLst/>
              <a:cxnLst/>
              <a:rect l="0" t="0" r="0" b="0"/>
              <a:pathLst>
                <a:path w="146762" h="424708">
                  <a:moveTo>
                    <a:pt x="144375" y="0"/>
                  </a:moveTo>
                  <a:lnTo>
                    <a:pt x="132684" y="23383"/>
                  </a:lnTo>
                  <a:lnTo>
                    <a:pt x="126793" y="33941"/>
                  </a:lnTo>
                  <a:lnTo>
                    <a:pt x="120419" y="44651"/>
                  </a:lnTo>
                  <a:lnTo>
                    <a:pt x="113722" y="55461"/>
                  </a:lnTo>
                  <a:lnTo>
                    <a:pt x="106811" y="67562"/>
                  </a:lnTo>
                  <a:lnTo>
                    <a:pt x="92606" y="94058"/>
                  </a:lnTo>
                  <a:lnTo>
                    <a:pt x="85393" y="105528"/>
                  </a:lnTo>
                  <a:lnTo>
                    <a:pt x="78136" y="115622"/>
                  </a:lnTo>
                  <a:lnTo>
                    <a:pt x="70852" y="124798"/>
                  </a:lnTo>
                  <a:lnTo>
                    <a:pt x="63548" y="137033"/>
                  </a:lnTo>
                  <a:lnTo>
                    <a:pt x="56233" y="151307"/>
                  </a:lnTo>
                  <a:lnTo>
                    <a:pt x="34245" y="197362"/>
                  </a:lnTo>
                  <a:lnTo>
                    <a:pt x="26908" y="212326"/>
                  </a:lnTo>
                  <a:lnTo>
                    <a:pt x="19571" y="228420"/>
                  </a:lnTo>
                  <a:lnTo>
                    <a:pt x="4892" y="262615"/>
                  </a:lnTo>
                  <a:lnTo>
                    <a:pt x="1223" y="279075"/>
                  </a:lnTo>
                  <a:lnTo>
                    <a:pt x="0" y="294942"/>
                  </a:lnTo>
                  <a:lnTo>
                    <a:pt x="409" y="310414"/>
                  </a:lnTo>
                  <a:lnTo>
                    <a:pt x="1904" y="325623"/>
                  </a:lnTo>
                  <a:lnTo>
                    <a:pt x="4125" y="340656"/>
                  </a:lnTo>
                  <a:lnTo>
                    <a:pt x="6829" y="355572"/>
                  </a:lnTo>
                  <a:lnTo>
                    <a:pt x="11078" y="367963"/>
                  </a:lnTo>
                  <a:lnTo>
                    <a:pt x="16358" y="378671"/>
                  </a:lnTo>
                  <a:lnTo>
                    <a:pt x="22325" y="388257"/>
                  </a:lnTo>
                  <a:lnTo>
                    <a:pt x="29974" y="397094"/>
                  </a:lnTo>
                  <a:lnTo>
                    <a:pt x="38744" y="405433"/>
                  </a:lnTo>
                  <a:lnTo>
                    <a:pt x="48261" y="413439"/>
                  </a:lnTo>
                  <a:lnTo>
                    <a:pt x="59499" y="418776"/>
                  </a:lnTo>
                  <a:lnTo>
                    <a:pt x="71886" y="422335"/>
                  </a:lnTo>
                  <a:lnTo>
                    <a:pt x="85037" y="424707"/>
                  </a:lnTo>
                  <a:lnTo>
                    <a:pt x="97475" y="423841"/>
                  </a:lnTo>
                  <a:lnTo>
                    <a:pt x="109438" y="420817"/>
                  </a:lnTo>
                  <a:lnTo>
                    <a:pt x="121084" y="416354"/>
                  </a:lnTo>
                  <a:lnTo>
                    <a:pt x="130071" y="408485"/>
                  </a:lnTo>
                  <a:lnTo>
                    <a:pt x="137287" y="398344"/>
                  </a:lnTo>
                  <a:lnTo>
                    <a:pt x="143320" y="386690"/>
                  </a:lnTo>
                  <a:lnTo>
                    <a:pt x="146119" y="375250"/>
                  </a:lnTo>
                  <a:lnTo>
                    <a:pt x="146761" y="363953"/>
                  </a:lnTo>
                  <a:lnTo>
                    <a:pt x="145966" y="352751"/>
                  </a:lnTo>
                  <a:lnTo>
                    <a:pt x="142989" y="342836"/>
                  </a:lnTo>
                  <a:lnTo>
                    <a:pt x="138557" y="333779"/>
                  </a:lnTo>
                  <a:lnTo>
                    <a:pt x="133155" y="325294"/>
                  </a:lnTo>
                  <a:lnTo>
                    <a:pt x="125884" y="317190"/>
                  </a:lnTo>
                  <a:lnTo>
                    <a:pt x="117365" y="309341"/>
                  </a:lnTo>
                  <a:lnTo>
                    <a:pt x="108016" y="301661"/>
                  </a:lnTo>
                  <a:lnTo>
                    <a:pt x="96889" y="297764"/>
                  </a:lnTo>
                  <a:lnTo>
                    <a:pt x="84577" y="296390"/>
                  </a:lnTo>
                  <a:lnTo>
                    <a:pt x="71476" y="296698"/>
                  </a:lnTo>
                  <a:lnTo>
                    <a:pt x="60294" y="299349"/>
                  </a:lnTo>
                  <a:lnTo>
                    <a:pt x="50392" y="303565"/>
                  </a:lnTo>
                  <a:lnTo>
                    <a:pt x="41344" y="308822"/>
                  </a:lnTo>
                  <a:lnTo>
                    <a:pt x="32865" y="315997"/>
                  </a:lnTo>
                  <a:lnTo>
                    <a:pt x="24766" y="324451"/>
                  </a:lnTo>
                  <a:lnTo>
                    <a:pt x="1225" y="3523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4360853" y="2874017"/>
            <a:ext cx="507212" cy="498265"/>
            <a:chOff x="4360853" y="2874017"/>
            <a:chExt cx="507212" cy="498265"/>
          </a:xfrm>
        </p:grpSpPr>
        <p:sp>
          <p:nvSpPr>
            <p:cNvPr id="18" name="Freeform 17"/>
            <p:cNvSpPr/>
            <p:nvPr/>
          </p:nvSpPr>
          <p:spPr>
            <a:xfrm>
              <a:off x="4360853" y="2922032"/>
              <a:ext cx="235762" cy="450250"/>
            </a:xfrm>
            <a:custGeom>
              <a:avLst/>
              <a:gdLst/>
              <a:ahLst/>
              <a:cxnLst/>
              <a:rect l="0" t="0" r="0" b="0"/>
              <a:pathLst>
                <a:path w="235762" h="450250">
                  <a:moveTo>
                    <a:pt x="55737" y="40077"/>
                  </a:moveTo>
                  <a:lnTo>
                    <a:pt x="73274" y="28386"/>
                  </a:lnTo>
                  <a:lnTo>
                    <a:pt x="83334" y="22495"/>
                  </a:lnTo>
                  <a:lnTo>
                    <a:pt x="94934" y="16121"/>
                  </a:lnTo>
                  <a:lnTo>
                    <a:pt x="107562" y="9424"/>
                  </a:lnTo>
                  <a:lnTo>
                    <a:pt x="122098" y="4960"/>
                  </a:lnTo>
                  <a:lnTo>
                    <a:pt x="137906" y="1984"/>
                  </a:lnTo>
                  <a:lnTo>
                    <a:pt x="154563" y="0"/>
                  </a:lnTo>
                  <a:lnTo>
                    <a:pt x="169337" y="2347"/>
                  </a:lnTo>
                  <a:lnTo>
                    <a:pt x="182858" y="7583"/>
                  </a:lnTo>
                  <a:lnTo>
                    <a:pt x="195542" y="14744"/>
                  </a:lnTo>
                  <a:lnTo>
                    <a:pt x="205222" y="24412"/>
                  </a:lnTo>
                  <a:lnTo>
                    <a:pt x="212898" y="35751"/>
                  </a:lnTo>
                  <a:lnTo>
                    <a:pt x="219239" y="48205"/>
                  </a:lnTo>
                  <a:lnTo>
                    <a:pt x="224690" y="61401"/>
                  </a:lnTo>
                  <a:lnTo>
                    <a:pt x="229548" y="75093"/>
                  </a:lnTo>
                  <a:lnTo>
                    <a:pt x="234010" y="89115"/>
                  </a:lnTo>
                  <a:lnTo>
                    <a:pt x="235761" y="107027"/>
                  </a:lnTo>
                  <a:lnTo>
                    <a:pt x="235705" y="127533"/>
                  </a:lnTo>
                  <a:lnTo>
                    <a:pt x="233603" y="169486"/>
                  </a:lnTo>
                  <a:lnTo>
                    <a:pt x="232669" y="204445"/>
                  </a:lnTo>
                  <a:lnTo>
                    <a:pt x="231196" y="220619"/>
                  </a:lnTo>
                  <a:lnTo>
                    <a:pt x="228991" y="236296"/>
                  </a:lnTo>
                  <a:lnTo>
                    <a:pt x="226298" y="251641"/>
                  </a:lnTo>
                  <a:lnTo>
                    <a:pt x="223278" y="266765"/>
                  </a:lnTo>
                  <a:lnTo>
                    <a:pt x="216661" y="296621"/>
                  </a:lnTo>
                  <a:lnTo>
                    <a:pt x="211960" y="311434"/>
                  </a:lnTo>
                  <a:lnTo>
                    <a:pt x="206379" y="326203"/>
                  </a:lnTo>
                  <a:lnTo>
                    <a:pt x="200211" y="340944"/>
                  </a:lnTo>
                  <a:lnTo>
                    <a:pt x="192429" y="356888"/>
                  </a:lnTo>
                  <a:lnTo>
                    <a:pt x="183570" y="373635"/>
                  </a:lnTo>
                  <a:lnTo>
                    <a:pt x="173994" y="390917"/>
                  </a:lnTo>
                  <a:lnTo>
                    <a:pt x="163939" y="404886"/>
                  </a:lnTo>
                  <a:lnTo>
                    <a:pt x="153565" y="416645"/>
                  </a:lnTo>
                  <a:lnTo>
                    <a:pt x="142979" y="426932"/>
                  </a:lnTo>
                  <a:lnTo>
                    <a:pt x="131027" y="435013"/>
                  </a:lnTo>
                  <a:lnTo>
                    <a:pt x="118165" y="441624"/>
                  </a:lnTo>
                  <a:lnTo>
                    <a:pt x="104697" y="447255"/>
                  </a:lnTo>
                  <a:lnTo>
                    <a:pt x="90824" y="449785"/>
                  </a:lnTo>
                  <a:lnTo>
                    <a:pt x="76681" y="450249"/>
                  </a:lnTo>
                  <a:lnTo>
                    <a:pt x="62358" y="449334"/>
                  </a:lnTo>
                  <a:lnTo>
                    <a:pt x="50363" y="445054"/>
                  </a:lnTo>
                  <a:lnTo>
                    <a:pt x="39919" y="438530"/>
                  </a:lnTo>
                  <a:lnTo>
                    <a:pt x="30510" y="430510"/>
                  </a:lnTo>
                  <a:lnTo>
                    <a:pt x="21790" y="421493"/>
                  </a:lnTo>
                  <a:lnTo>
                    <a:pt x="13529" y="411811"/>
                  </a:lnTo>
                  <a:lnTo>
                    <a:pt x="5575" y="401686"/>
                  </a:lnTo>
                  <a:lnTo>
                    <a:pt x="1496" y="391266"/>
                  </a:lnTo>
                  <a:lnTo>
                    <a:pt x="0" y="380648"/>
                  </a:lnTo>
                  <a:lnTo>
                    <a:pt x="226" y="369899"/>
                  </a:lnTo>
                  <a:lnTo>
                    <a:pt x="2824" y="359063"/>
                  </a:lnTo>
                  <a:lnTo>
                    <a:pt x="7003" y="348168"/>
                  </a:lnTo>
                  <a:lnTo>
                    <a:pt x="12236" y="337234"/>
                  </a:lnTo>
                  <a:lnTo>
                    <a:pt x="19395" y="328721"/>
                  </a:lnTo>
                  <a:lnTo>
                    <a:pt x="27838" y="321823"/>
                  </a:lnTo>
                  <a:lnTo>
                    <a:pt x="37138" y="316000"/>
                  </a:lnTo>
                  <a:lnTo>
                    <a:pt x="48232" y="313342"/>
                  </a:lnTo>
                  <a:lnTo>
                    <a:pt x="60522" y="312793"/>
                  </a:lnTo>
                  <a:lnTo>
                    <a:pt x="73609" y="313651"/>
                  </a:lnTo>
                  <a:lnTo>
                    <a:pt x="84781" y="316670"/>
                  </a:lnTo>
                  <a:lnTo>
                    <a:pt x="94675" y="321129"/>
                  </a:lnTo>
                  <a:lnTo>
                    <a:pt x="103719" y="326549"/>
                  </a:lnTo>
                  <a:lnTo>
                    <a:pt x="112195" y="333833"/>
                  </a:lnTo>
                  <a:lnTo>
                    <a:pt x="120293" y="342360"/>
                  </a:lnTo>
                  <a:lnTo>
                    <a:pt x="128138" y="351715"/>
                  </a:lnTo>
                  <a:lnTo>
                    <a:pt x="135816" y="360398"/>
                  </a:lnTo>
                  <a:lnTo>
                    <a:pt x="150871" y="376572"/>
                  </a:lnTo>
                  <a:lnTo>
                    <a:pt x="187875" y="4144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634944" y="2951098"/>
              <a:ext cx="213787" cy="312587"/>
            </a:xfrm>
            <a:custGeom>
              <a:avLst/>
              <a:gdLst/>
              <a:ahLst/>
              <a:cxnLst/>
              <a:rect l="0" t="0" r="0" b="0"/>
              <a:pathLst>
                <a:path w="213787" h="312587">
                  <a:moveTo>
                    <a:pt x="45923" y="0"/>
                  </a:moveTo>
                  <a:lnTo>
                    <a:pt x="45923" y="23383"/>
                  </a:lnTo>
                  <a:lnTo>
                    <a:pt x="43476" y="35164"/>
                  </a:lnTo>
                  <a:lnTo>
                    <a:pt x="39398" y="47913"/>
                  </a:lnTo>
                  <a:lnTo>
                    <a:pt x="34232" y="61306"/>
                  </a:lnTo>
                  <a:lnTo>
                    <a:pt x="28341" y="73905"/>
                  </a:lnTo>
                  <a:lnTo>
                    <a:pt x="21967" y="85975"/>
                  </a:lnTo>
                  <a:lnTo>
                    <a:pt x="15270" y="97693"/>
                  </a:lnTo>
                  <a:lnTo>
                    <a:pt x="9582" y="109175"/>
                  </a:lnTo>
                  <a:lnTo>
                    <a:pt x="4567" y="120500"/>
                  </a:lnTo>
                  <a:lnTo>
                    <a:pt x="0" y="131720"/>
                  </a:lnTo>
                  <a:lnTo>
                    <a:pt x="1849" y="139201"/>
                  </a:lnTo>
                  <a:lnTo>
                    <a:pt x="7976" y="144188"/>
                  </a:lnTo>
                  <a:lnTo>
                    <a:pt x="16954" y="147513"/>
                  </a:lnTo>
                  <a:lnTo>
                    <a:pt x="27834" y="149729"/>
                  </a:lnTo>
                  <a:lnTo>
                    <a:pt x="39981" y="151207"/>
                  </a:lnTo>
                  <a:lnTo>
                    <a:pt x="52974" y="152192"/>
                  </a:lnTo>
                  <a:lnTo>
                    <a:pt x="66529" y="154072"/>
                  </a:lnTo>
                  <a:lnTo>
                    <a:pt x="80460" y="156549"/>
                  </a:lnTo>
                  <a:lnTo>
                    <a:pt x="94641" y="159424"/>
                  </a:lnTo>
                  <a:lnTo>
                    <a:pt x="123449" y="165881"/>
                  </a:lnTo>
                  <a:lnTo>
                    <a:pt x="137983" y="169315"/>
                  </a:lnTo>
                  <a:lnTo>
                    <a:pt x="151343" y="174052"/>
                  </a:lnTo>
                  <a:lnTo>
                    <a:pt x="163920" y="179657"/>
                  </a:lnTo>
                  <a:lnTo>
                    <a:pt x="175975" y="185841"/>
                  </a:lnTo>
                  <a:lnTo>
                    <a:pt x="185235" y="193634"/>
                  </a:lnTo>
                  <a:lnTo>
                    <a:pt x="192632" y="202500"/>
                  </a:lnTo>
                  <a:lnTo>
                    <a:pt x="198787" y="212081"/>
                  </a:lnTo>
                  <a:lnTo>
                    <a:pt x="204114" y="223362"/>
                  </a:lnTo>
                  <a:lnTo>
                    <a:pt x="208889" y="235777"/>
                  </a:lnTo>
                  <a:lnTo>
                    <a:pt x="213295" y="248947"/>
                  </a:lnTo>
                  <a:lnTo>
                    <a:pt x="213786" y="260175"/>
                  </a:lnTo>
                  <a:lnTo>
                    <a:pt x="211666" y="270107"/>
                  </a:lnTo>
                  <a:lnTo>
                    <a:pt x="207806" y="279175"/>
                  </a:lnTo>
                  <a:lnTo>
                    <a:pt x="201561" y="286444"/>
                  </a:lnTo>
                  <a:lnTo>
                    <a:pt x="193728" y="292514"/>
                  </a:lnTo>
                  <a:lnTo>
                    <a:pt x="184836" y="297784"/>
                  </a:lnTo>
                  <a:lnTo>
                    <a:pt x="174013" y="302521"/>
                  </a:lnTo>
                  <a:lnTo>
                    <a:pt x="161904" y="306902"/>
                  </a:lnTo>
                  <a:lnTo>
                    <a:pt x="148938" y="311046"/>
                  </a:lnTo>
                  <a:lnTo>
                    <a:pt x="136622" y="312586"/>
                  </a:lnTo>
                  <a:lnTo>
                    <a:pt x="124742" y="312388"/>
                  </a:lnTo>
                  <a:lnTo>
                    <a:pt x="113151" y="311033"/>
                  </a:lnTo>
                  <a:lnTo>
                    <a:pt x="100530" y="308907"/>
                  </a:lnTo>
                  <a:lnTo>
                    <a:pt x="87222" y="306265"/>
                  </a:lnTo>
                  <a:lnTo>
                    <a:pt x="73456" y="303281"/>
                  </a:lnTo>
                  <a:lnTo>
                    <a:pt x="60608" y="300068"/>
                  </a:lnTo>
                  <a:lnTo>
                    <a:pt x="48372" y="296702"/>
                  </a:lnTo>
                  <a:lnTo>
                    <a:pt x="12888" y="2863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735925" y="2874017"/>
              <a:ext cx="132140" cy="66070"/>
            </a:xfrm>
            <a:custGeom>
              <a:avLst/>
              <a:gdLst/>
              <a:ahLst/>
              <a:cxnLst/>
              <a:rect l="0" t="0" r="0" b="0"/>
              <a:pathLst>
                <a:path w="132140" h="66070">
                  <a:moveTo>
                    <a:pt x="0" y="66069"/>
                  </a:moveTo>
                  <a:lnTo>
                    <a:pt x="11691" y="54378"/>
                  </a:lnTo>
                  <a:lnTo>
                    <a:pt x="18806" y="48487"/>
                  </a:lnTo>
                  <a:lnTo>
                    <a:pt x="27219" y="42113"/>
                  </a:lnTo>
                  <a:lnTo>
                    <a:pt x="36499" y="35416"/>
                  </a:lnTo>
                  <a:lnTo>
                    <a:pt x="46356" y="29728"/>
                  </a:lnTo>
                  <a:lnTo>
                    <a:pt x="56597" y="24713"/>
                  </a:lnTo>
                  <a:lnTo>
                    <a:pt x="67096" y="20146"/>
                  </a:lnTo>
                  <a:lnTo>
                    <a:pt x="77765" y="15877"/>
                  </a:lnTo>
                  <a:lnTo>
                    <a:pt x="88549" y="11808"/>
                  </a:lnTo>
                  <a:lnTo>
                    <a:pt x="132139"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 name="Group 32"/>
          <p:cNvGrpSpPr/>
          <p:nvPr/>
        </p:nvGrpSpPr>
        <p:grpSpPr>
          <a:xfrm>
            <a:off x="415337" y="2254562"/>
            <a:ext cx="1831976" cy="358042"/>
            <a:chOff x="415337" y="2254562"/>
            <a:chExt cx="1831976" cy="358042"/>
          </a:xfrm>
        </p:grpSpPr>
        <p:sp>
          <p:nvSpPr>
            <p:cNvPr id="22" name="Freeform 21"/>
            <p:cNvSpPr/>
            <p:nvPr/>
          </p:nvSpPr>
          <p:spPr>
            <a:xfrm>
              <a:off x="415337" y="2254562"/>
              <a:ext cx="202265" cy="289109"/>
            </a:xfrm>
            <a:custGeom>
              <a:avLst/>
              <a:gdLst/>
              <a:ahLst/>
              <a:cxnLst/>
              <a:rect l="0" t="0" r="0" b="0"/>
              <a:pathLst>
                <a:path w="202265" h="289109">
                  <a:moveTo>
                    <a:pt x="147206" y="68877"/>
                  </a:moveTo>
                  <a:lnTo>
                    <a:pt x="135515" y="51340"/>
                  </a:lnTo>
                  <a:lnTo>
                    <a:pt x="130848" y="42503"/>
                  </a:lnTo>
                  <a:lnTo>
                    <a:pt x="126513" y="32942"/>
                  </a:lnTo>
                  <a:lnTo>
                    <a:pt x="122399" y="22897"/>
                  </a:lnTo>
                  <a:lnTo>
                    <a:pt x="115986" y="14977"/>
                  </a:lnTo>
                  <a:lnTo>
                    <a:pt x="108040" y="8474"/>
                  </a:lnTo>
                  <a:lnTo>
                    <a:pt x="99073" y="2914"/>
                  </a:lnTo>
                  <a:lnTo>
                    <a:pt x="89424" y="432"/>
                  </a:lnTo>
                  <a:lnTo>
                    <a:pt x="79320" y="0"/>
                  </a:lnTo>
                  <a:lnTo>
                    <a:pt x="68914" y="936"/>
                  </a:lnTo>
                  <a:lnTo>
                    <a:pt x="58307" y="2783"/>
                  </a:lnTo>
                  <a:lnTo>
                    <a:pt x="47564" y="5238"/>
                  </a:lnTo>
                  <a:lnTo>
                    <a:pt x="36732" y="8098"/>
                  </a:lnTo>
                  <a:lnTo>
                    <a:pt x="28287" y="13676"/>
                  </a:lnTo>
                  <a:lnTo>
                    <a:pt x="21434" y="21065"/>
                  </a:lnTo>
                  <a:lnTo>
                    <a:pt x="15641" y="29661"/>
                  </a:lnTo>
                  <a:lnTo>
                    <a:pt x="10556" y="39062"/>
                  </a:lnTo>
                  <a:lnTo>
                    <a:pt x="5942" y="49001"/>
                  </a:lnTo>
                  <a:lnTo>
                    <a:pt x="1643" y="59296"/>
                  </a:lnTo>
                  <a:lnTo>
                    <a:pt x="0" y="71054"/>
                  </a:lnTo>
                  <a:lnTo>
                    <a:pt x="129" y="83787"/>
                  </a:lnTo>
                  <a:lnTo>
                    <a:pt x="1438" y="97170"/>
                  </a:lnTo>
                  <a:lnTo>
                    <a:pt x="4758" y="108538"/>
                  </a:lnTo>
                  <a:lnTo>
                    <a:pt x="9418" y="118565"/>
                  </a:lnTo>
                  <a:lnTo>
                    <a:pt x="14972" y="127696"/>
                  </a:lnTo>
                  <a:lnTo>
                    <a:pt x="23568" y="135007"/>
                  </a:lnTo>
                  <a:lnTo>
                    <a:pt x="34193" y="141104"/>
                  </a:lnTo>
                  <a:lnTo>
                    <a:pt x="46171" y="146392"/>
                  </a:lnTo>
                  <a:lnTo>
                    <a:pt x="57826" y="148695"/>
                  </a:lnTo>
                  <a:lnTo>
                    <a:pt x="69267" y="149006"/>
                  </a:lnTo>
                  <a:lnTo>
                    <a:pt x="80565" y="147990"/>
                  </a:lnTo>
                  <a:lnTo>
                    <a:pt x="91767" y="146089"/>
                  </a:lnTo>
                  <a:lnTo>
                    <a:pt x="102906" y="143598"/>
                  </a:lnTo>
                  <a:lnTo>
                    <a:pt x="114002" y="140714"/>
                  </a:lnTo>
                  <a:lnTo>
                    <a:pt x="125070" y="136344"/>
                  </a:lnTo>
                  <a:lnTo>
                    <a:pt x="136119" y="130984"/>
                  </a:lnTo>
                  <a:lnTo>
                    <a:pt x="147156" y="124964"/>
                  </a:lnTo>
                  <a:lnTo>
                    <a:pt x="156961" y="117280"/>
                  </a:lnTo>
                  <a:lnTo>
                    <a:pt x="165945" y="108486"/>
                  </a:lnTo>
                  <a:lnTo>
                    <a:pt x="174381" y="98954"/>
                  </a:lnTo>
                  <a:lnTo>
                    <a:pt x="178781" y="97493"/>
                  </a:lnTo>
                  <a:lnTo>
                    <a:pt x="180491" y="101413"/>
                  </a:lnTo>
                  <a:lnTo>
                    <a:pt x="180408" y="108920"/>
                  </a:lnTo>
                  <a:lnTo>
                    <a:pt x="179129" y="118819"/>
                  </a:lnTo>
                  <a:lnTo>
                    <a:pt x="177053" y="130312"/>
                  </a:lnTo>
                  <a:lnTo>
                    <a:pt x="174445" y="142868"/>
                  </a:lnTo>
                  <a:lnTo>
                    <a:pt x="173930" y="156133"/>
                  </a:lnTo>
                  <a:lnTo>
                    <a:pt x="174810" y="169871"/>
                  </a:lnTo>
                  <a:lnTo>
                    <a:pt x="176621" y="183923"/>
                  </a:lnTo>
                  <a:lnTo>
                    <a:pt x="179051" y="196961"/>
                  </a:lnTo>
                  <a:lnTo>
                    <a:pt x="181895" y="209324"/>
                  </a:lnTo>
                  <a:lnTo>
                    <a:pt x="202264" y="2891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60752" y="2301416"/>
              <a:ext cx="44047" cy="220232"/>
            </a:xfrm>
            <a:custGeom>
              <a:avLst/>
              <a:gdLst/>
              <a:ahLst/>
              <a:cxnLst/>
              <a:rect l="0" t="0" r="0" b="0"/>
              <a:pathLst>
                <a:path w="44047" h="220232">
                  <a:moveTo>
                    <a:pt x="0" y="0"/>
                  </a:moveTo>
                  <a:lnTo>
                    <a:pt x="11691" y="23382"/>
                  </a:lnTo>
                  <a:lnTo>
                    <a:pt x="17582" y="33941"/>
                  </a:lnTo>
                  <a:lnTo>
                    <a:pt x="23956" y="44650"/>
                  </a:lnTo>
                  <a:lnTo>
                    <a:pt x="30653" y="55460"/>
                  </a:lnTo>
                  <a:lnTo>
                    <a:pt x="35117" y="67561"/>
                  </a:lnTo>
                  <a:lnTo>
                    <a:pt x="38093" y="80522"/>
                  </a:lnTo>
                  <a:lnTo>
                    <a:pt x="40077" y="94057"/>
                  </a:lnTo>
                  <a:lnTo>
                    <a:pt x="41400" y="109198"/>
                  </a:lnTo>
                  <a:lnTo>
                    <a:pt x="42282" y="125409"/>
                  </a:lnTo>
                  <a:lnTo>
                    <a:pt x="43262" y="158512"/>
                  </a:lnTo>
                  <a:lnTo>
                    <a:pt x="44046" y="2202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16705" y="2389508"/>
              <a:ext cx="198209" cy="22024"/>
            </a:xfrm>
            <a:custGeom>
              <a:avLst/>
              <a:gdLst/>
              <a:ahLst/>
              <a:cxnLst/>
              <a:rect l="0" t="0" r="0" b="0"/>
              <a:pathLst>
                <a:path w="198209" h="22024">
                  <a:moveTo>
                    <a:pt x="0" y="22023"/>
                  </a:moveTo>
                  <a:lnTo>
                    <a:pt x="70787" y="22023"/>
                  </a:lnTo>
                  <a:lnTo>
                    <a:pt x="86344" y="20800"/>
                  </a:lnTo>
                  <a:lnTo>
                    <a:pt x="102832" y="18761"/>
                  </a:lnTo>
                  <a:lnTo>
                    <a:pt x="119942" y="16178"/>
                  </a:lnTo>
                  <a:lnTo>
                    <a:pt x="136243" y="14456"/>
                  </a:lnTo>
                  <a:lnTo>
                    <a:pt x="152004" y="13308"/>
                  </a:lnTo>
                  <a:lnTo>
                    <a:pt x="19820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091098" y="2290404"/>
              <a:ext cx="10559" cy="275290"/>
            </a:xfrm>
            <a:custGeom>
              <a:avLst/>
              <a:gdLst/>
              <a:ahLst/>
              <a:cxnLst/>
              <a:rect l="0" t="0" r="0" b="0"/>
              <a:pathLst>
                <a:path w="10559" h="275290">
                  <a:moveTo>
                    <a:pt x="0" y="0"/>
                  </a:moveTo>
                  <a:lnTo>
                    <a:pt x="5846" y="17537"/>
                  </a:lnTo>
                  <a:lnTo>
                    <a:pt x="7568" y="28821"/>
                  </a:lnTo>
                  <a:lnTo>
                    <a:pt x="8716" y="42460"/>
                  </a:lnTo>
                  <a:lnTo>
                    <a:pt x="9481" y="57671"/>
                  </a:lnTo>
                  <a:lnTo>
                    <a:pt x="10332" y="90885"/>
                  </a:lnTo>
                  <a:lnTo>
                    <a:pt x="10558" y="108307"/>
                  </a:lnTo>
                  <a:lnTo>
                    <a:pt x="9486" y="124816"/>
                  </a:lnTo>
                  <a:lnTo>
                    <a:pt x="7548" y="140715"/>
                  </a:lnTo>
                  <a:lnTo>
                    <a:pt x="5032" y="156209"/>
                  </a:lnTo>
                  <a:lnTo>
                    <a:pt x="3355" y="171432"/>
                  </a:lnTo>
                  <a:lnTo>
                    <a:pt x="2237" y="186475"/>
                  </a:lnTo>
                  <a:lnTo>
                    <a:pt x="1491" y="201398"/>
                  </a:lnTo>
                  <a:lnTo>
                    <a:pt x="663" y="231029"/>
                  </a:lnTo>
                  <a:lnTo>
                    <a:pt x="0" y="27528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091098" y="2565693"/>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182706" y="2279393"/>
              <a:ext cx="179413" cy="275290"/>
            </a:xfrm>
            <a:custGeom>
              <a:avLst/>
              <a:gdLst/>
              <a:ahLst/>
              <a:cxnLst/>
              <a:rect l="0" t="0" r="0" b="0"/>
              <a:pathLst>
                <a:path w="179413" h="275290">
                  <a:moveTo>
                    <a:pt x="29520" y="0"/>
                  </a:moveTo>
                  <a:lnTo>
                    <a:pt x="29520" y="29228"/>
                  </a:lnTo>
                  <a:lnTo>
                    <a:pt x="28296" y="42732"/>
                  </a:lnTo>
                  <a:lnTo>
                    <a:pt x="26257" y="56628"/>
                  </a:lnTo>
                  <a:lnTo>
                    <a:pt x="23674" y="70787"/>
                  </a:lnTo>
                  <a:lnTo>
                    <a:pt x="19505" y="85120"/>
                  </a:lnTo>
                  <a:lnTo>
                    <a:pt x="14279" y="99569"/>
                  </a:lnTo>
                  <a:lnTo>
                    <a:pt x="8347" y="114096"/>
                  </a:lnTo>
                  <a:lnTo>
                    <a:pt x="4393" y="128675"/>
                  </a:lnTo>
                  <a:lnTo>
                    <a:pt x="1757" y="143288"/>
                  </a:lnTo>
                  <a:lnTo>
                    <a:pt x="0" y="157924"/>
                  </a:lnTo>
                  <a:lnTo>
                    <a:pt x="1275" y="171352"/>
                  </a:lnTo>
                  <a:lnTo>
                    <a:pt x="4572" y="183974"/>
                  </a:lnTo>
                  <a:lnTo>
                    <a:pt x="9218" y="196060"/>
                  </a:lnTo>
                  <a:lnTo>
                    <a:pt x="15985" y="206564"/>
                  </a:lnTo>
                  <a:lnTo>
                    <a:pt x="24167" y="216013"/>
                  </a:lnTo>
                  <a:lnTo>
                    <a:pt x="33292" y="224760"/>
                  </a:lnTo>
                  <a:lnTo>
                    <a:pt x="44270" y="230591"/>
                  </a:lnTo>
                  <a:lnTo>
                    <a:pt x="56482" y="234479"/>
                  </a:lnTo>
                  <a:lnTo>
                    <a:pt x="69518" y="237071"/>
                  </a:lnTo>
                  <a:lnTo>
                    <a:pt x="83102" y="238799"/>
                  </a:lnTo>
                  <a:lnTo>
                    <a:pt x="97052" y="239950"/>
                  </a:lnTo>
                  <a:lnTo>
                    <a:pt x="111247" y="240718"/>
                  </a:lnTo>
                  <a:lnTo>
                    <a:pt x="124380" y="238783"/>
                  </a:lnTo>
                  <a:lnTo>
                    <a:pt x="136806" y="235046"/>
                  </a:lnTo>
                  <a:lnTo>
                    <a:pt x="148761" y="230108"/>
                  </a:lnTo>
                  <a:lnTo>
                    <a:pt x="159177" y="223145"/>
                  </a:lnTo>
                  <a:lnTo>
                    <a:pt x="168569" y="214832"/>
                  </a:lnTo>
                  <a:lnTo>
                    <a:pt x="177277" y="205620"/>
                  </a:lnTo>
                  <a:lnTo>
                    <a:pt x="179412" y="198255"/>
                  </a:lnTo>
                  <a:lnTo>
                    <a:pt x="177164" y="192122"/>
                  </a:lnTo>
                  <a:lnTo>
                    <a:pt x="171996" y="186809"/>
                  </a:lnTo>
                  <a:lnTo>
                    <a:pt x="164879" y="184491"/>
                  </a:lnTo>
                  <a:lnTo>
                    <a:pt x="156465" y="184169"/>
                  </a:lnTo>
                  <a:lnTo>
                    <a:pt x="147184" y="185178"/>
                  </a:lnTo>
                  <a:lnTo>
                    <a:pt x="137327" y="188298"/>
                  </a:lnTo>
                  <a:lnTo>
                    <a:pt x="127085" y="192825"/>
                  </a:lnTo>
                  <a:lnTo>
                    <a:pt x="116586" y="198290"/>
                  </a:lnTo>
                  <a:lnTo>
                    <a:pt x="108364" y="205603"/>
                  </a:lnTo>
                  <a:lnTo>
                    <a:pt x="101658" y="214150"/>
                  </a:lnTo>
                  <a:lnTo>
                    <a:pt x="95965" y="223518"/>
                  </a:lnTo>
                  <a:lnTo>
                    <a:pt x="90945" y="233434"/>
                  </a:lnTo>
                  <a:lnTo>
                    <a:pt x="86376" y="243715"/>
                  </a:lnTo>
                  <a:lnTo>
                    <a:pt x="84577" y="27528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476503" y="2383164"/>
              <a:ext cx="121128" cy="6345"/>
            </a:xfrm>
            <a:custGeom>
              <a:avLst/>
              <a:gdLst/>
              <a:ahLst/>
              <a:cxnLst/>
              <a:rect l="0" t="0" r="0" b="0"/>
              <a:pathLst>
                <a:path w="121128" h="6345">
                  <a:moveTo>
                    <a:pt x="0" y="6344"/>
                  </a:moveTo>
                  <a:lnTo>
                    <a:pt x="17537" y="499"/>
                  </a:lnTo>
                  <a:lnTo>
                    <a:pt x="28820" y="0"/>
                  </a:lnTo>
                  <a:lnTo>
                    <a:pt x="121127" y="634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1443468" y="2501155"/>
              <a:ext cx="165175" cy="9481"/>
            </a:xfrm>
            <a:custGeom>
              <a:avLst/>
              <a:gdLst/>
              <a:ahLst/>
              <a:cxnLst/>
              <a:rect l="0" t="0" r="0" b="0"/>
              <a:pathLst>
                <a:path w="165175" h="9481">
                  <a:moveTo>
                    <a:pt x="0" y="9480"/>
                  </a:moveTo>
                  <a:lnTo>
                    <a:pt x="17537" y="3635"/>
                  </a:lnTo>
                  <a:lnTo>
                    <a:pt x="30044" y="1913"/>
                  </a:lnTo>
                  <a:lnTo>
                    <a:pt x="45723" y="765"/>
                  </a:lnTo>
                  <a:lnTo>
                    <a:pt x="63517" y="0"/>
                  </a:lnTo>
                  <a:lnTo>
                    <a:pt x="81497" y="713"/>
                  </a:lnTo>
                  <a:lnTo>
                    <a:pt x="165174" y="94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740780" y="2345462"/>
              <a:ext cx="198210" cy="242255"/>
            </a:xfrm>
            <a:custGeom>
              <a:avLst/>
              <a:gdLst/>
              <a:ahLst/>
              <a:cxnLst/>
              <a:rect l="0" t="0" r="0" b="0"/>
              <a:pathLst>
                <a:path w="198210" h="242255">
                  <a:moveTo>
                    <a:pt x="0" y="0"/>
                  </a:moveTo>
                  <a:lnTo>
                    <a:pt x="61307" y="0"/>
                  </a:lnTo>
                  <a:lnTo>
                    <a:pt x="75129" y="1224"/>
                  </a:lnTo>
                  <a:lnTo>
                    <a:pt x="89239" y="3263"/>
                  </a:lnTo>
                  <a:lnTo>
                    <a:pt x="103539" y="5846"/>
                  </a:lnTo>
                  <a:lnTo>
                    <a:pt x="116743" y="10015"/>
                  </a:lnTo>
                  <a:lnTo>
                    <a:pt x="129216" y="15241"/>
                  </a:lnTo>
                  <a:lnTo>
                    <a:pt x="141202" y="21172"/>
                  </a:lnTo>
                  <a:lnTo>
                    <a:pt x="150416" y="30020"/>
                  </a:lnTo>
                  <a:lnTo>
                    <a:pt x="157782" y="40813"/>
                  </a:lnTo>
                  <a:lnTo>
                    <a:pt x="163917" y="52903"/>
                  </a:lnTo>
                  <a:lnTo>
                    <a:pt x="169230" y="67079"/>
                  </a:lnTo>
                  <a:lnTo>
                    <a:pt x="173995" y="82648"/>
                  </a:lnTo>
                  <a:lnTo>
                    <a:pt x="178396" y="99145"/>
                  </a:lnTo>
                  <a:lnTo>
                    <a:pt x="178883" y="113814"/>
                  </a:lnTo>
                  <a:lnTo>
                    <a:pt x="176760" y="127263"/>
                  </a:lnTo>
                  <a:lnTo>
                    <a:pt x="172898" y="139900"/>
                  </a:lnTo>
                  <a:lnTo>
                    <a:pt x="167876" y="153218"/>
                  </a:lnTo>
                  <a:lnTo>
                    <a:pt x="162081" y="166991"/>
                  </a:lnTo>
                  <a:lnTo>
                    <a:pt x="155771" y="181067"/>
                  </a:lnTo>
                  <a:lnTo>
                    <a:pt x="146670" y="192898"/>
                  </a:lnTo>
                  <a:lnTo>
                    <a:pt x="135709" y="203233"/>
                  </a:lnTo>
                  <a:lnTo>
                    <a:pt x="123507" y="212570"/>
                  </a:lnTo>
                  <a:lnTo>
                    <a:pt x="110479" y="218794"/>
                  </a:lnTo>
                  <a:lnTo>
                    <a:pt x="96900" y="222944"/>
                  </a:lnTo>
                  <a:lnTo>
                    <a:pt x="82953" y="225710"/>
                  </a:lnTo>
                  <a:lnTo>
                    <a:pt x="68760" y="226331"/>
                  </a:lnTo>
                  <a:lnTo>
                    <a:pt x="54405" y="225521"/>
                  </a:lnTo>
                  <a:lnTo>
                    <a:pt x="39941" y="223758"/>
                  </a:lnTo>
                  <a:lnTo>
                    <a:pt x="31521" y="218912"/>
                  </a:lnTo>
                  <a:lnTo>
                    <a:pt x="27132" y="212011"/>
                  </a:lnTo>
                  <a:lnTo>
                    <a:pt x="25429" y="203739"/>
                  </a:lnTo>
                  <a:lnTo>
                    <a:pt x="29188" y="197001"/>
                  </a:lnTo>
                  <a:lnTo>
                    <a:pt x="36588" y="191286"/>
                  </a:lnTo>
                  <a:lnTo>
                    <a:pt x="46415" y="186253"/>
                  </a:lnTo>
                  <a:lnTo>
                    <a:pt x="57861" y="184120"/>
                  </a:lnTo>
                  <a:lnTo>
                    <a:pt x="70385" y="183922"/>
                  </a:lnTo>
                  <a:lnTo>
                    <a:pt x="83629" y="185014"/>
                  </a:lnTo>
                  <a:lnTo>
                    <a:pt x="96129" y="186965"/>
                  </a:lnTo>
                  <a:lnTo>
                    <a:pt x="108132" y="189489"/>
                  </a:lnTo>
                  <a:lnTo>
                    <a:pt x="119805" y="192395"/>
                  </a:lnTo>
                  <a:lnTo>
                    <a:pt x="131257" y="196780"/>
                  </a:lnTo>
                  <a:lnTo>
                    <a:pt x="142563" y="202150"/>
                  </a:lnTo>
                  <a:lnTo>
                    <a:pt x="153770" y="208177"/>
                  </a:lnTo>
                  <a:lnTo>
                    <a:pt x="163689" y="214642"/>
                  </a:lnTo>
                  <a:lnTo>
                    <a:pt x="172748" y="221399"/>
                  </a:lnTo>
                  <a:lnTo>
                    <a:pt x="198209" y="2422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994713" y="2389508"/>
              <a:ext cx="208871" cy="223096"/>
            </a:xfrm>
            <a:custGeom>
              <a:avLst/>
              <a:gdLst/>
              <a:ahLst/>
              <a:cxnLst/>
              <a:rect l="0" t="0" r="0" b="0"/>
              <a:pathLst>
                <a:path w="208871" h="223096">
                  <a:moveTo>
                    <a:pt x="43380" y="0"/>
                  </a:moveTo>
                  <a:lnTo>
                    <a:pt x="37534" y="23383"/>
                  </a:lnTo>
                  <a:lnTo>
                    <a:pt x="33365" y="32718"/>
                  </a:lnTo>
                  <a:lnTo>
                    <a:pt x="28139" y="41388"/>
                  </a:lnTo>
                  <a:lnTo>
                    <a:pt x="22207" y="49615"/>
                  </a:lnTo>
                  <a:lnTo>
                    <a:pt x="15806" y="57547"/>
                  </a:lnTo>
                  <a:lnTo>
                    <a:pt x="9092" y="65282"/>
                  </a:lnTo>
                  <a:lnTo>
                    <a:pt x="2168" y="72886"/>
                  </a:lnTo>
                  <a:lnTo>
                    <a:pt x="0" y="80402"/>
                  </a:lnTo>
                  <a:lnTo>
                    <a:pt x="1001" y="87859"/>
                  </a:lnTo>
                  <a:lnTo>
                    <a:pt x="4116" y="95278"/>
                  </a:lnTo>
                  <a:lnTo>
                    <a:pt x="11086" y="101448"/>
                  </a:lnTo>
                  <a:lnTo>
                    <a:pt x="20627" y="106784"/>
                  </a:lnTo>
                  <a:lnTo>
                    <a:pt x="31882" y="111565"/>
                  </a:lnTo>
                  <a:lnTo>
                    <a:pt x="45502" y="115976"/>
                  </a:lnTo>
                  <a:lnTo>
                    <a:pt x="60701" y="120140"/>
                  </a:lnTo>
                  <a:lnTo>
                    <a:pt x="76950" y="124140"/>
                  </a:lnTo>
                  <a:lnTo>
                    <a:pt x="91454" y="128030"/>
                  </a:lnTo>
                  <a:lnTo>
                    <a:pt x="117357" y="135615"/>
                  </a:lnTo>
                  <a:lnTo>
                    <a:pt x="130626" y="140574"/>
                  </a:lnTo>
                  <a:lnTo>
                    <a:pt x="144367" y="146327"/>
                  </a:lnTo>
                  <a:lnTo>
                    <a:pt x="158421" y="152609"/>
                  </a:lnTo>
                  <a:lnTo>
                    <a:pt x="170238" y="159244"/>
                  </a:lnTo>
                  <a:lnTo>
                    <a:pt x="180562" y="166115"/>
                  </a:lnTo>
                  <a:lnTo>
                    <a:pt x="189893" y="173142"/>
                  </a:lnTo>
                  <a:lnTo>
                    <a:pt x="197336" y="181497"/>
                  </a:lnTo>
                  <a:lnTo>
                    <a:pt x="203522" y="190738"/>
                  </a:lnTo>
                  <a:lnTo>
                    <a:pt x="208870" y="200569"/>
                  </a:lnTo>
                  <a:lnTo>
                    <a:pt x="208764" y="208347"/>
                  </a:lnTo>
                  <a:lnTo>
                    <a:pt x="205023" y="214755"/>
                  </a:lnTo>
                  <a:lnTo>
                    <a:pt x="198859" y="220251"/>
                  </a:lnTo>
                  <a:lnTo>
                    <a:pt x="187408" y="222692"/>
                  </a:lnTo>
                  <a:lnTo>
                    <a:pt x="172433" y="223095"/>
                  </a:lnTo>
                  <a:lnTo>
                    <a:pt x="155109" y="222141"/>
                  </a:lnTo>
                  <a:lnTo>
                    <a:pt x="138665" y="220281"/>
                  </a:lnTo>
                  <a:lnTo>
                    <a:pt x="122809" y="217817"/>
                  </a:lnTo>
                  <a:lnTo>
                    <a:pt x="107344" y="214952"/>
                  </a:lnTo>
                  <a:lnTo>
                    <a:pt x="93364" y="211817"/>
                  </a:lnTo>
                  <a:lnTo>
                    <a:pt x="80373" y="208504"/>
                  </a:lnTo>
                  <a:lnTo>
                    <a:pt x="43380" y="19820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027081" y="2345462"/>
              <a:ext cx="220232" cy="44047"/>
            </a:xfrm>
            <a:custGeom>
              <a:avLst/>
              <a:gdLst/>
              <a:ahLst/>
              <a:cxnLst/>
              <a:rect l="0" t="0" r="0" b="0"/>
              <a:pathLst>
                <a:path w="220232" h="44047">
                  <a:moveTo>
                    <a:pt x="0" y="44046"/>
                  </a:moveTo>
                  <a:lnTo>
                    <a:pt x="17537" y="38201"/>
                  </a:lnTo>
                  <a:lnTo>
                    <a:pt x="42460" y="28805"/>
                  </a:lnTo>
                  <a:lnTo>
                    <a:pt x="57671" y="22874"/>
                  </a:lnTo>
                  <a:lnTo>
                    <a:pt x="73929" y="17696"/>
                  </a:lnTo>
                  <a:lnTo>
                    <a:pt x="90885" y="13021"/>
                  </a:lnTo>
                  <a:lnTo>
                    <a:pt x="108307" y="8681"/>
                  </a:lnTo>
                  <a:lnTo>
                    <a:pt x="126039" y="5787"/>
                  </a:lnTo>
                  <a:lnTo>
                    <a:pt x="143978" y="3858"/>
                  </a:lnTo>
                  <a:lnTo>
                    <a:pt x="22023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Group 43"/>
          <p:cNvGrpSpPr/>
          <p:nvPr/>
        </p:nvGrpSpPr>
        <p:grpSpPr>
          <a:xfrm>
            <a:off x="675223" y="2763901"/>
            <a:ext cx="1704229" cy="399256"/>
            <a:chOff x="675223" y="2763901"/>
            <a:chExt cx="1704229" cy="399256"/>
          </a:xfrm>
        </p:grpSpPr>
        <p:sp>
          <p:nvSpPr>
            <p:cNvPr id="34" name="Freeform 33"/>
            <p:cNvSpPr/>
            <p:nvPr/>
          </p:nvSpPr>
          <p:spPr>
            <a:xfrm>
              <a:off x="675223" y="2881871"/>
              <a:ext cx="173622" cy="215532"/>
            </a:xfrm>
            <a:custGeom>
              <a:avLst/>
              <a:gdLst/>
              <a:ahLst/>
              <a:cxnLst/>
              <a:rect l="0" t="0" r="0" b="0"/>
              <a:pathLst>
                <a:path w="173622" h="215532">
                  <a:moveTo>
                    <a:pt x="41482" y="14169"/>
                  </a:moveTo>
                  <a:lnTo>
                    <a:pt x="53174" y="2478"/>
                  </a:lnTo>
                  <a:lnTo>
                    <a:pt x="61512" y="257"/>
                  </a:lnTo>
                  <a:lnTo>
                    <a:pt x="71964" y="0"/>
                  </a:lnTo>
                  <a:lnTo>
                    <a:pt x="83827" y="1053"/>
                  </a:lnTo>
                  <a:lnTo>
                    <a:pt x="94182" y="4201"/>
                  </a:lnTo>
                  <a:lnTo>
                    <a:pt x="103533" y="8748"/>
                  </a:lnTo>
                  <a:lnTo>
                    <a:pt x="112213" y="14225"/>
                  </a:lnTo>
                  <a:lnTo>
                    <a:pt x="120447" y="22771"/>
                  </a:lnTo>
                  <a:lnTo>
                    <a:pt x="128384" y="33362"/>
                  </a:lnTo>
                  <a:lnTo>
                    <a:pt x="136122" y="45317"/>
                  </a:lnTo>
                  <a:lnTo>
                    <a:pt x="141281" y="58181"/>
                  </a:lnTo>
                  <a:lnTo>
                    <a:pt x="144720" y="71651"/>
                  </a:lnTo>
                  <a:lnTo>
                    <a:pt x="147012" y="85525"/>
                  </a:lnTo>
                  <a:lnTo>
                    <a:pt x="146094" y="99669"/>
                  </a:lnTo>
                  <a:lnTo>
                    <a:pt x="143035" y="113991"/>
                  </a:lnTo>
                  <a:lnTo>
                    <a:pt x="138548" y="128434"/>
                  </a:lnTo>
                  <a:lnTo>
                    <a:pt x="131886" y="141733"/>
                  </a:lnTo>
                  <a:lnTo>
                    <a:pt x="123775" y="154270"/>
                  </a:lnTo>
                  <a:lnTo>
                    <a:pt x="114697" y="166298"/>
                  </a:lnTo>
                  <a:lnTo>
                    <a:pt x="106197" y="176764"/>
                  </a:lnTo>
                  <a:lnTo>
                    <a:pt x="98084" y="186188"/>
                  </a:lnTo>
                  <a:lnTo>
                    <a:pt x="90229" y="194917"/>
                  </a:lnTo>
                  <a:lnTo>
                    <a:pt x="81321" y="201961"/>
                  </a:lnTo>
                  <a:lnTo>
                    <a:pt x="71712" y="207880"/>
                  </a:lnTo>
                  <a:lnTo>
                    <a:pt x="61635" y="213049"/>
                  </a:lnTo>
                  <a:lnTo>
                    <a:pt x="51247" y="215272"/>
                  </a:lnTo>
                  <a:lnTo>
                    <a:pt x="40651" y="215531"/>
                  </a:lnTo>
                  <a:lnTo>
                    <a:pt x="29917" y="214480"/>
                  </a:lnTo>
                  <a:lnTo>
                    <a:pt x="20313" y="211332"/>
                  </a:lnTo>
                  <a:lnTo>
                    <a:pt x="11464" y="206786"/>
                  </a:lnTo>
                  <a:lnTo>
                    <a:pt x="3118" y="201309"/>
                  </a:lnTo>
                  <a:lnTo>
                    <a:pt x="0" y="195210"/>
                  </a:lnTo>
                  <a:lnTo>
                    <a:pt x="369" y="188697"/>
                  </a:lnTo>
                  <a:lnTo>
                    <a:pt x="3062" y="181909"/>
                  </a:lnTo>
                  <a:lnTo>
                    <a:pt x="10975" y="177383"/>
                  </a:lnTo>
                  <a:lnTo>
                    <a:pt x="22367" y="174365"/>
                  </a:lnTo>
                  <a:lnTo>
                    <a:pt x="36080" y="172354"/>
                  </a:lnTo>
                  <a:lnTo>
                    <a:pt x="50116" y="172236"/>
                  </a:lnTo>
                  <a:lnTo>
                    <a:pt x="64367" y="173382"/>
                  </a:lnTo>
                  <a:lnTo>
                    <a:pt x="78762" y="175368"/>
                  </a:lnTo>
                  <a:lnTo>
                    <a:pt x="92029" y="177917"/>
                  </a:lnTo>
                  <a:lnTo>
                    <a:pt x="104544" y="180839"/>
                  </a:lnTo>
                  <a:lnTo>
                    <a:pt x="116558" y="184011"/>
                  </a:lnTo>
                  <a:lnTo>
                    <a:pt x="139695" y="190798"/>
                  </a:lnTo>
                  <a:lnTo>
                    <a:pt x="173621" y="20136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911757" y="2940086"/>
              <a:ext cx="179738" cy="202648"/>
            </a:xfrm>
            <a:custGeom>
              <a:avLst/>
              <a:gdLst/>
              <a:ahLst/>
              <a:cxnLst/>
              <a:rect l="0" t="0" r="0" b="0"/>
              <a:pathLst>
                <a:path w="179738" h="202648">
                  <a:moveTo>
                    <a:pt x="14168" y="0"/>
                  </a:moveTo>
                  <a:lnTo>
                    <a:pt x="2477" y="17537"/>
                  </a:lnTo>
                  <a:lnTo>
                    <a:pt x="256" y="26374"/>
                  </a:lnTo>
                  <a:lnTo>
                    <a:pt x="0" y="35935"/>
                  </a:lnTo>
                  <a:lnTo>
                    <a:pt x="1052" y="45980"/>
                  </a:lnTo>
                  <a:lnTo>
                    <a:pt x="4200" y="55124"/>
                  </a:lnTo>
                  <a:lnTo>
                    <a:pt x="8746" y="63666"/>
                  </a:lnTo>
                  <a:lnTo>
                    <a:pt x="14224" y="71809"/>
                  </a:lnTo>
                  <a:lnTo>
                    <a:pt x="21546" y="78460"/>
                  </a:lnTo>
                  <a:lnTo>
                    <a:pt x="30098" y="84118"/>
                  </a:lnTo>
                  <a:lnTo>
                    <a:pt x="39470" y="89114"/>
                  </a:lnTo>
                  <a:lnTo>
                    <a:pt x="50612" y="93667"/>
                  </a:lnTo>
                  <a:lnTo>
                    <a:pt x="62934" y="97927"/>
                  </a:lnTo>
                  <a:lnTo>
                    <a:pt x="76043" y="101990"/>
                  </a:lnTo>
                  <a:lnTo>
                    <a:pt x="103659" y="109767"/>
                  </a:lnTo>
                  <a:lnTo>
                    <a:pt x="117875" y="113554"/>
                  </a:lnTo>
                  <a:lnTo>
                    <a:pt x="131023" y="118525"/>
                  </a:lnTo>
                  <a:lnTo>
                    <a:pt x="143458" y="124287"/>
                  </a:lnTo>
                  <a:lnTo>
                    <a:pt x="155419" y="130575"/>
                  </a:lnTo>
                  <a:lnTo>
                    <a:pt x="164617" y="138437"/>
                  </a:lnTo>
                  <a:lnTo>
                    <a:pt x="171972" y="147349"/>
                  </a:lnTo>
                  <a:lnTo>
                    <a:pt x="178099" y="156961"/>
                  </a:lnTo>
                  <a:lnTo>
                    <a:pt x="179737" y="165816"/>
                  </a:lnTo>
                  <a:lnTo>
                    <a:pt x="178381" y="174167"/>
                  </a:lnTo>
                  <a:lnTo>
                    <a:pt x="175031" y="182181"/>
                  </a:lnTo>
                  <a:lnTo>
                    <a:pt x="167903" y="187523"/>
                  </a:lnTo>
                  <a:lnTo>
                    <a:pt x="158257" y="191085"/>
                  </a:lnTo>
                  <a:lnTo>
                    <a:pt x="146933" y="193459"/>
                  </a:lnTo>
                  <a:lnTo>
                    <a:pt x="107612" y="202647"/>
                  </a:lnTo>
                  <a:lnTo>
                    <a:pt x="94816" y="202391"/>
                  </a:lnTo>
                  <a:lnTo>
                    <a:pt x="82616" y="199773"/>
                  </a:lnTo>
                  <a:lnTo>
                    <a:pt x="36191" y="18719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925925" y="2907052"/>
              <a:ext cx="143151" cy="11012"/>
            </a:xfrm>
            <a:custGeom>
              <a:avLst/>
              <a:gdLst/>
              <a:ahLst/>
              <a:cxnLst/>
              <a:rect l="0" t="0" r="0" b="0"/>
              <a:pathLst>
                <a:path w="143151" h="11012">
                  <a:moveTo>
                    <a:pt x="0" y="11011"/>
                  </a:moveTo>
                  <a:lnTo>
                    <a:pt x="17537" y="5165"/>
                  </a:lnTo>
                  <a:lnTo>
                    <a:pt x="30044" y="3443"/>
                  </a:lnTo>
                  <a:lnTo>
                    <a:pt x="45723" y="2295"/>
                  </a:lnTo>
                  <a:lnTo>
                    <a:pt x="80273" y="1020"/>
                  </a:lnTo>
                  <a:lnTo>
                    <a:pt x="14315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1080087" y="2907052"/>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1212226" y="2973121"/>
              <a:ext cx="132139" cy="11012"/>
            </a:xfrm>
            <a:custGeom>
              <a:avLst/>
              <a:gdLst/>
              <a:ahLst/>
              <a:cxnLst/>
              <a:rect l="0" t="0" r="0" b="0"/>
              <a:pathLst>
                <a:path w="132139" h="11012">
                  <a:moveTo>
                    <a:pt x="0" y="0"/>
                  </a:moveTo>
                  <a:lnTo>
                    <a:pt x="23382" y="0"/>
                  </a:lnTo>
                  <a:lnTo>
                    <a:pt x="36387" y="1223"/>
                  </a:lnTo>
                  <a:lnTo>
                    <a:pt x="51175" y="3263"/>
                  </a:lnTo>
                  <a:lnTo>
                    <a:pt x="132138" y="110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223237" y="3072225"/>
              <a:ext cx="99105" cy="11012"/>
            </a:xfrm>
            <a:custGeom>
              <a:avLst/>
              <a:gdLst/>
              <a:ahLst/>
              <a:cxnLst/>
              <a:rect l="0" t="0" r="0" b="0"/>
              <a:pathLst>
                <a:path w="99105" h="11012">
                  <a:moveTo>
                    <a:pt x="0" y="0"/>
                  </a:moveTo>
                  <a:lnTo>
                    <a:pt x="35074" y="0"/>
                  </a:lnTo>
                  <a:lnTo>
                    <a:pt x="49076" y="1224"/>
                  </a:lnTo>
                  <a:lnTo>
                    <a:pt x="62082" y="3263"/>
                  </a:lnTo>
                  <a:lnTo>
                    <a:pt x="99104" y="110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1480359" y="2930605"/>
              <a:ext cx="161810" cy="198837"/>
            </a:xfrm>
            <a:custGeom>
              <a:avLst/>
              <a:gdLst/>
              <a:ahLst/>
              <a:cxnLst/>
              <a:rect l="0" t="0" r="0" b="0"/>
              <a:pathLst>
                <a:path w="161810" h="198837">
                  <a:moveTo>
                    <a:pt x="40190" y="9481"/>
                  </a:moveTo>
                  <a:lnTo>
                    <a:pt x="63573" y="3636"/>
                  </a:lnTo>
                  <a:lnTo>
                    <a:pt x="75355" y="1914"/>
                  </a:lnTo>
                  <a:lnTo>
                    <a:pt x="88103" y="766"/>
                  </a:lnTo>
                  <a:lnTo>
                    <a:pt x="101497" y="0"/>
                  </a:lnTo>
                  <a:lnTo>
                    <a:pt x="114096" y="1937"/>
                  </a:lnTo>
                  <a:lnTo>
                    <a:pt x="126166" y="5676"/>
                  </a:lnTo>
                  <a:lnTo>
                    <a:pt x="137883" y="10615"/>
                  </a:lnTo>
                  <a:lnTo>
                    <a:pt x="146918" y="17578"/>
                  </a:lnTo>
                  <a:lnTo>
                    <a:pt x="154165" y="25891"/>
                  </a:lnTo>
                  <a:lnTo>
                    <a:pt x="160220" y="35103"/>
                  </a:lnTo>
                  <a:lnTo>
                    <a:pt x="161809" y="44915"/>
                  </a:lnTo>
                  <a:lnTo>
                    <a:pt x="160422" y="55127"/>
                  </a:lnTo>
                  <a:lnTo>
                    <a:pt x="157050" y="65605"/>
                  </a:lnTo>
                  <a:lnTo>
                    <a:pt x="152355" y="77485"/>
                  </a:lnTo>
                  <a:lnTo>
                    <a:pt x="146778" y="90299"/>
                  </a:lnTo>
                  <a:lnTo>
                    <a:pt x="140613" y="103735"/>
                  </a:lnTo>
                  <a:lnTo>
                    <a:pt x="134056" y="115140"/>
                  </a:lnTo>
                  <a:lnTo>
                    <a:pt x="127237" y="125190"/>
                  </a:lnTo>
                  <a:lnTo>
                    <a:pt x="120245" y="134337"/>
                  </a:lnTo>
                  <a:lnTo>
                    <a:pt x="111913" y="142882"/>
                  </a:lnTo>
                  <a:lnTo>
                    <a:pt x="102687" y="151026"/>
                  </a:lnTo>
                  <a:lnTo>
                    <a:pt x="92866" y="158902"/>
                  </a:lnTo>
                  <a:lnTo>
                    <a:pt x="82649" y="166600"/>
                  </a:lnTo>
                  <a:lnTo>
                    <a:pt x="61508" y="181679"/>
                  </a:lnTo>
                  <a:lnTo>
                    <a:pt x="50731" y="187902"/>
                  </a:lnTo>
                  <a:lnTo>
                    <a:pt x="39877" y="193274"/>
                  </a:lnTo>
                  <a:lnTo>
                    <a:pt x="28970" y="198079"/>
                  </a:lnTo>
                  <a:lnTo>
                    <a:pt x="19251" y="198836"/>
                  </a:lnTo>
                  <a:lnTo>
                    <a:pt x="10325" y="196893"/>
                  </a:lnTo>
                  <a:lnTo>
                    <a:pt x="1928" y="193151"/>
                  </a:lnTo>
                  <a:lnTo>
                    <a:pt x="0" y="188209"/>
                  </a:lnTo>
                  <a:lnTo>
                    <a:pt x="2385" y="182467"/>
                  </a:lnTo>
                  <a:lnTo>
                    <a:pt x="7646" y="176192"/>
                  </a:lnTo>
                  <a:lnTo>
                    <a:pt x="14823" y="170786"/>
                  </a:lnTo>
                  <a:lnTo>
                    <a:pt x="23279" y="165958"/>
                  </a:lnTo>
                  <a:lnTo>
                    <a:pt x="32587" y="161516"/>
                  </a:lnTo>
                  <a:lnTo>
                    <a:pt x="43686" y="158554"/>
                  </a:lnTo>
                  <a:lnTo>
                    <a:pt x="55979" y="156580"/>
                  </a:lnTo>
                  <a:lnTo>
                    <a:pt x="69069" y="155264"/>
                  </a:lnTo>
                  <a:lnTo>
                    <a:pt x="81466" y="155610"/>
                  </a:lnTo>
                  <a:lnTo>
                    <a:pt x="93401" y="157064"/>
                  </a:lnTo>
                  <a:lnTo>
                    <a:pt x="105028" y="159257"/>
                  </a:lnTo>
                  <a:lnTo>
                    <a:pt x="115227" y="163166"/>
                  </a:lnTo>
                  <a:lnTo>
                    <a:pt x="124473" y="168219"/>
                  </a:lnTo>
                  <a:lnTo>
                    <a:pt x="150306" y="18566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1740780" y="2951098"/>
              <a:ext cx="132979" cy="212059"/>
            </a:xfrm>
            <a:custGeom>
              <a:avLst/>
              <a:gdLst/>
              <a:ahLst/>
              <a:cxnLst/>
              <a:rect l="0" t="0" r="0" b="0"/>
              <a:pathLst>
                <a:path w="132979" h="212059">
                  <a:moveTo>
                    <a:pt x="33035" y="0"/>
                  </a:moveTo>
                  <a:lnTo>
                    <a:pt x="21344" y="11691"/>
                  </a:lnTo>
                  <a:lnTo>
                    <a:pt x="17900" y="20029"/>
                  </a:lnTo>
                  <a:lnTo>
                    <a:pt x="15604" y="30482"/>
                  </a:lnTo>
                  <a:lnTo>
                    <a:pt x="14073" y="42344"/>
                  </a:lnTo>
                  <a:lnTo>
                    <a:pt x="15500" y="52700"/>
                  </a:lnTo>
                  <a:lnTo>
                    <a:pt x="18898" y="62050"/>
                  </a:lnTo>
                  <a:lnTo>
                    <a:pt x="23610" y="70731"/>
                  </a:lnTo>
                  <a:lnTo>
                    <a:pt x="29199" y="78965"/>
                  </a:lnTo>
                  <a:lnTo>
                    <a:pt x="35372" y="86901"/>
                  </a:lnTo>
                  <a:lnTo>
                    <a:pt x="41934" y="94639"/>
                  </a:lnTo>
                  <a:lnTo>
                    <a:pt x="51203" y="102245"/>
                  </a:lnTo>
                  <a:lnTo>
                    <a:pt x="62276" y="109763"/>
                  </a:lnTo>
                  <a:lnTo>
                    <a:pt x="74552" y="117221"/>
                  </a:lnTo>
                  <a:lnTo>
                    <a:pt x="85183" y="124641"/>
                  </a:lnTo>
                  <a:lnTo>
                    <a:pt x="94718" y="132034"/>
                  </a:lnTo>
                  <a:lnTo>
                    <a:pt x="103521" y="139410"/>
                  </a:lnTo>
                  <a:lnTo>
                    <a:pt x="111837" y="146774"/>
                  </a:lnTo>
                  <a:lnTo>
                    <a:pt x="127602" y="161482"/>
                  </a:lnTo>
                  <a:lnTo>
                    <a:pt x="131562" y="170054"/>
                  </a:lnTo>
                  <a:lnTo>
                    <a:pt x="132978" y="179438"/>
                  </a:lnTo>
                  <a:lnTo>
                    <a:pt x="132698" y="189365"/>
                  </a:lnTo>
                  <a:lnTo>
                    <a:pt x="127618" y="197207"/>
                  </a:lnTo>
                  <a:lnTo>
                    <a:pt x="119337" y="203658"/>
                  </a:lnTo>
                  <a:lnTo>
                    <a:pt x="108922" y="209182"/>
                  </a:lnTo>
                  <a:lnTo>
                    <a:pt x="97085" y="211642"/>
                  </a:lnTo>
                  <a:lnTo>
                    <a:pt x="84300" y="212058"/>
                  </a:lnTo>
                  <a:lnTo>
                    <a:pt x="70882" y="211112"/>
                  </a:lnTo>
                  <a:lnTo>
                    <a:pt x="58266" y="209258"/>
                  </a:lnTo>
                  <a:lnTo>
                    <a:pt x="46186" y="206798"/>
                  </a:lnTo>
                  <a:lnTo>
                    <a:pt x="0" y="18719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795838" y="2951098"/>
              <a:ext cx="154163" cy="22024"/>
            </a:xfrm>
            <a:custGeom>
              <a:avLst/>
              <a:gdLst/>
              <a:ahLst/>
              <a:cxnLst/>
              <a:rect l="0" t="0" r="0" b="0"/>
              <a:pathLst>
                <a:path w="154163" h="22024">
                  <a:moveTo>
                    <a:pt x="0" y="22023"/>
                  </a:moveTo>
                  <a:lnTo>
                    <a:pt x="61306" y="6697"/>
                  </a:lnTo>
                  <a:lnTo>
                    <a:pt x="75129" y="4464"/>
                  </a:lnTo>
                  <a:lnTo>
                    <a:pt x="89238" y="2976"/>
                  </a:lnTo>
                  <a:lnTo>
                    <a:pt x="15416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2170231" y="2763901"/>
              <a:ext cx="209221" cy="305013"/>
            </a:xfrm>
            <a:custGeom>
              <a:avLst/>
              <a:gdLst/>
              <a:ahLst/>
              <a:cxnLst/>
              <a:rect l="0" t="0" r="0" b="0"/>
              <a:pathLst>
                <a:path w="209221" h="305013">
                  <a:moveTo>
                    <a:pt x="0" y="220231"/>
                  </a:moveTo>
                  <a:lnTo>
                    <a:pt x="5846" y="237769"/>
                  </a:lnTo>
                  <a:lnTo>
                    <a:pt x="8792" y="247829"/>
                  </a:lnTo>
                  <a:lnTo>
                    <a:pt x="15327" y="272057"/>
                  </a:lnTo>
                  <a:lnTo>
                    <a:pt x="20006" y="282922"/>
                  </a:lnTo>
                  <a:lnTo>
                    <a:pt x="25573" y="292613"/>
                  </a:lnTo>
                  <a:lnTo>
                    <a:pt x="31731" y="301520"/>
                  </a:lnTo>
                  <a:lnTo>
                    <a:pt x="38283" y="305012"/>
                  </a:lnTo>
                  <a:lnTo>
                    <a:pt x="45098" y="304892"/>
                  </a:lnTo>
                  <a:lnTo>
                    <a:pt x="52089" y="302366"/>
                  </a:lnTo>
                  <a:lnTo>
                    <a:pt x="60420" y="297011"/>
                  </a:lnTo>
                  <a:lnTo>
                    <a:pt x="69644" y="289770"/>
                  </a:lnTo>
                  <a:lnTo>
                    <a:pt x="79464" y="281273"/>
                  </a:lnTo>
                  <a:lnTo>
                    <a:pt x="87234" y="271937"/>
                  </a:lnTo>
                  <a:lnTo>
                    <a:pt x="93638" y="262043"/>
                  </a:lnTo>
                  <a:lnTo>
                    <a:pt x="99131" y="251776"/>
                  </a:lnTo>
                  <a:lnTo>
                    <a:pt x="105239" y="238814"/>
                  </a:lnTo>
                  <a:lnTo>
                    <a:pt x="118552" y="208099"/>
                  </a:lnTo>
                  <a:lnTo>
                    <a:pt x="124305" y="193790"/>
                  </a:lnTo>
                  <a:lnTo>
                    <a:pt x="133959" y="168104"/>
                  </a:lnTo>
                  <a:lnTo>
                    <a:pt x="146273" y="133007"/>
                  </a:lnTo>
                  <a:lnTo>
                    <a:pt x="157670" y="99362"/>
                  </a:lnTo>
                  <a:lnTo>
                    <a:pt x="162619" y="87041"/>
                  </a:lnTo>
                  <a:lnTo>
                    <a:pt x="168364" y="73933"/>
                  </a:lnTo>
                  <a:lnTo>
                    <a:pt x="174642" y="60300"/>
                  </a:lnTo>
                  <a:lnTo>
                    <a:pt x="181274" y="47541"/>
                  </a:lnTo>
                  <a:lnTo>
                    <a:pt x="188142" y="35365"/>
                  </a:lnTo>
                  <a:lnTo>
                    <a:pt x="20922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7" name="Group 6"/>
          <p:cNvGrpSpPr/>
          <p:nvPr/>
        </p:nvGrpSpPr>
        <p:grpSpPr>
          <a:xfrm>
            <a:off x="978830" y="641381"/>
            <a:ext cx="1213425" cy="492810"/>
            <a:chOff x="978830" y="641381"/>
            <a:chExt cx="1213425" cy="492810"/>
          </a:xfrm>
        </p:grpSpPr>
        <p:sp>
          <p:nvSpPr>
            <p:cNvPr id="2" name="Freeform 1"/>
            <p:cNvSpPr/>
            <p:nvPr/>
          </p:nvSpPr>
          <p:spPr>
            <a:xfrm>
              <a:off x="978830" y="788459"/>
              <a:ext cx="374370" cy="296381"/>
            </a:xfrm>
            <a:custGeom>
              <a:avLst/>
              <a:gdLst/>
              <a:ahLst/>
              <a:cxnLst/>
              <a:rect l="0" t="0" r="0" b="0"/>
              <a:pathLst>
                <a:path w="374370" h="296381">
                  <a:moveTo>
                    <a:pt x="68222" y="15384"/>
                  </a:moveTo>
                  <a:lnTo>
                    <a:pt x="62376" y="32921"/>
                  </a:lnTo>
                  <a:lnTo>
                    <a:pt x="60655" y="44205"/>
                  </a:lnTo>
                  <a:lnTo>
                    <a:pt x="59507" y="57845"/>
                  </a:lnTo>
                  <a:lnTo>
                    <a:pt x="58741" y="73055"/>
                  </a:lnTo>
                  <a:lnTo>
                    <a:pt x="57007" y="86866"/>
                  </a:lnTo>
                  <a:lnTo>
                    <a:pt x="54628" y="99744"/>
                  </a:lnTo>
                  <a:lnTo>
                    <a:pt x="51818" y="112000"/>
                  </a:lnTo>
                  <a:lnTo>
                    <a:pt x="48722" y="123841"/>
                  </a:lnTo>
                  <a:lnTo>
                    <a:pt x="45434" y="135406"/>
                  </a:lnTo>
                  <a:lnTo>
                    <a:pt x="42018" y="146786"/>
                  </a:lnTo>
                  <a:lnTo>
                    <a:pt x="34961" y="172481"/>
                  </a:lnTo>
                  <a:lnTo>
                    <a:pt x="31366" y="186185"/>
                  </a:lnTo>
                  <a:lnTo>
                    <a:pt x="26522" y="198991"/>
                  </a:lnTo>
                  <a:lnTo>
                    <a:pt x="20846" y="211199"/>
                  </a:lnTo>
                  <a:lnTo>
                    <a:pt x="14615" y="223009"/>
                  </a:lnTo>
                  <a:lnTo>
                    <a:pt x="9237" y="234552"/>
                  </a:lnTo>
                  <a:lnTo>
                    <a:pt x="4429" y="245918"/>
                  </a:lnTo>
                  <a:lnTo>
                    <a:pt x="0" y="257166"/>
                  </a:lnTo>
                  <a:lnTo>
                    <a:pt x="1941" y="264665"/>
                  </a:lnTo>
                  <a:lnTo>
                    <a:pt x="8129" y="269664"/>
                  </a:lnTo>
                  <a:lnTo>
                    <a:pt x="17149" y="272997"/>
                  </a:lnTo>
                  <a:lnTo>
                    <a:pt x="29279" y="275218"/>
                  </a:lnTo>
                  <a:lnTo>
                    <a:pt x="43484" y="276700"/>
                  </a:lnTo>
                  <a:lnTo>
                    <a:pt x="59071" y="277687"/>
                  </a:lnTo>
                  <a:lnTo>
                    <a:pt x="89441" y="278784"/>
                  </a:lnTo>
                  <a:lnTo>
                    <a:pt x="104391" y="279077"/>
                  </a:lnTo>
                  <a:lnTo>
                    <a:pt x="118028" y="280495"/>
                  </a:lnTo>
                  <a:lnTo>
                    <a:pt x="130790" y="282665"/>
                  </a:lnTo>
                  <a:lnTo>
                    <a:pt x="142969" y="285334"/>
                  </a:lnTo>
                  <a:lnTo>
                    <a:pt x="155982" y="287114"/>
                  </a:lnTo>
                  <a:lnTo>
                    <a:pt x="169552" y="288300"/>
                  </a:lnTo>
                  <a:lnTo>
                    <a:pt x="183492" y="289091"/>
                  </a:lnTo>
                  <a:lnTo>
                    <a:pt x="212032" y="289970"/>
                  </a:lnTo>
                  <a:lnTo>
                    <a:pt x="226494" y="290205"/>
                  </a:lnTo>
                  <a:lnTo>
                    <a:pt x="239806" y="291584"/>
                  </a:lnTo>
                  <a:lnTo>
                    <a:pt x="252351" y="293728"/>
                  </a:lnTo>
                  <a:lnTo>
                    <a:pt x="264385" y="296380"/>
                  </a:lnTo>
                  <a:lnTo>
                    <a:pt x="274855" y="295701"/>
                  </a:lnTo>
                  <a:lnTo>
                    <a:pt x="284282" y="292802"/>
                  </a:lnTo>
                  <a:lnTo>
                    <a:pt x="293013" y="288422"/>
                  </a:lnTo>
                  <a:lnTo>
                    <a:pt x="300058" y="281831"/>
                  </a:lnTo>
                  <a:lnTo>
                    <a:pt x="305978" y="273767"/>
                  </a:lnTo>
                  <a:lnTo>
                    <a:pt x="311148" y="264720"/>
                  </a:lnTo>
                  <a:lnTo>
                    <a:pt x="315818" y="253795"/>
                  </a:lnTo>
                  <a:lnTo>
                    <a:pt x="320155" y="241618"/>
                  </a:lnTo>
                  <a:lnTo>
                    <a:pt x="324270" y="228606"/>
                  </a:lnTo>
                  <a:lnTo>
                    <a:pt x="328237" y="213813"/>
                  </a:lnTo>
                  <a:lnTo>
                    <a:pt x="332105" y="197834"/>
                  </a:lnTo>
                  <a:lnTo>
                    <a:pt x="343394" y="149379"/>
                  </a:lnTo>
                  <a:lnTo>
                    <a:pt x="347104" y="134079"/>
                  </a:lnTo>
                  <a:lnTo>
                    <a:pt x="350800" y="120208"/>
                  </a:lnTo>
                  <a:lnTo>
                    <a:pt x="358170" y="95007"/>
                  </a:lnTo>
                  <a:lnTo>
                    <a:pt x="369198" y="60184"/>
                  </a:lnTo>
                  <a:lnTo>
                    <a:pt x="371647" y="47698"/>
                  </a:lnTo>
                  <a:lnTo>
                    <a:pt x="373280" y="34480"/>
                  </a:lnTo>
                  <a:lnTo>
                    <a:pt x="374369" y="20774"/>
                  </a:lnTo>
                  <a:lnTo>
                    <a:pt x="370200" y="11636"/>
                  </a:lnTo>
                  <a:lnTo>
                    <a:pt x="362528" y="5545"/>
                  </a:lnTo>
                  <a:lnTo>
                    <a:pt x="352518" y="1483"/>
                  </a:lnTo>
                  <a:lnTo>
                    <a:pt x="340951" y="0"/>
                  </a:lnTo>
                  <a:lnTo>
                    <a:pt x="328346" y="234"/>
                  </a:lnTo>
                  <a:lnTo>
                    <a:pt x="315048" y="1614"/>
                  </a:lnTo>
                  <a:lnTo>
                    <a:pt x="300066" y="2533"/>
                  </a:lnTo>
                  <a:lnTo>
                    <a:pt x="267105" y="3555"/>
                  </a:lnTo>
                  <a:lnTo>
                    <a:pt x="249751" y="6275"/>
                  </a:lnTo>
                  <a:lnTo>
                    <a:pt x="232064" y="10535"/>
                  </a:lnTo>
                  <a:lnTo>
                    <a:pt x="214155" y="15822"/>
                  </a:lnTo>
                  <a:lnTo>
                    <a:pt x="196099" y="20570"/>
                  </a:lnTo>
                  <a:lnTo>
                    <a:pt x="159722" y="29109"/>
                  </a:lnTo>
                  <a:lnTo>
                    <a:pt x="141457" y="31875"/>
                  </a:lnTo>
                  <a:lnTo>
                    <a:pt x="123163" y="33719"/>
                  </a:lnTo>
                  <a:lnTo>
                    <a:pt x="46199" y="4841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reeform 2"/>
            <p:cNvSpPr/>
            <p:nvPr/>
          </p:nvSpPr>
          <p:spPr>
            <a:xfrm>
              <a:off x="1520549" y="641381"/>
              <a:ext cx="242237" cy="492810"/>
            </a:xfrm>
            <a:custGeom>
              <a:avLst/>
              <a:gdLst/>
              <a:ahLst/>
              <a:cxnLst/>
              <a:rect l="0" t="0" r="0" b="0"/>
              <a:pathLst>
                <a:path w="242237" h="492810">
                  <a:moveTo>
                    <a:pt x="0" y="470786"/>
                  </a:moveTo>
                  <a:lnTo>
                    <a:pt x="5846" y="453249"/>
                  </a:lnTo>
                  <a:lnTo>
                    <a:pt x="10015" y="443189"/>
                  </a:lnTo>
                  <a:lnTo>
                    <a:pt x="15241" y="431589"/>
                  </a:lnTo>
                  <a:lnTo>
                    <a:pt x="21172" y="418961"/>
                  </a:lnTo>
                  <a:lnTo>
                    <a:pt x="26350" y="406872"/>
                  </a:lnTo>
                  <a:lnTo>
                    <a:pt x="31025" y="395142"/>
                  </a:lnTo>
                  <a:lnTo>
                    <a:pt x="39483" y="372321"/>
                  </a:lnTo>
                  <a:lnTo>
                    <a:pt x="47320" y="349943"/>
                  </a:lnTo>
                  <a:lnTo>
                    <a:pt x="51123" y="337613"/>
                  </a:lnTo>
                  <a:lnTo>
                    <a:pt x="58611" y="310863"/>
                  </a:lnTo>
                  <a:lnTo>
                    <a:pt x="61097" y="296878"/>
                  </a:lnTo>
                  <a:lnTo>
                    <a:pt x="62755" y="282660"/>
                  </a:lnTo>
                  <a:lnTo>
                    <a:pt x="63860" y="268288"/>
                  </a:lnTo>
                  <a:lnTo>
                    <a:pt x="67043" y="253812"/>
                  </a:lnTo>
                  <a:lnTo>
                    <a:pt x="71613" y="239268"/>
                  </a:lnTo>
                  <a:lnTo>
                    <a:pt x="77106" y="224678"/>
                  </a:lnTo>
                  <a:lnTo>
                    <a:pt x="81992" y="210057"/>
                  </a:lnTo>
                  <a:lnTo>
                    <a:pt x="86472" y="195416"/>
                  </a:lnTo>
                  <a:lnTo>
                    <a:pt x="94714" y="166097"/>
                  </a:lnTo>
                  <a:lnTo>
                    <a:pt x="102455" y="136753"/>
                  </a:lnTo>
                  <a:lnTo>
                    <a:pt x="107455" y="123299"/>
                  </a:lnTo>
                  <a:lnTo>
                    <a:pt x="113236" y="110660"/>
                  </a:lnTo>
                  <a:lnTo>
                    <a:pt x="119537" y="98563"/>
                  </a:lnTo>
                  <a:lnTo>
                    <a:pt x="124961" y="86828"/>
                  </a:lnTo>
                  <a:lnTo>
                    <a:pt x="129801" y="75335"/>
                  </a:lnTo>
                  <a:lnTo>
                    <a:pt x="134251" y="64001"/>
                  </a:lnTo>
                  <a:lnTo>
                    <a:pt x="139664" y="52776"/>
                  </a:lnTo>
                  <a:lnTo>
                    <a:pt x="145720" y="41621"/>
                  </a:lnTo>
                  <a:lnTo>
                    <a:pt x="152205" y="30514"/>
                  </a:lnTo>
                  <a:lnTo>
                    <a:pt x="158975" y="20663"/>
                  </a:lnTo>
                  <a:lnTo>
                    <a:pt x="165935" y="11648"/>
                  </a:lnTo>
                  <a:lnTo>
                    <a:pt x="173022" y="3191"/>
                  </a:lnTo>
                  <a:lnTo>
                    <a:pt x="180194" y="0"/>
                  </a:lnTo>
                  <a:lnTo>
                    <a:pt x="187422" y="320"/>
                  </a:lnTo>
                  <a:lnTo>
                    <a:pt x="194688" y="2980"/>
                  </a:lnTo>
                  <a:lnTo>
                    <a:pt x="200756" y="9648"/>
                  </a:lnTo>
                  <a:lnTo>
                    <a:pt x="206024" y="18987"/>
                  </a:lnTo>
                  <a:lnTo>
                    <a:pt x="210760" y="30107"/>
                  </a:lnTo>
                  <a:lnTo>
                    <a:pt x="215140" y="42414"/>
                  </a:lnTo>
                  <a:lnTo>
                    <a:pt x="219285" y="55513"/>
                  </a:lnTo>
                  <a:lnTo>
                    <a:pt x="223271" y="69140"/>
                  </a:lnTo>
                  <a:lnTo>
                    <a:pt x="225928" y="83118"/>
                  </a:lnTo>
                  <a:lnTo>
                    <a:pt x="227700" y="97331"/>
                  </a:lnTo>
                  <a:lnTo>
                    <a:pt x="228881" y="111701"/>
                  </a:lnTo>
                  <a:lnTo>
                    <a:pt x="229668" y="126174"/>
                  </a:lnTo>
                  <a:lnTo>
                    <a:pt x="230543" y="155307"/>
                  </a:lnTo>
                  <a:lnTo>
                    <a:pt x="232000" y="169927"/>
                  </a:lnTo>
                  <a:lnTo>
                    <a:pt x="234195" y="184568"/>
                  </a:lnTo>
                  <a:lnTo>
                    <a:pt x="236881" y="199223"/>
                  </a:lnTo>
                  <a:lnTo>
                    <a:pt x="238672" y="215110"/>
                  </a:lnTo>
                  <a:lnTo>
                    <a:pt x="239866" y="231819"/>
                  </a:lnTo>
                  <a:lnTo>
                    <a:pt x="241193" y="265474"/>
                  </a:lnTo>
                  <a:lnTo>
                    <a:pt x="241940" y="311937"/>
                  </a:lnTo>
                  <a:lnTo>
                    <a:pt x="242236" y="433100"/>
                  </a:lnTo>
                  <a:lnTo>
                    <a:pt x="231243" y="49280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1531561" y="880924"/>
              <a:ext cx="264278" cy="11013"/>
            </a:xfrm>
            <a:custGeom>
              <a:avLst/>
              <a:gdLst/>
              <a:ahLst/>
              <a:cxnLst/>
              <a:rect l="0" t="0" r="0" b="0"/>
              <a:pathLst>
                <a:path w="264278" h="11013">
                  <a:moveTo>
                    <a:pt x="0" y="11012"/>
                  </a:moveTo>
                  <a:lnTo>
                    <a:pt x="72997" y="11012"/>
                  </a:lnTo>
                  <a:lnTo>
                    <a:pt x="93935" y="9788"/>
                  </a:lnTo>
                  <a:lnTo>
                    <a:pt x="116457" y="7749"/>
                  </a:lnTo>
                  <a:lnTo>
                    <a:pt x="140037" y="5166"/>
                  </a:lnTo>
                  <a:lnTo>
                    <a:pt x="161874" y="3444"/>
                  </a:lnTo>
                  <a:lnTo>
                    <a:pt x="182550" y="2296"/>
                  </a:lnTo>
                  <a:lnTo>
                    <a:pt x="26427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2049104" y="836878"/>
              <a:ext cx="143151" cy="1"/>
            </a:xfrm>
            <a:custGeom>
              <a:avLst/>
              <a:gdLst/>
              <a:ahLst/>
              <a:cxnLst/>
              <a:rect l="0" t="0" r="0" b="0"/>
              <a:pathLst>
                <a:path w="143151" h="1">
                  <a:moveTo>
                    <a:pt x="0" y="0"/>
                  </a:moveTo>
                  <a:lnTo>
                    <a:pt x="14315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016069" y="980028"/>
              <a:ext cx="132140" cy="22025"/>
            </a:xfrm>
            <a:custGeom>
              <a:avLst/>
              <a:gdLst/>
              <a:ahLst/>
              <a:cxnLst/>
              <a:rect l="0" t="0" r="0" b="0"/>
              <a:pathLst>
                <a:path w="132140" h="22025">
                  <a:moveTo>
                    <a:pt x="0" y="22024"/>
                  </a:moveTo>
                  <a:lnTo>
                    <a:pt x="17537" y="16178"/>
                  </a:lnTo>
                  <a:lnTo>
                    <a:pt x="27597" y="13232"/>
                  </a:lnTo>
                  <a:lnTo>
                    <a:pt x="51826" y="6697"/>
                  </a:lnTo>
                  <a:lnTo>
                    <a:pt x="66362" y="4465"/>
                  </a:lnTo>
                  <a:lnTo>
                    <a:pt x="82170" y="2977"/>
                  </a:lnTo>
                  <a:lnTo>
                    <a:pt x="13213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 name="Group 12"/>
          <p:cNvGrpSpPr/>
          <p:nvPr/>
        </p:nvGrpSpPr>
        <p:grpSpPr>
          <a:xfrm>
            <a:off x="2610694" y="660693"/>
            <a:ext cx="737775" cy="462487"/>
            <a:chOff x="2610694" y="660693"/>
            <a:chExt cx="737775" cy="462487"/>
          </a:xfrm>
        </p:grpSpPr>
        <p:sp>
          <p:nvSpPr>
            <p:cNvPr id="8" name="Freeform 7"/>
            <p:cNvSpPr/>
            <p:nvPr/>
          </p:nvSpPr>
          <p:spPr>
            <a:xfrm>
              <a:off x="2610694" y="704739"/>
              <a:ext cx="66070" cy="418441"/>
            </a:xfrm>
            <a:custGeom>
              <a:avLst/>
              <a:gdLst/>
              <a:ahLst/>
              <a:cxnLst/>
              <a:rect l="0" t="0" r="0" b="0"/>
              <a:pathLst>
                <a:path w="66070" h="418441">
                  <a:moveTo>
                    <a:pt x="66069" y="0"/>
                  </a:moveTo>
                  <a:lnTo>
                    <a:pt x="66069" y="23383"/>
                  </a:lnTo>
                  <a:lnTo>
                    <a:pt x="64846" y="33941"/>
                  </a:lnTo>
                  <a:lnTo>
                    <a:pt x="62807" y="44651"/>
                  </a:lnTo>
                  <a:lnTo>
                    <a:pt x="60223" y="55461"/>
                  </a:lnTo>
                  <a:lnTo>
                    <a:pt x="58501" y="67562"/>
                  </a:lnTo>
                  <a:lnTo>
                    <a:pt x="57353" y="80523"/>
                  </a:lnTo>
                  <a:lnTo>
                    <a:pt x="56588" y="94058"/>
                  </a:lnTo>
                  <a:lnTo>
                    <a:pt x="54854" y="106752"/>
                  </a:lnTo>
                  <a:lnTo>
                    <a:pt x="52475" y="118885"/>
                  </a:lnTo>
                  <a:lnTo>
                    <a:pt x="39865" y="170576"/>
                  </a:lnTo>
                  <a:lnTo>
                    <a:pt x="36365" y="188352"/>
                  </a:lnTo>
                  <a:lnTo>
                    <a:pt x="10991" y="338056"/>
                  </a:lnTo>
                  <a:lnTo>
                    <a:pt x="0" y="4184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32815" y="726763"/>
              <a:ext cx="207331" cy="91402"/>
            </a:xfrm>
            <a:custGeom>
              <a:avLst/>
              <a:gdLst/>
              <a:ahLst/>
              <a:cxnLst/>
              <a:rect l="0" t="0" r="0" b="0"/>
              <a:pathLst>
                <a:path w="207331" h="91402">
                  <a:moveTo>
                    <a:pt x="42156" y="0"/>
                  </a:moveTo>
                  <a:lnTo>
                    <a:pt x="36311" y="17536"/>
                  </a:lnTo>
                  <a:lnTo>
                    <a:pt x="32142" y="26373"/>
                  </a:lnTo>
                  <a:lnTo>
                    <a:pt x="26915" y="35934"/>
                  </a:lnTo>
                  <a:lnTo>
                    <a:pt x="20984" y="45979"/>
                  </a:lnTo>
                  <a:lnTo>
                    <a:pt x="14583" y="55123"/>
                  </a:lnTo>
                  <a:lnTo>
                    <a:pt x="7868" y="63666"/>
                  </a:lnTo>
                  <a:lnTo>
                    <a:pt x="945" y="71808"/>
                  </a:lnTo>
                  <a:lnTo>
                    <a:pt x="0" y="78459"/>
                  </a:lnTo>
                  <a:lnTo>
                    <a:pt x="3040" y="84117"/>
                  </a:lnTo>
                  <a:lnTo>
                    <a:pt x="8738" y="89113"/>
                  </a:lnTo>
                  <a:lnTo>
                    <a:pt x="17430" y="91220"/>
                  </a:lnTo>
                  <a:lnTo>
                    <a:pt x="28119" y="91401"/>
                  </a:lnTo>
                  <a:lnTo>
                    <a:pt x="40139" y="90298"/>
                  </a:lnTo>
                  <a:lnTo>
                    <a:pt x="53047" y="89562"/>
                  </a:lnTo>
                  <a:lnTo>
                    <a:pt x="80439" y="88746"/>
                  </a:lnTo>
                  <a:lnTo>
                    <a:pt x="207330" y="880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952052" y="660693"/>
              <a:ext cx="44047" cy="418440"/>
            </a:xfrm>
            <a:custGeom>
              <a:avLst/>
              <a:gdLst/>
              <a:ahLst/>
              <a:cxnLst/>
              <a:rect l="0" t="0" r="0" b="0"/>
              <a:pathLst>
                <a:path w="44047" h="418440">
                  <a:moveTo>
                    <a:pt x="44046" y="0"/>
                  </a:moveTo>
                  <a:lnTo>
                    <a:pt x="38201" y="23383"/>
                  </a:lnTo>
                  <a:lnTo>
                    <a:pt x="36479" y="37612"/>
                  </a:lnTo>
                  <a:lnTo>
                    <a:pt x="35331" y="54439"/>
                  </a:lnTo>
                  <a:lnTo>
                    <a:pt x="34565" y="72998"/>
                  </a:lnTo>
                  <a:lnTo>
                    <a:pt x="32832" y="93935"/>
                  </a:lnTo>
                  <a:lnTo>
                    <a:pt x="27643" y="140037"/>
                  </a:lnTo>
                  <a:lnTo>
                    <a:pt x="21258" y="185813"/>
                  </a:lnTo>
                  <a:lnTo>
                    <a:pt x="17843" y="208297"/>
                  </a:lnTo>
                  <a:lnTo>
                    <a:pt x="15566" y="230628"/>
                  </a:lnTo>
                  <a:lnTo>
                    <a:pt x="14048" y="252856"/>
                  </a:lnTo>
                  <a:lnTo>
                    <a:pt x="13036" y="275016"/>
                  </a:lnTo>
                  <a:lnTo>
                    <a:pt x="11138" y="293460"/>
                  </a:lnTo>
                  <a:lnTo>
                    <a:pt x="8648" y="309426"/>
                  </a:lnTo>
                  <a:lnTo>
                    <a:pt x="5766" y="323741"/>
                  </a:lnTo>
                  <a:lnTo>
                    <a:pt x="3844" y="338178"/>
                  </a:lnTo>
                  <a:lnTo>
                    <a:pt x="2563" y="352697"/>
                  </a:lnTo>
                  <a:lnTo>
                    <a:pt x="0" y="41843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096507" y="748786"/>
              <a:ext cx="218928" cy="112685"/>
            </a:xfrm>
            <a:custGeom>
              <a:avLst/>
              <a:gdLst/>
              <a:ahLst/>
              <a:cxnLst/>
              <a:rect l="0" t="0" r="0" b="0"/>
              <a:pathLst>
                <a:path w="218928" h="112685">
                  <a:moveTo>
                    <a:pt x="31730" y="0"/>
                  </a:moveTo>
                  <a:lnTo>
                    <a:pt x="25884" y="23382"/>
                  </a:lnTo>
                  <a:lnTo>
                    <a:pt x="22939" y="33941"/>
                  </a:lnTo>
                  <a:lnTo>
                    <a:pt x="16404" y="55460"/>
                  </a:lnTo>
                  <a:lnTo>
                    <a:pt x="11724" y="66338"/>
                  </a:lnTo>
                  <a:lnTo>
                    <a:pt x="6158" y="77260"/>
                  </a:lnTo>
                  <a:lnTo>
                    <a:pt x="0" y="88212"/>
                  </a:lnTo>
                  <a:lnTo>
                    <a:pt x="789" y="96736"/>
                  </a:lnTo>
                  <a:lnTo>
                    <a:pt x="6209" y="103643"/>
                  </a:lnTo>
                  <a:lnTo>
                    <a:pt x="14716" y="109471"/>
                  </a:lnTo>
                  <a:lnTo>
                    <a:pt x="26505" y="112133"/>
                  </a:lnTo>
                  <a:lnTo>
                    <a:pt x="40482" y="112684"/>
                  </a:lnTo>
                  <a:lnTo>
                    <a:pt x="55917" y="111828"/>
                  </a:lnTo>
                  <a:lnTo>
                    <a:pt x="89381" y="110876"/>
                  </a:lnTo>
                  <a:lnTo>
                    <a:pt x="106869" y="110623"/>
                  </a:lnTo>
                  <a:lnTo>
                    <a:pt x="123422" y="109230"/>
                  </a:lnTo>
                  <a:lnTo>
                    <a:pt x="139352" y="107078"/>
                  </a:lnTo>
                  <a:lnTo>
                    <a:pt x="154865" y="104420"/>
                  </a:lnTo>
                  <a:lnTo>
                    <a:pt x="168878" y="101424"/>
                  </a:lnTo>
                  <a:lnTo>
                    <a:pt x="181890" y="98204"/>
                  </a:lnTo>
                  <a:lnTo>
                    <a:pt x="218927" y="880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282853" y="671705"/>
              <a:ext cx="65616" cy="451475"/>
            </a:xfrm>
            <a:custGeom>
              <a:avLst/>
              <a:gdLst/>
              <a:ahLst/>
              <a:cxnLst/>
              <a:rect l="0" t="0" r="0" b="0"/>
              <a:pathLst>
                <a:path w="65616" h="451475">
                  <a:moveTo>
                    <a:pt x="10557" y="0"/>
                  </a:moveTo>
                  <a:lnTo>
                    <a:pt x="4712" y="23382"/>
                  </a:lnTo>
                  <a:lnTo>
                    <a:pt x="2990" y="36388"/>
                  </a:lnTo>
                  <a:lnTo>
                    <a:pt x="1842" y="51176"/>
                  </a:lnTo>
                  <a:lnTo>
                    <a:pt x="1077" y="67152"/>
                  </a:lnTo>
                  <a:lnTo>
                    <a:pt x="226" y="107742"/>
                  </a:lnTo>
                  <a:lnTo>
                    <a:pt x="0" y="130556"/>
                  </a:lnTo>
                  <a:lnTo>
                    <a:pt x="1072" y="149436"/>
                  </a:lnTo>
                  <a:lnTo>
                    <a:pt x="3010" y="165693"/>
                  </a:lnTo>
                  <a:lnTo>
                    <a:pt x="5526" y="180202"/>
                  </a:lnTo>
                  <a:lnTo>
                    <a:pt x="7203" y="194769"/>
                  </a:lnTo>
                  <a:lnTo>
                    <a:pt x="8321" y="209374"/>
                  </a:lnTo>
                  <a:lnTo>
                    <a:pt x="9067" y="224004"/>
                  </a:lnTo>
                  <a:lnTo>
                    <a:pt x="10787" y="237429"/>
                  </a:lnTo>
                  <a:lnTo>
                    <a:pt x="13158" y="250049"/>
                  </a:lnTo>
                  <a:lnTo>
                    <a:pt x="15961" y="262133"/>
                  </a:lnTo>
                  <a:lnTo>
                    <a:pt x="22339" y="295135"/>
                  </a:lnTo>
                  <a:lnTo>
                    <a:pt x="25753" y="314213"/>
                  </a:lnTo>
                  <a:lnTo>
                    <a:pt x="28029" y="331826"/>
                  </a:lnTo>
                  <a:lnTo>
                    <a:pt x="29546" y="348462"/>
                  </a:lnTo>
                  <a:lnTo>
                    <a:pt x="30558" y="364447"/>
                  </a:lnTo>
                  <a:lnTo>
                    <a:pt x="32455" y="378774"/>
                  </a:lnTo>
                  <a:lnTo>
                    <a:pt x="34944" y="391995"/>
                  </a:lnTo>
                  <a:lnTo>
                    <a:pt x="37827" y="404481"/>
                  </a:lnTo>
                  <a:lnTo>
                    <a:pt x="42196" y="415251"/>
                  </a:lnTo>
                  <a:lnTo>
                    <a:pt x="47555" y="424878"/>
                  </a:lnTo>
                  <a:lnTo>
                    <a:pt x="65615" y="4514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3565259" y="543988"/>
            <a:ext cx="829309" cy="612226"/>
            <a:chOff x="3565259" y="543988"/>
            <a:chExt cx="829309" cy="612226"/>
          </a:xfrm>
        </p:grpSpPr>
        <p:sp>
          <p:nvSpPr>
            <p:cNvPr id="14" name="Freeform 13"/>
            <p:cNvSpPr/>
            <p:nvPr/>
          </p:nvSpPr>
          <p:spPr>
            <a:xfrm>
              <a:off x="3565259" y="918627"/>
              <a:ext cx="168615" cy="218534"/>
            </a:xfrm>
            <a:custGeom>
              <a:avLst/>
              <a:gdLst/>
              <a:ahLst/>
              <a:cxnLst/>
              <a:rect l="0" t="0" r="0" b="0"/>
              <a:pathLst>
                <a:path w="168615" h="218534">
                  <a:moveTo>
                    <a:pt x="146591" y="6344"/>
                  </a:moveTo>
                  <a:lnTo>
                    <a:pt x="129054" y="498"/>
                  </a:lnTo>
                  <a:lnTo>
                    <a:pt x="120217" y="0"/>
                  </a:lnTo>
                  <a:lnTo>
                    <a:pt x="110656" y="891"/>
                  </a:lnTo>
                  <a:lnTo>
                    <a:pt x="100611" y="2708"/>
                  </a:lnTo>
                  <a:lnTo>
                    <a:pt x="90244" y="6367"/>
                  </a:lnTo>
                  <a:lnTo>
                    <a:pt x="79662" y="11253"/>
                  </a:lnTo>
                  <a:lnTo>
                    <a:pt x="68937" y="16958"/>
                  </a:lnTo>
                  <a:lnTo>
                    <a:pt x="59340" y="25655"/>
                  </a:lnTo>
                  <a:lnTo>
                    <a:pt x="50495" y="36347"/>
                  </a:lnTo>
                  <a:lnTo>
                    <a:pt x="18717" y="82826"/>
                  </a:lnTo>
                  <a:lnTo>
                    <a:pt x="12401" y="95260"/>
                  </a:lnTo>
                  <a:lnTo>
                    <a:pt x="6967" y="108444"/>
                  </a:lnTo>
                  <a:lnTo>
                    <a:pt x="2121" y="122127"/>
                  </a:lnTo>
                  <a:lnTo>
                    <a:pt x="114" y="136144"/>
                  </a:lnTo>
                  <a:lnTo>
                    <a:pt x="0" y="150382"/>
                  </a:lnTo>
                  <a:lnTo>
                    <a:pt x="1146" y="164768"/>
                  </a:lnTo>
                  <a:lnTo>
                    <a:pt x="4358" y="176806"/>
                  </a:lnTo>
                  <a:lnTo>
                    <a:pt x="8946" y="187278"/>
                  </a:lnTo>
                  <a:lnTo>
                    <a:pt x="14452" y="196706"/>
                  </a:lnTo>
                  <a:lnTo>
                    <a:pt x="23017" y="204215"/>
                  </a:lnTo>
                  <a:lnTo>
                    <a:pt x="33620" y="210445"/>
                  </a:lnTo>
                  <a:lnTo>
                    <a:pt x="45584" y="215822"/>
                  </a:lnTo>
                  <a:lnTo>
                    <a:pt x="58453" y="218183"/>
                  </a:lnTo>
                  <a:lnTo>
                    <a:pt x="71927" y="218533"/>
                  </a:lnTo>
                  <a:lnTo>
                    <a:pt x="85803" y="217543"/>
                  </a:lnTo>
                  <a:lnTo>
                    <a:pt x="101172" y="213213"/>
                  </a:lnTo>
                  <a:lnTo>
                    <a:pt x="117535" y="206655"/>
                  </a:lnTo>
                  <a:lnTo>
                    <a:pt x="168614" y="18252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843989" y="935982"/>
              <a:ext cx="264278" cy="220232"/>
            </a:xfrm>
            <a:custGeom>
              <a:avLst/>
              <a:gdLst/>
              <a:ahLst/>
              <a:cxnLst/>
              <a:rect l="0" t="0" r="0" b="0"/>
              <a:pathLst>
                <a:path w="264278" h="220232">
                  <a:moveTo>
                    <a:pt x="0" y="0"/>
                  </a:moveTo>
                  <a:lnTo>
                    <a:pt x="0" y="29228"/>
                  </a:lnTo>
                  <a:lnTo>
                    <a:pt x="1223" y="43956"/>
                  </a:lnTo>
                  <a:lnTo>
                    <a:pt x="3262" y="59891"/>
                  </a:lnTo>
                  <a:lnTo>
                    <a:pt x="5845" y="76633"/>
                  </a:lnTo>
                  <a:lnTo>
                    <a:pt x="7567" y="92688"/>
                  </a:lnTo>
                  <a:lnTo>
                    <a:pt x="8715" y="108285"/>
                  </a:lnTo>
                  <a:lnTo>
                    <a:pt x="9481" y="123577"/>
                  </a:lnTo>
                  <a:lnTo>
                    <a:pt x="11214" y="137443"/>
                  </a:lnTo>
                  <a:lnTo>
                    <a:pt x="13594" y="150357"/>
                  </a:lnTo>
                  <a:lnTo>
                    <a:pt x="16403" y="162637"/>
                  </a:lnTo>
                  <a:lnTo>
                    <a:pt x="18276" y="164706"/>
                  </a:lnTo>
                  <a:lnTo>
                    <a:pt x="19525" y="159968"/>
                  </a:lnTo>
                  <a:lnTo>
                    <a:pt x="20358" y="150692"/>
                  </a:lnTo>
                  <a:lnTo>
                    <a:pt x="22136" y="138390"/>
                  </a:lnTo>
                  <a:lnTo>
                    <a:pt x="27375" y="108408"/>
                  </a:lnTo>
                  <a:lnTo>
                    <a:pt x="31708" y="93072"/>
                  </a:lnTo>
                  <a:lnTo>
                    <a:pt x="37044" y="77953"/>
                  </a:lnTo>
                  <a:lnTo>
                    <a:pt x="43048" y="62981"/>
                  </a:lnTo>
                  <a:lnTo>
                    <a:pt x="49498" y="50552"/>
                  </a:lnTo>
                  <a:lnTo>
                    <a:pt x="56245" y="39819"/>
                  </a:lnTo>
                  <a:lnTo>
                    <a:pt x="63191" y="30216"/>
                  </a:lnTo>
                  <a:lnTo>
                    <a:pt x="71491" y="26262"/>
                  </a:lnTo>
                  <a:lnTo>
                    <a:pt x="80695" y="26072"/>
                  </a:lnTo>
                  <a:lnTo>
                    <a:pt x="90502" y="28393"/>
                  </a:lnTo>
                  <a:lnTo>
                    <a:pt x="98263" y="34835"/>
                  </a:lnTo>
                  <a:lnTo>
                    <a:pt x="104661" y="44023"/>
                  </a:lnTo>
                  <a:lnTo>
                    <a:pt x="129566" y="93934"/>
                  </a:lnTo>
                  <a:lnTo>
                    <a:pt x="134094" y="107892"/>
                  </a:lnTo>
                  <a:lnTo>
                    <a:pt x="137112" y="122092"/>
                  </a:lnTo>
                  <a:lnTo>
                    <a:pt x="139125" y="136453"/>
                  </a:lnTo>
                  <a:lnTo>
                    <a:pt x="141690" y="141132"/>
                  </a:lnTo>
                  <a:lnTo>
                    <a:pt x="144624" y="139358"/>
                  </a:lnTo>
                  <a:lnTo>
                    <a:pt x="147803" y="133281"/>
                  </a:lnTo>
                  <a:lnTo>
                    <a:pt x="149923" y="123112"/>
                  </a:lnTo>
                  <a:lnTo>
                    <a:pt x="151335" y="110216"/>
                  </a:lnTo>
                  <a:lnTo>
                    <a:pt x="152277" y="95500"/>
                  </a:lnTo>
                  <a:lnTo>
                    <a:pt x="155352" y="80796"/>
                  </a:lnTo>
                  <a:lnTo>
                    <a:pt x="159849" y="66099"/>
                  </a:lnTo>
                  <a:lnTo>
                    <a:pt x="165294" y="51407"/>
                  </a:lnTo>
                  <a:lnTo>
                    <a:pt x="172595" y="42836"/>
                  </a:lnTo>
                  <a:lnTo>
                    <a:pt x="181133" y="38345"/>
                  </a:lnTo>
                  <a:lnTo>
                    <a:pt x="190495" y="36575"/>
                  </a:lnTo>
                  <a:lnTo>
                    <a:pt x="199183" y="39066"/>
                  </a:lnTo>
                  <a:lnTo>
                    <a:pt x="207423" y="44396"/>
                  </a:lnTo>
                  <a:lnTo>
                    <a:pt x="215363" y="51621"/>
                  </a:lnTo>
                  <a:lnTo>
                    <a:pt x="221879" y="62555"/>
                  </a:lnTo>
                  <a:lnTo>
                    <a:pt x="227447" y="75961"/>
                  </a:lnTo>
                  <a:lnTo>
                    <a:pt x="232383" y="91017"/>
                  </a:lnTo>
                  <a:lnTo>
                    <a:pt x="236897" y="107171"/>
                  </a:lnTo>
                  <a:lnTo>
                    <a:pt x="241130" y="124058"/>
                  </a:lnTo>
                  <a:lnTo>
                    <a:pt x="245175" y="141434"/>
                  </a:lnTo>
                  <a:lnTo>
                    <a:pt x="247872" y="157912"/>
                  </a:lnTo>
                  <a:lnTo>
                    <a:pt x="249670" y="173791"/>
                  </a:lnTo>
                  <a:lnTo>
                    <a:pt x="264277" y="22023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174335" y="543988"/>
              <a:ext cx="220233" cy="200566"/>
            </a:xfrm>
            <a:custGeom>
              <a:avLst/>
              <a:gdLst/>
              <a:ahLst/>
              <a:cxnLst/>
              <a:rect l="0" t="0" r="0" b="0"/>
              <a:pathLst>
                <a:path w="220233" h="200566">
                  <a:moveTo>
                    <a:pt x="0" y="50636"/>
                  </a:moveTo>
                  <a:lnTo>
                    <a:pt x="11692" y="33099"/>
                  </a:lnTo>
                  <a:lnTo>
                    <a:pt x="18806" y="25486"/>
                  </a:lnTo>
                  <a:lnTo>
                    <a:pt x="27220" y="17964"/>
                  </a:lnTo>
                  <a:lnTo>
                    <a:pt x="36499" y="10502"/>
                  </a:lnTo>
                  <a:lnTo>
                    <a:pt x="48803" y="5527"/>
                  </a:lnTo>
                  <a:lnTo>
                    <a:pt x="63123" y="2211"/>
                  </a:lnTo>
                  <a:lnTo>
                    <a:pt x="78787" y="0"/>
                  </a:lnTo>
                  <a:lnTo>
                    <a:pt x="91677" y="973"/>
                  </a:lnTo>
                  <a:lnTo>
                    <a:pt x="102718" y="4069"/>
                  </a:lnTo>
                  <a:lnTo>
                    <a:pt x="112525" y="8579"/>
                  </a:lnTo>
                  <a:lnTo>
                    <a:pt x="117840" y="16481"/>
                  </a:lnTo>
                  <a:lnTo>
                    <a:pt x="120159" y="26642"/>
                  </a:lnTo>
                  <a:lnTo>
                    <a:pt x="120482" y="38311"/>
                  </a:lnTo>
                  <a:lnTo>
                    <a:pt x="118250" y="50984"/>
                  </a:lnTo>
                  <a:lnTo>
                    <a:pt x="114315" y="64326"/>
                  </a:lnTo>
                  <a:lnTo>
                    <a:pt x="109245" y="78115"/>
                  </a:lnTo>
                  <a:lnTo>
                    <a:pt x="103418" y="89755"/>
                  </a:lnTo>
                  <a:lnTo>
                    <a:pt x="97086" y="99962"/>
                  </a:lnTo>
                  <a:lnTo>
                    <a:pt x="90418" y="109214"/>
                  </a:lnTo>
                  <a:lnTo>
                    <a:pt x="82302" y="119052"/>
                  </a:lnTo>
                  <a:lnTo>
                    <a:pt x="73221" y="129281"/>
                  </a:lnTo>
                  <a:lnTo>
                    <a:pt x="54566" y="149212"/>
                  </a:lnTo>
                  <a:lnTo>
                    <a:pt x="38118" y="166226"/>
                  </a:lnTo>
                  <a:lnTo>
                    <a:pt x="35200" y="174189"/>
                  </a:lnTo>
                  <a:lnTo>
                    <a:pt x="35702" y="181945"/>
                  </a:lnTo>
                  <a:lnTo>
                    <a:pt x="38483" y="189563"/>
                  </a:lnTo>
                  <a:lnTo>
                    <a:pt x="45232" y="194641"/>
                  </a:lnTo>
                  <a:lnTo>
                    <a:pt x="54625" y="198027"/>
                  </a:lnTo>
                  <a:lnTo>
                    <a:pt x="65781" y="200284"/>
                  </a:lnTo>
                  <a:lnTo>
                    <a:pt x="78112" y="200565"/>
                  </a:lnTo>
                  <a:lnTo>
                    <a:pt x="91227" y="199529"/>
                  </a:lnTo>
                  <a:lnTo>
                    <a:pt x="104865" y="197615"/>
                  </a:lnTo>
                  <a:lnTo>
                    <a:pt x="118850" y="195115"/>
                  </a:lnTo>
                  <a:lnTo>
                    <a:pt x="133068" y="192225"/>
                  </a:lnTo>
                  <a:lnTo>
                    <a:pt x="147440" y="189075"/>
                  </a:lnTo>
                  <a:lnTo>
                    <a:pt x="161916" y="186975"/>
                  </a:lnTo>
                  <a:lnTo>
                    <a:pt x="176461" y="185575"/>
                  </a:lnTo>
                  <a:lnTo>
                    <a:pt x="220232" y="18277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Group 28"/>
          <p:cNvGrpSpPr/>
          <p:nvPr/>
        </p:nvGrpSpPr>
        <p:grpSpPr>
          <a:xfrm>
            <a:off x="998691" y="1281762"/>
            <a:ext cx="3274749" cy="590204"/>
            <a:chOff x="998691" y="1281762"/>
            <a:chExt cx="3274749" cy="590204"/>
          </a:xfrm>
        </p:grpSpPr>
        <p:sp>
          <p:nvSpPr>
            <p:cNvPr id="18" name="Freeform 17"/>
            <p:cNvSpPr/>
            <p:nvPr/>
          </p:nvSpPr>
          <p:spPr>
            <a:xfrm>
              <a:off x="998691" y="1512290"/>
              <a:ext cx="322466" cy="282586"/>
            </a:xfrm>
            <a:custGeom>
              <a:avLst/>
              <a:gdLst/>
              <a:ahLst/>
              <a:cxnLst/>
              <a:rect l="0" t="0" r="0" b="0"/>
              <a:pathLst>
                <a:path w="322466" h="282586">
                  <a:moveTo>
                    <a:pt x="15326" y="40340"/>
                  </a:moveTo>
                  <a:lnTo>
                    <a:pt x="15326" y="159205"/>
                  </a:lnTo>
                  <a:lnTo>
                    <a:pt x="14103" y="174641"/>
                  </a:lnTo>
                  <a:lnTo>
                    <a:pt x="12064" y="188602"/>
                  </a:lnTo>
                  <a:lnTo>
                    <a:pt x="9481" y="201580"/>
                  </a:lnTo>
                  <a:lnTo>
                    <a:pt x="3348" y="229051"/>
                  </a:lnTo>
                  <a:lnTo>
                    <a:pt x="0" y="243228"/>
                  </a:lnTo>
                  <a:lnTo>
                    <a:pt x="2662" y="253903"/>
                  </a:lnTo>
                  <a:lnTo>
                    <a:pt x="9330" y="262243"/>
                  </a:lnTo>
                  <a:lnTo>
                    <a:pt x="18670" y="269027"/>
                  </a:lnTo>
                  <a:lnTo>
                    <a:pt x="31014" y="273549"/>
                  </a:lnTo>
                  <a:lnTo>
                    <a:pt x="45361" y="276564"/>
                  </a:lnTo>
                  <a:lnTo>
                    <a:pt x="61043" y="278574"/>
                  </a:lnTo>
                  <a:lnTo>
                    <a:pt x="77615" y="279914"/>
                  </a:lnTo>
                  <a:lnTo>
                    <a:pt x="94781" y="280807"/>
                  </a:lnTo>
                  <a:lnTo>
                    <a:pt x="128944" y="281800"/>
                  </a:lnTo>
                  <a:lnTo>
                    <a:pt x="205688" y="282489"/>
                  </a:lnTo>
                  <a:lnTo>
                    <a:pt x="303723" y="282585"/>
                  </a:lnTo>
                  <a:lnTo>
                    <a:pt x="312812" y="276470"/>
                  </a:lnTo>
                  <a:lnTo>
                    <a:pt x="317648" y="266276"/>
                  </a:lnTo>
                  <a:lnTo>
                    <a:pt x="319649" y="253363"/>
                  </a:lnTo>
                  <a:lnTo>
                    <a:pt x="320983" y="239860"/>
                  </a:lnTo>
                  <a:lnTo>
                    <a:pt x="321872" y="225964"/>
                  </a:lnTo>
                  <a:lnTo>
                    <a:pt x="322465" y="211806"/>
                  </a:lnTo>
                  <a:lnTo>
                    <a:pt x="321636" y="196250"/>
                  </a:lnTo>
                  <a:lnTo>
                    <a:pt x="319861" y="179761"/>
                  </a:lnTo>
                  <a:lnTo>
                    <a:pt x="317453" y="162652"/>
                  </a:lnTo>
                  <a:lnTo>
                    <a:pt x="315848" y="145128"/>
                  </a:lnTo>
                  <a:lnTo>
                    <a:pt x="314778" y="127327"/>
                  </a:lnTo>
                  <a:lnTo>
                    <a:pt x="314065" y="109343"/>
                  </a:lnTo>
                  <a:lnTo>
                    <a:pt x="312366" y="92459"/>
                  </a:lnTo>
                  <a:lnTo>
                    <a:pt x="310010" y="76310"/>
                  </a:lnTo>
                  <a:lnTo>
                    <a:pt x="307216" y="60649"/>
                  </a:lnTo>
                  <a:lnTo>
                    <a:pt x="305353" y="45315"/>
                  </a:lnTo>
                  <a:lnTo>
                    <a:pt x="304111" y="30198"/>
                  </a:lnTo>
                  <a:lnTo>
                    <a:pt x="303283" y="15226"/>
                  </a:lnTo>
                  <a:lnTo>
                    <a:pt x="296613" y="6468"/>
                  </a:lnTo>
                  <a:lnTo>
                    <a:pt x="286050" y="1853"/>
                  </a:lnTo>
                  <a:lnTo>
                    <a:pt x="272889" y="0"/>
                  </a:lnTo>
                  <a:lnTo>
                    <a:pt x="259222" y="1211"/>
                  </a:lnTo>
                  <a:lnTo>
                    <a:pt x="245216" y="4466"/>
                  </a:lnTo>
                  <a:lnTo>
                    <a:pt x="230985" y="9083"/>
                  </a:lnTo>
                  <a:lnTo>
                    <a:pt x="215380" y="12161"/>
                  </a:lnTo>
                  <a:lnTo>
                    <a:pt x="198859" y="14213"/>
                  </a:lnTo>
                  <a:lnTo>
                    <a:pt x="181728" y="15581"/>
                  </a:lnTo>
                  <a:lnTo>
                    <a:pt x="164190" y="17716"/>
                  </a:lnTo>
                  <a:lnTo>
                    <a:pt x="146380" y="20363"/>
                  </a:lnTo>
                  <a:lnTo>
                    <a:pt x="128389" y="23352"/>
                  </a:lnTo>
                  <a:lnTo>
                    <a:pt x="112725" y="24120"/>
                  </a:lnTo>
                  <a:lnTo>
                    <a:pt x="98611" y="23409"/>
                  </a:lnTo>
                  <a:lnTo>
                    <a:pt x="37350" y="73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597630" y="1475549"/>
              <a:ext cx="17267" cy="319336"/>
            </a:xfrm>
            <a:custGeom>
              <a:avLst/>
              <a:gdLst/>
              <a:ahLst/>
              <a:cxnLst/>
              <a:rect l="0" t="0" r="0" b="0"/>
              <a:pathLst>
                <a:path w="17267" h="319336">
                  <a:moveTo>
                    <a:pt x="0" y="0"/>
                  </a:moveTo>
                  <a:lnTo>
                    <a:pt x="0" y="29228"/>
                  </a:lnTo>
                  <a:lnTo>
                    <a:pt x="1224" y="42732"/>
                  </a:lnTo>
                  <a:lnTo>
                    <a:pt x="3263" y="56628"/>
                  </a:lnTo>
                  <a:lnTo>
                    <a:pt x="5846" y="70787"/>
                  </a:lnTo>
                  <a:lnTo>
                    <a:pt x="7568" y="85120"/>
                  </a:lnTo>
                  <a:lnTo>
                    <a:pt x="8716" y="99569"/>
                  </a:lnTo>
                  <a:lnTo>
                    <a:pt x="9481" y="114096"/>
                  </a:lnTo>
                  <a:lnTo>
                    <a:pt x="10332" y="143288"/>
                  </a:lnTo>
                  <a:lnTo>
                    <a:pt x="10558" y="157924"/>
                  </a:lnTo>
                  <a:lnTo>
                    <a:pt x="11933" y="172575"/>
                  </a:lnTo>
                  <a:lnTo>
                    <a:pt x="14073" y="187237"/>
                  </a:lnTo>
                  <a:lnTo>
                    <a:pt x="16723" y="201905"/>
                  </a:lnTo>
                  <a:lnTo>
                    <a:pt x="17266" y="216579"/>
                  </a:lnTo>
                  <a:lnTo>
                    <a:pt x="16405" y="231255"/>
                  </a:lnTo>
                  <a:lnTo>
                    <a:pt x="14607" y="245933"/>
                  </a:lnTo>
                  <a:lnTo>
                    <a:pt x="13409" y="260612"/>
                  </a:lnTo>
                  <a:lnTo>
                    <a:pt x="12610" y="275292"/>
                  </a:lnTo>
                  <a:lnTo>
                    <a:pt x="11012" y="31933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542572" y="1412774"/>
              <a:ext cx="245283" cy="432950"/>
            </a:xfrm>
            <a:custGeom>
              <a:avLst/>
              <a:gdLst/>
              <a:ahLst/>
              <a:cxnLst/>
              <a:rect l="0" t="0" r="0" b="0"/>
              <a:pathLst>
                <a:path w="245283" h="432950">
                  <a:moveTo>
                    <a:pt x="11012" y="73786"/>
                  </a:moveTo>
                  <a:lnTo>
                    <a:pt x="16858" y="56249"/>
                  </a:lnTo>
                  <a:lnTo>
                    <a:pt x="22250" y="47413"/>
                  </a:lnTo>
                  <a:lnTo>
                    <a:pt x="29516" y="37851"/>
                  </a:lnTo>
                  <a:lnTo>
                    <a:pt x="38030" y="27807"/>
                  </a:lnTo>
                  <a:lnTo>
                    <a:pt x="47376" y="19887"/>
                  </a:lnTo>
                  <a:lnTo>
                    <a:pt x="57278" y="13383"/>
                  </a:lnTo>
                  <a:lnTo>
                    <a:pt x="67550" y="7824"/>
                  </a:lnTo>
                  <a:lnTo>
                    <a:pt x="80515" y="4118"/>
                  </a:lnTo>
                  <a:lnTo>
                    <a:pt x="95276" y="1647"/>
                  </a:lnTo>
                  <a:lnTo>
                    <a:pt x="111234" y="0"/>
                  </a:lnTo>
                  <a:lnTo>
                    <a:pt x="126767" y="125"/>
                  </a:lnTo>
                  <a:lnTo>
                    <a:pt x="142016" y="1432"/>
                  </a:lnTo>
                  <a:lnTo>
                    <a:pt x="157076" y="3527"/>
                  </a:lnTo>
                  <a:lnTo>
                    <a:pt x="169564" y="8594"/>
                  </a:lnTo>
                  <a:lnTo>
                    <a:pt x="180336" y="15643"/>
                  </a:lnTo>
                  <a:lnTo>
                    <a:pt x="189964" y="24012"/>
                  </a:lnTo>
                  <a:lnTo>
                    <a:pt x="195159" y="34486"/>
                  </a:lnTo>
                  <a:lnTo>
                    <a:pt x="197399" y="46363"/>
                  </a:lnTo>
                  <a:lnTo>
                    <a:pt x="197669" y="59174"/>
                  </a:lnTo>
                  <a:lnTo>
                    <a:pt x="195402" y="70163"/>
                  </a:lnTo>
                  <a:lnTo>
                    <a:pt x="191443" y="79935"/>
                  </a:lnTo>
                  <a:lnTo>
                    <a:pt x="186357" y="88897"/>
                  </a:lnTo>
                  <a:lnTo>
                    <a:pt x="181743" y="98542"/>
                  </a:lnTo>
                  <a:lnTo>
                    <a:pt x="177444" y="108643"/>
                  </a:lnTo>
                  <a:lnTo>
                    <a:pt x="173354" y="119047"/>
                  </a:lnTo>
                  <a:lnTo>
                    <a:pt x="166956" y="128430"/>
                  </a:lnTo>
                  <a:lnTo>
                    <a:pt x="159021" y="137133"/>
                  </a:lnTo>
                  <a:lnTo>
                    <a:pt x="150061" y="145381"/>
                  </a:lnTo>
                  <a:lnTo>
                    <a:pt x="130316" y="164335"/>
                  </a:lnTo>
                  <a:lnTo>
                    <a:pt x="119912" y="174528"/>
                  </a:lnTo>
                  <a:lnTo>
                    <a:pt x="109306" y="182546"/>
                  </a:lnTo>
                  <a:lnTo>
                    <a:pt x="98564" y="189116"/>
                  </a:lnTo>
                  <a:lnTo>
                    <a:pt x="87733" y="194719"/>
                  </a:lnTo>
                  <a:lnTo>
                    <a:pt x="84182" y="194784"/>
                  </a:lnTo>
                  <a:lnTo>
                    <a:pt x="85486" y="191156"/>
                  </a:lnTo>
                  <a:lnTo>
                    <a:pt x="90025" y="185068"/>
                  </a:lnTo>
                  <a:lnTo>
                    <a:pt x="97946" y="179785"/>
                  </a:lnTo>
                  <a:lnTo>
                    <a:pt x="108120" y="175040"/>
                  </a:lnTo>
                  <a:lnTo>
                    <a:pt x="119797" y="170653"/>
                  </a:lnTo>
                  <a:lnTo>
                    <a:pt x="131252" y="168952"/>
                  </a:lnTo>
                  <a:lnTo>
                    <a:pt x="142559" y="169041"/>
                  </a:lnTo>
                  <a:lnTo>
                    <a:pt x="153768" y="170324"/>
                  </a:lnTo>
                  <a:lnTo>
                    <a:pt x="166134" y="173627"/>
                  </a:lnTo>
                  <a:lnTo>
                    <a:pt x="179273" y="178275"/>
                  </a:lnTo>
                  <a:lnTo>
                    <a:pt x="192926" y="183821"/>
                  </a:lnTo>
                  <a:lnTo>
                    <a:pt x="204475" y="191189"/>
                  </a:lnTo>
                  <a:lnTo>
                    <a:pt x="214621" y="199772"/>
                  </a:lnTo>
                  <a:lnTo>
                    <a:pt x="223832" y="209164"/>
                  </a:lnTo>
                  <a:lnTo>
                    <a:pt x="231197" y="221543"/>
                  </a:lnTo>
                  <a:lnTo>
                    <a:pt x="237330" y="235913"/>
                  </a:lnTo>
                  <a:lnTo>
                    <a:pt x="242642" y="251611"/>
                  </a:lnTo>
                  <a:lnTo>
                    <a:pt x="244960" y="265746"/>
                  </a:lnTo>
                  <a:lnTo>
                    <a:pt x="245282" y="278840"/>
                  </a:lnTo>
                  <a:lnTo>
                    <a:pt x="244273" y="291240"/>
                  </a:lnTo>
                  <a:lnTo>
                    <a:pt x="242376" y="305625"/>
                  </a:lnTo>
                  <a:lnTo>
                    <a:pt x="239889" y="321332"/>
                  </a:lnTo>
                  <a:lnTo>
                    <a:pt x="237007" y="337921"/>
                  </a:lnTo>
                  <a:lnTo>
                    <a:pt x="232639" y="351427"/>
                  </a:lnTo>
                  <a:lnTo>
                    <a:pt x="227280" y="362878"/>
                  </a:lnTo>
                  <a:lnTo>
                    <a:pt x="221260" y="372959"/>
                  </a:lnTo>
                  <a:lnTo>
                    <a:pt x="214799" y="382127"/>
                  </a:lnTo>
                  <a:lnTo>
                    <a:pt x="208045" y="390686"/>
                  </a:lnTo>
                  <a:lnTo>
                    <a:pt x="201096" y="398839"/>
                  </a:lnTo>
                  <a:lnTo>
                    <a:pt x="191569" y="406721"/>
                  </a:lnTo>
                  <a:lnTo>
                    <a:pt x="180323" y="414423"/>
                  </a:lnTo>
                  <a:lnTo>
                    <a:pt x="167933" y="422005"/>
                  </a:lnTo>
                  <a:lnTo>
                    <a:pt x="153554" y="427059"/>
                  </a:lnTo>
                  <a:lnTo>
                    <a:pt x="137851" y="430428"/>
                  </a:lnTo>
                  <a:lnTo>
                    <a:pt x="121265" y="432675"/>
                  </a:lnTo>
                  <a:lnTo>
                    <a:pt x="105314" y="432949"/>
                  </a:lnTo>
                  <a:lnTo>
                    <a:pt x="89785" y="431908"/>
                  </a:lnTo>
                  <a:lnTo>
                    <a:pt x="74539" y="429991"/>
                  </a:lnTo>
                  <a:lnTo>
                    <a:pt x="61928" y="426266"/>
                  </a:lnTo>
                  <a:lnTo>
                    <a:pt x="51073" y="421335"/>
                  </a:lnTo>
                  <a:lnTo>
                    <a:pt x="41390" y="415601"/>
                  </a:lnTo>
                  <a:lnTo>
                    <a:pt x="32488" y="408108"/>
                  </a:lnTo>
                  <a:lnTo>
                    <a:pt x="24106" y="399442"/>
                  </a:lnTo>
                  <a:lnTo>
                    <a:pt x="0" y="37109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038093" y="1541618"/>
              <a:ext cx="154162" cy="22024"/>
            </a:xfrm>
            <a:custGeom>
              <a:avLst/>
              <a:gdLst/>
              <a:ahLst/>
              <a:cxnLst/>
              <a:rect l="0" t="0" r="0" b="0"/>
              <a:pathLst>
                <a:path w="154162" h="22024">
                  <a:moveTo>
                    <a:pt x="0" y="22023"/>
                  </a:moveTo>
                  <a:lnTo>
                    <a:pt x="17536" y="16177"/>
                  </a:lnTo>
                  <a:lnTo>
                    <a:pt x="27596" y="14456"/>
                  </a:lnTo>
                  <a:lnTo>
                    <a:pt x="39197" y="13308"/>
                  </a:lnTo>
                  <a:lnTo>
                    <a:pt x="51825" y="12542"/>
                  </a:lnTo>
                  <a:lnTo>
                    <a:pt x="66361" y="10809"/>
                  </a:lnTo>
                  <a:lnTo>
                    <a:pt x="82169" y="8429"/>
                  </a:lnTo>
                  <a:lnTo>
                    <a:pt x="15416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983035" y="1673757"/>
              <a:ext cx="209220" cy="33035"/>
            </a:xfrm>
            <a:custGeom>
              <a:avLst/>
              <a:gdLst/>
              <a:ahLst/>
              <a:cxnLst/>
              <a:rect l="0" t="0" r="0" b="0"/>
              <a:pathLst>
                <a:path w="209220" h="33035">
                  <a:moveTo>
                    <a:pt x="0" y="33034"/>
                  </a:moveTo>
                  <a:lnTo>
                    <a:pt x="61306" y="17708"/>
                  </a:lnTo>
                  <a:lnTo>
                    <a:pt x="76352" y="15476"/>
                  </a:lnTo>
                  <a:lnTo>
                    <a:pt x="92501" y="13988"/>
                  </a:lnTo>
                  <a:lnTo>
                    <a:pt x="109384" y="12996"/>
                  </a:lnTo>
                  <a:lnTo>
                    <a:pt x="127980" y="11111"/>
                  </a:lnTo>
                  <a:lnTo>
                    <a:pt x="147719" y="8631"/>
                  </a:lnTo>
                  <a:lnTo>
                    <a:pt x="20921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2641634" y="1397044"/>
              <a:ext cx="217675" cy="474922"/>
            </a:xfrm>
            <a:custGeom>
              <a:avLst/>
              <a:gdLst/>
              <a:ahLst/>
              <a:cxnLst/>
              <a:rect l="0" t="0" r="0" b="0"/>
              <a:pathLst>
                <a:path w="217675" h="474922">
                  <a:moveTo>
                    <a:pt x="57152" y="56482"/>
                  </a:moveTo>
                  <a:lnTo>
                    <a:pt x="68844" y="38945"/>
                  </a:lnTo>
                  <a:lnTo>
                    <a:pt x="77182" y="31332"/>
                  </a:lnTo>
                  <a:lnTo>
                    <a:pt x="87634" y="23809"/>
                  </a:lnTo>
                  <a:lnTo>
                    <a:pt x="99497" y="16348"/>
                  </a:lnTo>
                  <a:lnTo>
                    <a:pt x="112299" y="10149"/>
                  </a:lnTo>
                  <a:lnTo>
                    <a:pt x="125728" y="4794"/>
                  </a:lnTo>
                  <a:lnTo>
                    <a:pt x="139575" y="0"/>
                  </a:lnTo>
                  <a:lnTo>
                    <a:pt x="152476" y="475"/>
                  </a:lnTo>
                  <a:lnTo>
                    <a:pt x="164748" y="4461"/>
                  </a:lnTo>
                  <a:lnTo>
                    <a:pt x="176599" y="10790"/>
                  </a:lnTo>
                  <a:lnTo>
                    <a:pt x="186947" y="21126"/>
                  </a:lnTo>
                  <a:lnTo>
                    <a:pt x="196293" y="34135"/>
                  </a:lnTo>
                  <a:lnTo>
                    <a:pt x="204971" y="48925"/>
                  </a:lnTo>
                  <a:lnTo>
                    <a:pt x="210756" y="63679"/>
                  </a:lnTo>
                  <a:lnTo>
                    <a:pt x="214612" y="78409"/>
                  </a:lnTo>
                  <a:lnTo>
                    <a:pt x="217183" y="93123"/>
                  </a:lnTo>
                  <a:lnTo>
                    <a:pt x="217674" y="106603"/>
                  </a:lnTo>
                  <a:lnTo>
                    <a:pt x="216778" y="119260"/>
                  </a:lnTo>
                  <a:lnTo>
                    <a:pt x="214956" y="131368"/>
                  </a:lnTo>
                  <a:lnTo>
                    <a:pt x="209670" y="161136"/>
                  </a:lnTo>
                  <a:lnTo>
                    <a:pt x="206548" y="177638"/>
                  </a:lnTo>
                  <a:lnTo>
                    <a:pt x="202019" y="193534"/>
                  </a:lnTo>
                  <a:lnTo>
                    <a:pt x="196553" y="209025"/>
                  </a:lnTo>
                  <a:lnTo>
                    <a:pt x="170198" y="274898"/>
                  </a:lnTo>
                  <a:lnTo>
                    <a:pt x="161880" y="291408"/>
                  </a:lnTo>
                  <a:lnTo>
                    <a:pt x="152665" y="307310"/>
                  </a:lnTo>
                  <a:lnTo>
                    <a:pt x="125420" y="349809"/>
                  </a:lnTo>
                  <a:lnTo>
                    <a:pt x="117346" y="362149"/>
                  </a:lnTo>
                  <a:lnTo>
                    <a:pt x="108293" y="374046"/>
                  </a:lnTo>
                  <a:lnTo>
                    <a:pt x="98587" y="385647"/>
                  </a:lnTo>
                  <a:lnTo>
                    <a:pt x="88446" y="397053"/>
                  </a:lnTo>
                  <a:lnTo>
                    <a:pt x="70653" y="416250"/>
                  </a:lnTo>
                  <a:lnTo>
                    <a:pt x="62482" y="424796"/>
                  </a:lnTo>
                  <a:lnTo>
                    <a:pt x="52141" y="431716"/>
                  </a:lnTo>
                  <a:lnTo>
                    <a:pt x="40353" y="437553"/>
                  </a:lnTo>
                  <a:lnTo>
                    <a:pt x="27600" y="442668"/>
                  </a:lnTo>
                  <a:lnTo>
                    <a:pt x="17875" y="441184"/>
                  </a:lnTo>
                  <a:lnTo>
                    <a:pt x="10168" y="435300"/>
                  </a:lnTo>
                  <a:lnTo>
                    <a:pt x="3806" y="426484"/>
                  </a:lnTo>
                  <a:lnTo>
                    <a:pt x="789" y="416936"/>
                  </a:lnTo>
                  <a:lnTo>
                    <a:pt x="0" y="406900"/>
                  </a:lnTo>
                  <a:lnTo>
                    <a:pt x="698" y="396539"/>
                  </a:lnTo>
                  <a:lnTo>
                    <a:pt x="2387" y="385961"/>
                  </a:lnTo>
                  <a:lnTo>
                    <a:pt x="4737" y="375239"/>
                  </a:lnTo>
                  <a:lnTo>
                    <a:pt x="7526" y="364420"/>
                  </a:lnTo>
                  <a:lnTo>
                    <a:pt x="11833" y="354760"/>
                  </a:lnTo>
                  <a:lnTo>
                    <a:pt x="17151" y="345874"/>
                  </a:lnTo>
                  <a:lnTo>
                    <a:pt x="23144" y="337502"/>
                  </a:lnTo>
                  <a:lnTo>
                    <a:pt x="29586" y="329474"/>
                  </a:lnTo>
                  <a:lnTo>
                    <a:pt x="36328" y="321675"/>
                  </a:lnTo>
                  <a:lnTo>
                    <a:pt x="43269" y="314029"/>
                  </a:lnTo>
                  <a:lnTo>
                    <a:pt x="51568" y="307708"/>
                  </a:lnTo>
                  <a:lnTo>
                    <a:pt x="60770" y="302270"/>
                  </a:lnTo>
                  <a:lnTo>
                    <a:pt x="70576" y="297421"/>
                  </a:lnTo>
                  <a:lnTo>
                    <a:pt x="82007" y="294189"/>
                  </a:lnTo>
                  <a:lnTo>
                    <a:pt x="94522" y="292034"/>
                  </a:lnTo>
                  <a:lnTo>
                    <a:pt x="107759" y="290597"/>
                  </a:lnTo>
                  <a:lnTo>
                    <a:pt x="120254" y="293310"/>
                  </a:lnTo>
                  <a:lnTo>
                    <a:pt x="132255" y="298789"/>
                  </a:lnTo>
                  <a:lnTo>
                    <a:pt x="143926" y="306113"/>
                  </a:lnTo>
                  <a:lnTo>
                    <a:pt x="154154" y="317112"/>
                  </a:lnTo>
                  <a:lnTo>
                    <a:pt x="163419" y="330563"/>
                  </a:lnTo>
                  <a:lnTo>
                    <a:pt x="172043" y="345648"/>
                  </a:lnTo>
                  <a:lnTo>
                    <a:pt x="179016" y="361821"/>
                  </a:lnTo>
                  <a:lnTo>
                    <a:pt x="184888" y="378722"/>
                  </a:lnTo>
                  <a:lnTo>
                    <a:pt x="194675" y="412590"/>
                  </a:lnTo>
                  <a:lnTo>
                    <a:pt x="211314" y="47492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996098" y="1552630"/>
              <a:ext cx="179562" cy="263829"/>
            </a:xfrm>
            <a:custGeom>
              <a:avLst/>
              <a:gdLst/>
              <a:ahLst/>
              <a:cxnLst/>
              <a:rect l="0" t="0" r="0" b="0"/>
              <a:pathLst>
                <a:path w="179562" h="263829">
                  <a:moveTo>
                    <a:pt x="11012" y="0"/>
                  </a:moveTo>
                  <a:lnTo>
                    <a:pt x="5166" y="17537"/>
                  </a:lnTo>
                  <a:lnTo>
                    <a:pt x="4668" y="27596"/>
                  </a:lnTo>
                  <a:lnTo>
                    <a:pt x="5559" y="39197"/>
                  </a:lnTo>
                  <a:lnTo>
                    <a:pt x="7377" y="51825"/>
                  </a:lnTo>
                  <a:lnTo>
                    <a:pt x="13483" y="60243"/>
                  </a:lnTo>
                  <a:lnTo>
                    <a:pt x="22447" y="65856"/>
                  </a:lnTo>
                  <a:lnTo>
                    <a:pt x="33317" y="69597"/>
                  </a:lnTo>
                  <a:lnTo>
                    <a:pt x="44235" y="69645"/>
                  </a:lnTo>
                  <a:lnTo>
                    <a:pt x="55184" y="67229"/>
                  </a:lnTo>
                  <a:lnTo>
                    <a:pt x="66153" y="63172"/>
                  </a:lnTo>
                  <a:lnTo>
                    <a:pt x="78361" y="61691"/>
                  </a:lnTo>
                  <a:lnTo>
                    <a:pt x="91393" y="61927"/>
                  </a:lnTo>
                  <a:lnTo>
                    <a:pt x="104975" y="63307"/>
                  </a:lnTo>
                  <a:lnTo>
                    <a:pt x="116477" y="66675"/>
                  </a:lnTo>
                  <a:lnTo>
                    <a:pt x="126592" y="71367"/>
                  </a:lnTo>
                  <a:lnTo>
                    <a:pt x="135782" y="76942"/>
                  </a:lnTo>
                  <a:lnTo>
                    <a:pt x="144356" y="84329"/>
                  </a:lnTo>
                  <a:lnTo>
                    <a:pt x="152519" y="92924"/>
                  </a:lnTo>
                  <a:lnTo>
                    <a:pt x="160407" y="102325"/>
                  </a:lnTo>
                  <a:lnTo>
                    <a:pt x="166890" y="113486"/>
                  </a:lnTo>
                  <a:lnTo>
                    <a:pt x="172436" y="125821"/>
                  </a:lnTo>
                  <a:lnTo>
                    <a:pt x="177356" y="138939"/>
                  </a:lnTo>
                  <a:lnTo>
                    <a:pt x="179413" y="152577"/>
                  </a:lnTo>
                  <a:lnTo>
                    <a:pt x="179561" y="166564"/>
                  </a:lnTo>
                  <a:lnTo>
                    <a:pt x="178435" y="180782"/>
                  </a:lnTo>
                  <a:lnTo>
                    <a:pt x="175238" y="195155"/>
                  </a:lnTo>
                  <a:lnTo>
                    <a:pt x="170660" y="209632"/>
                  </a:lnTo>
                  <a:lnTo>
                    <a:pt x="165161" y="224176"/>
                  </a:lnTo>
                  <a:lnTo>
                    <a:pt x="156601" y="236320"/>
                  </a:lnTo>
                  <a:lnTo>
                    <a:pt x="146000" y="246862"/>
                  </a:lnTo>
                  <a:lnTo>
                    <a:pt x="134039" y="256338"/>
                  </a:lnTo>
                  <a:lnTo>
                    <a:pt x="119947" y="261431"/>
                  </a:lnTo>
                  <a:lnTo>
                    <a:pt x="104435" y="263603"/>
                  </a:lnTo>
                  <a:lnTo>
                    <a:pt x="87976" y="263828"/>
                  </a:lnTo>
                  <a:lnTo>
                    <a:pt x="73333" y="260307"/>
                  </a:lnTo>
                  <a:lnTo>
                    <a:pt x="59900" y="254289"/>
                  </a:lnTo>
                  <a:lnTo>
                    <a:pt x="47275" y="246607"/>
                  </a:lnTo>
                  <a:lnTo>
                    <a:pt x="36411" y="236591"/>
                  </a:lnTo>
                  <a:lnTo>
                    <a:pt x="26721" y="225020"/>
                  </a:lnTo>
                  <a:lnTo>
                    <a:pt x="0" y="17618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2985087" y="1453526"/>
              <a:ext cx="231244" cy="55058"/>
            </a:xfrm>
            <a:custGeom>
              <a:avLst/>
              <a:gdLst/>
              <a:ahLst/>
              <a:cxnLst/>
              <a:rect l="0" t="0" r="0" b="0"/>
              <a:pathLst>
                <a:path w="231244" h="55058">
                  <a:moveTo>
                    <a:pt x="0" y="55057"/>
                  </a:moveTo>
                  <a:lnTo>
                    <a:pt x="11691" y="43366"/>
                  </a:lnTo>
                  <a:lnTo>
                    <a:pt x="21253" y="38699"/>
                  </a:lnTo>
                  <a:lnTo>
                    <a:pt x="33745" y="34364"/>
                  </a:lnTo>
                  <a:lnTo>
                    <a:pt x="48190" y="30250"/>
                  </a:lnTo>
                  <a:lnTo>
                    <a:pt x="63938" y="25060"/>
                  </a:lnTo>
                  <a:lnTo>
                    <a:pt x="97749" y="12769"/>
                  </a:lnTo>
                  <a:lnTo>
                    <a:pt x="115329" y="8513"/>
                  </a:lnTo>
                  <a:lnTo>
                    <a:pt x="133168" y="5675"/>
                  </a:lnTo>
                  <a:lnTo>
                    <a:pt x="151177" y="3783"/>
                  </a:lnTo>
                  <a:lnTo>
                    <a:pt x="168078" y="2522"/>
                  </a:lnTo>
                  <a:lnTo>
                    <a:pt x="184239" y="1681"/>
                  </a:lnTo>
                  <a:lnTo>
                    <a:pt x="23124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362016" y="1601522"/>
              <a:ext cx="184661" cy="198658"/>
            </a:xfrm>
            <a:custGeom>
              <a:avLst/>
              <a:gdLst/>
              <a:ahLst/>
              <a:cxnLst/>
              <a:rect l="0" t="0" r="0" b="0"/>
              <a:pathLst>
                <a:path w="184661" h="198658">
                  <a:moveTo>
                    <a:pt x="140614" y="72235"/>
                  </a:moveTo>
                  <a:lnTo>
                    <a:pt x="128923" y="60543"/>
                  </a:lnTo>
                  <a:lnTo>
                    <a:pt x="124256" y="53429"/>
                  </a:lnTo>
                  <a:lnTo>
                    <a:pt x="119920" y="45016"/>
                  </a:lnTo>
                  <a:lnTo>
                    <a:pt x="115806" y="35736"/>
                  </a:lnTo>
                  <a:lnTo>
                    <a:pt x="110617" y="25879"/>
                  </a:lnTo>
                  <a:lnTo>
                    <a:pt x="104711" y="15637"/>
                  </a:lnTo>
                  <a:lnTo>
                    <a:pt x="98326" y="5139"/>
                  </a:lnTo>
                  <a:lnTo>
                    <a:pt x="90399" y="587"/>
                  </a:lnTo>
                  <a:lnTo>
                    <a:pt x="81443" y="0"/>
                  </a:lnTo>
                  <a:lnTo>
                    <a:pt x="71803" y="2055"/>
                  </a:lnTo>
                  <a:lnTo>
                    <a:pt x="61706" y="8319"/>
                  </a:lnTo>
                  <a:lnTo>
                    <a:pt x="51303" y="17389"/>
                  </a:lnTo>
                  <a:lnTo>
                    <a:pt x="40698" y="28330"/>
                  </a:lnTo>
                  <a:lnTo>
                    <a:pt x="32404" y="39294"/>
                  </a:lnTo>
                  <a:lnTo>
                    <a:pt x="25651" y="50275"/>
                  </a:lnTo>
                  <a:lnTo>
                    <a:pt x="19926" y="61265"/>
                  </a:lnTo>
                  <a:lnTo>
                    <a:pt x="14886" y="74710"/>
                  </a:lnTo>
                  <a:lnTo>
                    <a:pt x="10302" y="89790"/>
                  </a:lnTo>
                  <a:lnTo>
                    <a:pt x="6023" y="105962"/>
                  </a:lnTo>
                  <a:lnTo>
                    <a:pt x="3170" y="121636"/>
                  </a:lnTo>
                  <a:lnTo>
                    <a:pt x="1268" y="136980"/>
                  </a:lnTo>
                  <a:lnTo>
                    <a:pt x="0" y="152104"/>
                  </a:lnTo>
                  <a:lnTo>
                    <a:pt x="1602" y="164633"/>
                  </a:lnTo>
                  <a:lnTo>
                    <a:pt x="5116" y="175433"/>
                  </a:lnTo>
                  <a:lnTo>
                    <a:pt x="9907" y="185080"/>
                  </a:lnTo>
                  <a:lnTo>
                    <a:pt x="17994" y="191511"/>
                  </a:lnTo>
                  <a:lnTo>
                    <a:pt x="28280" y="195798"/>
                  </a:lnTo>
                  <a:lnTo>
                    <a:pt x="40031" y="198657"/>
                  </a:lnTo>
                  <a:lnTo>
                    <a:pt x="53983" y="198115"/>
                  </a:lnTo>
                  <a:lnTo>
                    <a:pt x="69401" y="195307"/>
                  </a:lnTo>
                  <a:lnTo>
                    <a:pt x="85798" y="190988"/>
                  </a:lnTo>
                  <a:lnTo>
                    <a:pt x="99176" y="185662"/>
                  </a:lnTo>
                  <a:lnTo>
                    <a:pt x="110542" y="179664"/>
                  </a:lnTo>
                  <a:lnTo>
                    <a:pt x="120566" y="173218"/>
                  </a:lnTo>
                  <a:lnTo>
                    <a:pt x="132143" y="166474"/>
                  </a:lnTo>
                  <a:lnTo>
                    <a:pt x="144754" y="159531"/>
                  </a:lnTo>
                  <a:lnTo>
                    <a:pt x="184660" y="1383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636300" y="1607687"/>
              <a:ext cx="273759" cy="198209"/>
            </a:xfrm>
            <a:custGeom>
              <a:avLst/>
              <a:gdLst/>
              <a:ahLst/>
              <a:cxnLst/>
              <a:rect l="0" t="0" r="0" b="0"/>
              <a:pathLst>
                <a:path w="273759" h="198209">
                  <a:moveTo>
                    <a:pt x="9480" y="0"/>
                  </a:moveTo>
                  <a:lnTo>
                    <a:pt x="3635" y="17537"/>
                  </a:lnTo>
                  <a:lnTo>
                    <a:pt x="1913" y="27597"/>
                  </a:lnTo>
                  <a:lnTo>
                    <a:pt x="765" y="39198"/>
                  </a:lnTo>
                  <a:lnTo>
                    <a:pt x="0" y="51826"/>
                  </a:lnTo>
                  <a:lnTo>
                    <a:pt x="713" y="63915"/>
                  </a:lnTo>
                  <a:lnTo>
                    <a:pt x="2412" y="75645"/>
                  </a:lnTo>
                  <a:lnTo>
                    <a:pt x="4768" y="87135"/>
                  </a:lnTo>
                  <a:lnTo>
                    <a:pt x="6339" y="99689"/>
                  </a:lnTo>
                  <a:lnTo>
                    <a:pt x="7386" y="112953"/>
                  </a:lnTo>
                  <a:lnTo>
                    <a:pt x="8084" y="126689"/>
                  </a:lnTo>
                  <a:lnTo>
                    <a:pt x="9773" y="139517"/>
                  </a:lnTo>
                  <a:lnTo>
                    <a:pt x="12123" y="151740"/>
                  </a:lnTo>
                  <a:lnTo>
                    <a:pt x="14913" y="163559"/>
                  </a:lnTo>
                  <a:lnTo>
                    <a:pt x="16773" y="165321"/>
                  </a:lnTo>
                  <a:lnTo>
                    <a:pt x="18012" y="160378"/>
                  </a:lnTo>
                  <a:lnTo>
                    <a:pt x="18839" y="150965"/>
                  </a:lnTo>
                  <a:lnTo>
                    <a:pt x="20613" y="137349"/>
                  </a:lnTo>
                  <a:lnTo>
                    <a:pt x="25848" y="102643"/>
                  </a:lnTo>
                  <a:lnTo>
                    <a:pt x="30180" y="85558"/>
                  </a:lnTo>
                  <a:lnTo>
                    <a:pt x="35515" y="69274"/>
                  </a:lnTo>
                  <a:lnTo>
                    <a:pt x="41519" y="53524"/>
                  </a:lnTo>
                  <a:lnTo>
                    <a:pt x="50416" y="45471"/>
                  </a:lnTo>
                  <a:lnTo>
                    <a:pt x="61241" y="42549"/>
                  </a:lnTo>
                  <a:lnTo>
                    <a:pt x="73352" y="43048"/>
                  </a:lnTo>
                  <a:lnTo>
                    <a:pt x="82649" y="49499"/>
                  </a:lnTo>
                  <a:lnTo>
                    <a:pt x="90071" y="59916"/>
                  </a:lnTo>
                  <a:lnTo>
                    <a:pt x="96242" y="72979"/>
                  </a:lnTo>
                  <a:lnTo>
                    <a:pt x="101580" y="87805"/>
                  </a:lnTo>
                  <a:lnTo>
                    <a:pt x="106362" y="103806"/>
                  </a:lnTo>
                  <a:lnTo>
                    <a:pt x="110773" y="120592"/>
                  </a:lnTo>
                  <a:lnTo>
                    <a:pt x="113714" y="136676"/>
                  </a:lnTo>
                  <a:lnTo>
                    <a:pt x="115675" y="152293"/>
                  </a:lnTo>
                  <a:lnTo>
                    <a:pt x="116982" y="167598"/>
                  </a:lnTo>
                  <a:lnTo>
                    <a:pt x="117853" y="170460"/>
                  </a:lnTo>
                  <a:lnTo>
                    <a:pt x="118434" y="165028"/>
                  </a:lnTo>
                  <a:lnTo>
                    <a:pt x="118822" y="154065"/>
                  </a:lnTo>
                  <a:lnTo>
                    <a:pt x="120304" y="143086"/>
                  </a:lnTo>
                  <a:lnTo>
                    <a:pt x="122515" y="132096"/>
                  </a:lnTo>
                  <a:lnTo>
                    <a:pt x="125212" y="121099"/>
                  </a:lnTo>
                  <a:lnTo>
                    <a:pt x="129458" y="110097"/>
                  </a:lnTo>
                  <a:lnTo>
                    <a:pt x="134735" y="99092"/>
                  </a:lnTo>
                  <a:lnTo>
                    <a:pt x="140700" y="88084"/>
                  </a:lnTo>
                  <a:lnTo>
                    <a:pt x="145900" y="77076"/>
                  </a:lnTo>
                  <a:lnTo>
                    <a:pt x="150591" y="66066"/>
                  </a:lnTo>
                  <a:lnTo>
                    <a:pt x="154941" y="55056"/>
                  </a:lnTo>
                  <a:lnTo>
                    <a:pt x="160289" y="45268"/>
                  </a:lnTo>
                  <a:lnTo>
                    <a:pt x="166300" y="36297"/>
                  </a:lnTo>
                  <a:lnTo>
                    <a:pt x="172755" y="27868"/>
                  </a:lnTo>
                  <a:lnTo>
                    <a:pt x="179506" y="19803"/>
                  </a:lnTo>
                  <a:lnTo>
                    <a:pt x="186453" y="11978"/>
                  </a:lnTo>
                  <a:lnTo>
                    <a:pt x="193531" y="4315"/>
                  </a:lnTo>
                  <a:lnTo>
                    <a:pt x="200697" y="2877"/>
                  </a:lnTo>
                  <a:lnTo>
                    <a:pt x="207922" y="5589"/>
                  </a:lnTo>
                  <a:lnTo>
                    <a:pt x="215185" y="11067"/>
                  </a:lnTo>
                  <a:lnTo>
                    <a:pt x="221251" y="20837"/>
                  </a:lnTo>
                  <a:lnTo>
                    <a:pt x="226518" y="33467"/>
                  </a:lnTo>
                  <a:lnTo>
                    <a:pt x="243763" y="86003"/>
                  </a:lnTo>
                  <a:lnTo>
                    <a:pt x="247644" y="100158"/>
                  </a:lnTo>
                  <a:lnTo>
                    <a:pt x="251454" y="115713"/>
                  </a:lnTo>
                  <a:lnTo>
                    <a:pt x="255219" y="132200"/>
                  </a:lnTo>
                  <a:lnTo>
                    <a:pt x="258951" y="146862"/>
                  </a:lnTo>
                  <a:lnTo>
                    <a:pt x="262663" y="160307"/>
                  </a:lnTo>
                  <a:lnTo>
                    <a:pt x="273758" y="19820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042197" y="1281762"/>
              <a:ext cx="231243" cy="171354"/>
            </a:xfrm>
            <a:custGeom>
              <a:avLst/>
              <a:gdLst/>
              <a:ahLst/>
              <a:cxnLst/>
              <a:rect l="0" t="0" r="0" b="0"/>
              <a:pathLst>
                <a:path w="231243" h="171354">
                  <a:moveTo>
                    <a:pt x="0" y="50636"/>
                  </a:moveTo>
                  <a:lnTo>
                    <a:pt x="11691" y="33099"/>
                  </a:lnTo>
                  <a:lnTo>
                    <a:pt x="17582" y="25486"/>
                  </a:lnTo>
                  <a:lnTo>
                    <a:pt x="23956" y="17964"/>
                  </a:lnTo>
                  <a:lnTo>
                    <a:pt x="30653" y="10502"/>
                  </a:lnTo>
                  <a:lnTo>
                    <a:pt x="41235" y="5528"/>
                  </a:lnTo>
                  <a:lnTo>
                    <a:pt x="54407" y="2211"/>
                  </a:lnTo>
                  <a:lnTo>
                    <a:pt x="69306" y="0"/>
                  </a:lnTo>
                  <a:lnTo>
                    <a:pt x="81685" y="3420"/>
                  </a:lnTo>
                  <a:lnTo>
                    <a:pt x="92386" y="10595"/>
                  </a:lnTo>
                  <a:lnTo>
                    <a:pt x="101966" y="20271"/>
                  </a:lnTo>
                  <a:lnTo>
                    <a:pt x="107129" y="30393"/>
                  </a:lnTo>
                  <a:lnTo>
                    <a:pt x="109348" y="40811"/>
                  </a:lnTo>
                  <a:lnTo>
                    <a:pt x="109604" y="51427"/>
                  </a:lnTo>
                  <a:lnTo>
                    <a:pt x="107328" y="63399"/>
                  </a:lnTo>
                  <a:lnTo>
                    <a:pt x="103363" y="76274"/>
                  </a:lnTo>
                  <a:lnTo>
                    <a:pt x="98273" y="89751"/>
                  </a:lnTo>
                  <a:lnTo>
                    <a:pt x="92432" y="103630"/>
                  </a:lnTo>
                  <a:lnTo>
                    <a:pt x="86092" y="117777"/>
                  </a:lnTo>
                  <a:lnTo>
                    <a:pt x="79417" y="132102"/>
                  </a:lnTo>
                  <a:lnTo>
                    <a:pt x="71298" y="144099"/>
                  </a:lnTo>
                  <a:lnTo>
                    <a:pt x="62214" y="154544"/>
                  </a:lnTo>
                  <a:lnTo>
                    <a:pt x="52487" y="163954"/>
                  </a:lnTo>
                  <a:lnTo>
                    <a:pt x="50897" y="169004"/>
                  </a:lnTo>
                  <a:lnTo>
                    <a:pt x="54731" y="171148"/>
                  </a:lnTo>
                  <a:lnTo>
                    <a:pt x="62181" y="171353"/>
                  </a:lnTo>
                  <a:lnTo>
                    <a:pt x="72041" y="170266"/>
                  </a:lnTo>
                  <a:lnTo>
                    <a:pt x="83509" y="168318"/>
                  </a:lnTo>
                  <a:lnTo>
                    <a:pt x="96048" y="165796"/>
                  </a:lnTo>
                  <a:lnTo>
                    <a:pt x="109302" y="164115"/>
                  </a:lnTo>
                  <a:lnTo>
                    <a:pt x="123032" y="162994"/>
                  </a:lnTo>
                  <a:lnTo>
                    <a:pt x="137079" y="162247"/>
                  </a:lnTo>
                  <a:lnTo>
                    <a:pt x="150114" y="160525"/>
                  </a:lnTo>
                  <a:lnTo>
                    <a:pt x="162475" y="158154"/>
                  </a:lnTo>
                  <a:lnTo>
                    <a:pt x="231242" y="149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33"/>
          <p:cNvGrpSpPr/>
          <p:nvPr/>
        </p:nvGrpSpPr>
        <p:grpSpPr>
          <a:xfrm>
            <a:off x="815809" y="2850740"/>
            <a:ext cx="1156215" cy="496305"/>
            <a:chOff x="815809" y="2850740"/>
            <a:chExt cx="1156215" cy="496305"/>
          </a:xfrm>
        </p:grpSpPr>
        <p:sp>
          <p:nvSpPr>
            <p:cNvPr id="30" name="Freeform 29"/>
            <p:cNvSpPr/>
            <p:nvPr/>
          </p:nvSpPr>
          <p:spPr>
            <a:xfrm>
              <a:off x="815809" y="3028343"/>
              <a:ext cx="360729" cy="318702"/>
            </a:xfrm>
            <a:custGeom>
              <a:avLst/>
              <a:gdLst/>
              <a:ahLst/>
              <a:cxnLst/>
              <a:rect l="0" t="0" r="0" b="0"/>
              <a:pathLst>
                <a:path w="360729" h="318702">
                  <a:moveTo>
                    <a:pt x="66070" y="87928"/>
                  </a:moveTo>
                  <a:lnTo>
                    <a:pt x="50743" y="149234"/>
                  </a:lnTo>
                  <a:lnTo>
                    <a:pt x="43760" y="180429"/>
                  </a:lnTo>
                  <a:lnTo>
                    <a:pt x="40185" y="197312"/>
                  </a:lnTo>
                  <a:lnTo>
                    <a:pt x="37802" y="213462"/>
                  </a:lnTo>
                  <a:lnTo>
                    <a:pt x="36213" y="229122"/>
                  </a:lnTo>
                  <a:lnTo>
                    <a:pt x="35154" y="244456"/>
                  </a:lnTo>
                  <a:lnTo>
                    <a:pt x="33224" y="258350"/>
                  </a:lnTo>
                  <a:lnTo>
                    <a:pt x="30714" y="271283"/>
                  </a:lnTo>
                  <a:lnTo>
                    <a:pt x="27817" y="283575"/>
                  </a:lnTo>
                  <a:lnTo>
                    <a:pt x="30780" y="291770"/>
                  </a:lnTo>
                  <a:lnTo>
                    <a:pt x="37649" y="297233"/>
                  </a:lnTo>
                  <a:lnTo>
                    <a:pt x="47123" y="300875"/>
                  </a:lnTo>
                  <a:lnTo>
                    <a:pt x="58332" y="303303"/>
                  </a:lnTo>
                  <a:lnTo>
                    <a:pt x="70700" y="304922"/>
                  </a:lnTo>
                  <a:lnTo>
                    <a:pt x="83838" y="306001"/>
                  </a:lnTo>
                  <a:lnTo>
                    <a:pt x="98715" y="306721"/>
                  </a:lnTo>
                  <a:lnTo>
                    <a:pt x="131558" y="307520"/>
                  </a:lnTo>
                  <a:lnTo>
                    <a:pt x="147657" y="308957"/>
                  </a:lnTo>
                  <a:lnTo>
                    <a:pt x="163284" y="311138"/>
                  </a:lnTo>
                  <a:lnTo>
                    <a:pt x="178596" y="313816"/>
                  </a:lnTo>
                  <a:lnTo>
                    <a:pt x="193698" y="315601"/>
                  </a:lnTo>
                  <a:lnTo>
                    <a:pt x="208660" y="316791"/>
                  </a:lnTo>
                  <a:lnTo>
                    <a:pt x="223529" y="317584"/>
                  </a:lnTo>
                  <a:lnTo>
                    <a:pt x="256363" y="318466"/>
                  </a:lnTo>
                  <a:lnTo>
                    <a:pt x="273683" y="318701"/>
                  </a:lnTo>
                  <a:lnTo>
                    <a:pt x="288901" y="317634"/>
                  </a:lnTo>
                  <a:lnTo>
                    <a:pt x="302716" y="315699"/>
                  </a:lnTo>
                  <a:lnTo>
                    <a:pt x="315597" y="313186"/>
                  </a:lnTo>
                  <a:lnTo>
                    <a:pt x="325408" y="307840"/>
                  </a:lnTo>
                  <a:lnTo>
                    <a:pt x="333172" y="300605"/>
                  </a:lnTo>
                  <a:lnTo>
                    <a:pt x="339571" y="292112"/>
                  </a:lnTo>
                  <a:lnTo>
                    <a:pt x="345061" y="282779"/>
                  </a:lnTo>
                  <a:lnTo>
                    <a:pt x="349945" y="272886"/>
                  </a:lnTo>
                  <a:lnTo>
                    <a:pt x="354424" y="262621"/>
                  </a:lnTo>
                  <a:lnTo>
                    <a:pt x="357410" y="250883"/>
                  </a:lnTo>
                  <a:lnTo>
                    <a:pt x="359401" y="238164"/>
                  </a:lnTo>
                  <a:lnTo>
                    <a:pt x="360728" y="224791"/>
                  </a:lnTo>
                  <a:lnTo>
                    <a:pt x="360389" y="209757"/>
                  </a:lnTo>
                  <a:lnTo>
                    <a:pt x="358940" y="193618"/>
                  </a:lnTo>
                  <a:lnTo>
                    <a:pt x="356750" y="176741"/>
                  </a:lnTo>
                  <a:lnTo>
                    <a:pt x="355290" y="160595"/>
                  </a:lnTo>
                  <a:lnTo>
                    <a:pt x="354317" y="144937"/>
                  </a:lnTo>
                  <a:lnTo>
                    <a:pt x="353668" y="129605"/>
                  </a:lnTo>
                  <a:lnTo>
                    <a:pt x="352947" y="96256"/>
                  </a:lnTo>
                  <a:lnTo>
                    <a:pt x="352755" y="78798"/>
                  </a:lnTo>
                  <a:lnTo>
                    <a:pt x="351403" y="63489"/>
                  </a:lnTo>
                  <a:lnTo>
                    <a:pt x="349278" y="49612"/>
                  </a:lnTo>
                  <a:lnTo>
                    <a:pt x="346639" y="36690"/>
                  </a:lnTo>
                  <a:lnTo>
                    <a:pt x="342432" y="25629"/>
                  </a:lnTo>
                  <a:lnTo>
                    <a:pt x="337180" y="15808"/>
                  </a:lnTo>
                  <a:lnTo>
                    <a:pt x="331232" y="6813"/>
                  </a:lnTo>
                  <a:lnTo>
                    <a:pt x="322372" y="2041"/>
                  </a:lnTo>
                  <a:lnTo>
                    <a:pt x="311572" y="82"/>
                  </a:lnTo>
                  <a:lnTo>
                    <a:pt x="299478" y="0"/>
                  </a:lnTo>
                  <a:lnTo>
                    <a:pt x="287745" y="1169"/>
                  </a:lnTo>
                  <a:lnTo>
                    <a:pt x="276252" y="3171"/>
                  </a:lnTo>
                  <a:lnTo>
                    <a:pt x="252471" y="8659"/>
                  </a:lnTo>
                  <a:lnTo>
                    <a:pt x="225588" y="15177"/>
                  </a:lnTo>
                  <a:lnTo>
                    <a:pt x="210344" y="19851"/>
                  </a:lnTo>
                  <a:lnTo>
                    <a:pt x="194064" y="25415"/>
                  </a:lnTo>
                  <a:lnTo>
                    <a:pt x="177093" y="31571"/>
                  </a:lnTo>
                  <a:lnTo>
                    <a:pt x="160885" y="38121"/>
                  </a:lnTo>
                  <a:lnTo>
                    <a:pt x="145185" y="44936"/>
                  </a:lnTo>
                  <a:lnTo>
                    <a:pt x="129825" y="51925"/>
                  </a:lnTo>
                  <a:lnTo>
                    <a:pt x="114691" y="56585"/>
                  </a:lnTo>
                  <a:lnTo>
                    <a:pt x="99707" y="59692"/>
                  </a:lnTo>
                  <a:lnTo>
                    <a:pt x="84824" y="61763"/>
                  </a:lnTo>
                  <a:lnTo>
                    <a:pt x="70008" y="63144"/>
                  </a:lnTo>
                  <a:lnTo>
                    <a:pt x="55237" y="64064"/>
                  </a:lnTo>
                  <a:lnTo>
                    <a:pt x="0" y="6590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357608" y="2850740"/>
              <a:ext cx="218000" cy="474451"/>
            </a:xfrm>
            <a:custGeom>
              <a:avLst/>
              <a:gdLst/>
              <a:ahLst/>
              <a:cxnLst/>
              <a:rect l="0" t="0" r="0" b="0"/>
              <a:pathLst>
                <a:path w="218000" h="474451">
                  <a:moveTo>
                    <a:pt x="217999" y="34288"/>
                  </a:moveTo>
                  <a:lnTo>
                    <a:pt x="206308" y="16752"/>
                  </a:lnTo>
                  <a:lnTo>
                    <a:pt x="199193" y="10362"/>
                  </a:lnTo>
                  <a:lnTo>
                    <a:pt x="190780" y="4879"/>
                  </a:lnTo>
                  <a:lnTo>
                    <a:pt x="181500" y="0"/>
                  </a:lnTo>
                  <a:lnTo>
                    <a:pt x="170420" y="418"/>
                  </a:lnTo>
                  <a:lnTo>
                    <a:pt x="158139" y="4367"/>
                  </a:lnTo>
                  <a:lnTo>
                    <a:pt x="145058" y="10670"/>
                  </a:lnTo>
                  <a:lnTo>
                    <a:pt x="133890" y="18543"/>
                  </a:lnTo>
                  <a:lnTo>
                    <a:pt x="123998" y="27462"/>
                  </a:lnTo>
                  <a:lnTo>
                    <a:pt x="114956" y="37079"/>
                  </a:lnTo>
                  <a:lnTo>
                    <a:pt x="106481" y="47160"/>
                  </a:lnTo>
                  <a:lnTo>
                    <a:pt x="98384" y="57552"/>
                  </a:lnTo>
                  <a:lnTo>
                    <a:pt x="90539" y="68150"/>
                  </a:lnTo>
                  <a:lnTo>
                    <a:pt x="82862" y="80109"/>
                  </a:lnTo>
                  <a:lnTo>
                    <a:pt x="75297" y="92977"/>
                  </a:lnTo>
                  <a:lnTo>
                    <a:pt x="67806" y="106449"/>
                  </a:lnTo>
                  <a:lnTo>
                    <a:pt x="52958" y="134468"/>
                  </a:lnTo>
                  <a:lnTo>
                    <a:pt x="45573" y="148792"/>
                  </a:lnTo>
                  <a:lnTo>
                    <a:pt x="39426" y="163235"/>
                  </a:lnTo>
                  <a:lnTo>
                    <a:pt x="34105" y="177758"/>
                  </a:lnTo>
                  <a:lnTo>
                    <a:pt x="29333" y="192333"/>
                  </a:lnTo>
                  <a:lnTo>
                    <a:pt x="24929" y="206945"/>
                  </a:lnTo>
                  <a:lnTo>
                    <a:pt x="16773" y="236230"/>
                  </a:lnTo>
                  <a:lnTo>
                    <a:pt x="12885" y="252115"/>
                  </a:lnTo>
                  <a:lnTo>
                    <a:pt x="5302" y="286078"/>
                  </a:lnTo>
                  <a:lnTo>
                    <a:pt x="2791" y="302476"/>
                  </a:lnTo>
                  <a:lnTo>
                    <a:pt x="1116" y="318302"/>
                  </a:lnTo>
                  <a:lnTo>
                    <a:pt x="0" y="333746"/>
                  </a:lnTo>
                  <a:lnTo>
                    <a:pt x="480" y="351384"/>
                  </a:lnTo>
                  <a:lnTo>
                    <a:pt x="2023" y="370483"/>
                  </a:lnTo>
                  <a:lnTo>
                    <a:pt x="4275" y="390557"/>
                  </a:lnTo>
                  <a:lnTo>
                    <a:pt x="9447" y="407610"/>
                  </a:lnTo>
                  <a:lnTo>
                    <a:pt x="16565" y="422649"/>
                  </a:lnTo>
                  <a:lnTo>
                    <a:pt x="24982" y="436346"/>
                  </a:lnTo>
                  <a:lnTo>
                    <a:pt x="35486" y="447924"/>
                  </a:lnTo>
                  <a:lnTo>
                    <a:pt x="47384" y="458090"/>
                  </a:lnTo>
                  <a:lnTo>
                    <a:pt x="60209" y="467314"/>
                  </a:lnTo>
                  <a:lnTo>
                    <a:pt x="73654" y="472240"/>
                  </a:lnTo>
                  <a:lnTo>
                    <a:pt x="87511" y="474300"/>
                  </a:lnTo>
                  <a:lnTo>
                    <a:pt x="101643" y="474450"/>
                  </a:lnTo>
                  <a:lnTo>
                    <a:pt x="114734" y="473327"/>
                  </a:lnTo>
                  <a:lnTo>
                    <a:pt x="127133" y="471355"/>
                  </a:lnTo>
                  <a:lnTo>
                    <a:pt x="139069" y="468816"/>
                  </a:lnTo>
                  <a:lnTo>
                    <a:pt x="150697" y="465900"/>
                  </a:lnTo>
                  <a:lnTo>
                    <a:pt x="162119" y="462733"/>
                  </a:lnTo>
                  <a:lnTo>
                    <a:pt x="217999" y="44171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828873" y="3018698"/>
              <a:ext cx="143151" cy="20493"/>
            </a:xfrm>
            <a:custGeom>
              <a:avLst/>
              <a:gdLst/>
              <a:ahLst/>
              <a:cxnLst/>
              <a:rect l="0" t="0" r="0" b="0"/>
              <a:pathLst>
                <a:path w="143151" h="20493">
                  <a:moveTo>
                    <a:pt x="0" y="9481"/>
                  </a:moveTo>
                  <a:lnTo>
                    <a:pt x="17537" y="3635"/>
                  </a:lnTo>
                  <a:lnTo>
                    <a:pt x="28820" y="1913"/>
                  </a:lnTo>
                  <a:lnTo>
                    <a:pt x="42460" y="765"/>
                  </a:lnTo>
                  <a:lnTo>
                    <a:pt x="57671" y="0"/>
                  </a:lnTo>
                  <a:lnTo>
                    <a:pt x="71482" y="713"/>
                  </a:lnTo>
                  <a:lnTo>
                    <a:pt x="84360" y="2412"/>
                  </a:lnTo>
                  <a:lnTo>
                    <a:pt x="143150" y="2049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1795838" y="3154994"/>
              <a:ext cx="154163" cy="16336"/>
            </a:xfrm>
            <a:custGeom>
              <a:avLst/>
              <a:gdLst/>
              <a:ahLst/>
              <a:cxnLst/>
              <a:rect l="0" t="0" r="0" b="0"/>
              <a:pathLst>
                <a:path w="154163" h="16336">
                  <a:moveTo>
                    <a:pt x="0" y="16335"/>
                  </a:moveTo>
                  <a:lnTo>
                    <a:pt x="61306" y="1009"/>
                  </a:lnTo>
                  <a:lnTo>
                    <a:pt x="73906" y="0"/>
                  </a:lnTo>
                  <a:lnTo>
                    <a:pt x="85976" y="551"/>
                  </a:lnTo>
                  <a:lnTo>
                    <a:pt x="154162" y="532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 name="Group 40"/>
          <p:cNvGrpSpPr/>
          <p:nvPr/>
        </p:nvGrpSpPr>
        <p:grpSpPr>
          <a:xfrm>
            <a:off x="2291358" y="2662412"/>
            <a:ext cx="1552632" cy="685333"/>
            <a:chOff x="2291358" y="2662412"/>
            <a:chExt cx="1552632" cy="685333"/>
          </a:xfrm>
        </p:grpSpPr>
        <p:sp>
          <p:nvSpPr>
            <p:cNvPr id="35" name="Freeform 34"/>
            <p:cNvSpPr/>
            <p:nvPr/>
          </p:nvSpPr>
          <p:spPr>
            <a:xfrm>
              <a:off x="2291358" y="2929075"/>
              <a:ext cx="22025" cy="418440"/>
            </a:xfrm>
            <a:custGeom>
              <a:avLst/>
              <a:gdLst/>
              <a:ahLst/>
              <a:cxnLst/>
              <a:rect l="0" t="0" r="0" b="0"/>
              <a:pathLst>
                <a:path w="22025" h="418440">
                  <a:moveTo>
                    <a:pt x="0" y="0"/>
                  </a:moveTo>
                  <a:lnTo>
                    <a:pt x="0" y="123577"/>
                  </a:lnTo>
                  <a:lnTo>
                    <a:pt x="1224" y="138666"/>
                  </a:lnTo>
                  <a:lnTo>
                    <a:pt x="3263" y="153619"/>
                  </a:lnTo>
                  <a:lnTo>
                    <a:pt x="5846" y="168482"/>
                  </a:lnTo>
                  <a:lnTo>
                    <a:pt x="7568" y="183285"/>
                  </a:lnTo>
                  <a:lnTo>
                    <a:pt x="8716" y="198047"/>
                  </a:lnTo>
                  <a:lnTo>
                    <a:pt x="9481" y="212783"/>
                  </a:lnTo>
                  <a:lnTo>
                    <a:pt x="10332" y="242207"/>
                  </a:lnTo>
                  <a:lnTo>
                    <a:pt x="10952" y="333605"/>
                  </a:lnTo>
                  <a:lnTo>
                    <a:pt x="10972" y="350872"/>
                  </a:lnTo>
                  <a:lnTo>
                    <a:pt x="12209" y="366053"/>
                  </a:lnTo>
                  <a:lnTo>
                    <a:pt x="14257" y="379844"/>
                  </a:lnTo>
                  <a:lnTo>
                    <a:pt x="22024" y="41843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445520" y="2918063"/>
              <a:ext cx="212659" cy="429682"/>
            </a:xfrm>
            <a:custGeom>
              <a:avLst/>
              <a:gdLst/>
              <a:ahLst/>
              <a:cxnLst/>
              <a:rect l="0" t="0" r="0" b="0"/>
              <a:pathLst>
                <a:path w="212659" h="429682">
                  <a:moveTo>
                    <a:pt x="0" y="0"/>
                  </a:moveTo>
                  <a:lnTo>
                    <a:pt x="0" y="23383"/>
                  </a:lnTo>
                  <a:lnTo>
                    <a:pt x="1224" y="35165"/>
                  </a:lnTo>
                  <a:lnTo>
                    <a:pt x="3263" y="47913"/>
                  </a:lnTo>
                  <a:lnTo>
                    <a:pt x="5846" y="61306"/>
                  </a:lnTo>
                  <a:lnTo>
                    <a:pt x="7568" y="75129"/>
                  </a:lnTo>
                  <a:lnTo>
                    <a:pt x="8716" y="89239"/>
                  </a:lnTo>
                  <a:lnTo>
                    <a:pt x="9481" y="103539"/>
                  </a:lnTo>
                  <a:lnTo>
                    <a:pt x="10332" y="132478"/>
                  </a:lnTo>
                  <a:lnTo>
                    <a:pt x="10878" y="196780"/>
                  </a:lnTo>
                  <a:lnTo>
                    <a:pt x="12146" y="213162"/>
                  </a:lnTo>
                  <a:lnTo>
                    <a:pt x="14215" y="228977"/>
                  </a:lnTo>
                  <a:lnTo>
                    <a:pt x="16818" y="244414"/>
                  </a:lnTo>
                  <a:lnTo>
                    <a:pt x="18553" y="259600"/>
                  </a:lnTo>
                  <a:lnTo>
                    <a:pt x="19710" y="274618"/>
                  </a:lnTo>
                  <a:lnTo>
                    <a:pt x="20481" y="289524"/>
                  </a:lnTo>
                  <a:lnTo>
                    <a:pt x="22219" y="303131"/>
                  </a:lnTo>
                  <a:lnTo>
                    <a:pt x="24601" y="315874"/>
                  </a:lnTo>
                  <a:lnTo>
                    <a:pt x="27412" y="328039"/>
                  </a:lnTo>
                  <a:lnTo>
                    <a:pt x="30510" y="339820"/>
                  </a:lnTo>
                  <a:lnTo>
                    <a:pt x="33799" y="351345"/>
                  </a:lnTo>
                  <a:lnTo>
                    <a:pt x="37215" y="362698"/>
                  </a:lnTo>
                  <a:lnTo>
                    <a:pt x="41939" y="373937"/>
                  </a:lnTo>
                  <a:lnTo>
                    <a:pt x="47536" y="385101"/>
                  </a:lnTo>
                  <a:lnTo>
                    <a:pt x="53714" y="396214"/>
                  </a:lnTo>
                  <a:lnTo>
                    <a:pt x="61503" y="406069"/>
                  </a:lnTo>
                  <a:lnTo>
                    <a:pt x="70366" y="415087"/>
                  </a:lnTo>
                  <a:lnTo>
                    <a:pt x="79946" y="423545"/>
                  </a:lnTo>
                  <a:lnTo>
                    <a:pt x="90002" y="427961"/>
                  </a:lnTo>
                  <a:lnTo>
                    <a:pt x="100378" y="429681"/>
                  </a:lnTo>
                  <a:lnTo>
                    <a:pt x="110965" y="429605"/>
                  </a:lnTo>
                  <a:lnTo>
                    <a:pt x="121693" y="427106"/>
                  </a:lnTo>
                  <a:lnTo>
                    <a:pt x="132516" y="422994"/>
                  </a:lnTo>
                  <a:lnTo>
                    <a:pt x="143402" y="417805"/>
                  </a:lnTo>
                  <a:lnTo>
                    <a:pt x="153106" y="411899"/>
                  </a:lnTo>
                  <a:lnTo>
                    <a:pt x="162023" y="405515"/>
                  </a:lnTo>
                  <a:lnTo>
                    <a:pt x="170414" y="398812"/>
                  </a:lnTo>
                  <a:lnTo>
                    <a:pt x="178455" y="389449"/>
                  </a:lnTo>
                  <a:lnTo>
                    <a:pt x="186263" y="378313"/>
                  </a:lnTo>
                  <a:lnTo>
                    <a:pt x="193915" y="365995"/>
                  </a:lnTo>
                  <a:lnTo>
                    <a:pt x="200240" y="352889"/>
                  </a:lnTo>
                  <a:lnTo>
                    <a:pt x="205681" y="339257"/>
                  </a:lnTo>
                  <a:lnTo>
                    <a:pt x="210531" y="325276"/>
                  </a:lnTo>
                  <a:lnTo>
                    <a:pt x="212541" y="312284"/>
                  </a:lnTo>
                  <a:lnTo>
                    <a:pt x="212658" y="299952"/>
                  </a:lnTo>
                  <a:lnTo>
                    <a:pt x="211512" y="288061"/>
                  </a:lnTo>
                  <a:lnTo>
                    <a:pt x="205854" y="281357"/>
                  </a:lnTo>
                  <a:lnTo>
                    <a:pt x="197188" y="278111"/>
                  </a:lnTo>
                  <a:lnTo>
                    <a:pt x="186517" y="277170"/>
                  </a:lnTo>
                  <a:lnTo>
                    <a:pt x="176955" y="281437"/>
                  </a:lnTo>
                  <a:lnTo>
                    <a:pt x="168134" y="289176"/>
                  </a:lnTo>
                  <a:lnTo>
                    <a:pt x="159806" y="299229"/>
                  </a:lnTo>
                  <a:lnTo>
                    <a:pt x="151807" y="312049"/>
                  </a:lnTo>
                  <a:lnTo>
                    <a:pt x="144028" y="326713"/>
                  </a:lnTo>
                  <a:lnTo>
                    <a:pt x="136394" y="342606"/>
                  </a:lnTo>
                  <a:lnTo>
                    <a:pt x="131305" y="358096"/>
                  </a:lnTo>
                  <a:lnTo>
                    <a:pt x="127913" y="373316"/>
                  </a:lnTo>
                  <a:lnTo>
                    <a:pt x="132139" y="4294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783895" y="2896373"/>
              <a:ext cx="256251" cy="429119"/>
            </a:xfrm>
            <a:custGeom>
              <a:avLst/>
              <a:gdLst/>
              <a:ahLst/>
              <a:cxnLst/>
              <a:rect l="0" t="0" r="0" b="0"/>
              <a:pathLst>
                <a:path w="256251" h="429119">
                  <a:moveTo>
                    <a:pt x="168157" y="43713"/>
                  </a:moveTo>
                  <a:lnTo>
                    <a:pt x="131658" y="7214"/>
                  </a:lnTo>
                  <a:lnTo>
                    <a:pt x="120578" y="2252"/>
                  </a:lnTo>
                  <a:lnTo>
                    <a:pt x="108297" y="167"/>
                  </a:lnTo>
                  <a:lnTo>
                    <a:pt x="95216" y="0"/>
                  </a:lnTo>
                  <a:lnTo>
                    <a:pt x="81601" y="3560"/>
                  </a:lnTo>
                  <a:lnTo>
                    <a:pt x="67630" y="9603"/>
                  </a:lnTo>
                  <a:lnTo>
                    <a:pt x="53422" y="17303"/>
                  </a:lnTo>
                  <a:lnTo>
                    <a:pt x="41504" y="27330"/>
                  </a:lnTo>
                  <a:lnTo>
                    <a:pt x="31111" y="38909"/>
                  </a:lnTo>
                  <a:lnTo>
                    <a:pt x="21735" y="51522"/>
                  </a:lnTo>
                  <a:lnTo>
                    <a:pt x="14261" y="63601"/>
                  </a:lnTo>
                  <a:lnTo>
                    <a:pt x="8055" y="75325"/>
                  </a:lnTo>
                  <a:lnTo>
                    <a:pt x="2694" y="86810"/>
                  </a:lnTo>
                  <a:lnTo>
                    <a:pt x="344" y="99362"/>
                  </a:lnTo>
                  <a:lnTo>
                    <a:pt x="0" y="112623"/>
                  </a:lnTo>
                  <a:lnTo>
                    <a:pt x="995" y="126359"/>
                  </a:lnTo>
                  <a:lnTo>
                    <a:pt x="4105" y="137962"/>
                  </a:lnTo>
                  <a:lnTo>
                    <a:pt x="8625" y="148145"/>
                  </a:lnTo>
                  <a:lnTo>
                    <a:pt x="14086" y="157381"/>
                  </a:lnTo>
                  <a:lnTo>
                    <a:pt x="22620" y="163538"/>
                  </a:lnTo>
                  <a:lnTo>
                    <a:pt x="33204" y="167643"/>
                  </a:lnTo>
                  <a:lnTo>
                    <a:pt x="45154" y="170379"/>
                  </a:lnTo>
                  <a:lnTo>
                    <a:pt x="58014" y="169756"/>
                  </a:lnTo>
                  <a:lnTo>
                    <a:pt x="71482" y="166895"/>
                  </a:lnTo>
                  <a:lnTo>
                    <a:pt x="85354" y="162539"/>
                  </a:lnTo>
                  <a:lnTo>
                    <a:pt x="98273" y="155965"/>
                  </a:lnTo>
                  <a:lnTo>
                    <a:pt x="110556" y="147912"/>
                  </a:lnTo>
                  <a:lnTo>
                    <a:pt x="122415" y="138873"/>
                  </a:lnTo>
                  <a:lnTo>
                    <a:pt x="132769" y="130400"/>
                  </a:lnTo>
                  <a:lnTo>
                    <a:pt x="142118" y="122304"/>
                  </a:lnTo>
                  <a:lnTo>
                    <a:pt x="150798" y="114460"/>
                  </a:lnTo>
                  <a:lnTo>
                    <a:pt x="166967" y="99218"/>
                  </a:lnTo>
                  <a:lnTo>
                    <a:pt x="174705" y="91728"/>
                  </a:lnTo>
                  <a:lnTo>
                    <a:pt x="182310" y="83064"/>
                  </a:lnTo>
                  <a:lnTo>
                    <a:pt x="189828" y="73618"/>
                  </a:lnTo>
                  <a:lnTo>
                    <a:pt x="197286" y="63650"/>
                  </a:lnTo>
                  <a:lnTo>
                    <a:pt x="203482" y="53334"/>
                  </a:lnTo>
                  <a:lnTo>
                    <a:pt x="208836" y="42786"/>
                  </a:lnTo>
                  <a:lnTo>
                    <a:pt x="213629" y="32084"/>
                  </a:lnTo>
                  <a:lnTo>
                    <a:pt x="216824" y="32290"/>
                  </a:lnTo>
                  <a:lnTo>
                    <a:pt x="218955" y="39768"/>
                  </a:lnTo>
                  <a:lnTo>
                    <a:pt x="220375" y="52095"/>
                  </a:lnTo>
                  <a:lnTo>
                    <a:pt x="221321" y="68877"/>
                  </a:lnTo>
                  <a:lnTo>
                    <a:pt x="222374" y="110363"/>
                  </a:lnTo>
                  <a:lnTo>
                    <a:pt x="222966" y="181870"/>
                  </a:lnTo>
                  <a:lnTo>
                    <a:pt x="224272" y="205557"/>
                  </a:lnTo>
                  <a:lnTo>
                    <a:pt x="226367" y="228690"/>
                  </a:lnTo>
                  <a:lnTo>
                    <a:pt x="228987" y="251453"/>
                  </a:lnTo>
                  <a:lnTo>
                    <a:pt x="235161" y="296322"/>
                  </a:lnTo>
                  <a:lnTo>
                    <a:pt x="238520" y="318564"/>
                  </a:lnTo>
                  <a:lnTo>
                    <a:pt x="241983" y="338286"/>
                  </a:lnTo>
                  <a:lnTo>
                    <a:pt x="245515" y="356328"/>
                  </a:lnTo>
                  <a:lnTo>
                    <a:pt x="256250" y="4291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132767" y="3105260"/>
              <a:ext cx="193679" cy="201110"/>
            </a:xfrm>
            <a:custGeom>
              <a:avLst/>
              <a:gdLst/>
              <a:ahLst/>
              <a:cxnLst/>
              <a:rect l="0" t="0" r="0" b="0"/>
              <a:pathLst>
                <a:path w="193679" h="201110">
                  <a:moveTo>
                    <a:pt x="94574" y="0"/>
                  </a:moveTo>
                  <a:lnTo>
                    <a:pt x="71192" y="0"/>
                  </a:lnTo>
                  <a:lnTo>
                    <a:pt x="60633" y="3670"/>
                  </a:lnTo>
                  <a:lnTo>
                    <a:pt x="49924" y="9788"/>
                  </a:lnTo>
                  <a:lnTo>
                    <a:pt x="39114" y="17537"/>
                  </a:lnTo>
                  <a:lnTo>
                    <a:pt x="29460" y="27597"/>
                  </a:lnTo>
                  <a:lnTo>
                    <a:pt x="20577" y="39197"/>
                  </a:lnTo>
                  <a:lnTo>
                    <a:pt x="12208" y="51825"/>
                  </a:lnTo>
                  <a:lnTo>
                    <a:pt x="6629" y="66361"/>
                  </a:lnTo>
                  <a:lnTo>
                    <a:pt x="2909" y="82169"/>
                  </a:lnTo>
                  <a:lnTo>
                    <a:pt x="429" y="98826"/>
                  </a:lnTo>
                  <a:lnTo>
                    <a:pt x="0" y="114824"/>
                  </a:lnTo>
                  <a:lnTo>
                    <a:pt x="937" y="130383"/>
                  </a:lnTo>
                  <a:lnTo>
                    <a:pt x="2785" y="145651"/>
                  </a:lnTo>
                  <a:lnTo>
                    <a:pt x="7688" y="158276"/>
                  </a:lnTo>
                  <a:lnTo>
                    <a:pt x="14627" y="169140"/>
                  </a:lnTo>
                  <a:lnTo>
                    <a:pt x="22923" y="178829"/>
                  </a:lnTo>
                  <a:lnTo>
                    <a:pt x="33348" y="186512"/>
                  </a:lnTo>
                  <a:lnTo>
                    <a:pt x="45193" y="192858"/>
                  </a:lnTo>
                  <a:lnTo>
                    <a:pt x="57983" y="198311"/>
                  </a:lnTo>
                  <a:lnTo>
                    <a:pt x="70180" y="200724"/>
                  </a:lnTo>
                  <a:lnTo>
                    <a:pt x="81982" y="201109"/>
                  </a:lnTo>
                  <a:lnTo>
                    <a:pt x="93520" y="200142"/>
                  </a:lnTo>
                  <a:lnTo>
                    <a:pt x="106107" y="197050"/>
                  </a:lnTo>
                  <a:lnTo>
                    <a:pt x="119392" y="192542"/>
                  </a:lnTo>
                  <a:lnTo>
                    <a:pt x="133142" y="187090"/>
                  </a:lnTo>
                  <a:lnTo>
                    <a:pt x="145980" y="181008"/>
                  </a:lnTo>
                  <a:lnTo>
                    <a:pt x="158209" y="174506"/>
                  </a:lnTo>
                  <a:lnTo>
                    <a:pt x="193678" y="15416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3370945" y="3105260"/>
              <a:ext cx="230790" cy="220232"/>
            </a:xfrm>
            <a:custGeom>
              <a:avLst/>
              <a:gdLst/>
              <a:ahLst/>
              <a:cxnLst/>
              <a:rect l="0" t="0" r="0" b="0"/>
              <a:pathLst>
                <a:path w="230790" h="220232">
                  <a:moveTo>
                    <a:pt x="10558" y="0"/>
                  </a:moveTo>
                  <a:lnTo>
                    <a:pt x="4712" y="17537"/>
                  </a:lnTo>
                  <a:lnTo>
                    <a:pt x="2990" y="27597"/>
                  </a:lnTo>
                  <a:lnTo>
                    <a:pt x="1842" y="39197"/>
                  </a:lnTo>
                  <a:lnTo>
                    <a:pt x="1077" y="51825"/>
                  </a:lnTo>
                  <a:lnTo>
                    <a:pt x="227" y="82169"/>
                  </a:lnTo>
                  <a:lnTo>
                    <a:pt x="0" y="98826"/>
                  </a:lnTo>
                  <a:lnTo>
                    <a:pt x="1072" y="116048"/>
                  </a:lnTo>
                  <a:lnTo>
                    <a:pt x="3011" y="133646"/>
                  </a:lnTo>
                  <a:lnTo>
                    <a:pt x="5527" y="151496"/>
                  </a:lnTo>
                  <a:lnTo>
                    <a:pt x="7204" y="168290"/>
                  </a:lnTo>
                  <a:lnTo>
                    <a:pt x="8322" y="184380"/>
                  </a:lnTo>
                  <a:lnTo>
                    <a:pt x="9068" y="200001"/>
                  </a:lnTo>
                  <a:lnTo>
                    <a:pt x="9564" y="205521"/>
                  </a:lnTo>
                  <a:lnTo>
                    <a:pt x="9896" y="204306"/>
                  </a:lnTo>
                  <a:lnTo>
                    <a:pt x="10117" y="198603"/>
                  </a:lnTo>
                  <a:lnTo>
                    <a:pt x="10428" y="155502"/>
                  </a:lnTo>
                  <a:lnTo>
                    <a:pt x="11695" y="139150"/>
                  </a:lnTo>
                  <a:lnTo>
                    <a:pt x="13763" y="123354"/>
                  </a:lnTo>
                  <a:lnTo>
                    <a:pt x="16365" y="107930"/>
                  </a:lnTo>
                  <a:lnTo>
                    <a:pt x="19323" y="92753"/>
                  </a:lnTo>
                  <a:lnTo>
                    <a:pt x="25873" y="62839"/>
                  </a:lnTo>
                  <a:lnTo>
                    <a:pt x="33003" y="54127"/>
                  </a:lnTo>
                  <a:lnTo>
                    <a:pt x="42650" y="49543"/>
                  </a:lnTo>
                  <a:lnTo>
                    <a:pt x="53976" y="47711"/>
                  </a:lnTo>
                  <a:lnTo>
                    <a:pt x="63974" y="51383"/>
                  </a:lnTo>
                  <a:lnTo>
                    <a:pt x="73085" y="58725"/>
                  </a:lnTo>
                  <a:lnTo>
                    <a:pt x="81607" y="68514"/>
                  </a:lnTo>
                  <a:lnTo>
                    <a:pt x="88512" y="79934"/>
                  </a:lnTo>
                  <a:lnTo>
                    <a:pt x="94338" y="92442"/>
                  </a:lnTo>
                  <a:lnTo>
                    <a:pt x="99446" y="105674"/>
                  </a:lnTo>
                  <a:lnTo>
                    <a:pt x="104075" y="108378"/>
                  </a:lnTo>
                  <a:lnTo>
                    <a:pt x="108384" y="104063"/>
                  </a:lnTo>
                  <a:lnTo>
                    <a:pt x="112481" y="95069"/>
                  </a:lnTo>
                  <a:lnTo>
                    <a:pt x="116435" y="82955"/>
                  </a:lnTo>
                  <a:lnTo>
                    <a:pt x="120295" y="68762"/>
                  </a:lnTo>
                  <a:lnTo>
                    <a:pt x="124092" y="53182"/>
                  </a:lnTo>
                  <a:lnTo>
                    <a:pt x="129070" y="39125"/>
                  </a:lnTo>
                  <a:lnTo>
                    <a:pt x="134836" y="26084"/>
                  </a:lnTo>
                  <a:lnTo>
                    <a:pt x="141127" y="13719"/>
                  </a:lnTo>
                  <a:lnTo>
                    <a:pt x="148991" y="6699"/>
                  </a:lnTo>
                  <a:lnTo>
                    <a:pt x="157904" y="3242"/>
                  </a:lnTo>
                  <a:lnTo>
                    <a:pt x="167517" y="2161"/>
                  </a:lnTo>
                  <a:lnTo>
                    <a:pt x="175149" y="5111"/>
                  </a:lnTo>
                  <a:lnTo>
                    <a:pt x="181461" y="10749"/>
                  </a:lnTo>
                  <a:lnTo>
                    <a:pt x="186892" y="18177"/>
                  </a:lnTo>
                  <a:lnTo>
                    <a:pt x="191736" y="29247"/>
                  </a:lnTo>
                  <a:lnTo>
                    <a:pt x="196189" y="42744"/>
                  </a:lnTo>
                  <a:lnTo>
                    <a:pt x="200382" y="57860"/>
                  </a:lnTo>
                  <a:lnTo>
                    <a:pt x="204400" y="74055"/>
                  </a:lnTo>
                  <a:lnTo>
                    <a:pt x="212127" y="108363"/>
                  </a:lnTo>
                  <a:lnTo>
                    <a:pt x="214677" y="126076"/>
                  </a:lnTo>
                  <a:lnTo>
                    <a:pt x="216378" y="144002"/>
                  </a:lnTo>
                  <a:lnTo>
                    <a:pt x="230789" y="22023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3614513" y="2662412"/>
              <a:ext cx="229477" cy="224836"/>
            </a:xfrm>
            <a:custGeom>
              <a:avLst/>
              <a:gdLst/>
              <a:ahLst/>
              <a:cxnLst/>
              <a:rect l="0" t="0" r="0" b="0"/>
              <a:pathLst>
                <a:path w="229477" h="224836">
                  <a:moveTo>
                    <a:pt x="20256" y="57443"/>
                  </a:moveTo>
                  <a:lnTo>
                    <a:pt x="2719" y="51597"/>
                  </a:lnTo>
                  <a:lnTo>
                    <a:pt x="0" y="47428"/>
                  </a:lnTo>
                  <a:lnTo>
                    <a:pt x="635" y="42202"/>
                  </a:lnTo>
                  <a:lnTo>
                    <a:pt x="3504" y="36271"/>
                  </a:lnTo>
                  <a:lnTo>
                    <a:pt x="10312" y="29870"/>
                  </a:lnTo>
                  <a:lnTo>
                    <a:pt x="19744" y="23155"/>
                  </a:lnTo>
                  <a:lnTo>
                    <a:pt x="30926" y="16232"/>
                  </a:lnTo>
                  <a:lnTo>
                    <a:pt x="42051" y="10393"/>
                  </a:lnTo>
                  <a:lnTo>
                    <a:pt x="53139" y="5277"/>
                  </a:lnTo>
                  <a:lnTo>
                    <a:pt x="64201" y="642"/>
                  </a:lnTo>
                  <a:lnTo>
                    <a:pt x="75246" y="0"/>
                  </a:lnTo>
                  <a:lnTo>
                    <a:pt x="86280" y="2018"/>
                  </a:lnTo>
                  <a:lnTo>
                    <a:pt x="97307" y="5811"/>
                  </a:lnTo>
                  <a:lnTo>
                    <a:pt x="105882" y="12010"/>
                  </a:lnTo>
                  <a:lnTo>
                    <a:pt x="112821" y="19814"/>
                  </a:lnTo>
                  <a:lnTo>
                    <a:pt x="118671" y="28686"/>
                  </a:lnTo>
                  <a:lnTo>
                    <a:pt x="121348" y="39495"/>
                  </a:lnTo>
                  <a:lnTo>
                    <a:pt x="121909" y="51595"/>
                  </a:lnTo>
                  <a:lnTo>
                    <a:pt x="121059" y="64556"/>
                  </a:lnTo>
                  <a:lnTo>
                    <a:pt x="118046" y="79314"/>
                  </a:lnTo>
                  <a:lnTo>
                    <a:pt x="113590" y="95271"/>
                  </a:lnTo>
                  <a:lnTo>
                    <a:pt x="108172" y="112026"/>
                  </a:lnTo>
                  <a:lnTo>
                    <a:pt x="100890" y="128089"/>
                  </a:lnTo>
                  <a:lnTo>
                    <a:pt x="92365" y="143693"/>
                  </a:lnTo>
                  <a:lnTo>
                    <a:pt x="74328" y="172857"/>
                  </a:lnTo>
                  <a:lnTo>
                    <a:pt x="58154" y="198054"/>
                  </a:lnTo>
                  <a:lnTo>
                    <a:pt x="49192" y="207465"/>
                  </a:lnTo>
                  <a:lnTo>
                    <a:pt x="39547" y="214963"/>
                  </a:lnTo>
                  <a:lnTo>
                    <a:pt x="29446" y="221184"/>
                  </a:lnTo>
                  <a:lnTo>
                    <a:pt x="26382" y="224109"/>
                  </a:lnTo>
                  <a:lnTo>
                    <a:pt x="28011" y="224835"/>
                  </a:lnTo>
                  <a:lnTo>
                    <a:pt x="32767" y="224095"/>
                  </a:lnTo>
                  <a:lnTo>
                    <a:pt x="39608" y="222379"/>
                  </a:lnTo>
                  <a:lnTo>
                    <a:pt x="47840" y="220011"/>
                  </a:lnTo>
                  <a:lnTo>
                    <a:pt x="56998" y="217209"/>
                  </a:lnTo>
                  <a:lnTo>
                    <a:pt x="69221" y="214117"/>
                  </a:lnTo>
                  <a:lnTo>
                    <a:pt x="144493" y="196770"/>
                  </a:lnTo>
                  <a:lnTo>
                    <a:pt x="160586" y="194374"/>
                  </a:lnTo>
                  <a:lnTo>
                    <a:pt x="177431" y="192777"/>
                  </a:lnTo>
                  <a:lnTo>
                    <a:pt x="229476" y="18958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 name="Group 48"/>
          <p:cNvGrpSpPr/>
          <p:nvPr/>
        </p:nvGrpSpPr>
        <p:grpSpPr>
          <a:xfrm>
            <a:off x="6764223" y="2395830"/>
            <a:ext cx="1510202" cy="1382297"/>
            <a:chOff x="6764223" y="2395830"/>
            <a:chExt cx="1510202" cy="1382297"/>
          </a:xfrm>
        </p:grpSpPr>
        <p:sp>
          <p:nvSpPr>
            <p:cNvPr id="42" name="Freeform 41"/>
            <p:cNvSpPr/>
            <p:nvPr/>
          </p:nvSpPr>
          <p:spPr>
            <a:xfrm>
              <a:off x="6764223" y="2395830"/>
              <a:ext cx="1510202" cy="1382297"/>
            </a:xfrm>
            <a:custGeom>
              <a:avLst/>
              <a:gdLst/>
              <a:ahLst/>
              <a:cxnLst/>
              <a:rect l="0" t="0" r="0" b="0"/>
              <a:pathLst>
                <a:path w="1510202" h="1382297">
                  <a:moveTo>
                    <a:pt x="96934" y="180875"/>
                  </a:moveTo>
                  <a:lnTo>
                    <a:pt x="96934" y="403139"/>
                  </a:lnTo>
                  <a:lnTo>
                    <a:pt x="93671" y="436675"/>
                  </a:lnTo>
                  <a:lnTo>
                    <a:pt x="89366" y="471972"/>
                  </a:lnTo>
                  <a:lnTo>
                    <a:pt x="87452" y="508052"/>
                  </a:lnTo>
                  <a:lnTo>
                    <a:pt x="86602" y="544479"/>
                  </a:lnTo>
                  <a:lnTo>
                    <a:pt x="85000" y="581060"/>
                  </a:lnTo>
                  <a:lnTo>
                    <a:pt x="80211" y="617711"/>
                  </a:lnTo>
                  <a:lnTo>
                    <a:pt x="77266" y="657654"/>
                  </a:lnTo>
                  <a:lnTo>
                    <a:pt x="75957" y="698653"/>
                  </a:lnTo>
                  <a:lnTo>
                    <a:pt x="75117" y="774820"/>
                  </a:lnTo>
                  <a:lnTo>
                    <a:pt x="73778" y="811903"/>
                  </a:lnTo>
                  <a:lnTo>
                    <a:pt x="69105" y="848775"/>
                  </a:lnTo>
                  <a:lnTo>
                    <a:pt x="66213" y="885555"/>
                  </a:lnTo>
                  <a:lnTo>
                    <a:pt x="63704" y="922293"/>
                  </a:lnTo>
                  <a:lnTo>
                    <a:pt x="58510" y="959013"/>
                  </a:lnTo>
                  <a:lnTo>
                    <a:pt x="55386" y="992462"/>
                  </a:lnTo>
                  <a:lnTo>
                    <a:pt x="53998" y="1023642"/>
                  </a:lnTo>
                  <a:lnTo>
                    <a:pt x="53381" y="1053813"/>
                  </a:lnTo>
                  <a:lnTo>
                    <a:pt x="49844" y="1083536"/>
                  </a:lnTo>
                  <a:lnTo>
                    <a:pt x="23404" y="1236386"/>
                  </a:lnTo>
                  <a:lnTo>
                    <a:pt x="16129" y="1270717"/>
                  </a:lnTo>
                  <a:lnTo>
                    <a:pt x="5155" y="1311713"/>
                  </a:lnTo>
                  <a:lnTo>
                    <a:pt x="0" y="1352953"/>
                  </a:lnTo>
                  <a:lnTo>
                    <a:pt x="2947" y="1363570"/>
                  </a:lnTo>
                  <a:lnTo>
                    <a:pt x="8582" y="1371872"/>
                  </a:lnTo>
                  <a:lnTo>
                    <a:pt x="16010" y="1378630"/>
                  </a:lnTo>
                  <a:lnTo>
                    <a:pt x="25855" y="1381912"/>
                  </a:lnTo>
                  <a:lnTo>
                    <a:pt x="49845" y="1382296"/>
                  </a:lnTo>
                  <a:lnTo>
                    <a:pt x="113915" y="1373797"/>
                  </a:lnTo>
                  <a:lnTo>
                    <a:pt x="149343" y="1371756"/>
                  </a:lnTo>
                  <a:lnTo>
                    <a:pt x="185480" y="1367586"/>
                  </a:lnTo>
                  <a:lnTo>
                    <a:pt x="221933" y="1362878"/>
                  </a:lnTo>
                  <a:lnTo>
                    <a:pt x="258526" y="1360786"/>
                  </a:lnTo>
                  <a:lnTo>
                    <a:pt x="301706" y="1359856"/>
                  </a:lnTo>
                  <a:lnTo>
                    <a:pt x="495654" y="1359124"/>
                  </a:lnTo>
                  <a:lnTo>
                    <a:pt x="540662" y="1353270"/>
                  </a:lnTo>
                  <a:lnTo>
                    <a:pt x="584992" y="1349632"/>
                  </a:lnTo>
                  <a:lnTo>
                    <a:pt x="629123" y="1348554"/>
                  </a:lnTo>
                  <a:lnTo>
                    <a:pt x="761297" y="1348112"/>
                  </a:lnTo>
                  <a:lnTo>
                    <a:pt x="805343" y="1342258"/>
                  </a:lnTo>
                  <a:lnTo>
                    <a:pt x="849390" y="1338620"/>
                  </a:lnTo>
                  <a:lnTo>
                    <a:pt x="882017" y="1337770"/>
                  </a:lnTo>
                  <a:lnTo>
                    <a:pt x="992087" y="1337128"/>
                  </a:lnTo>
                  <a:lnTo>
                    <a:pt x="1036452" y="1331255"/>
                  </a:lnTo>
                  <a:lnTo>
                    <a:pt x="1080593" y="1327611"/>
                  </a:lnTo>
                  <a:lnTo>
                    <a:pt x="1124667" y="1326531"/>
                  </a:lnTo>
                  <a:lnTo>
                    <a:pt x="1230307" y="1326117"/>
                  </a:lnTo>
                  <a:lnTo>
                    <a:pt x="1265019" y="1322832"/>
                  </a:lnTo>
                  <a:lnTo>
                    <a:pt x="1296352" y="1318517"/>
                  </a:lnTo>
                  <a:lnTo>
                    <a:pt x="1334748" y="1316600"/>
                  </a:lnTo>
                  <a:lnTo>
                    <a:pt x="1373020" y="1315747"/>
                  </a:lnTo>
                  <a:lnTo>
                    <a:pt x="1487342" y="1315105"/>
                  </a:lnTo>
                  <a:lnTo>
                    <a:pt x="1497370" y="1310198"/>
                  </a:lnTo>
                  <a:lnTo>
                    <a:pt x="1504055" y="1302032"/>
                  </a:lnTo>
                  <a:lnTo>
                    <a:pt x="1508511" y="1291695"/>
                  </a:lnTo>
                  <a:lnTo>
                    <a:pt x="1510201" y="1263895"/>
                  </a:lnTo>
                  <a:lnTo>
                    <a:pt x="1506873" y="1231148"/>
                  </a:lnTo>
                  <a:lnTo>
                    <a:pt x="1501316" y="1196202"/>
                  </a:lnTo>
                  <a:lnTo>
                    <a:pt x="1498030" y="1157015"/>
                  </a:lnTo>
                  <a:lnTo>
                    <a:pt x="1496570" y="1113906"/>
                  </a:lnTo>
                  <a:lnTo>
                    <a:pt x="1495921" y="1066197"/>
                  </a:lnTo>
                  <a:lnTo>
                    <a:pt x="1492369" y="1026233"/>
                  </a:lnTo>
                  <a:lnTo>
                    <a:pt x="1487936" y="992158"/>
                  </a:lnTo>
                  <a:lnTo>
                    <a:pt x="1485966" y="960700"/>
                  </a:lnTo>
                  <a:lnTo>
                    <a:pt x="1485091" y="930405"/>
                  </a:lnTo>
                  <a:lnTo>
                    <a:pt x="1483478" y="900628"/>
                  </a:lnTo>
                  <a:lnTo>
                    <a:pt x="1478683" y="871080"/>
                  </a:lnTo>
                  <a:lnTo>
                    <a:pt x="1475736" y="838371"/>
                  </a:lnTo>
                  <a:lnTo>
                    <a:pt x="1475650" y="803442"/>
                  </a:lnTo>
                  <a:lnTo>
                    <a:pt x="1481256" y="750608"/>
                  </a:lnTo>
                  <a:lnTo>
                    <a:pt x="1482997" y="718759"/>
                  </a:lnTo>
                  <a:lnTo>
                    <a:pt x="1483772" y="685027"/>
                  </a:lnTo>
                  <a:lnTo>
                    <a:pt x="1484390" y="131404"/>
                  </a:lnTo>
                  <a:lnTo>
                    <a:pt x="1481127" y="100159"/>
                  </a:lnTo>
                  <a:lnTo>
                    <a:pt x="1475674" y="58671"/>
                  </a:lnTo>
                  <a:lnTo>
                    <a:pt x="1474908" y="44347"/>
                  </a:lnTo>
                  <a:lnTo>
                    <a:pt x="1470728" y="33575"/>
                  </a:lnTo>
                  <a:lnTo>
                    <a:pt x="1464270" y="25170"/>
                  </a:lnTo>
                  <a:lnTo>
                    <a:pt x="1456295" y="18343"/>
                  </a:lnTo>
                  <a:lnTo>
                    <a:pt x="1444861" y="15016"/>
                  </a:lnTo>
                  <a:lnTo>
                    <a:pt x="1415842" y="14581"/>
                  </a:lnTo>
                  <a:lnTo>
                    <a:pt x="1382553" y="18466"/>
                  </a:lnTo>
                  <a:lnTo>
                    <a:pt x="1348590" y="23048"/>
                  </a:lnTo>
                  <a:lnTo>
                    <a:pt x="1317182" y="25084"/>
                  </a:lnTo>
                  <a:lnTo>
                    <a:pt x="1283646" y="29252"/>
                  </a:lnTo>
                  <a:lnTo>
                    <a:pt x="1248349" y="35182"/>
                  </a:lnTo>
                  <a:lnTo>
                    <a:pt x="1212270" y="41896"/>
                  </a:lnTo>
                  <a:lnTo>
                    <a:pt x="1172581" y="45696"/>
                  </a:lnTo>
                  <a:lnTo>
                    <a:pt x="1131695" y="47385"/>
                  </a:lnTo>
                  <a:lnTo>
                    <a:pt x="1073059" y="48336"/>
                  </a:lnTo>
                  <a:lnTo>
                    <a:pt x="638653" y="48736"/>
                  </a:lnTo>
                  <a:lnTo>
                    <a:pt x="606052" y="51999"/>
                  </a:lnTo>
                  <a:lnTo>
                    <a:pt x="560185" y="57452"/>
                  </a:lnTo>
                  <a:lnTo>
                    <a:pt x="515600" y="59067"/>
                  </a:lnTo>
                  <a:lnTo>
                    <a:pt x="471394" y="56283"/>
                  </a:lnTo>
                  <a:lnTo>
                    <a:pt x="427300" y="50972"/>
                  </a:lnTo>
                  <a:lnTo>
                    <a:pt x="386503" y="46136"/>
                  </a:lnTo>
                  <a:lnTo>
                    <a:pt x="333988" y="33540"/>
                  </a:lnTo>
                  <a:lnTo>
                    <a:pt x="291018" y="22890"/>
                  </a:lnTo>
                  <a:lnTo>
                    <a:pt x="247290" y="17831"/>
                  </a:lnTo>
                  <a:lnTo>
                    <a:pt x="209184" y="10487"/>
                  </a:lnTo>
                  <a:lnTo>
                    <a:pt x="174647" y="562"/>
                  </a:lnTo>
                  <a:lnTo>
                    <a:pt x="152272" y="0"/>
                  </a:lnTo>
                  <a:lnTo>
                    <a:pt x="141167" y="1563"/>
                  </a:lnTo>
                  <a:lnTo>
                    <a:pt x="133763" y="7500"/>
                  </a:lnTo>
                  <a:lnTo>
                    <a:pt x="128828" y="16351"/>
                  </a:lnTo>
                  <a:lnTo>
                    <a:pt x="118618" y="48929"/>
                  </a:lnTo>
                  <a:lnTo>
                    <a:pt x="104208" y="92820"/>
                  </a:lnTo>
                  <a:lnTo>
                    <a:pt x="100167" y="121348"/>
                  </a:lnTo>
                  <a:lnTo>
                    <a:pt x="97147" y="151971"/>
                  </a:lnTo>
                  <a:lnTo>
                    <a:pt x="89791" y="191071"/>
                  </a:lnTo>
                  <a:lnTo>
                    <a:pt x="88502" y="204801"/>
                  </a:lnTo>
                  <a:lnTo>
                    <a:pt x="85922" y="25795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7159140" y="2916868"/>
              <a:ext cx="137796" cy="332478"/>
            </a:xfrm>
            <a:custGeom>
              <a:avLst/>
              <a:gdLst/>
              <a:ahLst/>
              <a:cxnLst/>
              <a:rect l="0" t="0" r="0" b="0"/>
              <a:pathLst>
                <a:path w="137796" h="332478">
                  <a:moveTo>
                    <a:pt x="87421" y="67264"/>
                  </a:moveTo>
                  <a:lnTo>
                    <a:pt x="69884" y="73110"/>
                  </a:lnTo>
                  <a:lnTo>
                    <a:pt x="62271" y="72385"/>
                  </a:lnTo>
                  <a:lnTo>
                    <a:pt x="54749" y="69455"/>
                  </a:lnTo>
                  <a:lnTo>
                    <a:pt x="47287" y="65054"/>
                  </a:lnTo>
                  <a:lnTo>
                    <a:pt x="44759" y="58450"/>
                  </a:lnTo>
                  <a:lnTo>
                    <a:pt x="45521" y="50377"/>
                  </a:lnTo>
                  <a:lnTo>
                    <a:pt x="48476" y="41324"/>
                  </a:lnTo>
                  <a:lnTo>
                    <a:pt x="52894" y="32842"/>
                  </a:lnTo>
                  <a:lnTo>
                    <a:pt x="58285" y="24740"/>
                  </a:lnTo>
                  <a:lnTo>
                    <a:pt x="64326" y="16892"/>
                  </a:lnTo>
                  <a:lnTo>
                    <a:pt x="73248" y="10436"/>
                  </a:lnTo>
                  <a:lnTo>
                    <a:pt x="84090" y="4909"/>
                  </a:lnTo>
                  <a:lnTo>
                    <a:pt x="96212" y="0"/>
                  </a:lnTo>
                  <a:lnTo>
                    <a:pt x="106740" y="1622"/>
                  </a:lnTo>
                  <a:lnTo>
                    <a:pt x="116206" y="7597"/>
                  </a:lnTo>
                  <a:lnTo>
                    <a:pt x="124964" y="16475"/>
                  </a:lnTo>
                  <a:lnTo>
                    <a:pt x="130802" y="28511"/>
                  </a:lnTo>
                  <a:lnTo>
                    <a:pt x="134694" y="42652"/>
                  </a:lnTo>
                  <a:lnTo>
                    <a:pt x="137289" y="58197"/>
                  </a:lnTo>
                  <a:lnTo>
                    <a:pt x="137795" y="72231"/>
                  </a:lnTo>
                  <a:lnTo>
                    <a:pt x="136910" y="85258"/>
                  </a:lnTo>
                  <a:lnTo>
                    <a:pt x="135096" y="97613"/>
                  </a:lnTo>
                  <a:lnTo>
                    <a:pt x="133886" y="110743"/>
                  </a:lnTo>
                  <a:lnTo>
                    <a:pt x="133080" y="124391"/>
                  </a:lnTo>
                  <a:lnTo>
                    <a:pt x="132542" y="138384"/>
                  </a:lnTo>
                  <a:lnTo>
                    <a:pt x="129736" y="151383"/>
                  </a:lnTo>
                  <a:lnTo>
                    <a:pt x="125420" y="163719"/>
                  </a:lnTo>
                  <a:lnTo>
                    <a:pt x="120094" y="175614"/>
                  </a:lnTo>
                  <a:lnTo>
                    <a:pt x="115321" y="187214"/>
                  </a:lnTo>
                  <a:lnTo>
                    <a:pt x="110915" y="198618"/>
                  </a:lnTo>
                  <a:lnTo>
                    <a:pt x="106754" y="209891"/>
                  </a:lnTo>
                  <a:lnTo>
                    <a:pt x="101533" y="221078"/>
                  </a:lnTo>
                  <a:lnTo>
                    <a:pt x="95606" y="232205"/>
                  </a:lnTo>
                  <a:lnTo>
                    <a:pt x="89207" y="243294"/>
                  </a:lnTo>
                  <a:lnTo>
                    <a:pt x="83717" y="254358"/>
                  </a:lnTo>
                  <a:lnTo>
                    <a:pt x="78834" y="265404"/>
                  </a:lnTo>
                  <a:lnTo>
                    <a:pt x="74355" y="276438"/>
                  </a:lnTo>
                  <a:lnTo>
                    <a:pt x="68922" y="286242"/>
                  </a:lnTo>
                  <a:lnTo>
                    <a:pt x="62854" y="295224"/>
                  </a:lnTo>
                  <a:lnTo>
                    <a:pt x="56361" y="303660"/>
                  </a:lnTo>
                  <a:lnTo>
                    <a:pt x="49585" y="311730"/>
                  </a:lnTo>
                  <a:lnTo>
                    <a:pt x="42621" y="319558"/>
                  </a:lnTo>
                  <a:lnTo>
                    <a:pt x="35531" y="327223"/>
                  </a:lnTo>
                  <a:lnTo>
                    <a:pt x="27134" y="331110"/>
                  </a:lnTo>
                  <a:lnTo>
                    <a:pt x="17866" y="332477"/>
                  </a:lnTo>
                  <a:lnTo>
                    <a:pt x="8016" y="332166"/>
                  </a:lnTo>
                  <a:lnTo>
                    <a:pt x="2674" y="325840"/>
                  </a:lnTo>
                  <a:lnTo>
                    <a:pt x="335" y="315506"/>
                  </a:lnTo>
                  <a:lnTo>
                    <a:pt x="0" y="302499"/>
                  </a:lnTo>
                  <a:lnTo>
                    <a:pt x="2223" y="291380"/>
                  </a:lnTo>
                  <a:lnTo>
                    <a:pt x="6152" y="281521"/>
                  </a:lnTo>
                  <a:lnTo>
                    <a:pt x="11219" y="272501"/>
                  </a:lnTo>
                  <a:lnTo>
                    <a:pt x="18267" y="265264"/>
                  </a:lnTo>
                  <a:lnTo>
                    <a:pt x="26636" y="259216"/>
                  </a:lnTo>
                  <a:lnTo>
                    <a:pt x="35886" y="253960"/>
                  </a:lnTo>
                  <a:lnTo>
                    <a:pt x="44500" y="252904"/>
                  </a:lnTo>
                  <a:lnTo>
                    <a:pt x="52689" y="254646"/>
                  </a:lnTo>
                  <a:lnTo>
                    <a:pt x="60596" y="258255"/>
                  </a:lnTo>
                  <a:lnTo>
                    <a:pt x="69538" y="261885"/>
                  </a:lnTo>
                  <a:lnTo>
                    <a:pt x="79169" y="265527"/>
                  </a:lnTo>
                  <a:lnTo>
                    <a:pt x="131467" y="27648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7367688" y="2951098"/>
              <a:ext cx="103111" cy="277798"/>
            </a:xfrm>
            <a:custGeom>
              <a:avLst/>
              <a:gdLst/>
              <a:ahLst/>
              <a:cxnLst/>
              <a:rect l="0" t="0" r="0" b="0"/>
              <a:pathLst>
                <a:path w="103111" h="277798">
                  <a:moveTo>
                    <a:pt x="33035" y="0"/>
                  </a:moveTo>
                  <a:lnTo>
                    <a:pt x="17708" y="61306"/>
                  </a:lnTo>
                  <a:lnTo>
                    <a:pt x="14252" y="73905"/>
                  </a:lnTo>
                  <a:lnTo>
                    <a:pt x="7150" y="97693"/>
                  </a:lnTo>
                  <a:lnTo>
                    <a:pt x="10884" y="105504"/>
                  </a:lnTo>
                  <a:lnTo>
                    <a:pt x="19492" y="110712"/>
                  </a:lnTo>
                  <a:lnTo>
                    <a:pt x="42921" y="117722"/>
                  </a:lnTo>
                  <a:lnTo>
                    <a:pt x="65569" y="124915"/>
                  </a:lnTo>
                  <a:lnTo>
                    <a:pt x="74301" y="130994"/>
                  </a:lnTo>
                  <a:lnTo>
                    <a:pt x="81345" y="138716"/>
                  </a:lnTo>
                  <a:lnTo>
                    <a:pt x="87265" y="147535"/>
                  </a:lnTo>
                  <a:lnTo>
                    <a:pt x="92434" y="158309"/>
                  </a:lnTo>
                  <a:lnTo>
                    <a:pt x="97105" y="170385"/>
                  </a:lnTo>
                  <a:lnTo>
                    <a:pt x="101442" y="183330"/>
                  </a:lnTo>
                  <a:lnTo>
                    <a:pt x="103110" y="195630"/>
                  </a:lnTo>
                  <a:lnTo>
                    <a:pt x="102998" y="207501"/>
                  </a:lnTo>
                  <a:lnTo>
                    <a:pt x="101701" y="219086"/>
                  </a:lnTo>
                  <a:lnTo>
                    <a:pt x="98388" y="230479"/>
                  </a:lnTo>
                  <a:lnTo>
                    <a:pt x="93732" y="241745"/>
                  </a:lnTo>
                  <a:lnTo>
                    <a:pt x="88182" y="252926"/>
                  </a:lnTo>
                  <a:lnTo>
                    <a:pt x="80811" y="261604"/>
                  </a:lnTo>
                  <a:lnTo>
                    <a:pt x="72226" y="268613"/>
                  </a:lnTo>
                  <a:lnTo>
                    <a:pt x="62833" y="274508"/>
                  </a:lnTo>
                  <a:lnTo>
                    <a:pt x="51677" y="277216"/>
                  </a:lnTo>
                  <a:lnTo>
                    <a:pt x="39345" y="277797"/>
                  </a:lnTo>
                  <a:lnTo>
                    <a:pt x="0" y="27528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7367688" y="2840982"/>
              <a:ext cx="143152" cy="66071"/>
            </a:xfrm>
            <a:custGeom>
              <a:avLst/>
              <a:gdLst/>
              <a:ahLst/>
              <a:cxnLst/>
              <a:rect l="0" t="0" r="0" b="0"/>
              <a:pathLst>
                <a:path w="143152" h="66071">
                  <a:moveTo>
                    <a:pt x="0" y="66070"/>
                  </a:moveTo>
                  <a:lnTo>
                    <a:pt x="23382" y="54378"/>
                  </a:lnTo>
                  <a:lnTo>
                    <a:pt x="33941" y="49711"/>
                  </a:lnTo>
                  <a:lnTo>
                    <a:pt x="44650" y="45376"/>
                  </a:lnTo>
                  <a:lnTo>
                    <a:pt x="55461" y="41262"/>
                  </a:lnTo>
                  <a:lnTo>
                    <a:pt x="65114" y="36073"/>
                  </a:lnTo>
                  <a:lnTo>
                    <a:pt x="73997" y="30166"/>
                  </a:lnTo>
                  <a:lnTo>
                    <a:pt x="82366" y="23781"/>
                  </a:lnTo>
                  <a:lnTo>
                    <a:pt x="92839" y="18301"/>
                  </a:lnTo>
                  <a:lnTo>
                    <a:pt x="104716" y="13424"/>
                  </a:lnTo>
                  <a:lnTo>
                    <a:pt x="14315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7595519" y="2984132"/>
              <a:ext cx="102517" cy="147006"/>
            </a:xfrm>
            <a:custGeom>
              <a:avLst/>
              <a:gdLst/>
              <a:ahLst/>
              <a:cxnLst/>
              <a:rect l="0" t="0" r="0" b="0"/>
              <a:pathLst>
                <a:path w="102517" h="147006">
                  <a:moveTo>
                    <a:pt x="36446" y="0"/>
                  </a:moveTo>
                  <a:lnTo>
                    <a:pt x="18910" y="11692"/>
                  </a:lnTo>
                  <a:lnTo>
                    <a:pt x="12520" y="21253"/>
                  </a:lnTo>
                  <a:lnTo>
                    <a:pt x="7037" y="33745"/>
                  </a:lnTo>
                  <a:lnTo>
                    <a:pt x="2159" y="48191"/>
                  </a:lnTo>
                  <a:lnTo>
                    <a:pt x="129" y="62715"/>
                  </a:lnTo>
                  <a:lnTo>
                    <a:pt x="0" y="77292"/>
                  </a:lnTo>
                  <a:lnTo>
                    <a:pt x="1137" y="91904"/>
                  </a:lnTo>
                  <a:lnTo>
                    <a:pt x="4342" y="105316"/>
                  </a:lnTo>
                  <a:lnTo>
                    <a:pt x="8926" y="117928"/>
                  </a:lnTo>
                  <a:lnTo>
                    <a:pt x="14429" y="130006"/>
                  </a:lnTo>
                  <a:lnTo>
                    <a:pt x="22991" y="138058"/>
                  </a:lnTo>
                  <a:lnTo>
                    <a:pt x="33594" y="143426"/>
                  </a:lnTo>
                  <a:lnTo>
                    <a:pt x="45557" y="147005"/>
                  </a:lnTo>
                  <a:lnTo>
                    <a:pt x="55979" y="146944"/>
                  </a:lnTo>
                  <a:lnTo>
                    <a:pt x="65374" y="144456"/>
                  </a:lnTo>
                  <a:lnTo>
                    <a:pt x="102516" y="12112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7757761" y="2880689"/>
              <a:ext cx="149495" cy="189931"/>
            </a:xfrm>
            <a:custGeom>
              <a:avLst/>
              <a:gdLst/>
              <a:ahLst/>
              <a:cxnLst/>
              <a:rect l="0" t="0" r="0" b="0"/>
              <a:pathLst>
                <a:path w="149495" h="189931">
                  <a:moveTo>
                    <a:pt x="6344" y="59397"/>
                  </a:moveTo>
                  <a:lnTo>
                    <a:pt x="498" y="88626"/>
                  </a:lnTo>
                  <a:lnTo>
                    <a:pt x="0" y="103353"/>
                  </a:lnTo>
                  <a:lnTo>
                    <a:pt x="891" y="119289"/>
                  </a:lnTo>
                  <a:lnTo>
                    <a:pt x="2708" y="136030"/>
                  </a:lnTo>
                  <a:lnTo>
                    <a:pt x="3920" y="152085"/>
                  </a:lnTo>
                  <a:lnTo>
                    <a:pt x="4727" y="167683"/>
                  </a:lnTo>
                  <a:lnTo>
                    <a:pt x="5266" y="182975"/>
                  </a:lnTo>
                  <a:lnTo>
                    <a:pt x="5625" y="187052"/>
                  </a:lnTo>
                  <a:lnTo>
                    <a:pt x="5865" y="183653"/>
                  </a:lnTo>
                  <a:lnTo>
                    <a:pt x="6024" y="175269"/>
                  </a:lnTo>
                  <a:lnTo>
                    <a:pt x="7354" y="164786"/>
                  </a:lnTo>
                  <a:lnTo>
                    <a:pt x="9464" y="152903"/>
                  </a:lnTo>
                  <a:lnTo>
                    <a:pt x="12094" y="140087"/>
                  </a:lnTo>
                  <a:lnTo>
                    <a:pt x="15071" y="127872"/>
                  </a:lnTo>
                  <a:lnTo>
                    <a:pt x="18279" y="116059"/>
                  </a:lnTo>
                  <a:lnTo>
                    <a:pt x="21642" y="104513"/>
                  </a:lnTo>
                  <a:lnTo>
                    <a:pt x="28777" y="98039"/>
                  </a:lnTo>
                  <a:lnTo>
                    <a:pt x="38429" y="94946"/>
                  </a:lnTo>
                  <a:lnTo>
                    <a:pt x="49757" y="94108"/>
                  </a:lnTo>
                  <a:lnTo>
                    <a:pt x="58532" y="97220"/>
                  </a:lnTo>
                  <a:lnTo>
                    <a:pt x="65606" y="102965"/>
                  </a:lnTo>
                  <a:lnTo>
                    <a:pt x="71545" y="110466"/>
                  </a:lnTo>
                  <a:lnTo>
                    <a:pt x="75505" y="120360"/>
                  </a:lnTo>
                  <a:lnTo>
                    <a:pt x="78145" y="131850"/>
                  </a:lnTo>
                  <a:lnTo>
                    <a:pt x="79904" y="144404"/>
                  </a:lnTo>
                  <a:lnTo>
                    <a:pt x="81078" y="157668"/>
                  </a:lnTo>
                  <a:lnTo>
                    <a:pt x="81860" y="171404"/>
                  </a:lnTo>
                  <a:lnTo>
                    <a:pt x="82381" y="185456"/>
                  </a:lnTo>
                  <a:lnTo>
                    <a:pt x="82729" y="189930"/>
                  </a:lnTo>
                  <a:lnTo>
                    <a:pt x="82960" y="188018"/>
                  </a:lnTo>
                  <a:lnTo>
                    <a:pt x="83115" y="181850"/>
                  </a:lnTo>
                  <a:lnTo>
                    <a:pt x="84441" y="171620"/>
                  </a:lnTo>
                  <a:lnTo>
                    <a:pt x="86550" y="158683"/>
                  </a:lnTo>
                  <a:lnTo>
                    <a:pt x="95362" y="111246"/>
                  </a:lnTo>
                  <a:lnTo>
                    <a:pt x="109301" y="40411"/>
                  </a:lnTo>
                  <a:lnTo>
                    <a:pt x="114134" y="25940"/>
                  </a:lnTo>
                  <a:lnTo>
                    <a:pt x="119803" y="13846"/>
                  </a:lnTo>
                  <a:lnTo>
                    <a:pt x="126029" y="3336"/>
                  </a:lnTo>
                  <a:lnTo>
                    <a:pt x="131403" y="0"/>
                  </a:lnTo>
                  <a:lnTo>
                    <a:pt x="136210" y="1447"/>
                  </a:lnTo>
                  <a:lnTo>
                    <a:pt x="140639" y="6081"/>
                  </a:lnTo>
                  <a:lnTo>
                    <a:pt x="143590" y="14065"/>
                  </a:lnTo>
                  <a:lnTo>
                    <a:pt x="145558" y="24282"/>
                  </a:lnTo>
                  <a:lnTo>
                    <a:pt x="146870" y="35987"/>
                  </a:lnTo>
                  <a:lnTo>
                    <a:pt x="147745" y="48684"/>
                  </a:lnTo>
                  <a:lnTo>
                    <a:pt x="148328" y="62043"/>
                  </a:lnTo>
                  <a:lnTo>
                    <a:pt x="148976" y="89938"/>
                  </a:lnTo>
                  <a:lnTo>
                    <a:pt x="149494" y="18052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896243" y="2581297"/>
              <a:ext cx="132140" cy="149795"/>
            </a:xfrm>
            <a:custGeom>
              <a:avLst/>
              <a:gdLst/>
              <a:ahLst/>
              <a:cxnLst/>
              <a:rect l="0" t="0" r="0" b="0"/>
              <a:pathLst>
                <a:path w="132140" h="149795">
                  <a:moveTo>
                    <a:pt x="0" y="28442"/>
                  </a:moveTo>
                  <a:lnTo>
                    <a:pt x="5845" y="10906"/>
                  </a:lnTo>
                  <a:lnTo>
                    <a:pt x="12462" y="5740"/>
                  </a:lnTo>
                  <a:lnTo>
                    <a:pt x="21767" y="2296"/>
                  </a:lnTo>
                  <a:lnTo>
                    <a:pt x="32864" y="0"/>
                  </a:lnTo>
                  <a:lnTo>
                    <a:pt x="42709" y="2140"/>
                  </a:lnTo>
                  <a:lnTo>
                    <a:pt x="51719" y="7237"/>
                  </a:lnTo>
                  <a:lnTo>
                    <a:pt x="60173" y="14305"/>
                  </a:lnTo>
                  <a:lnTo>
                    <a:pt x="65809" y="23912"/>
                  </a:lnTo>
                  <a:lnTo>
                    <a:pt x="69566" y="35210"/>
                  </a:lnTo>
                  <a:lnTo>
                    <a:pt x="72071" y="47636"/>
                  </a:lnTo>
                  <a:lnTo>
                    <a:pt x="72517" y="59591"/>
                  </a:lnTo>
                  <a:lnTo>
                    <a:pt x="71591" y="71231"/>
                  </a:lnTo>
                  <a:lnTo>
                    <a:pt x="69751" y="82662"/>
                  </a:lnTo>
                  <a:lnTo>
                    <a:pt x="66077" y="93953"/>
                  </a:lnTo>
                  <a:lnTo>
                    <a:pt x="61180" y="105151"/>
                  </a:lnTo>
                  <a:lnTo>
                    <a:pt x="55469" y="116286"/>
                  </a:lnTo>
                  <a:lnTo>
                    <a:pt x="49214" y="126157"/>
                  </a:lnTo>
                  <a:lnTo>
                    <a:pt x="42598" y="135185"/>
                  </a:lnTo>
                  <a:lnTo>
                    <a:pt x="35739" y="143650"/>
                  </a:lnTo>
                  <a:lnTo>
                    <a:pt x="34838" y="148071"/>
                  </a:lnTo>
                  <a:lnTo>
                    <a:pt x="37907" y="149794"/>
                  </a:lnTo>
                  <a:lnTo>
                    <a:pt x="43625" y="149719"/>
                  </a:lnTo>
                  <a:lnTo>
                    <a:pt x="51106" y="147222"/>
                  </a:lnTo>
                  <a:lnTo>
                    <a:pt x="59764" y="143111"/>
                  </a:lnTo>
                  <a:lnTo>
                    <a:pt x="69207" y="137923"/>
                  </a:lnTo>
                  <a:lnTo>
                    <a:pt x="79173" y="135687"/>
                  </a:lnTo>
                  <a:lnTo>
                    <a:pt x="89487" y="135421"/>
                  </a:lnTo>
                  <a:lnTo>
                    <a:pt x="132139" y="13855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0" name="Freeform 49"/>
          <p:cNvSpPr/>
          <p:nvPr/>
        </p:nvSpPr>
        <p:spPr>
          <a:xfrm>
            <a:off x="6119476" y="2929075"/>
            <a:ext cx="213126" cy="454681"/>
          </a:xfrm>
          <a:custGeom>
            <a:avLst/>
            <a:gdLst/>
            <a:ahLst/>
            <a:cxnLst/>
            <a:rect l="0" t="0" r="0" b="0"/>
            <a:pathLst>
              <a:path w="213126" h="454681">
                <a:moveTo>
                  <a:pt x="213125" y="0"/>
                </a:moveTo>
                <a:lnTo>
                  <a:pt x="189743" y="0"/>
                </a:lnTo>
                <a:lnTo>
                  <a:pt x="179184" y="1223"/>
                </a:lnTo>
                <a:lnTo>
                  <a:pt x="168475" y="3263"/>
                </a:lnTo>
                <a:lnTo>
                  <a:pt x="157665" y="5846"/>
                </a:lnTo>
                <a:lnTo>
                  <a:pt x="145564" y="10014"/>
                </a:lnTo>
                <a:lnTo>
                  <a:pt x="132603" y="15241"/>
                </a:lnTo>
                <a:lnTo>
                  <a:pt x="119068" y="21172"/>
                </a:lnTo>
                <a:lnTo>
                  <a:pt x="90979" y="34288"/>
                </a:lnTo>
                <a:lnTo>
                  <a:pt x="76636" y="41211"/>
                </a:lnTo>
                <a:lnTo>
                  <a:pt x="62181" y="45827"/>
                </a:lnTo>
                <a:lnTo>
                  <a:pt x="47649" y="48904"/>
                </a:lnTo>
                <a:lnTo>
                  <a:pt x="33068" y="50955"/>
                </a:lnTo>
                <a:lnTo>
                  <a:pt x="25795" y="54770"/>
                </a:lnTo>
                <a:lnTo>
                  <a:pt x="23392" y="59760"/>
                </a:lnTo>
                <a:lnTo>
                  <a:pt x="24238" y="65533"/>
                </a:lnTo>
                <a:lnTo>
                  <a:pt x="23578" y="75500"/>
                </a:lnTo>
                <a:lnTo>
                  <a:pt x="21915" y="88262"/>
                </a:lnTo>
                <a:lnTo>
                  <a:pt x="19582" y="102887"/>
                </a:lnTo>
                <a:lnTo>
                  <a:pt x="16804" y="117532"/>
                </a:lnTo>
                <a:lnTo>
                  <a:pt x="10454" y="146854"/>
                </a:lnTo>
                <a:lnTo>
                  <a:pt x="7048" y="160301"/>
                </a:lnTo>
                <a:lnTo>
                  <a:pt x="3553" y="172937"/>
                </a:lnTo>
                <a:lnTo>
                  <a:pt x="0" y="185031"/>
                </a:lnTo>
                <a:lnTo>
                  <a:pt x="3749" y="191870"/>
                </a:lnTo>
                <a:lnTo>
                  <a:pt x="12365" y="195206"/>
                </a:lnTo>
                <a:lnTo>
                  <a:pt x="24228" y="196207"/>
                </a:lnTo>
                <a:lnTo>
                  <a:pt x="37030" y="198097"/>
                </a:lnTo>
                <a:lnTo>
                  <a:pt x="50459" y="200581"/>
                </a:lnTo>
                <a:lnTo>
                  <a:pt x="64305" y="203461"/>
                </a:lnTo>
                <a:lnTo>
                  <a:pt x="77207" y="209051"/>
                </a:lnTo>
                <a:lnTo>
                  <a:pt x="89479" y="216448"/>
                </a:lnTo>
                <a:lnTo>
                  <a:pt x="101330" y="225050"/>
                </a:lnTo>
                <a:lnTo>
                  <a:pt x="111678" y="233232"/>
                </a:lnTo>
                <a:lnTo>
                  <a:pt x="121024" y="241133"/>
                </a:lnTo>
                <a:lnTo>
                  <a:pt x="129701" y="248848"/>
                </a:lnTo>
                <a:lnTo>
                  <a:pt x="137933" y="260109"/>
                </a:lnTo>
                <a:lnTo>
                  <a:pt x="145868" y="273733"/>
                </a:lnTo>
                <a:lnTo>
                  <a:pt x="153605" y="288934"/>
                </a:lnTo>
                <a:lnTo>
                  <a:pt x="159987" y="303961"/>
                </a:lnTo>
                <a:lnTo>
                  <a:pt x="165464" y="318874"/>
                </a:lnTo>
                <a:lnTo>
                  <a:pt x="183048" y="372126"/>
                </a:lnTo>
                <a:lnTo>
                  <a:pt x="183286" y="383894"/>
                </a:lnTo>
                <a:lnTo>
                  <a:pt x="180997" y="395408"/>
                </a:lnTo>
                <a:lnTo>
                  <a:pt x="177025" y="406756"/>
                </a:lnTo>
                <a:lnTo>
                  <a:pt x="170706" y="416768"/>
                </a:lnTo>
                <a:lnTo>
                  <a:pt x="162823" y="425889"/>
                </a:lnTo>
                <a:lnTo>
                  <a:pt x="153896" y="434418"/>
                </a:lnTo>
                <a:lnTo>
                  <a:pt x="143052" y="441327"/>
                </a:lnTo>
                <a:lnTo>
                  <a:pt x="130928" y="447156"/>
                </a:lnTo>
                <a:lnTo>
                  <a:pt x="117951" y="452266"/>
                </a:lnTo>
                <a:lnTo>
                  <a:pt x="104406" y="454449"/>
                </a:lnTo>
                <a:lnTo>
                  <a:pt x="90482" y="454680"/>
                </a:lnTo>
                <a:lnTo>
                  <a:pt x="76306" y="453611"/>
                </a:lnTo>
                <a:lnTo>
                  <a:pt x="63184" y="451676"/>
                </a:lnTo>
                <a:lnTo>
                  <a:pt x="50765" y="449161"/>
                </a:lnTo>
                <a:lnTo>
                  <a:pt x="3906" y="4294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4" name="Group 53"/>
          <p:cNvGrpSpPr/>
          <p:nvPr/>
        </p:nvGrpSpPr>
        <p:grpSpPr>
          <a:xfrm>
            <a:off x="6351071" y="4019975"/>
            <a:ext cx="1192803" cy="1004431"/>
            <a:chOff x="6351071" y="4019975"/>
            <a:chExt cx="1192803" cy="1004431"/>
          </a:xfrm>
        </p:grpSpPr>
        <p:sp>
          <p:nvSpPr>
            <p:cNvPr id="51" name="Freeform 50"/>
            <p:cNvSpPr/>
            <p:nvPr/>
          </p:nvSpPr>
          <p:spPr>
            <a:xfrm>
              <a:off x="7320089" y="4019975"/>
              <a:ext cx="223785" cy="351615"/>
            </a:xfrm>
            <a:custGeom>
              <a:avLst/>
              <a:gdLst/>
              <a:ahLst/>
              <a:cxnLst/>
              <a:rect l="0" t="0" r="0" b="0"/>
              <a:pathLst>
                <a:path w="223785" h="351615">
                  <a:moveTo>
                    <a:pt x="223784" y="21267"/>
                  </a:moveTo>
                  <a:lnTo>
                    <a:pt x="206247" y="15422"/>
                  </a:lnTo>
                  <a:lnTo>
                    <a:pt x="196187" y="14923"/>
                  </a:lnTo>
                  <a:lnTo>
                    <a:pt x="184587" y="15814"/>
                  </a:lnTo>
                  <a:lnTo>
                    <a:pt x="171959" y="17632"/>
                  </a:lnTo>
                  <a:lnTo>
                    <a:pt x="158646" y="18844"/>
                  </a:lnTo>
                  <a:lnTo>
                    <a:pt x="144877" y="19652"/>
                  </a:lnTo>
                  <a:lnTo>
                    <a:pt x="130804" y="20190"/>
                  </a:lnTo>
                  <a:lnTo>
                    <a:pt x="117751" y="19326"/>
                  </a:lnTo>
                  <a:lnTo>
                    <a:pt x="105378" y="17526"/>
                  </a:lnTo>
                  <a:lnTo>
                    <a:pt x="93460" y="15103"/>
                  </a:lnTo>
                  <a:lnTo>
                    <a:pt x="81843" y="11040"/>
                  </a:lnTo>
                  <a:lnTo>
                    <a:pt x="70428" y="5885"/>
                  </a:lnTo>
                  <a:lnTo>
                    <a:pt x="59148" y="0"/>
                  </a:lnTo>
                  <a:lnTo>
                    <a:pt x="50405" y="972"/>
                  </a:lnTo>
                  <a:lnTo>
                    <a:pt x="43353" y="6514"/>
                  </a:lnTo>
                  <a:lnTo>
                    <a:pt x="37427" y="15102"/>
                  </a:lnTo>
                  <a:lnTo>
                    <a:pt x="32253" y="24498"/>
                  </a:lnTo>
                  <a:lnTo>
                    <a:pt x="27581" y="34433"/>
                  </a:lnTo>
                  <a:lnTo>
                    <a:pt x="23242" y="44726"/>
                  </a:lnTo>
                  <a:lnTo>
                    <a:pt x="19126" y="57706"/>
                  </a:lnTo>
                  <a:lnTo>
                    <a:pt x="15158" y="72477"/>
                  </a:lnTo>
                  <a:lnTo>
                    <a:pt x="0" y="134293"/>
                  </a:lnTo>
                  <a:lnTo>
                    <a:pt x="2408" y="143111"/>
                  </a:lnTo>
                  <a:lnTo>
                    <a:pt x="8907" y="147766"/>
                  </a:lnTo>
                  <a:lnTo>
                    <a:pt x="18135" y="149646"/>
                  </a:lnTo>
                  <a:lnTo>
                    <a:pt x="29180" y="150900"/>
                  </a:lnTo>
                  <a:lnTo>
                    <a:pt x="41437" y="151735"/>
                  </a:lnTo>
                  <a:lnTo>
                    <a:pt x="54503" y="152292"/>
                  </a:lnTo>
                  <a:lnTo>
                    <a:pt x="68108" y="153887"/>
                  </a:lnTo>
                  <a:lnTo>
                    <a:pt x="82071" y="156174"/>
                  </a:lnTo>
                  <a:lnTo>
                    <a:pt x="96274" y="158922"/>
                  </a:lnTo>
                  <a:lnTo>
                    <a:pt x="109413" y="164424"/>
                  </a:lnTo>
                  <a:lnTo>
                    <a:pt x="121843" y="171763"/>
                  </a:lnTo>
                  <a:lnTo>
                    <a:pt x="133800" y="180326"/>
                  </a:lnTo>
                  <a:lnTo>
                    <a:pt x="145442" y="189706"/>
                  </a:lnTo>
                  <a:lnTo>
                    <a:pt x="156874" y="199629"/>
                  </a:lnTo>
                  <a:lnTo>
                    <a:pt x="168166" y="209915"/>
                  </a:lnTo>
                  <a:lnTo>
                    <a:pt x="178141" y="220443"/>
                  </a:lnTo>
                  <a:lnTo>
                    <a:pt x="187238" y="231132"/>
                  </a:lnTo>
                  <a:lnTo>
                    <a:pt x="195749" y="241928"/>
                  </a:lnTo>
                  <a:lnTo>
                    <a:pt x="201423" y="254020"/>
                  </a:lnTo>
                  <a:lnTo>
                    <a:pt x="205207" y="266975"/>
                  </a:lnTo>
                  <a:lnTo>
                    <a:pt x="207729" y="280506"/>
                  </a:lnTo>
                  <a:lnTo>
                    <a:pt x="206963" y="291974"/>
                  </a:lnTo>
                  <a:lnTo>
                    <a:pt x="204006" y="302066"/>
                  </a:lnTo>
                  <a:lnTo>
                    <a:pt x="199587" y="311241"/>
                  </a:lnTo>
                  <a:lnTo>
                    <a:pt x="192971" y="318581"/>
                  </a:lnTo>
                  <a:lnTo>
                    <a:pt x="184889" y="324698"/>
                  </a:lnTo>
                  <a:lnTo>
                    <a:pt x="175831" y="330000"/>
                  </a:lnTo>
                  <a:lnTo>
                    <a:pt x="164899" y="334758"/>
                  </a:lnTo>
                  <a:lnTo>
                    <a:pt x="152716" y="339153"/>
                  </a:lnTo>
                  <a:lnTo>
                    <a:pt x="139700" y="343307"/>
                  </a:lnTo>
                  <a:lnTo>
                    <a:pt x="126129" y="346076"/>
                  </a:lnTo>
                  <a:lnTo>
                    <a:pt x="112187" y="347922"/>
                  </a:lnTo>
                  <a:lnTo>
                    <a:pt x="36588" y="35161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6351071" y="4525751"/>
              <a:ext cx="267832" cy="498655"/>
            </a:xfrm>
            <a:custGeom>
              <a:avLst/>
              <a:gdLst/>
              <a:ahLst/>
              <a:cxnLst/>
              <a:rect l="0" t="0" r="0" b="0"/>
              <a:pathLst>
                <a:path w="267832" h="498655">
                  <a:moveTo>
                    <a:pt x="267831" y="0"/>
                  </a:moveTo>
                  <a:lnTo>
                    <a:pt x="244448" y="0"/>
                  </a:lnTo>
                  <a:lnTo>
                    <a:pt x="232666" y="3670"/>
                  </a:lnTo>
                  <a:lnTo>
                    <a:pt x="219917" y="9788"/>
                  </a:lnTo>
                  <a:lnTo>
                    <a:pt x="206524" y="17537"/>
                  </a:lnTo>
                  <a:lnTo>
                    <a:pt x="193925" y="23926"/>
                  </a:lnTo>
                  <a:lnTo>
                    <a:pt x="181855" y="29410"/>
                  </a:lnTo>
                  <a:lnTo>
                    <a:pt x="170138" y="34288"/>
                  </a:lnTo>
                  <a:lnTo>
                    <a:pt x="157433" y="38764"/>
                  </a:lnTo>
                  <a:lnTo>
                    <a:pt x="144068" y="42972"/>
                  </a:lnTo>
                  <a:lnTo>
                    <a:pt x="117392" y="50910"/>
                  </a:lnTo>
                  <a:lnTo>
                    <a:pt x="93301" y="58516"/>
                  </a:lnTo>
                  <a:lnTo>
                    <a:pt x="81737" y="59810"/>
                  </a:lnTo>
                  <a:lnTo>
                    <a:pt x="70358" y="59450"/>
                  </a:lnTo>
                  <a:lnTo>
                    <a:pt x="59102" y="57986"/>
                  </a:lnTo>
                  <a:lnTo>
                    <a:pt x="50374" y="64351"/>
                  </a:lnTo>
                  <a:lnTo>
                    <a:pt x="43332" y="75935"/>
                  </a:lnTo>
                  <a:lnTo>
                    <a:pt x="37413" y="90999"/>
                  </a:lnTo>
                  <a:lnTo>
                    <a:pt x="32244" y="107160"/>
                  </a:lnTo>
                  <a:lnTo>
                    <a:pt x="27574" y="124050"/>
                  </a:lnTo>
                  <a:lnTo>
                    <a:pt x="23238" y="141429"/>
                  </a:lnTo>
                  <a:lnTo>
                    <a:pt x="15157" y="177051"/>
                  </a:lnTo>
                  <a:lnTo>
                    <a:pt x="11289" y="195115"/>
                  </a:lnTo>
                  <a:lnTo>
                    <a:pt x="7487" y="210828"/>
                  </a:lnTo>
                  <a:lnTo>
                    <a:pt x="3729" y="224974"/>
                  </a:lnTo>
                  <a:lnTo>
                    <a:pt x="0" y="238075"/>
                  </a:lnTo>
                  <a:lnTo>
                    <a:pt x="1185" y="245586"/>
                  </a:lnTo>
                  <a:lnTo>
                    <a:pt x="5644" y="249369"/>
                  </a:lnTo>
                  <a:lnTo>
                    <a:pt x="12289" y="250669"/>
                  </a:lnTo>
                  <a:lnTo>
                    <a:pt x="20388" y="250311"/>
                  </a:lnTo>
                  <a:lnTo>
                    <a:pt x="29459" y="248849"/>
                  </a:lnTo>
                  <a:lnTo>
                    <a:pt x="39176" y="246651"/>
                  </a:lnTo>
                  <a:lnTo>
                    <a:pt x="50549" y="246409"/>
                  </a:lnTo>
                  <a:lnTo>
                    <a:pt x="63025" y="247471"/>
                  </a:lnTo>
                  <a:lnTo>
                    <a:pt x="76235" y="249403"/>
                  </a:lnTo>
                  <a:lnTo>
                    <a:pt x="88713" y="251914"/>
                  </a:lnTo>
                  <a:lnTo>
                    <a:pt x="100702" y="254812"/>
                  </a:lnTo>
                  <a:lnTo>
                    <a:pt x="112365" y="257967"/>
                  </a:lnTo>
                  <a:lnTo>
                    <a:pt x="122588" y="263741"/>
                  </a:lnTo>
                  <a:lnTo>
                    <a:pt x="131850" y="271261"/>
                  </a:lnTo>
                  <a:lnTo>
                    <a:pt x="140472" y="279945"/>
                  </a:lnTo>
                  <a:lnTo>
                    <a:pt x="147443" y="290628"/>
                  </a:lnTo>
                  <a:lnTo>
                    <a:pt x="153314" y="302644"/>
                  </a:lnTo>
                  <a:lnTo>
                    <a:pt x="158452" y="315549"/>
                  </a:lnTo>
                  <a:lnTo>
                    <a:pt x="161877" y="330270"/>
                  </a:lnTo>
                  <a:lnTo>
                    <a:pt x="164160" y="346201"/>
                  </a:lnTo>
                  <a:lnTo>
                    <a:pt x="165683" y="362939"/>
                  </a:lnTo>
                  <a:lnTo>
                    <a:pt x="164250" y="378993"/>
                  </a:lnTo>
                  <a:lnTo>
                    <a:pt x="160849" y="394588"/>
                  </a:lnTo>
                  <a:lnTo>
                    <a:pt x="156134" y="409880"/>
                  </a:lnTo>
                  <a:lnTo>
                    <a:pt x="150543" y="423744"/>
                  </a:lnTo>
                  <a:lnTo>
                    <a:pt x="144369" y="436658"/>
                  </a:lnTo>
                  <a:lnTo>
                    <a:pt x="137806" y="448938"/>
                  </a:lnTo>
                  <a:lnTo>
                    <a:pt x="129761" y="459571"/>
                  </a:lnTo>
                  <a:lnTo>
                    <a:pt x="120726" y="469107"/>
                  </a:lnTo>
                  <a:lnTo>
                    <a:pt x="111033" y="477912"/>
                  </a:lnTo>
                  <a:lnTo>
                    <a:pt x="100900" y="485005"/>
                  </a:lnTo>
                  <a:lnTo>
                    <a:pt x="90474" y="490957"/>
                  </a:lnTo>
                  <a:lnTo>
                    <a:pt x="79853" y="496149"/>
                  </a:lnTo>
                  <a:lnTo>
                    <a:pt x="69102" y="498386"/>
                  </a:lnTo>
                  <a:lnTo>
                    <a:pt x="58264" y="498654"/>
                  </a:lnTo>
                  <a:lnTo>
                    <a:pt x="47368" y="497610"/>
                  </a:lnTo>
                  <a:lnTo>
                    <a:pt x="38881" y="493243"/>
                  </a:lnTo>
                  <a:lnTo>
                    <a:pt x="31999" y="486661"/>
                  </a:lnTo>
                  <a:lnTo>
                    <a:pt x="14565" y="46248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662948" y="4379521"/>
              <a:ext cx="187198" cy="234323"/>
            </a:xfrm>
            <a:custGeom>
              <a:avLst/>
              <a:gdLst/>
              <a:ahLst/>
              <a:cxnLst/>
              <a:rect l="0" t="0" r="0" b="0"/>
              <a:pathLst>
                <a:path w="187198" h="234323">
                  <a:moveTo>
                    <a:pt x="0" y="25103"/>
                  </a:moveTo>
                  <a:lnTo>
                    <a:pt x="11691" y="13412"/>
                  </a:lnTo>
                  <a:lnTo>
                    <a:pt x="20030" y="8744"/>
                  </a:lnTo>
                  <a:lnTo>
                    <a:pt x="30482" y="4409"/>
                  </a:lnTo>
                  <a:lnTo>
                    <a:pt x="42345" y="295"/>
                  </a:lnTo>
                  <a:lnTo>
                    <a:pt x="52700" y="0"/>
                  </a:lnTo>
                  <a:lnTo>
                    <a:pt x="62050" y="2250"/>
                  </a:lnTo>
                  <a:lnTo>
                    <a:pt x="70731" y="6197"/>
                  </a:lnTo>
                  <a:lnTo>
                    <a:pt x="77742" y="13723"/>
                  </a:lnTo>
                  <a:lnTo>
                    <a:pt x="83639" y="23634"/>
                  </a:lnTo>
                  <a:lnTo>
                    <a:pt x="88794" y="35135"/>
                  </a:lnTo>
                  <a:lnTo>
                    <a:pt x="91007" y="47696"/>
                  </a:lnTo>
                  <a:lnTo>
                    <a:pt x="91259" y="60965"/>
                  </a:lnTo>
                  <a:lnTo>
                    <a:pt x="90204" y="74704"/>
                  </a:lnTo>
                  <a:lnTo>
                    <a:pt x="87053" y="87535"/>
                  </a:lnTo>
                  <a:lnTo>
                    <a:pt x="82506" y="99759"/>
                  </a:lnTo>
                  <a:lnTo>
                    <a:pt x="77027" y="111578"/>
                  </a:lnTo>
                  <a:lnTo>
                    <a:pt x="70927" y="121905"/>
                  </a:lnTo>
                  <a:lnTo>
                    <a:pt x="64415" y="131237"/>
                  </a:lnTo>
                  <a:lnTo>
                    <a:pt x="57625" y="139905"/>
                  </a:lnTo>
                  <a:lnTo>
                    <a:pt x="50652" y="148131"/>
                  </a:lnTo>
                  <a:lnTo>
                    <a:pt x="43556" y="156062"/>
                  </a:lnTo>
                  <a:lnTo>
                    <a:pt x="36379" y="163796"/>
                  </a:lnTo>
                  <a:lnTo>
                    <a:pt x="37711" y="167729"/>
                  </a:lnTo>
                  <a:lnTo>
                    <a:pt x="44717" y="169127"/>
                  </a:lnTo>
                  <a:lnTo>
                    <a:pt x="67591" y="168642"/>
                  </a:lnTo>
                  <a:lnTo>
                    <a:pt x="94071" y="168426"/>
                  </a:lnTo>
                  <a:lnTo>
                    <a:pt x="106760" y="169592"/>
                  </a:lnTo>
                  <a:lnTo>
                    <a:pt x="118890" y="171593"/>
                  </a:lnTo>
                  <a:lnTo>
                    <a:pt x="130647" y="174150"/>
                  </a:lnTo>
                  <a:lnTo>
                    <a:pt x="142156" y="177078"/>
                  </a:lnTo>
                  <a:lnTo>
                    <a:pt x="153499" y="180254"/>
                  </a:lnTo>
                  <a:lnTo>
                    <a:pt x="164732" y="183595"/>
                  </a:lnTo>
                  <a:lnTo>
                    <a:pt x="170996" y="189493"/>
                  </a:lnTo>
                  <a:lnTo>
                    <a:pt x="173950" y="197095"/>
                  </a:lnTo>
                  <a:lnTo>
                    <a:pt x="187197" y="23432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 name="Group 58"/>
          <p:cNvGrpSpPr/>
          <p:nvPr/>
        </p:nvGrpSpPr>
        <p:grpSpPr>
          <a:xfrm>
            <a:off x="7004307" y="583612"/>
            <a:ext cx="1145203" cy="563590"/>
            <a:chOff x="7004307" y="583612"/>
            <a:chExt cx="1145203" cy="563590"/>
          </a:xfrm>
        </p:grpSpPr>
        <p:sp>
          <p:nvSpPr>
            <p:cNvPr id="55" name="Freeform 54"/>
            <p:cNvSpPr/>
            <p:nvPr/>
          </p:nvSpPr>
          <p:spPr>
            <a:xfrm>
              <a:off x="7004307" y="583612"/>
              <a:ext cx="1145203" cy="563590"/>
            </a:xfrm>
            <a:custGeom>
              <a:avLst/>
              <a:gdLst/>
              <a:ahLst/>
              <a:cxnLst/>
              <a:rect l="0" t="0" r="0" b="0"/>
              <a:pathLst>
                <a:path w="1145203" h="563590">
                  <a:moveTo>
                    <a:pt x="0" y="374393"/>
                  </a:moveTo>
                  <a:lnTo>
                    <a:pt x="11691" y="386085"/>
                  </a:lnTo>
                  <a:lnTo>
                    <a:pt x="23956" y="401613"/>
                  </a:lnTo>
                  <a:lnTo>
                    <a:pt x="30652" y="410892"/>
                  </a:lnTo>
                  <a:lnTo>
                    <a:pt x="38787" y="420749"/>
                  </a:lnTo>
                  <a:lnTo>
                    <a:pt x="47881" y="430991"/>
                  </a:lnTo>
                  <a:lnTo>
                    <a:pt x="57615" y="441489"/>
                  </a:lnTo>
                  <a:lnTo>
                    <a:pt x="66550" y="452158"/>
                  </a:lnTo>
                  <a:lnTo>
                    <a:pt x="74954" y="462942"/>
                  </a:lnTo>
                  <a:lnTo>
                    <a:pt x="83004" y="473801"/>
                  </a:lnTo>
                  <a:lnTo>
                    <a:pt x="93265" y="484712"/>
                  </a:lnTo>
                  <a:lnTo>
                    <a:pt x="104999" y="495656"/>
                  </a:lnTo>
                  <a:lnTo>
                    <a:pt x="117716" y="506622"/>
                  </a:lnTo>
                  <a:lnTo>
                    <a:pt x="128641" y="517604"/>
                  </a:lnTo>
                  <a:lnTo>
                    <a:pt x="138371" y="528595"/>
                  </a:lnTo>
                  <a:lnTo>
                    <a:pt x="147305" y="539593"/>
                  </a:lnTo>
                  <a:lnTo>
                    <a:pt x="167020" y="555076"/>
                  </a:lnTo>
                  <a:lnTo>
                    <a:pt x="177415" y="560918"/>
                  </a:lnTo>
                  <a:lnTo>
                    <a:pt x="188017" y="563589"/>
                  </a:lnTo>
                  <a:lnTo>
                    <a:pt x="209584" y="563294"/>
                  </a:lnTo>
                  <a:lnTo>
                    <a:pt x="218027" y="559055"/>
                  </a:lnTo>
                  <a:lnTo>
                    <a:pt x="224879" y="552559"/>
                  </a:lnTo>
                  <a:lnTo>
                    <a:pt x="230670" y="544558"/>
                  </a:lnTo>
                  <a:lnTo>
                    <a:pt x="234531" y="533106"/>
                  </a:lnTo>
                  <a:lnTo>
                    <a:pt x="237106" y="519354"/>
                  </a:lnTo>
                  <a:lnTo>
                    <a:pt x="238822" y="504068"/>
                  </a:lnTo>
                  <a:lnTo>
                    <a:pt x="239966" y="487761"/>
                  </a:lnTo>
                  <a:lnTo>
                    <a:pt x="240729" y="470771"/>
                  </a:lnTo>
                  <a:lnTo>
                    <a:pt x="241576" y="436804"/>
                  </a:lnTo>
                  <a:lnTo>
                    <a:pt x="242165" y="348505"/>
                  </a:lnTo>
                  <a:lnTo>
                    <a:pt x="240971" y="331441"/>
                  </a:lnTo>
                  <a:lnTo>
                    <a:pt x="238951" y="316394"/>
                  </a:lnTo>
                  <a:lnTo>
                    <a:pt x="230264" y="267892"/>
                  </a:lnTo>
                  <a:lnTo>
                    <a:pt x="216367" y="185736"/>
                  </a:lnTo>
                  <a:lnTo>
                    <a:pt x="213984" y="166647"/>
                  </a:lnTo>
                  <a:lnTo>
                    <a:pt x="212396" y="149027"/>
                  </a:lnTo>
                  <a:lnTo>
                    <a:pt x="211337" y="132386"/>
                  </a:lnTo>
                  <a:lnTo>
                    <a:pt x="210161" y="100845"/>
                  </a:lnTo>
                  <a:lnTo>
                    <a:pt x="209847" y="85583"/>
                  </a:lnTo>
                  <a:lnTo>
                    <a:pt x="213309" y="72961"/>
                  </a:lnTo>
                  <a:lnTo>
                    <a:pt x="219286" y="62099"/>
                  </a:lnTo>
                  <a:lnTo>
                    <a:pt x="226942" y="52411"/>
                  </a:lnTo>
                  <a:lnTo>
                    <a:pt x="236940" y="45952"/>
                  </a:lnTo>
                  <a:lnTo>
                    <a:pt x="261099" y="38776"/>
                  </a:lnTo>
                  <a:lnTo>
                    <a:pt x="294676" y="35586"/>
                  </a:lnTo>
                  <a:lnTo>
                    <a:pt x="331622" y="34169"/>
                  </a:lnTo>
                  <a:lnTo>
                    <a:pt x="379937" y="33371"/>
                  </a:lnTo>
                  <a:lnTo>
                    <a:pt x="454908" y="33079"/>
                  </a:lnTo>
                  <a:lnTo>
                    <a:pt x="487666" y="29792"/>
                  </a:lnTo>
                  <a:lnTo>
                    <a:pt x="521394" y="25476"/>
                  </a:lnTo>
                  <a:lnTo>
                    <a:pt x="552697" y="23558"/>
                  </a:lnTo>
                  <a:lnTo>
                    <a:pt x="586186" y="22705"/>
                  </a:lnTo>
                  <a:lnTo>
                    <a:pt x="603681" y="22478"/>
                  </a:lnTo>
                  <a:lnTo>
                    <a:pt x="622685" y="21103"/>
                  </a:lnTo>
                  <a:lnTo>
                    <a:pt x="642696" y="18963"/>
                  </a:lnTo>
                  <a:lnTo>
                    <a:pt x="663376" y="16312"/>
                  </a:lnTo>
                  <a:lnTo>
                    <a:pt x="683282" y="14546"/>
                  </a:lnTo>
                  <a:lnTo>
                    <a:pt x="702669" y="13368"/>
                  </a:lnTo>
                  <a:lnTo>
                    <a:pt x="740524" y="12059"/>
                  </a:lnTo>
                  <a:lnTo>
                    <a:pt x="811411" y="11219"/>
                  </a:lnTo>
                  <a:lnTo>
                    <a:pt x="843912" y="9880"/>
                  </a:lnTo>
                  <a:lnTo>
                    <a:pt x="878749" y="5207"/>
                  </a:lnTo>
                  <a:lnTo>
                    <a:pt x="896602" y="3471"/>
                  </a:lnTo>
                  <a:lnTo>
                    <a:pt x="914623" y="2314"/>
                  </a:lnTo>
                  <a:lnTo>
                    <a:pt x="932754" y="1543"/>
                  </a:lnTo>
                  <a:lnTo>
                    <a:pt x="975739" y="686"/>
                  </a:lnTo>
                  <a:lnTo>
                    <a:pt x="1145202"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378700" y="800314"/>
              <a:ext cx="264278" cy="266402"/>
            </a:xfrm>
            <a:custGeom>
              <a:avLst/>
              <a:gdLst/>
              <a:ahLst/>
              <a:cxnLst/>
              <a:rect l="0" t="0" r="0" b="0"/>
              <a:pathLst>
                <a:path w="264278" h="266402">
                  <a:moveTo>
                    <a:pt x="0" y="58587"/>
                  </a:moveTo>
                  <a:lnTo>
                    <a:pt x="5845" y="41050"/>
                  </a:lnTo>
                  <a:lnTo>
                    <a:pt x="11238" y="34661"/>
                  </a:lnTo>
                  <a:lnTo>
                    <a:pt x="18503" y="29178"/>
                  </a:lnTo>
                  <a:lnTo>
                    <a:pt x="27017" y="24299"/>
                  </a:lnTo>
                  <a:lnTo>
                    <a:pt x="38811" y="19823"/>
                  </a:lnTo>
                  <a:lnTo>
                    <a:pt x="52791" y="15615"/>
                  </a:lnTo>
                  <a:lnTo>
                    <a:pt x="113338" y="71"/>
                  </a:lnTo>
                  <a:lnTo>
                    <a:pt x="128169" y="0"/>
                  </a:lnTo>
                  <a:lnTo>
                    <a:pt x="142951" y="2400"/>
                  </a:lnTo>
                  <a:lnTo>
                    <a:pt x="157699" y="6447"/>
                  </a:lnTo>
                  <a:lnTo>
                    <a:pt x="169979" y="12816"/>
                  </a:lnTo>
                  <a:lnTo>
                    <a:pt x="180612" y="20732"/>
                  </a:lnTo>
                  <a:lnTo>
                    <a:pt x="190148" y="29680"/>
                  </a:lnTo>
                  <a:lnTo>
                    <a:pt x="196505" y="40539"/>
                  </a:lnTo>
                  <a:lnTo>
                    <a:pt x="200743" y="52673"/>
                  </a:lnTo>
                  <a:lnTo>
                    <a:pt x="203568" y="65656"/>
                  </a:lnTo>
                  <a:lnTo>
                    <a:pt x="204229" y="77982"/>
                  </a:lnTo>
                  <a:lnTo>
                    <a:pt x="203445" y="89870"/>
                  </a:lnTo>
                  <a:lnTo>
                    <a:pt x="201700" y="101465"/>
                  </a:lnTo>
                  <a:lnTo>
                    <a:pt x="196865" y="115313"/>
                  </a:lnTo>
                  <a:lnTo>
                    <a:pt x="189972" y="130663"/>
                  </a:lnTo>
                  <a:lnTo>
                    <a:pt x="181705" y="147013"/>
                  </a:lnTo>
                  <a:lnTo>
                    <a:pt x="173748" y="161584"/>
                  </a:lnTo>
                  <a:lnTo>
                    <a:pt x="165996" y="174969"/>
                  </a:lnTo>
                  <a:lnTo>
                    <a:pt x="158380" y="187562"/>
                  </a:lnTo>
                  <a:lnTo>
                    <a:pt x="150856" y="198405"/>
                  </a:lnTo>
                  <a:lnTo>
                    <a:pt x="143393" y="208080"/>
                  </a:lnTo>
                  <a:lnTo>
                    <a:pt x="135971" y="216978"/>
                  </a:lnTo>
                  <a:lnTo>
                    <a:pt x="128576" y="225356"/>
                  </a:lnTo>
                  <a:lnTo>
                    <a:pt x="113834" y="241191"/>
                  </a:lnTo>
                  <a:lnTo>
                    <a:pt x="102806" y="248839"/>
                  </a:lnTo>
                  <a:lnTo>
                    <a:pt x="89337" y="256386"/>
                  </a:lnTo>
                  <a:lnTo>
                    <a:pt x="74240" y="263863"/>
                  </a:lnTo>
                  <a:lnTo>
                    <a:pt x="61728" y="266401"/>
                  </a:lnTo>
                  <a:lnTo>
                    <a:pt x="50940" y="265646"/>
                  </a:lnTo>
                  <a:lnTo>
                    <a:pt x="41301" y="262696"/>
                  </a:lnTo>
                  <a:lnTo>
                    <a:pt x="36099" y="255835"/>
                  </a:lnTo>
                  <a:lnTo>
                    <a:pt x="33854" y="246367"/>
                  </a:lnTo>
                  <a:lnTo>
                    <a:pt x="33580" y="235161"/>
                  </a:lnTo>
                  <a:lnTo>
                    <a:pt x="37069" y="224020"/>
                  </a:lnTo>
                  <a:lnTo>
                    <a:pt x="43065" y="212922"/>
                  </a:lnTo>
                  <a:lnTo>
                    <a:pt x="50733" y="201853"/>
                  </a:lnTo>
                  <a:lnTo>
                    <a:pt x="58292" y="192026"/>
                  </a:lnTo>
                  <a:lnTo>
                    <a:pt x="65778" y="183028"/>
                  </a:lnTo>
                  <a:lnTo>
                    <a:pt x="73216" y="174583"/>
                  </a:lnTo>
                  <a:lnTo>
                    <a:pt x="84292" y="168952"/>
                  </a:lnTo>
                  <a:lnTo>
                    <a:pt x="97794" y="165199"/>
                  </a:lnTo>
                  <a:lnTo>
                    <a:pt x="112913" y="162696"/>
                  </a:lnTo>
                  <a:lnTo>
                    <a:pt x="127885" y="162251"/>
                  </a:lnTo>
                  <a:lnTo>
                    <a:pt x="142761" y="163178"/>
                  </a:lnTo>
                  <a:lnTo>
                    <a:pt x="157573" y="165020"/>
                  </a:lnTo>
                  <a:lnTo>
                    <a:pt x="169895" y="168695"/>
                  </a:lnTo>
                  <a:lnTo>
                    <a:pt x="180556" y="173591"/>
                  </a:lnTo>
                  <a:lnTo>
                    <a:pt x="190110" y="179303"/>
                  </a:lnTo>
                  <a:lnTo>
                    <a:pt x="198927" y="185558"/>
                  </a:lnTo>
                  <a:lnTo>
                    <a:pt x="207252" y="192174"/>
                  </a:lnTo>
                  <a:lnTo>
                    <a:pt x="215248" y="199033"/>
                  </a:lnTo>
                  <a:lnTo>
                    <a:pt x="223027" y="207275"/>
                  </a:lnTo>
                  <a:lnTo>
                    <a:pt x="264277" y="25679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709047" y="814855"/>
              <a:ext cx="220202" cy="228749"/>
            </a:xfrm>
            <a:custGeom>
              <a:avLst/>
              <a:gdLst/>
              <a:ahLst/>
              <a:cxnLst/>
              <a:rect l="0" t="0" r="0" b="0"/>
              <a:pathLst>
                <a:path w="220202" h="228749">
                  <a:moveTo>
                    <a:pt x="55058" y="0"/>
                  </a:moveTo>
                  <a:lnTo>
                    <a:pt x="43366" y="11691"/>
                  </a:lnTo>
                  <a:lnTo>
                    <a:pt x="41145" y="18806"/>
                  </a:lnTo>
                  <a:lnTo>
                    <a:pt x="40889" y="27219"/>
                  </a:lnTo>
                  <a:lnTo>
                    <a:pt x="41941" y="36499"/>
                  </a:lnTo>
                  <a:lnTo>
                    <a:pt x="46313" y="43909"/>
                  </a:lnTo>
                  <a:lnTo>
                    <a:pt x="52899" y="50072"/>
                  </a:lnTo>
                  <a:lnTo>
                    <a:pt x="60960" y="55404"/>
                  </a:lnTo>
                  <a:lnTo>
                    <a:pt x="72450" y="60183"/>
                  </a:lnTo>
                  <a:lnTo>
                    <a:pt x="86229" y="64592"/>
                  </a:lnTo>
                  <a:lnTo>
                    <a:pt x="101532" y="68755"/>
                  </a:lnTo>
                  <a:lnTo>
                    <a:pt x="116628" y="71530"/>
                  </a:lnTo>
                  <a:lnTo>
                    <a:pt x="131586" y="73381"/>
                  </a:lnTo>
                  <a:lnTo>
                    <a:pt x="146452" y="74614"/>
                  </a:lnTo>
                  <a:lnTo>
                    <a:pt x="160033" y="77883"/>
                  </a:lnTo>
                  <a:lnTo>
                    <a:pt x="172757" y="82510"/>
                  </a:lnTo>
                  <a:lnTo>
                    <a:pt x="184911" y="88041"/>
                  </a:lnTo>
                  <a:lnTo>
                    <a:pt x="195461" y="95399"/>
                  </a:lnTo>
                  <a:lnTo>
                    <a:pt x="204941" y="103975"/>
                  </a:lnTo>
                  <a:lnTo>
                    <a:pt x="213708" y="113363"/>
                  </a:lnTo>
                  <a:lnTo>
                    <a:pt x="218329" y="125739"/>
                  </a:lnTo>
                  <a:lnTo>
                    <a:pt x="220186" y="140107"/>
                  </a:lnTo>
                  <a:lnTo>
                    <a:pt x="220201" y="155804"/>
                  </a:lnTo>
                  <a:lnTo>
                    <a:pt x="216540" y="168715"/>
                  </a:lnTo>
                  <a:lnTo>
                    <a:pt x="210429" y="179770"/>
                  </a:lnTo>
                  <a:lnTo>
                    <a:pt x="202685" y="189586"/>
                  </a:lnTo>
                  <a:lnTo>
                    <a:pt x="192628" y="197354"/>
                  </a:lnTo>
                  <a:lnTo>
                    <a:pt x="181029" y="203756"/>
                  </a:lnTo>
                  <a:lnTo>
                    <a:pt x="168403" y="209248"/>
                  </a:lnTo>
                  <a:lnTo>
                    <a:pt x="156314" y="214133"/>
                  </a:lnTo>
                  <a:lnTo>
                    <a:pt x="133095" y="222823"/>
                  </a:lnTo>
                  <a:lnTo>
                    <a:pt x="120541" y="225629"/>
                  </a:lnTo>
                  <a:lnTo>
                    <a:pt x="107278" y="227500"/>
                  </a:lnTo>
                  <a:lnTo>
                    <a:pt x="93541" y="228748"/>
                  </a:lnTo>
                  <a:lnTo>
                    <a:pt x="79489" y="227132"/>
                  </a:lnTo>
                  <a:lnTo>
                    <a:pt x="65228" y="223609"/>
                  </a:lnTo>
                  <a:lnTo>
                    <a:pt x="0" y="19820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819162" y="715751"/>
              <a:ext cx="220232" cy="55059"/>
            </a:xfrm>
            <a:custGeom>
              <a:avLst/>
              <a:gdLst/>
              <a:ahLst/>
              <a:cxnLst/>
              <a:rect l="0" t="0" r="0" b="0"/>
              <a:pathLst>
                <a:path w="220232" h="55059">
                  <a:moveTo>
                    <a:pt x="0" y="55058"/>
                  </a:moveTo>
                  <a:lnTo>
                    <a:pt x="17537" y="49212"/>
                  </a:lnTo>
                  <a:lnTo>
                    <a:pt x="27597" y="46267"/>
                  </a:lnTo>
                  <a:lnTo>
                    <a:pt x="51825" y="39731"/>
                  </a:lnTo>
                  <a:lnTo>
                    <a:pt x="65138" y="35052"/>
                  </a:lnTo>
                  <a:lnTo>
                    <a:pt x="78907" y="29486"/>
                  </a:lnTo>
                  <a:lnTo>
                    <a:pt x="92980" y="23328"/>
                  </a:lnTo>
                  <a:lnTo>
                    <a:pt x="108480" y="17999"/>
                  </a:lnTo>
                  <a:lnTo>
                    <a:pt x="124931" y="13223"/>
                  </a:lnTo>
                  <a:lnTo>
                    <a:pt x="142015" y="8815"/>
                  </a:lnTo>
                  <a:lnTo>
                    <a:pt x="158299" y="5877"/>
                  </a:lnTo>
                  <a:lnTo>
                    <a:pt x="174049" y="3918"/>
                  </a:lnTo>
                  <a:lnTo>
                    <a:pt x="22023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 name="Group 65"/>
          <p:cNvGrpSpPr/>
          <p:nvPr/>
        </p:nvGrpSpPr>
        <p:grpSpPr>
          <a:xfrm>
            <a:off x="1817861" y="4008208"/>
            <a:ext cx="1938036" cy="798342"/>
            <a:chOff x="1817861" y="4008208"/>
            <a:chExt cx="1938036" cy="798342"/>
          </a:xfrm>
        </p:grpSpPr>
        <p:sp>
          <p:nvSpPr>
            <p:cNvPr id="60" name="Freeform 59"/>
            <p:cNvSpPr/>
            <p:nvPr/>
          </p:nvSpPr>
          <p:spPr>
            <a:xfrm>
              <a:off x="1817861" y="4008208"/>
              <a:ext cx="1541620" cy="798342"/>
            </a:xfrm>
            <a:custGeom>
              <a:avLst/>
              <a:gdLst/>
              <a:ahLst/>
              <a:cxnLst/>
              <a:rect l="0" t="0" r="0" b="0"/>
              <a:pathLst>
                <a:path w="1541620" h="798342">
                  <a:moveTo>
                    <a:pt x="0" y="605635"/>
                  </a:moveTo>
                  <a:lnTo>
                    <a:pt x="17537" y="623173"/>
                  </a:lnTo>
                  <a:lnTo>
                    <a:pt x="32673" y="641570"/>
                  </a:lnTo>
                  <a:lnTo>
                    <a:pt x="109308" y="744435"/>
                  </a:lnTo>
                  <a:lnTo>
                    <a:pt x="126478" y="768875"/>
                  </a:lnTo>
                  <a:lnTo>
                    <a:pt x="142266" y="788710"/>
                  </a:lnTo>
                  <a:lnTo>
                    <a:pt x="149902" y="797425"/>
                  </a:lnTo>
                  <a:lnTo>
                    <a:pt x="156216" y="798341"/>
                  </a:lnTo>
                  <a:lnTo>
                    <a:pt x="161649" y="794058"/>
                  </a:lnTo>
                  <a:lnTo>
                    <a:pt x="166495" y="786308"/>
                  </a:lnTo>
                  <a:lnTo>
                    <a:pt x="171878" y="761384"/>
                  </a:lnTo>
                  <a:lnTo>
                    <a:pt x="173314" y="746173"/>
                  </a:lnTo>
                  <a:lnTo>
                    <a:pt x="174271" y="728692"/>
                  </a:lnTo>
                  <a:lnTo>
                    <a:pt x="175335" y="689691"/>
                  </a:lnTo>
                  <a:lnTo>
                    <a:pt x="176111" y="574351"/>
                  </a:lnTo>
                  <a:lnTo>
                    <a:pt x="176163" y="518741"/>
                  </a:lnTo>
                  <a:lnTo>
                    <a:pt x="174947" y="499989"/>
                  </a:lnTo>
                  <a:lnTo>
                    <a:pt x="172913" y="480147"/>
                  </a:lnTo>
                  <a:lnTo>
                    <a:pt x="170333" y="459578"/>
                  </a:lnTo>
                  <a:lnTo>
                    <a:pt x="168613" y="440971"/>
                  </a:lnTo>
                  <a:lnTo>
                    <a:pt x="167467" y="423672"/>
                  </a:lnTo>
                  <a:lnTo>
                    <a:pt x="166703" y="407246"/>
                  </a:lnTo>
                  <a:lnTo>
                    <a:pt x="164969" y="392624"/>
                  </a:lnTo>
                  <a:lnTo>
                    <a:pt x="162590" y="379206"/>
                  </a:lnTo>
                  <a:lnTo>
                    <a:pt x="159781" y="366590"/>
                  </a:lnTo>
                  <a:lnTo>
                    <a:pt x="153397" y="332996"/>
                  </a:lnTo>
                  <a:lnTo>
                    <a:pt x="142924" y="276074"/>
                  </a:lnTo>
                  <a:lnTo>
                    <a:pt x="139329" y="257459"/>
                  </a:lnTo>
                  <a:lnTo>
                    <a:pt x="135709" y="241379"/>
                  </a:lnTo>
                  <a:lnTo>
                    <a:pt x="132072" y="226989"/>
                  </a:lnTo>
                  <a:lnTo>
                    <a:pt x="128424" y="213725"/>
                  </a:lnTo>
                  <a:lnTo>
                    <a:pt x="117845" y="189199"/>
                  </a:lnTo>
                  <a:lnTo>
                    <a:pt x="111598" y="177520"/>
                  </a:lnTo>
                  <a:lnTo>
                    <a:pt x="112327" y="168510"/>
                  </a:lnTo>
                  <a:lnTo>
                    <a:pt x="117708" y="161280"/>
                  </a:lnTo>
                  <a:lnTo>
                    <a:pt x="126189" y="155237"/>
                  </a:lnTo>
                  <a:lnTo>
                    <a:pt x="161508" y="140886"/>
                  </a:lnTo>
                  <a:lnTo>
                    <a:pt x="195356" y="136026"/>
                  </a:lnTo>
                  <a:lnTo>
                    <a:pt x="231199" y="132643"/>
                  </a:lnTo>
                  <a:lnTo>
                    <a:pt x="274461" y="125083"/>
                  </a:lnTo>
                  <a:lnTo>
                    <a:pt x="307548" y="122885"/>
                  </a:lnTo>
                  <a:lnTo>
                    <a:pt x="354723" y="121648"/>
                  </a:lnTo>
                  <a:lnTo>
                    <a:pt x="388082" y="118096"/>
                  </a:lnTo>
                  <a:lnTo>
                    <a:pt x="422077" y="113662"/>
                  </a:lnTo>
                  <a:lnTo>
                    <a:pt x="453499" y="111692"/>
                  </a:lnTo>
                  <a:lnTo>
                    <a:pt x="490303" y="110816"/>
                  </a:lnTo>
                  <a:lnTo>
                    <a:pt x="529907" y="109203"/>
                  </a:lnTo>
                  <a:lnTo>
                    <a:pt x="567900" y="104408"/>
                  </a:lnTo>
                  <a:lnTo>
                    <a:pt x="629529" y="94830"/>
                  </a:lnTo>
                  <a:lnTo>
                    <a:pt x="672536" y="91087"/>
                  </a:lnTo>
                  <a:lnTo>
                    <a:pt x="716121" y="88200"/>
                  </a:lnTo>
                  <a:lnTo>
                    <a:pt x="759962" y="82838"/>
                  </a:lnTo>
                  <a:lnTo>
                    <a:pt x="855491" y="69427"/>
                  </a:lnTo>
                  <a:lnTo>
                    <a:pt x="901432" y="62259"/>
                  </a:lnTo>
                  <a:lnTo>
                    <a:pt x="946321" y="58258"/>
                  </a:lnTo>
                  <a:lnTo>
                    <a:pt x="990741" y="55257"/>
                  </a:lnTo>
                  <a:lnTo>
                    <a:pt x="1034954" y="49844"/>
                  </a:lnTo>
                  <a:lnTo>
                    <a:pt x="1101117" y="39918"/>
                  </a:lnTo>
                  <a:lnTo>
                    <a:pt x="1167214" y="29228"/>
                  </a:lnTo>
                  <a:lnTo>
                    <a:pt x="1208004" y="25225"/>
                  </a:lnTo>
                  <a:lnTo>
                    <a:pt x="1246525" y="22223"/>
                  </a:lnTo>
                  <a:lnTo>
                    <a:pt x="1284037" y="16810"/>
                  </a:lnTo>
                  <a:lnTo>
                    <a:pt x="1321101" y="13588"/>
                  </a:lnTo>
                  <a:lnTo>
                    <a:pt x="1356742" y="12157"/>
                  </a:lnTo>
                  <a:lnTo>
                    <a:pt x="1403098" y="10127"/>
                  </a:lnTo>
                  <a:lnTo>
                    <a:pt x="1443071" y="3544"/>
                  </a:lnTo>
                  <a:lnTo>
                    <a:pt x="1458791" y="2363"/>
                  </a:lnTo>
                  <a:lnTo>
                    <a:pt x="154161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368439" y="4239450"/>
              <a:ext cx="22025" cy="429452"/>
            </a:xfrm>
            <a:custGeom>
              <a:avLst/>
              <a:gdLst/>
              <a:ahLst/>
              <a:cxnLst/>
              <a:rect l="0" t="0" r="0" b="0"/>
              <a:pathLst>
                <a:path w="22025" h="429452">
                  <a:moveTo>
                    <a:pt x="0" y="0"/>
                  </a:moveTo>
                  <a:lnTo>
                    <a:pt x="0" y="72998"/>
                  </a:lnTo>
                  <a:lnTo>
                    <a:pt x="1224" y="90265"/>
                  </a:lnTo>
                  <a:lnTo>
                    <a:pt x="3263" y="106670"/>
                  </a:lnTo>
                  <a:lnTo>
                    <a:pt x="5846" y="122501"/>
                  </a:lnTo>
                  <a:lnTo>
                    <a:pt x="7568" y="139172"/>
                  </a:lnTo>
                  <a:lnTo>
                    <a:pt x="8716" y="156404"/>
                  </a:lnTo>
                  <a:lnTo>
                    <a:pt x="9991" y="190640"/>
                  </a:lnTo>
                  <a:lnTo>
                    <a:pt x="10710" y="237429"/>
                  </a:lnTo>
                  <a:lnTo>
                    <a:pt x="10972" y="323534"/>
                  </a:lnTo>
                  <a:lnTo>
                    <a:pt x="12209" y="341711"/>
                  </a:lnTo>
                  <a:lnTo>
                    <a:pt x="22024" y="4294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544624" y="4316531"/>
              <a:ext cx="147593" cy="384655"/>
            </a:xfrm>
            <a:custGeom>
              <a:avLst/>
              <a:gdLst/>
              <a:ahLst/>
              <a:cxnLst/>
              <a:rect l="0" t="0" r="0" b="0"/>
              <a:pathLst>
                <a:path w="147593" h="384655">
                  <a:moveTo>
                    <a:pt x="0" y="0"/>
                  </a:moveTo>
                  <a:lnTo>
                    <a:pt x="0" y="187125"/>
                  </a:lnTo>
                  <a:lnTo>
                    <a:pt x="1224" y="203055"/>
                  </a:lnTo>
                  <a:lnTo>
                    <a:pt x="3263" y="218568"/>
                  </a:lnTo>
                  <a:lnTo>
                    <a:pt x="15327" y="290323"/>
                  </a:lnTo>
                  <a:lnTo>
                    <a:pt x="18783" y="308558"/>
                  </a:lnTo>
                  <a:lnTo>
                    <a:pt x="25885" y="341871"/>
                  </a:lnTo>
                  <a:lnTo>
                    <a:pt x="30715" y="355159"/>
                  </a:lnTo>
                  <a:lnTo>
                    <a:pt x="36383" y="366464"/>
                  </a:lnTo>
                  <a:lnTo>
                    <a:pt x="42608" y="376448"/>
                  </a:lnTo>
                  <a:lnTo>
                    <a:pt x="50429" y="381881"/>
                  </a:lnTo>
                  <a:lnTo>
                    <a:pt x="59313" y="384279"/>
                  </a:lnTo>
                  <a:lnTo>
                    <a:pt x="68906" y="384654"/>
                  </a:lnTo>
                  <a:lnTo>
                    <a:pt x="77749" y="381234"/>
                  </a:lnTo>
                  <a:lnTo>
                    <a:pt x="86091" y="375283"/>
                  </a:lnTo>
                  <a:lnTo>
                    <a:pt x="109523" y="352634"/>
                  </a:lnTo>
                  <a:lnTo>
                    <a:pt x="117061" y="345205"/>
                  </a:lnTo>
                  <a:lnTo>
                    <a:pt x="123311" y="335359"/>
                  </a:lnTo>
                  <a:lnTo>
                    <a:pt x="128701" y="323900"/>
                  </a:lnTo>
                  <a:lnTo>
                    <a:pt x="133517" y="311367"/>
                  </a:lnTo>
                  <a:lnTo>
                    <a:pt x="137952" y="298118"/>
                  </a:lnTo>
                  <a:lnTo>
                    <a:pt x="142132" y="284391"/>
                  </a:lnTo>
                  <a:lnTo>
                    <a:pt x="146142" y="270345"/>
                  </a:lnTo>
                  <a:lnTo>
                    <a:pt x="147592" y="257311"/>
                  </a:lnTo>
                  <a:lnTo>
                    <a:pt x="147335" y="244951"/>
                  </a:lnTo>
                  <a:lnTo>
                    <a:pt x="145940" y="233041"/>
                  </a:lnTo>
                  <a:lnTo>
                    <a:pt x="142563" y="221430"/>
                  </a:lnTo>
                  <a:lnTo>
                    <a:pt x="137865" y="210019"/>
                  </a:lnTo>
                  <a:lnTo>
                    <a:pt x="132286" y="198741"/>
                  </a:lnTo>
                  <a:lnTo>
                    <a:pt x="124896" y="192446"/>
                  </a:lnTo>
                  <a:lnTo>
                    <a:pt x="116299" y="189473"/>
                  </a:lnTo>
                  <a:lnTo>
                    <a:pt x="106897" y="188714"/>
                  </a:lnTo>
                  <a:lnTo>
                    <a:pt x="96958" y="193103"/>
                  </a:lnTo>
                  <a:lnTo>
                    <a:pt x="86662" y="200922"/>
                  </a:lnTo>
                  <a:lnTo>
                    <a:pt x="76128" y="211029"/>
                  </a:lnTo>
                  <a:lnTo>
                    <a:pt x="67881" y="222661"/>
                  </a:lnTo>
                  <a:lnTo>
                    <a:pt x="61160" y="235310"/>
                  </a:lnTo>
                  <a:lnTo>
                    <a:pt x="55455" y="248636"/>
                  </a:lnTo>
                  <a:lnTo>
                    <a:pt x="50429" y="262415"/>
                  </a:lnTo>
                  <a:lnTo>
                    <a:pt x="45855" y="276494"/>
                  </a:lnTo>
                  <a:lnTo>
                    <a:pt x="41581" y="290774"/>
                  </a:lnTo>
                  <a:lnTo>
                    <a:pt x="38733" y="305189"/>
                  </a:lnTo>
                  <a:lnTo>
                    <a:pt x="36833" y="319692"/>
                  </a:lnTo>
                  <a:lnTo>
                    <a:pt x="44047" y="36338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766289" y="4248558"/>
              <a:ext cx="162582" cy="376298"/>
            </a:xfrm>
            <a:custGeom>
              <a:avLst/>
              <a:gdLst/>
              <a:ahLst/>
              <a:cxnLst/>
              <a:rect l="0" t="0" r="0" b="0"/>
              <a:pathLst>
                <a:path w="162582" h="376298">
                  <a:moveTo>
                    <a:pt x="152728" y="89996"/>
                  </a:moveTo>
                  <a:lnTo>
                    <a:pt x="137402" y="44017"/>
                  </a:lnTo>
                  <a:lnTo>
                    <a:pt x="132723" y="34873"/>
                  </a:lnTo>
                  <a:lnTo>
                    <a:pt x="127156" y="26331"/>
                  </a:lnTo>
                  <a:lnTo>
                    <a:pt x="120998" y="18188"/>
                  </a:lnTo>
                  <a:lnTo>
                    <a:pt x="113222" y="11537"/>
                  </a:lnTo>
                  <a:lnTo>
                    <a:pt x="104368" y="5879"/>
                  </a:lnTo>
                  <a:lnTo>
                    <a:pt x="94795" y="883"/>
                  </a:lnTo>
                  <a:lnTo>
                    <a:pt x="85965" y="0"/>
                  </a:lnTo>
                  <a:lnTo>
                    <a:pt x="77632" y="1858"/>
                  </a:lnTo>
                  <a:lnTo>
                    <a:pt x="69629" y="5544"/>
                  </a:lnTo>
                  <a:lnTo>
                    <a:pt x="60624" y="10448"/>
                  </a:lnTo>
                  <a:lnTo>
                    <a:pt x="50950" y="16165"/>
                  </a:lnTo>
                  <a:lnTo>
                    <a:pt x="40830" y="22423"/>
                  </a:lnTo>
                  <a:lnTo>
                    <a:pt x="31636" y="31488"/>
                  </a:lnTo>
                  <a:lnTo>
                    <a:pt x="23060" y="42427"/>
                  </a:lnTo>
                  <a:lnTo>
                    <a:pt x="14896" y="54613"/>
                  </a:lnTo>
                  <a:lnTo>
                    <a:pt x="9453" y="67631"/>
                  </a:lnTo>
                  <a:lnTo>
                    <a:pt x="5824" y="81204"/>
                  </a:lnTo>
                  <a:lnTo>
                    <a:pt x="3405" y="95146"/>
                  </a:lnTo>
                  <a:lnTo>
                    <a:pt x="1792" y="109335"/>
                  </a:lnTo>
                  <a:lnTo>
                    <a:pt x="717" y="123689"/>
                  </a:lnTo>
                  <a:lnTo>
                    <a:pt x="0" y="138152"/>
                  </a:lnTo>
                  <a:lnTo>
                    <a:pt x="1969" y="151464"/>
                  </a:lnTo>
                  <a:lnTo>
                    <a:pt x="5729" y="164010"/>
                  </a:lnTo>
                  <a:lnTo>
                    <a:pt x="10683" y="176044"/>
                  </a:lnTo>
                  <a:lnTo>
                    <a:pt x="17656" y="182843"/>
                  </a:lnTo>
                  <a:lnTo>
                    <a:pt x="25975" y="186152"/>
                  </a:lnTo>
                  <a:lnTo>
                    <a:pt x="35191" y="187135"/>
                  </a:lnTo>
                  <a:lnTo>
                    <a:pt x="45006" y="185343"/>
                  </a:lnTo>
                  <a:lnTo>
                    <a:pt x="55220" y="181702"/>
                  </a:lnTo>
                  <a:lnTo>
                    <a:pt x="65700" y="176827"/>
                  </a:lnTo>
                  <a:lnTo>
                    <a:pt x="75133" y="169907"/>
                  </a:lnTo>
                  <a:lnTo>
                    <a:pt x="83869" y="161623"/>
                  </a:lnTo>
                  <a:lnTo>
                    <a:pt x="92140" y="152429"/>
                  </a:lnTo>
                  <a:lnTo>
                    <a:pt x="100101" y="142630"/>
                  </a:lnTo>
                  <a:lnTo>
                    <a:pt x="107856" y="132426"/>
                  </a:lnTo>
                  <a:lnTo>
                    <a:pt x="115472" y="121954"/>
                  </a:lnTo>
                  <a:lnTo>
                    <a:pt x="121774" y="110078"/>
                  </a:lnTo>
                  <a:lnTo>
                    <a:pt x="127198" y="97267"/>
                  </a:lnTo>
                  <a:lnTo>
                    <a:pt x="132038" y="83832"/>
                  </a:lnTo>
                  <a:lnTo>
                    <a:pt x="137711" y="71205"/>
                  </a:lnTo>
                  <a:lnTo>
                    <a:pt x="143940" y="59116"/>
                  </a:lnTo>
                  <a:lnTo>
                    <a:pt x="150540" y="47386"/>
                  </a:lnTo>
                  <a:lnTo>
                    <a:pt x="154940" y="44460"/>
                  </a:lnTo>
                  <a:lnTo>
                    <a:pt x="157873" y="47404"/>
                  </a:lnTo>
                  <a:lnTo>
                    <a:pt x="159829" y="54261"/>
                  </a:lnTo>
                  <a:lnTo>
                    <a:pt x="161133" y="63726"/>
                  </a:lnTo>
                  <a:lnTo>
                    <a:pt x="162002" y="74930"/>
                  </a:lnTo>
                  <a:lnTo>
                    <a:pt x="162581" y="87293"/>
                  </a:lnTo>
                  <a:lnTo>
                    <a:pt x="161744" y="100429"/>
                  </a:lnTo>
                  <a:lnTo>
                    <a:pt x="159962" y="114081"/>
                  </a:lnTo>
                  <a:lnTo>
                    <a:pt x="157551" y="128076"/>
                  </a:lnTo>
                  <a:lnTo>
                    <a:pt x="155944" y="144747"/>
                  </a:lnTo>
                  <a:lnTo>
                    <a:pt x="154872" y="163202"/>
                  </a:lnTo>
                  <a:lnTo>
                    <a:pt x="154157" y="182846"/>
                  </a:lnTo>
                  <a:lnTo>
                    <a:pt x="152458" y="202060"/>
                  </a:lnTo>
                  <a:lnTo>
                    <a:pt x="150101" y="220987"/>
                  </a:lnTo>
                  <a:lnTo>
                    <a:pt x="147306" y="239723"/>
                  </a:lnTo>
                  <a:lnTo>
                    <a:pt x="145443" y="259554"/>
                  </a:lnTo>
                  <a:lnTo>
                    <a:pt x="144201" y="280115"/>
                  </a:lnTo>
                  <a:lnTo>
                    <a:pt x="141717" y="37629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568700" y="4162369"/>
              <a:ext cx="187197" cy="11013"/>
            </a:xfrm>
            <a:custGeom>
              <a:avLst/>
              <a:gdLst/>
              <a:ahLst/>
              <a:cxnLst/>
              <a:rect l="0" t="0" r="0" b="0"/>
              <a:pathLst>
                <a:path w="187197" h="11013">
                  <a:moveTo>
                    <a:pt x="0" y="11012"/>
                  </a:moveTo>
                  <a:lnTo>
                    <a:pt x="29228" y="5166"/>
                  </a:lnTo>
                  <a:lnTo>
                    <a:pt x="42732" y="3444"/>
                  </a:lnTo>
                  <a:lnTo>
                    <a:pt x="56628" y="2296"/>
                  </a:lnTo>
                  <a:lnTo>
                    <a:pt x="70787" y="1531"/>
                  </a:lnTo>
                  <a:lnTo>
                    <a:pt x="99569" y="681"/>
                  </a:lnTo>
                  <a:lnTo>
                    <a:pt x="187196"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546676" y="4239450"/>
              <a:ext cx="198209" cy="44048"/>
            </a:xfrm>
            <a:custGeom>
              <a:avLst/>
              <a:gdLst/>
              <a:ahLst/>
              <a:cxnLst/>
              <a:rect l="0" t="0" r="0" b="0"/>
              <a:pathLst>
                <a:path w="198209" h="44048">
                  <a:moveTo>
                    <a:pt x="0" y="44047"/>
                  </a:moveTo>
                  <a:lnTo>
                    <a:pt x="17537" y="32355"/>
                  </a:lnTo>
                  <a:lnTo>
                    <a:pt x="27598" y="28911"/>
                  </a:lnTo>
                  <a:lnTo>
                    <a:pt x="39198" y="26615"/>
                  </a:lnTo>
                  <a:lnTo>
                    <a:pt x="51826" y="25085"/>
                  </a:lnTo>
                  <a:lnTo>
                    <a:pt x="63915" y="22841"/>
                  </a:lnTo>
                  <a:lnTo>
                    <a:pt x="75645" y="20121"/>
                  </a:lnTo>
                  <a:lnTo>
                    <a:pt x="87135" y="17085"/>
                  </a:lnTo>
                  <a:lnTo>
                    <a:pt x="99690" y="15061"/>
                  </a:lnTo>
                  <a:lnTo>
                    <a:pt x="112953" y="13711"/>
                  </a:lnTo>
                  <a:lnTo>
                    <a:pt x="126690" y="12811"/>
                  </a:lnTo>
                  <a:lnTo>
                    <a:pt x="140741" y="10988"/>
                  </a:lnTo>
                  <a:lnTo>
                    <a:pt x="155003" y="8549"/>
                  </a:lnTo>
                  <a:lnTo>
                    <a:pt x="19820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 name="Group 70"/>
          <p:cNvGrpSpPr/>
          <p:nvPr/>
        </p:nvGrpSpPr>
        <p:grpSpPr>
          <a:xfrm>
            <a:off x="4163324" y="3869933"/>
            <a:ext cx="1002053" cy="512669"/>
            <a:chOff x="4163324" y="3869933"/>
            <a:chExt cx="1002053" cy="512669"/>
          </a:xfrm>
        </p:grpSpPr>
        <p:sp>
          <p:nvSpPr>
            <p:cNvPr id="67" name="Freeform 66"/>
            <p:cNvSpPr/>
            <p:nvPr/>
          </p:nvSpPr>
          <p:spPr>
            <a:xfrm>
              <a:off x="4163324" y="3909104"/>
              <a:ext cx="17357" cy="473498"/>
            </a:xfrm>
            <a:custGeom>
              <a:avLst/>
              <a:gdLst/>
              <a:ahLst/>
              <a:cxnLst/>
              <a:rect l="0" t="0" r="0" b="0"/>
              <a:pathLst>
                <a:path w="17357" h="473498">
                  <a:moveTo>
                    <a:pt x="11011" y="0"/>
                  </a:moveTo>
                  <a:lnTo>
                    <a:pt x="11011" y="23382"/>
                  </a:lnTo>
                  <a:lnTo>
                    <a:pt x="12235" y="37611"/>
                  </a:lnTo>
                  <a:lnTo>
                    <a:pt x="14274" y="54438"/>
                  </a:lnTo>
                  <a:lnTo>
                    <a:pt x="16857" y="72997"/>
                  </a:lnTo>
                  <a:lnTo>
                    <a:pt x="17356" y="90264"/>
                  </a:lnTo>
                  <a:lnTo>
                    <a:pt x="16465" y="106669"/>
                  </a:lnTo>
                  <a:lnTo>
                    <a:pt x="14647" y="122500"/>
                  </a:lnTo>
                  <a:lnTo>
                    <a:pt x="13435" y="139171"/>
                  </a:lnTo>
                  <a:lnTo>
                    <a:pt x="12627" y="156403"/>
                  </a:lnTo>
                  <a:lnTo>
                    <a:pt x="11730" y="191863"/>
                  </a:lnTo>
                  <a:lnTo>
                    <a:pt x="11331" y="228015"/>
                  </a:lnTo>
                  <a:lnTo>
                    <a:pt x="10001" y="246220"/>
                  </a:lnTo>
                  <a:lnTo>
                    <a:pt x="7891" y="264474"/>
                  </a:lnTo>
                  <a:lnTo>
                    <a:pt x="5261" y="282761"/>
                  </a:lnTo>
                  <a:lnTo>
                    <a:pt x="3507" y="299846"/>
                  </a:lnTo>
                  <a:lnTo>
                    <a:pt x="2338" y="316131"/>
                  </a:lnTo>
                  <a:lnTo>
                    <a:pt x="1558" y="331881"/>
                  </a:lnTo>
                  <a:lnTo>
                    <a:pt x="693" y="362432"/>
                  </a:lnTo>
                  <a:lnTo>
                    <a:pt x="0" y="47349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4317486" y="3869933"/>
              <a:ext cx="237583" cy="416036"/>
            </a:xfrm>
            <a:custGeom>
              <a:avLst/>
              <a:gdLst/>
              <a:ahLst/>
              <a:cxnLst/>
              <a:rect l="0" t="0" r="0" b="0"/>
              <a:pathLst>
                <a:path w="237583" h="416036">
                  <a:moveTo>
                    <a:pt x="0" y="61194"/>
                  </a:moveTo>
                  <a:lnTo>
                    <a:pt x="5845" y="37811"/>
                  </a:lnTo>
                  <a:lnTo>
                    <a:pt x="11238" y="28476"/>
                  </a:lnTo>
                  <a:lnTo>
                    <a:pt x="18503" y="19806"/>
                  </a:lnTo>
                  <a:lnTo>
                    <a:pt x="27018" y="11579"/>
                  </a:lnTo>
                  <a:lnTo>
                    <a:pt x="37588" y="6094"/>
                  </a:lnTo>
                  <a:lnTo>
                    <a:pt x="49529" y="2437"/>
                  </a:lnTo>
                  <a:lnTo>
                    <a:pt x="62383" y="0"/>
                  </a:lnTo>
                  <a:lnTo>
                    <a:pt x="74623" y="822"/>
                  </a:lnTo>
                  <a:lnTo>
                    <a:pt x="86454" y="3816"/>
                  </a:lnTo>
                  <a:lnTo>
                    <a:pt x="98012" y="8260"/>
                  </a:lnTo>
                  <a:lnTo>
                    <a:pt x="106940" y="14893"/>
                  </a:lnTo>
                  <a:lnTo>
                    <a:pt x="114116" y="22985"/>
                  </a:lnTo>
                  <a:lnTo>
                    <a:pt x="120124" y="32051"/>
                  </a:lnTo>
                  <a:lnTo>
                    <a:pt x="122905" y="42989"/>
                  </a:lnTo>
                  <a:lnTo>
                    <a:pt x="123536" y="55175"/>
                  </a:lnTo>
                  <a:lnTo>
                    <a:pt x="122733" y="68192"/>
                  </a:lnTo>
                  <a:lnTo>
                    <a:pt x="120974" y="80542"/>
                  </a:lnTo>
                  <a:lnTo>
                    <a:pt x="118578" y="92445"/>
                  </a:lnTo>
                  <a:lnTo>
                    <a:pt x="115757" y="104051"/>
                  </a:lnTo>
                  <a:lnTo>
                    <a:pt x="111430" y="115459"/>
                  </a:lnTo>
                  <a:lnTo>
                    <a:pt x="106097" y="126735"/>
                  </a:lnTo>
                  <a:lnTo>
                    <a:pt x="100096" y="137923"/>
                  </a:lnTo>
                  <a:lnTo>
                    <a:pt x="93648" y="147828"/>
                  </a:lnTo>
                  <a:lnTo>
                    <a:pt x="86902" y="156879"/>
                  </a:lnTo>
                  <a:lnTo>
                    <a:pt x="79957" y="165360"/>
                  </a:lnTo>
                  <a:lnTo>
                    <a:pt x="77775" y="168567"/>
                  </a:lnTo>
                  <a:lnTo>
                    <a:pt x="78767" y="168257"/>
                  </a:lnTo>
                  <a:lnTo>
                    <a:pt x="81876" y="165604"/>
                  </a:lnTo>
                  <a:lnTo>
                    <a:pt x="90065" y="163835"/>
                  </a:lnTo>
                  <a:lnTo>
                    <a:pt x="101643" y="162656"/>
                  </a:lnTo>
                  <a:lnTo>
                    <a:pt x="115479" y="161870"/>
                  </a:lnTo>
                  <a:lnTo>
                    <a:pt x="129596" y="163793"/>
                  </a:lnTo>
                  <a:lnTo>
                    <a:pt x="143902" y="167522"/>
                  </a:lnTo>
                  <a:lnTo>
                    <a:pt x="158334" y="172455"/>
                  </a:lnTo>
                  <a:lnTo>
                    <a:pt x="171625" y="179414"/>
                  </a:lnTo>
                  <a:lnTo>
                    <a:pt x="184157" y="187724"/>
                  </a:lnTo>
                  <a:lnTo>
                    <a:pt x="196181" y="196935"/>
                  </a:lnTo>
                  <a:lnTo>
                    <a:pt x="206645" y="207969"/>
                  </a:lnTo>
                  <a:lnTo>
                    <a:pt x="216068" y="220219"/>
                  </a:lnTo>
                  <a:lnTo>
                    <a:pt x="224796" y="233280"/>
                  </a:lnTo>
                  <a:lnTo>
                    <a:pt x="230616" y="246881"/>
                  </a:lnTo>
                  <a:lnTo>
                    <a:pt x="234495" y="260843"/>
                  </a:lnTo>
                  <a:lnTo>
                    <a:pt x="237082" y="275045"/>
                  </a:lnTo>
                  <a:lnTo>
                    <a:pt x="237582" y="289407"/>
                  </a:lnTo>
                  <a:lnTo>
                    <a:pt x="236692" y="303875"/>
                  </a:lnTo>
                  <a:lnTo>
                    <a:pt x="234876" y="318415"/>
                  </a:lnTo>
                  <a:lnTo>
                    <a:pt x="229994" y="331779"/>
                  </a:lnTo>
                  <a:lnTo>
                    <a:pt x="223069" y="344358"/>
                  </a:lnTo>
                  <a:lnTo>
                    <a:pt x="214782" y="356416"/>
                  </a:lnTo>
                  <a:lnTo>
                    <a:pt x="205587" y="368124"/>
                  </a:lnTo>
                  <a:lnTo>
                    <a:pt x="195786" y="379600"/>
                  </a:lnTo>
                  <a:lnTo>
                    <a:pt x="185582" y="390921"/>
                  </a:lnTo>
                  <a:lnTo>
                    <a:pt x="173885" y="399692"/>
                  </a:lnTo>
                  <a:lnTo>
                    <a:pt x="161193" y="406763"/>
                  </a:lnTo>
                  <a:lnTo>
                    <a:pt x="147838" y="412700"/>
                  </a:lnTo>
                  <a:lnTo>
                    <a:pt x="135264" y="415435"/>
                  </a:lnTo>
                  <a:lnTo>
                    <a:pt x="123210" y="416035"/>
                  </a:lnTo>
                  <a:lnTo>
                    <a:pt x="111504" y="415211"/>
                  </a:lnTo>
                  <a:lnTo>
                    <a:pt x="100030" y="412215"/>
                  </a:lnTo>
                  <a:lnTo>
                    <a:pt x="88710" y="407770"/>
                  </a:lnTo>
                  <a:lnTo>
                    <a:pt x="55057" y="3915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729264" y="4049097"/>
              <a:ext cx="116778" cy="116267"/>
            </a:xfrm>
            <a:custGeom>
              <a:avLst/>
              <a:gdLst/>
              <a:ahLst/>
              <a:cxnLst/>
              <a:rect l="0" t="0" r="0" b="0"/>
              <a:pathLst>
                <a:path w="116778" h="116267">
                  <a:moveTo>
                    <a:pt x="72730" y="14168"/>
                  </a:moveTo>
                  <a:lnTo>
                    <a:pt x="61039" y="2477"/>
                  </a:lnTo>
                  <a:lnTo>
                    <a:pt x="53925" y="256"/>
                  </a:lnTo>
                  <a:lnTo>
                    <a:pt x="45511" y="0"/>
                  </a:lnTo>
                  <a:lnTo>
                    <a:pt x="36231" y="1053"/>
                  </a:lnTo>
                  <a:lnTo>
                    <a:pt x="27598" y="5424"/>
                  </a:lnTo>
                  <a:lnTo>
                    <a:pt x="19396" y="12010"/>
                  </a:lnTo>
                  <a:lnTo>
                    <a:pt x="11480" y="20070"/>
                  </a:lnTo>
                  <a:lnTo>
                    <a:pt x="6203" y="30338"/>
                  </a:lnTo>
                  <a:lnTo>
                    <a:pt x="2685" y="42078"/>
                  </a:lnTo>
                  <a:lnTo>
                    <a:pt x="340" y="54798"/>
                  </a:lnTo>
                  <a:lnTo>
                    <a:pt x="0" y="68172"/>
                  </a:lnTo>
                  <a:lnTo>
                    <a:pt x="997" y="81982"/>
                  </a:lnTo>
                  <a:lnTo>
                    <a:pt x="2885" y="96083"/>
                  </a:lnTo>
                  <a:lnTo>
                    <a:pt x="10261" y="105483"/>
                  </a:lnTo>
                  <a:lnTo>
                    <a:pt x="21296" y="111750"/>
                  </a:lnTo>
                  <a:lnTo>
                    <a:pt x="34770" y="115929"/>
                  </a:lnTo>
                  <a:lnTo>
                    <a:pt x="48647" y="116266"/>
                  </a:lnTo>
                  <a:lnTo>
                    <a:pt x="62792" y="114045"/>
                  </a:lnTo>
                  <a:lnTo>
                    <a:pt x="116777" y="8023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923121" y="3975173"/>
              <a:ext cx="242256" cy="165174"/>
            </a:xfrm>
            <a:custGeom>
              <a:avLst/>
              <a:gdLst/>
              <a:ahLst/>
              <a:cxnLst/>
              <a:rect l="0" t="0" r="0" b="0"/>
              <a:pathLst>
                <a:path w="242256" h="165174">
                  <a:moveTo>
                    <a:pt x="0" y="0"/>
                  </a:moveTo>
                  <a:lnTo>
                    <a:pt x="0" y="123577"/>
                  </a:lnTo>
                  <a:lnTo>
                    <a:pt x="1224" y="130102"/>
                  </a:lnTo>
                  <a:lnTo>
                    <a:pt x="3263" y="130781"/>
                  </a:lnTo>
                  <a:lnTo>
                    <a:pt x="5846" y="127563"/>
                  </a:lnTo>
                  <a:lnTo>
                    <a:pt x="7568" y="119300"/>
                  </a:lnTo>
                  <a:lnTo>
                    <a:pt x="8716" y="107674"/>
                  </a:lnTo>
                  <a:lnTo>
                    <a:pt x="9482" y="93806"/>
                  </a:lnTo>
                  <a:lnTo>
                    <a:pt x="12439" y="79666"/>
                  </a:lnTo>
                  <a:lnTo>
                    <a:pt x="16858" y="65346"/>
                  </a:lnTo>
                  <a:lnTo>
                    <a:pt x="22250" y="50905"/>
                  </a:lnTo>
                  <a:lnTo>
                    <a:pt x="29516" y="38831"/>
                  </a:lnTo>
                  <a:lnTo>
                    <a:pt x="38030" y="28334"/>
                  </a:lnTo>
                  <a:lnTo>
                    <a:pt x="47377" y="18890"/>
                  </a:lnTo>
                  <a:lnTo>
                    <a:pt x="58502" y="15040"/>
                  </a:lnTo>
                  <a:lnTo>
                    <a:pt x="70812" y="14921"/>
                  </a:lnTo>
                  <a:lnTo>
                    <a:pt x="83914" y="17288"/>
                  </a:lnTo>
                  <a:lnTo>
                    <a:pt x="95095" y="22537"/>
                  </a:lnTo>
                  <a:lnTo>
                    <a:pt x="104996" y="29707"/>
                  </a:lnTo>
                  <a:lnTo>
                    <a:pt x="114044" y="38157"/>
                  </a:lnTo>
                  <a:lnTo>
                    <a:pt x="120076" y="49908"/>
                  </a:lnTo>
                  <a:lnTo>
                    <a:pt x="124097" y="63860"/>
                  </a:lnTo>
                  <a:lnTo>
                    <a:pt x="126778" y="79278"/>
                  </a:lnTo>
                  <a:lnTo>
                    <a:pt x="131012" y="85887"/>
                  </a:lnTo>
                  <a:lnTo>
                    <a:pt x="136282" y="86622"/>
                  </a:lnTo>
                  <a:lnTo>
                    <a:pt x="142242" y="83442"/>
                  </a:lnTo>
                  <a:lnTo>
                    <a:pt x="148662" y="77651"/>
                  </a:lnTo>
                  <a:lnTo>
                    <a:pt x="155390" y="70120"/>
                  </a:lnTo>
                  <a:lnTo>
                    <a:pt x="162322" y="61429"/>
                  </a:lnTo>
                  <a:lnTo>
                    <a:pt x="170614" y="51964"/>
                  </a:lnTo>
                  <a:lnTo>
                    <a:pt x="179812" y="41984"/>
                  </a:lnTo>
                  <a:lnTo>
                    <a:pt x="189614" y="31660"/>
                  </a:lnTo>
                  <a:lnTo>
                    <a:pt x="199820" y="27224"/>
                  </a:lnTo>
                  <a:lnTo>
                    <a:pt x="210295" y="26714"/>
                  </a:lnTo>
                  <a:lnTo>
                    <a:pt x="220948" y="28821"/>
                  </a:lnTo>
                  <a:lnTo>
                    <a:pt x="228051" y="35119"/>
                  </a:lnTo>
                  <a:lnTo>
                    <a:pt x="232785" y="44213"/>
                  </a:lnTo>
                  <a:lnTo>
                    <a:pt x="235942" y="55169"/>
                  </a:lnTo>
                  <a:lnTo>
                    <a:pt x="238046" y="68591"/>
                  </a:lnTo>
                  <a:lnTo>
                    <a:pt x="239449" y="83656"/>
                  </a:lnTo>
                  <a:lnTo>
                    <a:pt x="242255" y="16517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Group 3"/>
          <p:cNvGrpSpPr/>
          <p:nvPr/>
        </p:nvGrpSpPr>
        <p:grpSpPr>
          <a:xfrm>
            <a:off x="3414538" y="1211271"/>
            <a:ext cx="2213324" cy="3395243"/>
            <a:chOff x="3414538" y="1211271"/>
            <a:chExt cx="2213324" cy="3395243"/>
          </a:xfrm>
        </p:grpSpPr>
        <p:sp>
          <p:nvSpPr>
            <p:cNvPr id="2" name="Freeform 1"/>
            <p:cNvSpPr/>
            <p:nvPr/>
          </p:nvSpPr>
          <p:spPr>
            <a:xfrm>
              <a:off x="3463750" y="1233294"/>
              <a:ext cx="2098043" cy="3373220"/>
            </a:xfrm>
            <a:custGeom>
              <a:avLst/>
              <a:gdLst/>
              <a:ahLst/>
              <a:cxnLst/>
              <a:rect l="0" t="0" r="0" b="0"/>
              <a:pathLst>
                <a:path w="2098043" h="3373220">
                  <a:moveTo>
                    <a:pt x="5845" y="0"/>
                  </a:moveTo>
                  <a:lnTo>
                    <a:pt x="0" y="29229"/>
                  </a:lnTo>
                  <a:lnTo>
                    <a:pt x="4230" y="123526"/>
                  </a:lnTo>
                  <a:lnTo>
                    <a:pt x="5526" y="215540"/>
                  </a:lnTo>
                  <a:lnTo>
                    <a:pt x="5843" y="552965"/>
                  </a:lnTo>
                  <a:lnTo>
                    <a:pt x="14561" y="719329"/>
                  </a:lnTo>
                  <a:lnTo>
                    <a:pt x="16177" y="830190"/>
                  </a:lnTo>
                  <a:lnTo>
                    <a:pt x="16723" y="982379"/>
                  </a:lnTo>
                  <a:lnTo>
                    <a:pt x="20060" y="1063048"/>
                  </a:lnTo>
                  <a:lnTo>
                    <a:pt x="24398" y="1147842"/>
                  </a:lnTo>
                  <a:lnTo>
                    <a:pt x="26326" y="1234468"/>
                  </a:lnTo>
                  <a:lnTo>
                    <a:pt x="27828" y="1628665"/>
                  </a:lnTo>
                  <a:lnTo>
                    <a:pt x="31114" y="1717339"/>
                  </a:lnTo>
                  <a:lnTo>
                    <a:pt x="35428" y="1805690"/>
                  </a:lnTo>
                  <a:lnTo>
                    <a:pt x="37346" y="1893897"/>
                  </a:lnTo>
                  <a:lnTo>
                    <a:pt x="34936" y="1978778"/>
                  </a:lnTo>
                  <a:lnTo>
                    <a:pt x="33457" y="2061364"/>
                  </a:lnTo>
                  <a:lnTo>
                    <a:pt x="43935" y="2182301"/>
                  </a:lnTo>
                  <a:lnTo>
                    <a:pt x="47244" y="2258673"/>
                  </a:lnTo>
                  <a:lnTo>
                    <a:pt x="45452" y="2333399"/>
                  </a:lnTo>
                  <a:lnTo>
                    <a:pt x="43025" y="2407394"/>
                  </a:lnTo>
                  <a:lnTo>
                    <a:pt x="46024" y="2481064"/>
                  </a:lnTo>
                  <a:lnTo>
                    <a:pt x="42900" y="2579635"/>
                  </a:lnTo>
                  <a:lnTo>
                    <a:pt x="40071" y="2676678"/>
                  </a:lnTo>
                  <a:lnTo>
                    <a:pt x="45079" y="2763480"/>
                  </a:lnTo>
                  <a:lnTo>
                    <a:pt x="48941" y="2868316"/>
                  </a:lnTo>
                  <a:lnTo>
                    <a:pt x="49855" y="3049980"/>
                  </a:lnTo>
                  <a:lnTo>
                    <a:pt x="59369" y="3161150"/>
                  </a:lnTo>
                  <a:lnTo>
                    <a:pt x="60769" y="3251832"/>
                  </a:lnTo>
                  <a:lnTo>
                    <a:pt x="60891" y="3349633"/>
                  </a:lnTo>
                  <a:lnTo>
                    <a:pt x="65789" y="3359938"/>
                  </a:lnTo>
                  <a:lnTo>
                    <a:pt x="73949" y="3366809"/>
                  </a:lnTo>
                  <a:lnTo>
                    <a:pt x="84283" y="3371389"/>
                  </a:lnTo>
                  <a:lnTo>
                    <a:pt x="94842" y="3373219"/>
                  </a:lnTo>
                  <a:lnTo>
                    <a:pt x="116363" y="3371990"/>
                  </a:lnTo>
                  <a:lnTo>
                    <a:pt x="168878" y="3362455"/>
                  </a:lnTo>
                  <a:lnTo>
                    <a:pt x="229642" y="3356040"/>
                  </a:lnTo>
                  <a:lnTo>
                    <a:pt x="294346" y="3343353"/>
                  </a:lnTo>
                  <a:lnTo>
                    <a:pt x="349134" y="3330289"/>
                  </a:lnTo>
                  <a:lnTo>
                    <a:pt x="407320" y="3326913"/>
                  </a:lnTo>
                  <a:lnTo>
                    <a:pt x="453858" y="3326123"/>
                  </a:lnTo>
                  <a:lnTo>
                    <a:pt x="504826" y="3319833"/>
                  </a:lnTo>
                  <a:lnTo>
                    <a:pt x="566557" y="3316067"/>
                  </a:lnTo>
                  <a:lnTo>
                    <a:pt x="639090" y="3314950"/>
                  </a:lnTo>
                  <a:lnTo>
                    <a:pt x="1252280" y="3314480"/>
                  </a:lnTo>
                  <a:lnTo>
                    <a:pt x="1327030" y="3305764"/>
                  </a:lnTo>
                  <a:lnTo>
                    <a:pt x="1385921" y="3303922"/>
                  </a:lnTo>
                  <a:lnTo>
                    <a:pt x="1459366" y="3312244"/>
                  </a:lnTo>
                  <a:lnTo>
                    <a:pt x="1509942" y="3317080"/>
                  </a:lnTo>
                  <a:lnTo>
                    <a:pt x="1571420" y="3322999"/>
                  </a:lnTo>
                  <a:lnTo>
                    <a:pt x="1632867" y="3324753"/>
                  </a:lnTo>
                  <a:lnTo>
                    <a:pt x="1898278" y="3325490"/>
                  </a:lnTo>
                  <a:lnTo>
                    <a:pt x="1961201" y="3319147"/>
                  </a:lnTo>
                  <a:lnTo>
                    <a:pt x="2020757" y="3323876"/>
                  </a:lnTo>
                  <a:lnTo>
                    <a:pt x="2098042" y="33254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reeform 2"/>
            <p:cNvSpPr/>
            <p:nvPr/>
          </p:nvSpPr>
          <p:spPr>
            <a:xfrm>
              <a:off x="3414538" y="1211271"/>
              <a:ext cx="2213324" cy="3336504"/>
            </a:xfrm>
            <a:custGeom>
              <a:avLst/>
              <a:gdLst/>
              <a:ahLst/>
              <a:cxnLst/>
              <a:rect l="0" t="0" r="0" b="0"/>
              <a:pathLst>
                <a:path w="2213324" h="3336504">
                  <a:moveTo>
                    <a:pt x="0" y="0"/>
                  </a:moveTo>
                  <a:lnTo>
                    <a:pt x="57759" y="98466"/>
                  </a:lnTo>
                  <a:lnTo>
                    <a:pt x="73259" y="130726"/>
                  </a:lnTo>
                  <a:lnTo>
                    <a:pt x="99799" y="173958"/>
                  </a:lnTo>
                  <a:lnTo>
                    <a:pt x="124596" y="219571"/>
                  </a:lnTo>
                  <a:lnTo>
                    <a:pt x="148664" y="260820"/>
                  </a:lnTo>
                  <a:lnTo>
                    <a:pt x="173603" y="307641"/>
                  </a:lnTo>
                  <a:lnTo>
                    <a:pt x="238612" y="396852"/>
                  </a:lnTo>
                  <a:lnTo>
                    <a:pt x="297313" y="487789"/>
                  </a:lnTo>
                  <a:lnTo>
                    <a:pt x="348699" y="581630"/>
                  </a:lnTo>
                  <a:lnTo>
                    <a:pt x="417759" y="685222"/>
                  </a:lnTo>
                  <a:lnTo>
                    <a:pt x="487132" y="800271"/>
                  </a:lnTo>
                  <a:lnTo>
                    <a:pt x="548220" y="906217"/>
                  </a:lnTo>
                  <a:lnTo>
                    <a:pt x="611308" y="1022127"/>
                  </a:lnTo>
                  <a:lnTo>
                    <a:pt x="672203" y="1121191"/>
                  </a:lnTo>
                  <a:lnTo>
                    <a:pt x="728337" y="1220291"/>
                  </a:lnTo>
                  <a:lnTo>
                    <a:pt x="787125" y="1319395"/>
                  </a:lnTo>
                  <a:lnTo>
                    <a:pt x="848356" y="1412653"/>
                  </a:lnTo>
                  <a:lnTo>
                    <a:pt x="917430" y="1515896"/>
                  </a:lnTo>
                  <a:lnTo>
                    <a:pt x="980334" y="1604015"/>
                  </a:lnTo>
                  <a:lnTo>
                    <a:pt x="1046125" y="1699678"/>
                  </a:lnTo>
                  <a:lnTo>
                    <a:pt x="1110946" y="1792135"/>
                  </a:lnTo>
                  <a:lnTo>
                    <a:pt x="1167022" y="1890495"/>
                  </a:lnTo>
                  <a:lnTo>
                    <a:pt x="1223393" y="1988310"/>
                  </a:lnTo>
                  <a:lnTo>
                    <a:pt x="1300938" y="2106836"/>
                  </a:lnTo>
                  <a:lnTo>
                    <a:pt x="1365322" y="2208427"/>
                  </a:lnTo>
                  <a:lnTo>
                    <a:pt x="1428985" y="2293381"/>
                  </a:lnTo>
                  <a:lnTo>
                    <a:pt x="1469100" y="2355416"/>
                  </a:lnTo>
                  <a:lnTo>
                    <a:pt x="1537481" y="2444526"/>
                  </a:lnTo>
                  <a:lnTo>
                    <a:pt x="1599299" y="2520422"/>
                  </a:lnTo>
                  <a:lnTo>
                    <a:pt x="1666389" y="2608819"/>
                  </a:lnTo>
                  <a:lnTo>
                    <a:pt x="1732485" y="2690575"/>
                  </a:lnTo>
                  <a:lnTo>
                    <a:pt x="1819082" y="2803279"/>
                  </a:lnTo>
                  <a:lnTo>
                    <a:pt x="1860273" y="2856938"/>
                  </a:lnTo>
                  <a:lnTo>
                    <a:pt x="1882775" y="2890980"/>
                  </a:lnTo>
                  <a:lnTo>
                    <a:pt x="1949041" y="2975572"/>
                  </a:lnTo>
                  <a:lnTo>
                    <a:pt x="2015342" y="3060086"/>
                  </a:lnTo>
                  <a:lnTo>
                    <a:pt x="2077380" y="3132906"/>
                  </a:lnTo>
                  <a:lnTo>
                    <a:pt x="2099497" y="3161984"/>
                  </a:lnTo>
                  <a:lnTo>
                    <a:pt x="2134099" y="3220688"/>
                  </a:lnTo>
                  <a:lnTo>
                    <a:pt x="2176752" y="3272431"/>
                  </a:lnTo>
                  <a:lnTo>
                    <a:pt x="2213323" y="333650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Group 9"/>
          <p:cNvGrpSpPr/>
          <p:nvPr/>
        </p:nvGrpSpPr>
        <p:grpSpPr>
          <a:xfrm>
            <a:off x="2359784" y="2653786"/>
            <a:ext cx="680362" cy="561590"/>
            <a:chOff x="2359784" y="2653786"/>
            <a:chExt cx="680362" cy="561590"/>
          </a:xfrm>
        </p:grpSpPr>
        <p:sp>
          <p:nvSpPr>
            <p:cNvPr id="5" name="Freeform 4"/>
            <p:cNvSpPr/>
            <p:nvPr/>
          </p:nvSpPr>
          <p:spPr>
            <a:xfrm>
              <a:off x="2359784" y="2708843"/>
              <a:ext cx="19668" cy="506533"/>
            </a:xfrm>
            <a:custGeom>
              <a:avLst/>
              <a:gdLst/>
              <a:ahLst/>
              <a:cxnLst/>
              <a:rect l="0" t="0" r="0" b="0"/>
              <a:pathLst>
                <a:path w="19668" h="506533">
                  <a:moveTo>
                    <a:pt x="19667" y="0"/>
                  </a:moveTo>
                  <a:lnTo>
                    <a:pt x="19667" y="217138"/>
                  </a:lnTo>
                  <a:lnTo>
                    <a:pt x="18443" y="235299"/>
                  </a:lnTo>
                  <a:lnTo>
                    <a:pt x="16404" y="253523"/>
                  </a:lnTo>
                  <a:lnTo>
                    <a:pt x="13821" y="271790"/>
                  </a:lnTo>
                  <a:lnTo>
                    <a:pt x="12099" y="288862"/>
                  </a:lnTo>
                  <a:lnTo>
                    <a:pt x="10951" y="305138"/>
                  </a:lnTo>
                  <a:lnTo>
                    <a:pt x="10186" y="320882"/>
                  </a:lnTo>
                  <a:lnTo>
                    <a:pt x="9336" y="351426"/>
                  </a:lnTo>
                  <a:lnTo>
                    <a:pt x="9109" y="366423"/>
                  </a:lnTo>
                  <a:lnTo>
                    <a:pt x="7734" y="381315"/>
                  </a:lnTo>
                  <a:lnTo>
                    <a:pt x="5594" y="396137"/>
                  </a:lnTo>
                  <a:lnTo>
                    <a:pt x="2944" y="410912"/>
                  </a:lnTo>
                  <a:lnTo>
                    <a:pt x="1177" y="425657"/>
                  </a:lnTo>
                  <a:lnTo>
                    <a:pt x="0" y="440380"/>
                  </a:lnTo>
                  <a:lnTo>
                    <a:pt x="8655" y="50653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522601" y="2653786"/>
              <a:ext cx="55059" cy="528556"/>
            </a:xfrm>
            <a:custGeom>
              <a:avLst/>
              <a:gdLst/>
              <a:ahLst/>
              <a:cxnLst/>
              <a:rect l="0" t="0" r="0" b="0"/>
              <a:pathLst>
                <a:path w="55059" h="528556">
                  <a:moveTo>
                    <a:pt x="0" y="0"/>
                  </a:moveTo>
                  <a:lnTo>
                    <a:pt x="5846" y="17537"/>
                  </a:lnTo>
                  <a:lnTo>
                    <a:pt x="8791" y="30044"/>
                  </a:lnTo>
                  <a:lnTo>
                    <a:pt x="11978" y="45723"/>
                  </a:lnTo>
                  <a:lnTo>
                    <a:pt x="15327" y="63516"/>
                  </a:lnTo>
                  <a:lnTo>
                    <a:pt x="17559" y="80273"/>
                  </a:lnTo>
                  <a:lnTo>
                    <a:pt x="19047" y="96338"/>
                  </a:lnTo>
                  <a:lnTo>
                    <a:pt x="20039" y="111942"/>
                  </a:lnTo>
                  <a:lnTo>
                    <a:pt x="21924" y="127239"/>
                  </a:lnTo>
                  <a:lnTo>
                    <a:pt x="24404" y="142330"/>
                  </a:lnTo>
                  <a:lnTo>
                    <a:pt x="27281" y="157286"/>
                  </a:lnTo>
                  <a:lnTo>
                    <a:pt x="29199" y="172150"/>
                  </a:lnTo>
                  <a:lnTo>
                    <a:pt x="30478" y="186953"/>
                  </a:lnTo>
                  <a:lnTo>
                    <a:pt x="31330" y="201717"/>
                  </a:lnTo>
                  <a:lnTo>
                    <a:pt x="32277" y="231171"/>
                  </a:lnTo>
                  <a:lnTo>
                    <a:pt x="32530" y="245877"/>
                  </a:lnTo>
                  <a:lnTo>
                    <a:pt x="33922" y="260575"/>
                  </a:lnTo>
                  <a:lnTo>
                    <a:pt x="36073" y="275267"/>
                  </a:lnTo>
                  <a:lnTo>
                    <a:pt x="38731" y="289957"/>
                  </a:lnTo>
                  <a:lnTo>
                    <a:pt x="48317" y="351550"/>
                  </a:lnTo>
                  <a:lnTo>
                    <a:pt x="50564" y="373846"/>
                  </a:lnTo>
                  <a:lnTo>
                    <a:pt x="52062" y="396051"/>
                  </a:lnTo>
                  <a:lnTo>
                    <a:pt x="53727" y="437853"/>
                  </a:lnTo>
                  <a:lnTo>
                    <a:pt x="55058" y="52855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786879" y="2940086"/>
              <a:ext cx="11012" cy="187198"/>
            </a:xfrm>
            <a:custGeom>
              <a:avLst/>
              <a:gdLst/>
              <a:ahLst/>
              <a:cxnLst/>
              <a:rect l="0" t="0" r="0" b="0"/>
              <a:pathLst>
                <a:path w="11012" h="187198">
                  <a:moveTo>
                    <a:pt x="0" y="0"/>
                  </a:moveTo>
                  <a:lnTo>
                    <a:pt x="5845" y="35074"/>
                  </a:lnTo>
                  <a:lnTo>
                    <a:pt x="7567" y="51524"/>
                  </a:lnTo>
                  <a:lnTo>
                    <a:pt x="8715" y="68607"/>
                  </a:lnTo>
                  <a:lnTo>
                    <a:pt x="9991" y="102679"/>
                  </a:lnTo>
                  <a:lnTo>
                    <a:pt x="11011" y="18719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896994" y="2907052"/>
              <a:ext cx="143152" cy="264278"/>
            </a:xfrm>
            <a:custGeom>
              <a:avLst/>
              <a:gdLst/>
              <a:ahLst/>
              <a:cxnLst/>
              <a:rect l="0" t="0" r="0" b="0"/>
              <a:pathLst>
                <a:path w="143152" h="264278">
                  <a:moveTo>
                    <a:pt x="0" y="0"/>
                  </a:moveTo>
                  <a:lnTo>
                    <a:pt x="5846" y="17537"/>
                  </a:lnTo>
                  <a:lnTo>
                    <a:pt x="7568" y="30044"/>
                  </a:lnTo>
                  <a:lnTo>
                    <a:pt x="8716" y="45723"/>
                  </a:lnTo>
                  <a:lnTo>
                    <a:pt x="9481" y="63516"/>
                  </a:lnTo>
                  <a:lnTo>
                    <a:pt x="10332" y="102863"/>
                  </a:lnTo>
                  <a:lnTo>
                    <a:pt x="10878" y="182093"/>
                  </a:lnTo>
                  <a:lnTo>
                    <a:pt x="13369" y="188688"/>
                  </a:lnTo>
                  <a:lnTo>
                    <a:pt x="17478" y="186967"/>
                  </a:lnTo>
                  <a:lnTo>
                    <a:pt x="22664" y="179703"/>
                  </a:lnTo>
                  <a:lnTo>
                    <a:pt x="26121" y="167518"/>
                  </a:lnTo>
                  <a:lnTo>
                    <a:pt x="28426" y="152055"/>
                  </a:lnTo>
                  <a:lnTo>
                    <a:pt x="29962" y="134404"/>
                  </a:lnTo>
                  <a:lnTo>
                    <a:pt x="32210" y="118967"/>
                  </a:lnTo>
                  <a:lnTo>
                    <a:pt x="34932" y="105005"/>
                  </a:lnTo>
                  <a:lnTo>
                    <a:pt x="37970" y="92026"/>
                  </a:lnTo>
                  <a:lnTo>
                    <a:pt x="41219" y="79703"/>
                  </a:lnTo>
                  <a:lnTo>
                    <a:pt x="48092" y="56223"/>
                  </a:lnTo>
                  <a:lnTo>
                    <a:pt x="58840" y="22368"/>
                  </a:lnTo>
                  <a:lnTo>
                    <a:pt x="64920" y="17359"/>
                  </a:lnTo>
                  <a:lnTo>
                    <a:pt x="72644" y="16467"/>
                  </a:lnTo>
                  <a:lnTo>
                    <a:pt x="81464" y="18319"/>
                  </a:lnTo>
                  <a:lnTo>
                    <a:pt x="89791" y="24447"/>
                  </a:lnTo>
                  <a:lnTo>
                    <a:pt x="97790" y="33427"/>
                  </a:lnTo>
                  <a:lnTo>
                    <a:pt x="105569" y="44308"/>
                  </a:lnTo>
                  <a:lnTo>
                    <a:pt x="111979" y="58903"/>
                  </a:lnTo>
                  <a:lnTo>
                    <a:pt x="117475" y="75973"/>
                  </a:lnTo>
                  <a:lnTo>
                    <a:pt x="122363" y="94695"/>
                  </a:lnTo>
                  <a:lnTo>
                    <a:pt x="131057" y="131810"/>
                  </a:lnTo>
                  <a:lnTo>
                    <a:pt x="135088" y="150272"/>
                  </a:lnTo>
                  <a:lnTo>
                    <a:pt x="136552" y="166251"/>
                  </a:lnTo>
                  <a:lnTo>
                    <a:pt x="136305" y="180574"/>
                  </a:lnTo>
                  <a:lnTo>
                    <a:pt x="134916" y="193793"/>
                  </a:lnTo>
                  <a:lnTo>
                    <a:pt x="135214" y="207499"/>
                  </a:lnTo>
                  <a:lnTo>
                    <a:pt x="136636" y="221531"/>
                  </a:lnTo>
                  <a:lnTo>
                    <a:pt x="143151" y="2642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742832" y="2653786"/>
              <a:ext cx="11013" cy="1"/>
            </a:xfrm>
            <a:custGeom>
              <a:avLst/>
              <a:gdLst/>
              <a:ahLst/>
              <a:cxnLst/>
              <a:rect l="0" t="0" r="0" b="0"/>
              <a:pathLst>
                <a:path w="11013" h="1">
                  <a:moveTo>
                    <a:pt x="11012" y="0"/>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p:cNvGrpSpPr/>
          <p:nvPr/>
        </p:nvGrpSpPr>
        <p:grpSpPr>
          <a:xfrm>
            <a:off x="4174335" y="4834075"/>
            <a:ext cx="572602" cy="473498"/>
            <a:chOff x="4174335" y="4834075"/>
            <a:chExt cx="572602" cy="473498"/>
          </a:xfrm>
        </p:grpSpPr>
        <p:sp>
          <p:nvSpPr>
            <p:cNvPr id="11" name="Freeform 10"/>
            <p:cNvSpPr/>
            <p:nvPr/>
          </p:nvSpPr>
          <p:spPr>
            <a:xfrm>
              <a:off x="4174335" y="4834075"/>
              <a:ext cx="141723" cy="473482"/>
            </a:xfrm>
            <a:custGeom>
              <a:avLst/>
              <a:gdLst/>
              <a:ahLst/>
              <a:cxnLst/>
              <a:rect l="0" t="0" r="0" b="0"/>
              <a:pathLst>
                <a:path w="141723" h="473482">
                  <a:moveTo>
                    <a:pt x="33035" y="0"/>
                  </a:moveTo>
                  <a:lnTo>
                    <a:pt x="27189" y="17537"/>
                  </a:lnTo>
                  <a:lnTo>
                    <a:pt x="25467" y="27597"/>
                  </a:lnTo>
                  <a:lnTo>
                    <a:pt x="24319" y="39197"/>
                  </a:lnTo>
                  <a:lnTo>
                    <a:pt x="23554" y="51825"/>
                  </a:lnTo>
                  <a:lnTo>
                    <a:pt x="22704" y="82169"/>
                  </a:lnTo>
                  <a:lnTo>
                    <a:pt x="22477" y="98826"/>
                  </a:lnTo>
                  <a:lnTo>
                    <a:pt x="23549" y="114824"/>
                  </a:lnTo>
                  <a:lnTo>
                    <a:pt x="25488" y="130383"/>
                  </a:lnTo>
                  <a:lnTo>
                    <a:pt x="28004" y="145651"/>
                  </a:lnTo>
                  <a:lnTo>
                    <a:pt x="33351" y="160723"/>
                  </a:lnTo>
                  <a:lnTo>
                    <a:pt x="40587" y="175665"/>
                  </a:lnTo>
                  <a:lnTo>
                    <a:pt x="49081" y="190520"/>
                  </a:lnTo>
                  <a:lnTo>
                    <a:pt x="65044" y="220077"/>
                  </a:lnTo>
                  <a:lnTo>
                    <a:pt x="72727" y="234810"/>
                  </a:lnTo>
                  <a:lnTo>
                    <a:pt x="81520" y="248303"/>
                  </a:lnTo>
                  <a:lnTo>
                    <a:pt x="91052" y="260969"/>
                  </a:lnTo>
                  <a:lnTo>
                    <a:pt x="101077" y="273083"/>
                  </a:lnTo>
                  <a:lnTo>
                    <a:pt x="110207" y="286053"/>
                  </a:lnTo>
                  <a:lnTo>
                    <a:pt x="118741" y="299594"/>
                  </a:lnTo>
                  <a:lnTo>
                    <a:pt x="126878" y="313516"/>
                  </a:lnTo>
                  <a:lnTo>
                    <a:pt x="132302" y="327690"/>
                  </a:lnTo>
                  <a:lnTo>
                    <a:pt x="135918" y="342035"/>
                  </a:lnTo>
                  <a:lnTo>
                    <a:pt x="138329" y="356491"/>
                  </a:lnTo>
                  <a:lnTo>
                    <a:pt x="139936" y="371023"/>
                  </a:lnTo>
                  <a:lnTo>
                    <a:pt x="141008" y="385605"/>
                  </a:lnTo>
                  <a:lnTo>
                    <a:pt x="141722" y="400220"/>
                  </a:lnTo>
                  <a:lnTo>
                    <a:pt x="139751" y="413634"/>
                  </a:lnTo>
                  <a:lnTo>
                    <a:pt x="135990" y="426247"/>
                  </a:lnTo>
                  <a:lnTo>
                    <a:pt x="131036" y="438327"/>
                  </a:lnTo>
                  <a:lnTo>
                    <a:pt x="125286" y="448826"/>
                  </a:lnTo>
                  <a:lnTo>
                    <a:pt x="119006" y="458274"/>
                  </a:lnTo>
                  <a:lnTo>
                    <a:pt x="112372" y="467018"/>
                  </a:lnTo>
                  <a:lnTo>
                    <a:pt x="103055" y="471625"/>
                  </a:lnTo>
                  <a:lnTo>
                    <a:pt x="91951" y="473473"/>
                  </a:lnTo>
                  <a:lnTo>
                    <a:pt x="79653" y="473481"/>
                  </a:lnTo>
                  <a:lnTo>
                    <a:pt x="69008" y="469816"/>
                  </a:lnTo>
                  <a:lnTo>
                    <a:pt x="59464" y="463702"/>
                  </a:lnTo>
                  <a:lnTo>
                    <a:pt x="50654" y="455955"/>
                  </a:lnTo>
                  <a:lnTo>
                    <a:pt x="44781" y="445897"/>
                  </a:lnTo>
                  <a:lnTo>
                    <a:pt x="40866" y="434297"/>
                  </a:lnTo>
                  <a:lnTo>
                    <a:pt x="38256" y="421670"/>
                  </a:lnTo>
                  <a:lnTo>
                    <a:pt x="36516" y="407134"/>
                  </a:lnTo>
                  <a:lnTo>
                    <a:pt x="35356" y="391326"/>
                  </a:lnTo>
                  <a:lnTo>
                    <a:pt x="34582" y="374671"/>
                  </a:lnTo>
                  <a:lnTo>
                    <a:pt x="35290" y="359896"/>
                  </a:lnTo>
                  <a:lnTo>
                    <a:pt x="36985" y="346376"/>
                  </a:lnTo>
                  <a:lnTo>
                    <a:pt x="48497" y="286612"/>
                  </a:lnTo>
                  <a:lnTo>
                    <a:pt x="51908" y="271826"/>
                  </a:lnTo>
                  <a:lnTo>
                    <a:pt x="55405" y="258298"/>
                  </a:lnTo>
                  <a:lnTo>
                    <a:pt x="58960" y="245609"/>
                  </a:lnTo>
                  <a:lnTo>
                    <a:pt x="63777" y="232256"/>
                  </a:lnTo>
                  <a:lnTo>
                    <a:pt x="69435" y="218459"/>
                  </a:lnTo>
                  <a:lnTo>
                    <a:pt x="75654" y="204368"/>
                  </a:lnTo>
                  <a:lnTo>
                    <a:pt x="89090" y="175660"/>
                  </a:lnTo>
                  <a:lnTo>
                    <a:pt x="96099" y="161153"/>
                  </a:lnTo>
                  <a:lnTo>
                    <a:pt x="101995" y="146587"/>
                  </a:lnTo>
                  <a:lnTo>
                    <a:pt x="107149" y="131983"/>
                  </a:lnTo>
                  <a:lnTo>
                    <a:pt x="111808" y="117353"/>
                  </a:lnTo>
                  <a:lnTo>
                    <a:pt x="113691" y="102705"/>
                  </a:lnTo>
                  <a:lnTo>
                    <a:pt x="113723" y="88046"/>
                  </a:lnTo>
                  <a:lnTo>
                    <a:pt x="112521" y="73380"/>
                  </a:lnTo>
                  <a:lnTo>
                    <a:pt x="109272" y="59931"/>
                  </a:lnTo>
                  <a:lnTo>
                    <a:pt x="104660" y="47295"/>
                  </a:lnTo>
                  <a:lnTo>
                    <a:pt x="99137" y="35201"/>
                  </a:lnTo>
                  <a:lnTo>
                    <a:pt x="91785" y="25914"/>
                  </a:lnTo>
                  <a:lnTo>
                    <a:pt x="83214" y="18499"/>
                  </a:lnTo>
                  <a:lnTo>
                    <a:pt x="73828" y="12333"/>
                  </a:lnTo>
                  <a:lnTo>
                    <a:pt x="63901" y="10669"/>
                  </a:lnTo>
                  <a:lnTo>
                    <a:pt x="53613" y="12006"/>
                  </a:lnTo>
                  <a:lnTo>
                    <a:pt x="43083" y="15345"/>
                  </a:lnTo>
                  <a:lnTo>
                    <a:pt x="33616" y="21242"/>
                  </a:lnTo>
                  <a:lnTo>
                    <a:pt x="24858" y="28843"/>
                  </a:lnTo>
                  <a:lnTo>
                    <a:pt x="0" y="5505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504682" y="5087341"/>
              <a:ext cx="22024" cy="220232"/>
            </a:xfrm>
            <a:custGeom>
              <a:avLst/>
              <a:gdLst/>
              <a:ahLst/>
              <a:cxnLst/>
              <a:rect l="0" t="0" r="0" b="0"/>
              <a:pathLst>
                <a:path w="22024" h="220232">
                  <a:moveTo>
                    <a:pt x="22023" y="0"/>
                  </a:moveTo>
                  <a:lnTo>
                    <a:pt x="16178" y="17537"/>
                  </a:lnTo>
                  <a:lnTo>
                    <a:pt x="14456" y="27597"/>
                  </a:lnTo>
                  <a:lnTo>
                    <a:pt x="13308" y="39197"/>
                  </a:lnTo>
                  <a:lnTo>
                    <a:pt x="12543" y="51825"/>
                  </a:lnTo>
                  <a:lnTo>
                    <a:pt x="11692" y="85432"/>
                  </a:lnTo>
                  <a:lnTo>
                    <a:pt x="11465" y="104671"/>
                  </a:lnTo>
                  <a:lnTo>
                    <a:pt x="10091" y="122391"/>
                  </a:lnTo>
                  <a:lnTo>
                    <a:pt x="7951" y="139099"/>
                  </a:lnTo>
                  <a:lnTo>
                    <a:pt x="0" y="2202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604240" y="5084819"/>
              <a:ext cx="142697" cy="167696"/>
            </a:xfrm>
            <a:custGeom>
              <a:avLst/>
              <a:gdLst/>
              <a:ahLst/>
              <a:cxnLst/>
              <a:rect l="0" t="0" r="0" b="0"/>
              <a:pathLst>
                <a:path w="142697" h="167696">
                  <a:moveTo>
                    <a:pt x="10558" y="2522"/>
                  </a:moveTo>
                  <a:lnTo>
                    <a:pt x="4712" y="20059"/>
                  </a:lnTo>
                  <a:lnTo>
                    <a:pt x="2990" y="30119"/>
                  </a:lnTo>
                  <a:lnTo>
                    <a:pt x="1842" y="41719"/>
                  </a:lnTo>
                  <a:lnTo>
                    <a:pt x="1077" y="54347"/>
                  </a:lnTo>
                  <a:lnTo>
                    <a:pt x="227" y="81429"/>
                  </a:lnTo>
                  <a:lnTo>
                    <a:pt x="0" y="95502"/>
                  </a:lnTo>
                  <a:lnTo>
                    <a:pt x="1072" y="108555"/>
                  </a:lnTo>
                  <a:lnTo>
                    <a:pt x="3011" y="120927"/>
                  </a:lnTo>
                  <a:lnTo>
                    <a:pt x="5527" y="132846"/>
                  </a:lnTo>
                  <a:lnTo>
                    <a:pt x="7204" y="135898"/>
                  </a:lnTo>
                  <a:lnTo>
                    <a:pt x="8322" y="133038"/>
                  </a:lnTo>
                  <a:lnTo>
                    <a:pt x="9067" y="126238"/>
                  </a:lnTo>
                  <a:lnTo>
                    <a:pt x="9564" y="116810"/>
                  </a:lnTo>
                  <a:lnTo>
                    <a:pt x="10116" y="93285"/>
                  </a:lnTo>
                  <a:lnTo>
                    <a:pt x="12711" y="81383"/>
                  </a:lnTo>
                  <a:lnTo>
                    <a:pt x="16887" y="69778"/>
                  </a:lnTo>
                  <a:lnTo>
                    <a:pt x="22118" y="58371"/>
                  </a:lnTo>
                  <a:lnTo>
                    <a:pt x="28053" y="47096"/>
                  </a:lnTo>
                  <a:lnTo>
                    <a:pt x="34456" y="35908"/>
                  </a:lnTo>
                  <a:lnTo>
                    <a:pt x="41172" y="24779"/>
                  </a:lnTo>
                  <a:lnTo>
                    <a:pt x="49320" y="16137"/>
                  </a:lnTo>
                  <a:lnTo>
                    <a:pt x="58422" y="9151"/>
                  </a:lnTo>
                  <a:lnTo>
                    <a:pt x="68161" y="3271"/>
                  </a:lnTo>
                  <a:lnTo>
                    <a:pt x="78324" y="574"/>
                  </a:lnTo>
                  <a:lnTo>
                    <a:pt x="88770" y="0"/>
                  </a:lnTo>
                  <a:lnTo>
                    <a:pt x="99405" y="841"/>
                  </a:lnTo>
                  <a:lnTo>
                    <a:pt x="108941" y="5071"/>
                  </a:lnTo>
                  <a:lnTo>
                    <a:pt x="117746" y="11562"/>
                  </a:lnTo>
                  <a:lnTo>
                    <a:pt x="126063" y="19560"/>
                  </a:lnTo>
                  <a:lnTo>
                    <a:pt x="131607" y="29787"/>
                  </a:lnTo>
                  <a:lnTo>
                    <a:pt x="135304" y="41498"/>
                  </a:lnTo>
                  <a:lnTo>
                    <a:pt x="137768" y="54199"/>
                  </a:lnTo>
                  <a:lnTo>
                    <a:pt x="139411" y="67561"/>
                  </a:lnTo>
                  <a:lnTo>
                    <a:pt x="140506" y="81363"/>
                  </a:lnTo>
                  <a:lnTo>
                    <a:pt x="141237" y="95458"/>
                  </a:lnTo>
                  <a:lnTo>
                    <a:pt x="142048" y="124170"/>
                  </a:lnTo>
                  <a:lnTo>
                    <a:pt x="142696" y="16769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460636" y="4878121"/>
              <a:ext cx="11012" cy="11012"/>
            </a:xfrm>
            <a:custGeom>
              <a:avLst/>
              <a:gdLst/>
              <a:ahLst/>
              <a:cxnLst/>
              <a:rect l="0" t="0" r="0" b="0"/>
              <a:pathLst>
                <a:path w="11012" h="11012">
                  <a:moveTo>
                    <a:pt x="11011" y="11011"/>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4592775" y="2103208"/>
            <a:ext cx="757600" cy="484509"/>
            <a:chOff x="4592775" y="2103208"/>
            <a:chExt cx="757600" cy="484509"/>
          </a:xfrm>
        </p:grpSpPr>
        <p:sp>
          <p:nvSpPr>
            <p:cNvPr id="16" name="Freeform 15"/>
            <p:cNvSpPr/>
            <p:nvPr/>
          </p:nvSpPr>
          <p:spPr>
            <a:xfrm>
              <a:off x="4592775" y="2114219"/>
              <a:ext cx="33035" cy="396417"/>
            </a:xfrm>
            <a:custGeom>
              <a:avLst/>
              <a:gdLst/>
              <a:ahLst/>
              <a:cxnLst/>
              <a:rect l="0" t="0" r="0" b="0"/>
              <a:pathLst>
                <a:path w="33035" h="396417">
                  <a:moveTo>
                    <a:pt x="33034" y="0"/>
                  </a:moveTo>
                  <a:lnTo>
                    <a:pt x="33034" y="121075"/>
                  </a:lnTo>
                  <a:lnTo>
                    <a:pt x="31811" y="140669"/>
                  </a:lnTo>
                  <a:lnTo>
                    <a:pt x="29772" y="158625"/>
                  </a:lnTo>
                  <a:lnTo>
                    <a:pt x="27189" y="175490"/>
                  </a:lnTo>
                  <a:lnTo>
                    <a:pt x="25467" y="191627"/>
                  </a:lnTo>
                  <a:lnTo>
                    <a:pt x="24319" y="207280"/>
                  </a:lnTo>
                  <a:lnTo>
                    <a:pt x="23554" y="222608"/>
                  </a:lnTo>
                  <a:lnTo>
                    <a:pt x="21820" y="236498"/>
                  </a:lnTo>
                  <a:lnTo>
                    <a:pt x="19441" y="249428"/>
                  </a:lnTo>
                  <a:lnTo>
                    <a:pt x="16631" y="261719"/>
                  </a:lnTo>
                  <a:lnTo>
                    <a:pt x="14758" y="274807"/>
                  </a:lnTo>
                  <a:lnTo>
                    <a:pt x="13509" y="288426"/>
                  </a:lnTo>
                  <a:lnTo>
                    <a:pt x="12676" y="302400"/>
                  </a:lnTo>
                  <a:lnTo>
                    <a:pt x="10898" y="315386"/>
                  </a:lnTo>
                  <a:lnTo>
                    <a:pt x="8489" y="327714"/>
                  </a:lnTo>
                  <a:lnTo>
                    <a:pt x="0" y="39641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735571" y="2169277"/>
              <a:ext cx="176540" cy="137481"/>
            </a:xfrm>
            <a:custGeom>
              <a:avLst/>
              <a:gdLst/>
              <a:ahLst/>
              <a:cxnLst/>
              <a:rect l="0" t="0" r="0" b="0"/>
              <a:pathLst>
                <a:path w="176540" h="137481">
                  <a:moveTo>
                    <a:pt x="33389" y="0"/>
                  </a:moveTo>
                  <a:lnTo>
                    <a:pt x="27543" y="17537"/>
                  </a:lnTo>
                  <a:lnTo>
                    <a:pt x="24598" y="27597"/>
                  </a:lnTo>
                  <a:lnTo>
                    <a:pt x="18062" y="51825"/>
                  </a:lnTo>
                  <a:lnTo>
                    <a:pt x="13383" y="63914"/>
                  </a:lnTo>
                  <a:lnTo>
                    <a:pt x="7816" y="75644"/>
                  </a:lnTo>
                  <a:lnTo>
                    <a:pt x="1658" y="87135"/>
                  </a:lnTo>
                  <a:lnTo>
                    <a:pt x="0" y="97242"/>
                  </a:lnTo>
                  <a:lnTo>
                    <a:pt x="1342" y="106427"/>
                  </a:lnTo>
                  <a:lnTo>
                    <a:pt x="4683" y="114998"/>
                  </a:lnTo>
                  <a:lnTo>
                    <a:pt x="11805" y="120711"/>
                  </a:lnTo>
                  <a:lnTo>
                    <a:pt x="21446" y="124520"/>
                  </a:lnTo>
                  <a:lnTo>
                    <a:pt x="45210" y="129976"/>
                  </a:lnTo>
                  <a:lnTo>
                    <a:pt x="72085" y="136480"/>
                  </a:lnTo>
                  <a:lnTo>
                    <a:pt x="86104" y="137480"/>
                  </a:lnTo>
                  <a:lnTo>
                    <a:pt x="100343" y="136923"/>
                  </a:lnTo>
                  <a:lnTo>
                    <a:pt x="176539" y="1321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890087" y="2103208"/>
              <a:ext cx="33035" cy="473498"/>
            </a:xfrm>
            <a:custGeom>
              <a:avLst/>
              <a:gdLst/>
              <a:ahLst/>
              <a:cxnLst/>
              <a:rect l="0" t="0" r="0" b="0"/>
              <a:pathLst>
                <a:path w="33035" h="473498">
                  <a:moveTo>
                    <a:pt x="33034" y="0"/>
                  </a:moveTo>
                  <a:lnTo>
                    <a:pt x="27189" y="17536"/>
                  </a:lnTo>
                  <a:lnTo>
                    <a:pt x="24244" y="31267"/>
                  </a:lnTo>
                  <a:lnTo>
                    <a:pt x="21056" y="48985"/>
                  </a:lnTo>
                  <a:lnTo>
                    <a:pt x="17708" y="69362"/>
                  </a:lnTo>
                  <a:lnTo>
                    <a:pt x="15476" y="91511"/>
                  </a:lnTo>
                  <a:lnTo>
                    <a:pt x="13988" y="114841"/>
                  </a:lnTo>
                  <a:lnTo>
                    <a:pt x="12334" y="159933"/>
                  </a:lnTo>
                  <a:lnTo>
                    <a:pt x="11403" y="212832"/>
                  </a:lnTo>
                  <a:lnTo>
                    <a:pt x="11063" y="289480"/>
                  </a:lnTo>
                  <a:lnTo>
                    <a:pt x="9822" y="306772"/>
                  </a:lnTo>
                  <a:lnTo>
                    <a:pt x="7772" y="325642"/>
                  </a:lnTo>
                  <a:lnTo>
                    <a:pt x="5181" y="345563"/>
                  </a:lnTo>
                  <a:lnTo>
                    <a:pt x="3454" y="364961"/>
                  </a:lnTo>
                  <a:lnTo>
                    <a:pt x="2303" y="384010"/>
                  </a:lnTo>
                  <a:lnTo>
                    <a:pt x="0" y="47349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5099306" y="2334450"/>
              <a:ext cx="1" cy="253267"/>
            </a:xfrm>
            <a:custGeom>
              <a:avLst/>
              <a:gdLst/>
              <a:ahLst/>
              <a:cxnLst/>
              <a:rect l="0" t="0" r="0" b="0"/>
              <a:pathLst>
                <a:path w="1" h="253267">
                  <a:moveTo>
                    <a:pt x="0" y="0"/>
                  </a:moveTo>
                  <a:lnTo>
                    <a:pt x="0" y="25326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231445" y="2312427"/>
              <a:ext cx="118930" cy="275290"/>
            </a:xfrm>
            <a:custGeom>
              <a:avLst/>
              <a:gdLst/>
              <a:ahLst/>
              <a:cxnLst/>
              <a:rect l="0" t="0" r="0" b="0"/>
              <a:pathLst>
                <a:path w="118930" h="275290">
                  <a:moveTo>
                    <a:pt x="0" y="0"/>
                  </a:moveTo>
                  <a:lnTo>
                    <a:pt x="5846" y="29228"/>
                  </a:lnTo>
                  <a:lnTo>
                    <a:pt x="7568" y="43956"/>
                  </a:lnTo>
                  <a:lnTo>
                    <a:pt x="8716" y="59892"/>
                  </a:lnTo>
                  <a:lnTo>
                    <a:pt x="9481" y="76633"/>
                  </a:lnTo>
                  <a:lnTo>
                    <a:pt x="10332" y="111548"/>
                  </a:lnTo>
                  <a:lnTo>
                    <a:pt x="10922" y="182265"/>
                  </a:lnTo>
                  <a:lnTo>
                    <a:pt x="10972" y="170730"/>
                  </a:lnTo>
                  <a:lnTo>
                    <a:pt x="12209" y="159090"/>
                  </a:lnTo>
                  <a:lnTo>
                    <a:pt x="14257" y="145212"/>
                  </a:lnTo>
                  <a:lnTo>
                    <a:pt x="19795" y="113479"/>
                  </a:lnTo>
                  <a:lnTo>
                    <a:pt x="26335" y="78984"/>
                  </a:lnTo>
                  <a:lnTo>
                    <a:pt x="29792" y="63668"/>
                  </a:lnTo>
                  <a:lnTo>
                    <a:pt x="33320" y="49786"/>
                  </a:lnTo>
                  <a:lnTo>
                    <a:pt x="36895" y="36861"/>
                  </a:lnTo>
                  <a:lnTo>
                    <a:pt x="42950" y="27021"/>
                  </a:lnTo>
                  <a:lnTo>
                    <a:pt x="50656" y="19238"/>
                  </a:lnTo>
                  <a:lnTo>
                    <a:pt x="59464" y="12825"/>
                  </a:lnTo>
                  <a:lnTo>
                    <a:pt x="66560" y="13444"/>
                  </a:lnTo>
                  <a:lnTo>
                    <a:pt x="72514" y="18751"/>
                  </a:lnTo>
                  <a:lnTo>
                    <a:pt x="77707" y="27183"/>
                  </a:lnTo>
                  <a:lnTo>
                    <a:pt x="82393" y="38922"/>
                  </a:lnTo>
                  <a:lnTo>
                    <a:pt x="86740" y="52865"/>
                  </a:lnTo>
                  <a:lnTo>
                    <a:pt x="90861" y="68278"/>
                  </a:lnTo>
                  <a:lnTo>
                    <a:pt x="98703" y="95192"/>
                  </a:lnTo>
                  <a:lnTo>
                    <a:pt x="102508" y="107508"/>
                  </a:lnTo>
                  <a:lnTo>
                    <a:pt x="109997" y="134243"/>
                  </a:lnTo>
                  <a:lnTo>
                    <a:pt x="113707" y="148223"/>
                  </a:lnTo>
                  <a:lnTo>
                    <a:pt x="116181" y="164885"/>
                  </a:lnTo>
                  <a:lnTo>
                    <a:pt x="117830" y="183334"/>
                  </a:lnTo>
                  <a:lnTo>
                    <a:pt x="118929" y="202974"/>
                  </a:lnTo>
                  <a:lnTo>
                    <a:pt x="118438" y="219738"/>
                  </a:lnTo>
                  <a:lnTo>
                    <a:pt x="116888" y="234585"/>
                  </a:lnTo>
                  <a:lnTo>
                    <a:pt x="110116" y="27528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110318" y="2136242"/>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Freeform 22"/>
          <p:cNvSpPr/>
          <p:nvPr/>
        </p:nvSpPr>
        <p:spPr>
          <a:xfrm>
            <a:off x="3546676" y="4239450"/>
            <a:ext cx="326387" cy="308325"/>
          </a:xfrm>
          <a:custGeom>
            <a:avLst/>
            <a:gdLst/>
            <a:ahLst/>
            <a:cxnLst/>
            <a:rect l="0" t="0" r="0" b="0"/>
            <a:pathLst>
              <a:path w="326387" h="308325">
                <a:moveTo>
                  <a:pt x="0" y="0"/>
                </a:moveTo>
                <a:lnTo>
                  <a:pt x="11692" y="11692"/>
                </a:lnTo>
                <a:lnTo>
                  <a:pt x="20030" y="15136"/>
                </a:lnTo>
                <a:lnTo>
                  <a:pt x="30482" y="17432"/>
                </a:lnTo>
                <a:lnTo>
                  <a:pt x="42345" y="18962"/>
                </a:lnTo>
                <a:lnTo>
                  <a:pt x="53923" y="18759"/>
                </a:lnTo>
                <a:lnTo>
                  <a:pt x="65313" y="17400"/>
                </a:lnTo>
                <a:lnTo>
                  <a:pt x="76577" y="15271"/>
                </a:lnTo>
                <a:lnTo>
                  <a:pt x="88980" y="13851"/>
                </a:lnTo>
                <a:lnTo>
                  <a:pt x="102143" y="12905"/>
                </a:lnTo>
                <a:lnTo>
                  <a:pt x="115812" y="12274"/>
                </a:lnTo>
                <a:lnTo>
                  <a:pt x="129819" y="10630"/>
                </a:lnTo>
                <a:lnTo>
                  <a:pt x="144051" y="8310"/>
                </a:lnTo>
                <a:lnTo>
                  <a:pt x="158433" y="5540"/>
                </a:lnTo>
                <a:lnTo>
                  <a:pt x="172915" y="3694"/>
                </a:lnTo>
                <a:lnTo>
                  <a:pt x="187464" y="2463"/>
                </a:lnTo>
                <a:lnTo>
                  <a:pt x="202057" y="1642"/>
                </a:lnTo>
                <a:lnTo>
                  <a:pt x="231322" y="730"/>
                </a:lnTo>
                <a:lnTo>
                  <a:pt x="289987" y="145"/>
                </a:lnTo>
                <a:lnTo>
                  <a:pt x="300993" y="3767"/>
                </a:lnTo>
                <a:lnTo>
                  <a:pt x="309555" y="9853"/>
                </a:lnTo>
                <a:lnTo>
                  <a:pt x="316485" y="17580"/>
                </a:lnTo>
                <a:lnTo>
                  <a:pt x="321106" y="27626"/>
                </a:lnTo>
                <a:lnTo>
                  <a:pt x="324186" y="39217"/>
                </a:lnTo>
                <a:lnTo>
                  <a:pt x="326240" y="51838"/>
                </a:lnTo>
                <a:lnTo>
                  <a:pt x="326386" y="63923"/>
                </a:lnTo>
                <a:lnTo>
                  <a:pt x="325259" y="75650"/>
                </a:lnTo>
                <a:lnTo>
                  <a:pt x="323285" y="87139"/>
                </a:lnTo>
                <a:lnTo>
                  <a:pt x="321968" y="99692"/>
                </a:lnTo>
                <a:lnTo>
                  <a:pt x="321091" y="112955"/>
                </a:lnTo>
                <a:lnTo>
                  <a:pt x="320506" y="126691"/>
                </a:lnTo>
                <a:lnTo>
                  <a:pt x="318892" y="139519"/>
                </a:lnTo>
                <a:lnTo>
                  <a:pt x="316593" y="151741"/>
                </a:lnTo>
                <a:lnTo>
                  <a:pt x="313837" y="163560"/>
                </a:lnTo>
                <a:lnTo>
                  <a:pt x="311999" y="176333"/>
                </a:lnTo>
                <a:lnTo>
                  <a:pt x="310774" y="189742"/>
                </a:lnTo>
                <a:lnTo>
                  <a:pt x="309957" y="203576"/>
                </a:lnTo>
                <a:lnTo>
                  <a:pt x="309050" y="235260"/>
                </a:lnTo>
                <a:lnTo>
                  <a:pt x="308324" y="30832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 name="Group 25"/>
          <p:cNvGrpSpPr/>
          <p:nvPr/>
        </p:nvGrpSpPr>
        <p:grpSpPr>
          <a:xfrm>
            <a:off x="3656792" y="3572167"/>
            <a:ext cx="105411" cy="453851"/>
            <a:chOff x="3656792" y="3572167"/>
            <a:chExt cx="105411" cy="453851"/>
          </a:xfrm>
        </p:grpSpPr>
        <p:sp>
          <p:nvSpPr>
            <p:cNvPr id="24" name="Freeform 23"/>
            <p:cNvSpPr/>
            <p:nvPr/>
          </p:nvSpPr>
          <p:spPr>
            <a:xfrm>
              <a:off x="3656792" y="3572167"/>
              <a:ext cx="105411" cy="281880"/>
            </a:xfrm>
            <a:custGeom>
              <a:avLst/>
              <a:gdLst/>
              <a:ahLst/>
              <a:cxnLst/>
              <a:rect l="0" t="0" r="0" b="0"/>
              <a:pathLst>
                <a:path w="105411" h="281880">
                  <a:moveTo>
                    <a:pt x="0" y="50636"/>
                  </a:moveTo>
                  <a:lnTo>
                    <a:pt x="11691" y="33099"/>
                  </a:lnTo>
                  <a:lnTo>
                    <a:pt x="17582" y="25486"/>
                  </a:lnTo>
                  <a:lnTo>
                    <a:pt x="23956" y="17964"/>
                  </a:lnTo>
                  <a:lnTo>
                    <a:pt x="30653" y="10502"/>
                  </a:lnTo>
                  <a:lnTo>
                    <a:pt x="40011" y="5527"/>
                  </a:lnTo>
                  <a:lnTo>
                    <a:pt x="51144" y="2211"/>
                  </a:lnTo>
                  <a:lnTo>
                    <a:pt x="63461" y="0"/>
                  </a:lnTo>
                  <a:lnTo>
                    <a:pt x="74118" y="2197"/>
                  </a:lnTo>
                  <a:lnTo>
                    <a:pt x="83670" y="7331"/>
                  </a:lnTo>
                  <a:lnTo>
                    <a:pt x="92485" y="14426"/>
                  </a:lnTo>
                  <a:lnTo>
                    <a:pt x="98362" y="24049"/>
                  </a:lnTo>
                  <a:lnTo>
                    <a:pt x="102280" y="35358"/>
                  </a:lnTo>
                  <a:lnTo>
                    <a:pt x="104892" y="47792"/>
                  </a:lnTo>
                  <a:lnTo>
                    <a:pt x="105410" y="59752"/>
                  </a:lnTo>
                  <a:lnTo>
                    <a:pt x="104531" y="71395"/>
                  </a:lnTo>
                  <a:lnTo>
                    <a:pt x="102722" y="82828"/>
                  </a:lnTo>
                  <a:lnTo>
                    <a:pt x="99069" y="92897"/>
                  </a:lnTo>
                  <a:lnTo>
                    <a:pt x="94187" y="102057"/>
                  </a:lnTo>
                  <a:lnTo>
                    <a:pt x="68769" y="140185"/>
                  </a:lnTo>
                  <a:lnTo>
                    <a:pt x="64199" y="151935"/>
                  </a:lnTo>
                  <a:lnTo>
                    <a:pt x="61152" y="164662"/>
                  </a:lnTo>
                  <a:lnTo>
                    <a:pt x="59121" y="178040"/>
                  </a:lnTo>
                  <a:lnTo>
                    <a:pt x="57766" y="191854"/>
                  </a:lnTo>
                  <a:lnTo>
                    <a:pt x="56864" y="205957"/>
                  </a:lnTo>
                  <a:lnTo>
                    <a:pt x="56262" y="220253"/>
                  </a:lnTo>
                  <a:lnTo>
                    <a:pt x="54637" y="233454"/>
                  </a:lnTo>
                  <a:lnTo>
                    <a:pt x="52330" y="245925"/>
                  </a:lnTo>
                  <a:lnTo>
                    <a:pt x="44046" y="28187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3676843" y="3975173"/>
              <a:ext cx="46019" cy="50845"/>
            </a:xfrm>
            <a:custGeom>
              <a:avLst/>
              <a:gdLst/>
              <a:ahLst/>
              <a:cxnLst/>
              <a:rect l="0" t="0" r="0" b="0"/>
              <a:pathLst>
                <a:path w="46019" h="50845">
                  <a:moveTo>
                    <a:pt x="46018" y="33035"/>
                  </a:moveTo>
                  <a:lnTo>
                    <a:pt x="40173" y="50571"/>
                  </a:lnTo>
                  <a:lnTo>
                    <a:pt x="39675" y="50844"/>
                  </a:lnTo>
                  <a:lnTo>
                    <a:pt x="40566" y="46131"/>
                  </a:lnTo>
                  <a:lnTo>
                    <a:pt x="42383" y="38095"/>
                  </a:lnTo>
                  <a:lnTo>
                    <a:pt x="41148" y="29067"/>
                  </a:lnTo>
                  <a:lnTo>
                    <a:pt x="37877" y="19378"/>
                  </a:lnTo>
                  <a:lnTo>
                    <a:pt x="33250" y="9248"/>
                  </a:lnTo>
                  <a:lnTo>
                    <a:pt x="27718" y="6166"/>
                  </a:lnTo>
                  <a:lnTo>
                    <a:pt x="21583" y="7781"/>
                  </a:lnTo>
                  <a:lnTo>
                    <a:pt x="15046" y="12528"/>
                  </a:lnTo>
                  <a:lnTo>
                    <a:pt x="9464" y="19364"/>
                  </a:lnTo>
                  <a:lnTo>
                    <a:pt x="4520" y="27591"/>
                  </a:lnTo>
                  <a:lnTo>
                    <a:pt x="0" y="36747"/>
                  </a:lnTo>
                  <a:lnTo>
                    <a:pt x="1881" y="41627"/>
                  </a:lnTo>
                  <a:lnTo>
                    <a:pt x="8029" y="43657"/>
                  </a:lnTo>
                  <a:lnTo>
                    <a:pt x="17022" y="43787"/>
                  </a:lnTo>
                  <a:lnTo>
                    <a:pt x="24240" y="40203"/>
                  </a:lnTo>
                  <a:lnTo>
                    <a:pt x="30276" y="34143"/>
                  </a:lnTo>
                  <a:lnTo>
                    <a:pt x="35524" y="26432"/>
                  </a:lnTo>
                  <a:lnTo>
                    <a:pt x="35351" y="20069"/>
                  </a:lnTo>
                  <a:lnTo>
                    <a:pt x="31566" y="14603"/>
                  </a:lnTo>
                  <a:lnTo>
                    <a:pt x="1298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Group 44"/>
          <p:cNvGrpSpPr/>
          <p:nvPr/>
        </p:nvGrpSpPr>
        <p:grpSpPr>
          <a:xfrm>
            <a:off x="597109" y="3586259"/>
            <a:ext cx="2222805" cy="1335909"/>
            <a:chOff x="597109" y="3586259"/>
            <a:chExt cx="2222805" cy="1335909"/>
          </a:xfrm>
        </p:grpSpPr>
        <p:sp>
          <p:nvSpPr>
            <p:cNvPr id="27" name="Freeform 26"/>
            <p:cNvSpPr/>
            <p:nvPr/>
          </p:nvSpPr>
          <p:spPr>
            <a:xfrm>
              <a:off x="809465" y="3765953"/>
              <a:ext cx="17357" cy="462487"/>
            </a:xfrm>
            <a:custGeom>
              <a:avLst/>
              <a:gdLst/>
              <a:ahLst/>
              <a:cxnLst/>
              <a:rect l="0" t="0" r="0" b="0"/>
              <a:pathLst>
                <a:path w="17357" h="462487">
                  <a:moveTo>
                    <a:pt x="6344" y="0"/>
                  </a:moveTo>
                  <a:lnTo>
                    <a:pt x="499" y="17537"/>
                  </a:lnTo>
                  <a:lnTo>
                    <a:pt x="0" y="27598"/>
                  </a:lnTo>
                  <a:lnTo>
                    <a:pt x="891" y="39198"/>
                  </a:lnTo>
                  <a:lnTo>
                    <a:pt x="2709" y="51825"/>
                  </a:lnTo>
                  <a:lnTo>
                    <a:pt x="3921" y="65138"/>
                  </a:lnTo>
                  <a:lnTo>
                    <a:pt x="4729" y="78907"/>
                  </a:lnTo>
                  <a:lnTo>
                    <a:pt x="5626" y="107257"/>
                  </a:lnTo>
                  <a:lnTo>
                    <a:pt x="6250" y="185808"/>
                  </a:lnTo>
                  <a:lnTo>
                    <a:pt x="6316" y="233414"/>
                  </a:lnTo>
                  <a:lnTo>
                    <a:pt x="7549" y="249820"/>
                  </a:lnTo>
                  <a:lnTo>
                    <a:pt x="9595" y="266874"/>
                  </a:lnTo>
                  <a:lnTo>
                    <a:pt x="12182" y="284361"/>
                  </a:lnTo>
                  <a:lnTo>
                    <a:pt x="13906" y="300913"/>
                  </a:lnTo>
                  <a:lnTo>
                    <a:pt x="15056" y="316842"/>
                  </a:lnTo>
                  <a:lnTo>
                    <a:pt x="15823" y="332356"/>
                  </a:lnTo>
                  <a:lnTo>
                    <a:pt x="16675" y="362643"/>
                  </a:lnTo>
                  <a:lnTo>
                    <a:pt x="17356" y="46248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958960" y="3754942"/>
              <a:ext cx="44047" cy="473498"/>
            </a:xfrm>
            <a:custGeom>
              <a:avLst/>
              <a:gdLst/>
              <a:ahLst/>
              <a:cxnLst/>
              <a:rect l="0" t="0" r="0" b="0"/>
              <a:pathLst>
                <a:path w="44047" h="473498">
                  <a:moveTo>
                    <a:pt x="0" y="0"/>
                  </a:moveTo>
                  <a:lnTo>
                    <a:pt x="0" y="23382"/>
                  </a:lnTo>
                  <a:lnTo>
                    <a:pt x="1223" y="36388"/>
                  </a:lnTo>
                  <a:lnTo>
                    <a:pt x="3262" y="51176"/>
                  </a:lnTo>
                  <a:lnTo>
                    <a:pt x="5845" y="67152"/>
                  </a:lnTo>
                  <a:lnTo>
                    <a:pt x="8791" y="82697"/>
                  </a:lnTo>
                  <a:lnTo>
                    <a:pt x="15326" y="113019"/>
                  </a:lnTo>
                  <a:lnTo>
                    <a:pt x="17558" y="129180"/>
                  </a:lnTo>
                  <a:lnTo>
                    <a:pt x="19047" y="146072"/>
                  </a:lnTo>
                  <a:lnTo>
                    <a:pt x="20039" y="163451"/>
                  </a:lnTo>
                  <a:lnTo>
                    <a:pt x="21924" y="179930"/>
                  </a:lnTo>
                  <a:lnTo>
                    <a:pt x="24404" y="195811"/>
                  </a:lnTo>
                  <a:lnTo>
                    <a:pt x="27280" y="211292"/>
                  </a:lnTo>
                  <a:lnTo>
                    <a:pt x="29198" y="227730"/>
                  </a:lnTo>
                  <a:lnTo>
                    <a:pt x="30477" y="244807"/>
                  </a:lnTo>
                  <a:lnTo>
                    <a:pt x="31329" y="262308"/>
                  </a:lnTo>
                  <a:lnTo>
                    <a:pt x="32277" y="294806"/>
                  </a:lnTo>
                  <a:lnTo>
                    <a:pt x="32968" y="385184"/>
                  </a:lnTo>
                  <a:lnTo>
                    <a:pt x="32990" y="399940"/>
                  </a:lnTo>
                  <a:lnTo>
                    <a:pt x="34228" y="413447"/>
                  </a:lnTo>
                  <a:lnTo>
                    <a:pt x="44046" y="47349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1041206" y="3586259"/>
              <a:ext cx="204055" cy="256776"/>
            </a:xfrm>
            <a:custGeom>
              <a:avLst/>
              <a:gdLst/>
              <a:ahLst/>
              <a:cxnLst/>
              <a:rect l="0" t="0" r="0" b="0"/>
              <a:pathLst>
                <a:path w="204055" h="256776">
                  <a:moveTo>
                    <a:pt x="5846" y="80590"/>
                  </a:moveTo>
                  <a:lnTo>
                    <a:pt x="0" y="63053"/>
                  </a:lnTo>
                  <a:lnTo>
                    <a:pt x="1949" y="55440"/>
                  </a:lnTo>
                  <a:lnTo>
                    <a:pt x="6919" y="47918"/>
                  </a:lnTo>
                  <a:lnTo>
                    <a:pt x="13902" y="40456"/>
                  </a:lnTo>
                  <a:lnTo>
                    <a:pt x="22228" y="33035"/>
                  </a:lnTo>
                  <a:lnTo>
                    <a:pt x="31450" y="25640"/>
                  </a:lnTo>
                  <a:lnTo>
                    <a:pt x="41268" y="18263"/>
                  </a:lnTo>
                  <a:lnTo>
                    <a:pt x="51484" y="12122"/>
                  </a:lnTo>
                  <a:lnTo>
                    <a:pt x="61965" y="6804"/>
                  </a:lnTo>
                  <a:lnTo>
                    <a:pt x="72623" y="2035"/>
                  </a:lnTo>
                  <a:lnTo>
                    <a:pt x="83399" y="80"/>
                  </a:lnTo>
                  <a:lnTo>
                    <a:pt x="94253" y="0"/>
                  </a:lnTo>
                  <a:lnTo>
                    <a:pt x="105160" y="1170"/>
                  </a:lnTo>
                  <a:lnTo>
                    <a:pt x="111207" y="8067"/>
                  </a:lnTo>
                  <a:lnTo>
                    <a:pt x="114016" y="18783"/>
                  </a:lnTo>
                  <a:lnTo>
                    <a:pt x="114664" y="32044"/>
                  </a:lnTo>
                  <a:lnTo>
                    <a:pt x="113873" y="44556"/>
                  </a:lnTo>
                  <a:lnTo>
                    <a:pt x="112122" y="56567"/>
                  </a:lnTo>
                  <a:lnTo>
                    <a:pt x="109732" y="68245"/>
                  </a:lnTo>
                  <a:lnTo>
                    <a:pt x="104467" y="79701"/>
                  </a:lnTo>
                  <a:lnTo>
                    <a:pt x="97287" y="91009"/>
                  </a:lnTo>
                  <a:lnTo>
                    <a:pt x="88830" y="102218"/>
                  </a:lnTo>
                  <a:lnTo>
                    <a:pt x="72908" y="124461"/>
                  </a:lnTo>
                  <a:lnTo>
                    <a:pt x="65236" y="135531"/>
                  </a:lnTo>
                  <a:lnTo>
                    <a:pt x="57674" y="145358"/>
                  </a:lnTo>
                  <a:lnTo>
                    <a:pt x="50186" y="154356"/>
                  </a:lnTo>
                  <a:lnTo>
                    <a:pt x="42747" y="162802"/>
                  </a:lnTo>
                  <a:lnTo>
                    <a:pt x="27956" y="178712"/>
                  </a:lnTo>
                  <a:lnTo>
                    <a:pt x="20586" y="186380"/>
                  </a:lnTo>
                  <a:lnTo>
                    <a:pt x="18120" y="195163"/>
                  </a:lnTo>
                  <a:lnTo>
                    <a:pt x="18923" y="204689"/>
                  </a:lnTo>
                  <a:lnTo>
                    <a:pt x="21905" y="214710"/>
                  </a:lnTo>
                  <a:lnTo>
                    <a:pt x="28787" y="222615"/>
                  </a:lnTo>
                  <a:lnTo>
                    <a:pt x="38269" y="229107"/>
                  </a:lnTo>
                  <a:lnTo>
                    <a:pt x="49485" y="234659"/>
                  </a:lnTo>
                  <a:lnTo>
                    <a:pt x="63079" y="238361"/>
                  </a:lnTo>
                  <a:lnTo>
                    <a:pt x="78260" y="240829"/>
                  </a:lnTo>
                  <a:lnTo>
                    <a:pt x="94498" y="242473"/>
                  </a:lnTo>
                  <a:lnTo>
                    <a:pt x="110217" y="244794"/>
                  </a:lnTo>
                  <a:lnTo>
                    <a:pt x="125590" y="247564"/>
                  </a:lnTo>
                  <a:lnTo>
                    <a:pt x="204054" y="2567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377853" y="3953150"/>
              <a:ext cx="21570" cy="308324"/>
            </a:xfrm>
            <a:custGeom>
              <a:avLst/>
              <a:gdLst/>
              <a:ahLst/>
              <a:cxnLst/>
              <a:rect l="0" t="0" r="0" b="0"/>
              <a:pathLst>
                <a:path w="21570" h="308324">
                  <a:moveTo>
                    <a:pt x="10557" y="0"/>
                  </a:moveTo>
                  <a:lnTo>
                    <a:pt x="4712" y="23383"/>
                  </a:lnTo>
                  <a:lnTo>
                    <a:pt x="2990" y="35165"/>
                  </a:lnTo>
                  <a:lnTo>
                    <a:pt x="1842" y="47913"/>
                  </a:lnTo>
                  <a:lnTo>
                    <a:pt x="1077" y="61306"/>
                  </a:lnTo>
                  <a:lnTo>
                    <a:pt x="226" y="89238"/>
                  </a:lnTo>
                  <a:lnTo>
                    <a:pt x="0" y="103538"/>
                  </a:lnTo>
                  <a:lnTo>
                    <a:pt x="1072" y="117966"/>
                  </a:lnTo>
                  <a:lnTo>
                    <a:pt x="3010" y="132478"/>
                  </a:lnTo>
                  <a:lnTo>
                    <a:pt x="8427" y="162877"/>
                  </a:lnTo>
                  <a:lnTo>
                    <a:pt x="14912" y="196780"/>
                  </a:lnTo>
                  <a:lnTo>
                    <a:pt x="17131" y="213161"/>
                  </a:lnTo>
                  <a:lnTo>
                    <a:pt x="18610" y="228977"/>
                  </a:lnTo>
                  <a:lnTo>
                    <a:pt x="21569" y="3083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289306" y="4118457"/>
              <a:ext cx="286302" cy="10879"/>
            </a:xfrm>
            <a:custGeom>
              <a:avLst/>
              <a:gdLst/>
              <a:ahLst/>
              <a:cxnLst/>
              <a:rect l="0" t="0" r="0" b="0"/>
              <a:pathLst>
                <a:path w="286302" h="10879">
                  <a:moveTo>
                    <a:pt x="0" y="10878"/>
                  </a:moveTo>
                  <a:lnTo>
                    <a:pt x="23383" y="5032"/>
                  </a:lnTo>
                  <a:lnTo>
                    <a:pt x="37612" y="3310"/>
                  </a:lnTo>
                  <a:lnTo>
                    <a:pt x="54439" y="2162"/>
                  </a:lnTo>
                  <a:lnTo>
                    <a:pt x="90265" y="887"/>
                  </a:lnTo>
                  <a:lnTo>
                    <a:pt x="153141" y="68"/>
                  </a:lnTo>
                  <a:lnTo>
                    <a:pt x="168164" y="0"/>
                  </a:lnTo>
                  <a:lnTo>
                    <a:pt x="181849" y="1179"/>
                  </a:lnTo>
                  <a:lnTo>
                    <a:pt x="194643" y="3189"/>
                  </a:lnTo>
                  <a:lnTo>
                    <a:pt x="206843" y="5752"/>
                  </a:lnTo>
                  <a:lnTo>
                    <a:pt x="219871" y="7460"/>
                  </a:lnTo>
                  <a:lnTo>
                    <a:pt x="233450" y="8600"/>
                  </a:lnTo>
                  <a:lnTo>
                    <a:pt x="286301" y="1087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650397" y="3843034"/>
              <a:ext cx="213614" cy="443713"/>
            </a:xfrm>
            <a:custGeom>
              <a:avLst/>
              <a:gdLst/>
              <a:ahLst/>
              <a:cxnLst/>
              <a:rect l="0" t="0" r="0" b="0"/>
              <a:pathLst>
                <a:path w="213614" h="443713">
                  <a:moveTo>
                    <a:pt x="200499" y="77081"/>
                  </a:moveTo>
                  <a:lnTo>
                    <a:pt x="188808" y="53699"/>
                  </a:lnTo>
                  <a:lnTo>
                    <a:pt x="181693" y="44364"/>
                  </a:lnTo>
                  <a:lnTo>
                    <a:pt x="173280" y="35693"/>
                  </a:lnTo>
                  <a:lnTo>
                    <a:pt x="164000" y="27466"/>
                  </a:lnTo>
                  <a:lnTo>
                    <a:pt x="154144" y="20758"/>
                  </a:lnTo>
                  <a:lnTo>
                    <a:pt x="143902" y="15062"/>
                  </a:lnTo>
                  <a:lnTo>
                    <a:pt x="133403" y="10042"/>
                  </a:lnTo>
                  <a:lnTo>
                    <a:pt x="122734" y="7918"/>
                  </a:lnTo>
                  <a:lnTo>
                    <a:pt x="111950" y="7726"/>
                  </a:lnTo>
                  <a:lnTo>
                    <a:pt x="101091" y="8821"/>
                  </a:lnTo>
                  <a:lnTo>
                    <a:pt x="90181" y="10775"/>
                  </a:lnTo>
                  <a:lnTo>
                    <a:pt x="79237" y="13301"/>
                  </a:lnTo>
                  <a:lnTo>
                    <a:pt x="68270" y="16208"/>
                  </a:lnTo>
                  <a:lnTo>
                    <a:pt x="58512" y="20594"/>
                  </a:lnTo>
                  <a:lnTo>
                    <a:pt x="49560" y="25964"/>
                  </a:lnTo>
                  <a:lnTo>
                    <a:pt x="41145" y="31991"/>
                  </a:lnTo>
                  <a:lnTo>
                    <a:pt x="34311" y="39680"/>
                  </a:lnTo>
                  <a:lnTo>
                    <a:pt x="28532" y="48477"/>
                  </a:lnTo>
                  <a:lnTo>
                    <a:pt x="23455" y="58011"/>
                  </a:lnTo>
                  <a:lnTo>
                    <a:pt x="21294" y="69262"/>
                  </a:lnTo>
                  <a:lnTo>
                    <a:pt x="21078" y="81657"/>
                  </a:lnTo>
                  <a:lnTo>
                    <a:pt x="22156" y="94814"/>
                  </a:lnTo>
                  <a:lnTo>
                    <a:pt x="25323" y="108479"/>
                  </a:lnTo>
                  <a:lnTo>
                    <a:pt x="29881" y="122483"/>
                  </a:lnTo>
                  <a:lnTo>
                    <a:pt x="35366" y="136713"/>
                  </a:lnTo>
                  <a:lnTo>
                    <a:pt x="42694" y="149871"/>
                  </a:lnTo>
                  <a:lnTo>
                    <a:pt x="51249" y="162312"/>
                  </a:lnTo>
                  <a:lnTo>
                    <a:pt x="60623" y="174278"/>
                  </a:lnTo>
                  <a:lnTo>
                    <a:pt x="69320" y="184701"/>
                  </a:lnTo>
                  <a:lnTo>
                    <a:pt x="77564" y="194098"/>
                  </a:lnTo>
                  <a:lnTo>
                    <a:pt x="85508" y="202809"/>
                  </a:lnTo>
                  <a:lnTo>
                    <a:pt x="104122" y="222276"/>
                  </a:lnTo>
                  <a:lnTo>
                    <a:pt x="114225" y="232606"/>
                  </a:lnTo>
                  <a:lnTo>
                    <a:pt x="124630" y="244387"/>
                  </a:lnTo>
                  <a:lnTo>
                    <a:pt x="135238" y="257135"/>
                  </a:lnTo>
                  <a:lnTo>
                    <a:pt x="145980" y="270527"/>
                  </a:lnTo>
                  <a:lnTo>
                    <a:pt x="155588" y="283126"/>
                  </a:lnTo>
                  <a:lnTo>
                    <a:pt x="172790" y="306913"/>
                  </a:lnTo>
                  <a:lnTo>
                    <a:pt x="180803" y="317172"/>
                  </a:lnTo>
                  <a:lnTo>
                    <a:pt x="188592" y="326458"/>
                  </a:lnTo>
                  <a:lnTo>
                    <a:pt x="196231" y="335095"/>
                  </a:lnTo>
                  <a:lnTo>
                    <a:pt x="202548" y="344524"/>
                  </a:lnTo>
                  <a:lnTo>
                    <a:pt x="207983" y="354481"/>
                  </a:lnTo>
                  <a:lnTo>
                    <a:pt x="212829" y="364789"/>
                  </a:lnTo>
                  <a:lnTo>
                    <a:pt x="213613" y="375331"/>
                  </a:lnTo>
                  <a:lnTo>
                    <a:pt x="211689" y="386030"/>
                  </a:lnTo>
                  <a:lnTo>
                    <a:pt x="207959" y="396833"/>
                  </a:lnTo>
                  <a:lnTo>
                    <a:pt x="200578" y="406482"/>
                  </a:lnTo>
                  <a:lnTo>
                    <a:pt x="190764" y="415362"/>
                  </a:lnTo>
                  <a:lnTo>
                    <a:pt x="179327" y="423729"/>
                  </a:lnTo>
                  <a:lnTo>
                    <a:pt x="168032" y="430530"/>
                  </a:lnTo>
                  <a:lnTo>
                    <a:pt x="156831" y="436288"/>
                  </a:lnTo>
                  <a:lnTo>
                    <a:pt x="145693" y="441350"/>
                  </a:lnTo>
                  <a:lnTo>
                    <a:pt x="133374" y="443502"/>
                  </a:lnTo>
                  <a:lnTo>
                    <a:pt x="120267" y="443712"/>
                  </a:lnTo>
                  <a:lnTo>
                    <a:pt x="106636" y="442629"/>
                  </a:lnTo>
                  <a:lnTo>
                    <a:pt x="92654" y="440683"/>
                  </a:lnTo>
                  <a:lnTo>
                    <a:pt x="78438" y="438163"/>
                  </a:lnTo>
                  <a:lnTo>
                    <a:pt x="64067" y="435259"/>
                  </a:lnTo>
                  <a:lnTo>
                    <a:pt x="50816" y="432100"/>
                  </a:lnTo>
                  <a:lnTo>
                    <a:pt x="38312" y="428769"/>
                  </a:lnTo>
                  <a:lnTo>
                    <a:pt x="26305" y="425326"/>
                  </a:lnTo>
                  <a:lnTo>
                    <a:pt x="17077" y="419360"/>
                  </a:lnTo>
                  <a:lnTo>
                    <a:pt x="9701" y="411712"/>
                  </a:lnTo>
                  <a:lnTo>
                    <a:pt x="3560" y="402943"/>
                  </a:lnTo>
                  <a:lnTo>
                    <a:pt x="690" y="393427"/>
                  </a:lnTo>
                  <a:lnTo>
                    <a:pt x="0" y="383412"/>
                  </a:lnTo>
                  <a:lnTo>
                    <a:pt x="764" y="373065"/>
                  </a:lnTo>
                  <a:lnTo>
                    <a:pt x="3720" y="362496"/>
                  </a:lnTo>
                  <a:lnTo>
                    <a:pt x="8138" y="351780"/>
                  </a:lnTo>
                  <a:lnTo>
                    <a:pt x="13530" y="340965"/>
                  </a:lnTo>
                  <a:lnTo>
                    <a:pt x="20795" y="331308"/>
                  </a:lnTo>
                  <a:lnTo>
                    <a:pt x="29309" y="322423"/>
                  </a:lnTo>
                  <a:lnTo>
                    <a:pt x="38656" y="314053"/>
                  </a:lnTo>
                  <a:lnTo>
                    <a:pt x="58829" y="294964"/>
                  </a:lnTo>
                  <a:lnTo>
                    <a:pt x="101687" y="252802"/>
                  </a:lnTo>
                  <a:lnTo>
                    <a:pt x="111378" y="241946"/>
                  </a:lnTo>
                  <a:lnTo>
                    <a:pt x="120286" y="231037"/>
                  </a:lnTo>
                  <a:lnTo>
                    <a:pt x="128671" y="220094"/>
                  </a:lnTo>
                  <a:lnTo>
                    <a:pt x="135484" y="209128"/>
                  </a:lnTo>
                  <a:lnTo>
                    <a:pt x="141251" y="198147"/>
                  </a:lnTo>
                  <a:lnTo>
                    <a:pt x="146318" y="187156"/>
                  </a:lnTo>
                  <a:lnTo>
                    <a:pt x="149696" y="174935"/>
                  </a:lnTo>
                  <a:lnTo>
                    <a:pt x="151948" y="161893"/>
                  </a:lnTo>
                  <a:lnTo>
                    <a:pt x="153450" y="148304"/>
                  </a:lnTo>
                  <a:lnTo>
                    <a:pt x="153227" y="133128"/>
                  </a:lnTo>
                  <a:lnTo>
                    <a:pt x="151856" y="116893"/>
                  </a:lnTo>
                  <a:lnTo>
                    <a:pt x="149718" y="99952"/>
                  </a:lnTo>
                  <a:lnTo>
                    <a:pt x="147069" y="84987"/>
                  </a:lnTo>
                  <a:lnTo>
                    <a:pt x="144079" y="71340"/>
                  </a:lnTo>
                  <a:lnTo>
                    <a:pt x="140863" y="58572"/>
                  </a:lnTo>
                  <a:lnTo>
                    <a:pt x="136271" y="47613"/>
                  </a:lnTo>
                  <a:lnTo>
                    <a:pt x="130764" y="37859"/>
                  </a:lnTo>
                  <a:lnTo>
                    <a:pt x="10139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1806850" y="3637684"/>
              <a:ext cx="231244" cy="216363"/>
            </a:xfrm>
            <a:custGeom>
              <a:avLst/>
              <a:gdLst/>
              <a:ahLst/>
              <a:cxnLst/>
              <a:rect l="0" t="0" r="0" b="0"/>
              <a:pathLst>
                <a:path w="231244" h="216363">
                  <a:moveTo>
                    <a:pt x="0" y="40177"/>
                  </a:moveTo>
                  <a:lnTo>
                    <a:pt x="11691" y="28486"/>
                  </a:lnTo>
                  <a:lnTo>
                    <a:pt x="18806" y="22594"/>
                  </a:lnTo>
                  <a:lnTo>
                    <a:pt x="27219" y="16220"/>
                  </a:lnTo>
                  <a:lnTo>
                    <a:pt x="36499" y="9524"/>
                  </a:lnTo>
                  <a:lnTo>
                    <a:pt x="48803" y="5059"/>
                  </a:lnTo>
                  <a:lnTo>
                    <a:pt x="63123" y="2083"/>
                  </a:lnTo>
                  <a:lnTo>
                    <a:pt x="78787" y="99"/>
                  </a:lnTo>
                  <a:lnTo>
                    <a:pt x="92900" y="0"/>
                  </a:lnTo>
                  <a:lnTo>
                    <a:pt x="105980" y="1157"/>
                  </a:lnTo>
                  <a:lnTo>
                    <a:pt x="118370" y="3152"/>
                  </a:lnTo>
                  <a:lnTo>
                    <a:pt x="127853" y="8153"/>
                  </a:lnTo>
                  <a:lnTo>
                    <a:pt x="135399" y="15157"/>
                  </a:lnTo>
                  <a:lnTo>
                    <a:pt x="141653" y="23497"/>
                  </a:lnTo>
                  <a:lnTo>
                    <a:pt x="144599" y="32727"/>
                  </a:lnTo>
                  <a:lnTo>
                    <a:pt x="145340" y="42551"/>
                  </a:lnTo>
                  <a:lnTo>
                    <a:pt x="144610" y="52772"/>
                  </a:lnTo>
                  <a:lnTo>
                    <a:pt x="141676" y="63255"/>
                  </a:lnTo>
                  <a:lnTo>
                    <a:pt x="137273" y="73915"/>
                  </a:lnTo>
                  <a:lnTo>
                    <a:pt x="131891" y="84692"/>
                  </a:lnTo>
                  <a:lnTo>
                    <a:pt x="125856" y="94324"/>
                  </a:lnTo>
                  <a:lnTo>
                    <a:pt x="119386" y="103192"/>
                  </a:lnTo>
                  <a:lnTo>
                    <a:pt x="112625" y="111551"/>
                  </a:lnTo>
                  <a:lnTo>
                    <a:pt x="105671" y="120794"/>
                  </a:lnTo>
                  <a:lnTo>
                    <a:pt x="91419" y="140853"/>
                  </a:lnTo>
                  <a:lnTo>
                    <a:pt x="89087" y="150117"/>
                  </a:lnTo>
                  <a:lnTo>
                    <a:pt x="89979" y="158740"/>
                  </a:lnTo>
                  <a:lnTo>
                    <a:pt x="93021" y="166936"/>
                  </a:lnTo>
                  <a:lnTo>
                    <a:pt x="101166" y="173623"/>
                  </a:lnTo>
                  <a:lnTo>
                    <a:pt x="112714" y="179305"/>
                  </a:lnTo>
                  <a:lnTo>
                    <a:pt x="126530" y="184316"/>
                  </a:lnTo>
                  <a:lnTo>
                    <a:pt x="141858" y="188880"/>
                  </a:lnTo>
                  <a:lnTo>
                    <a:pt x="158194" y="193147"/>
                  </a:lnTo>
                  <a:lnTo>
                    <a:pt x="231243" y="2163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994046" y="4030231"/>
              <a:ext cx="253267" cy="55059"/>
            </a:xfrm>
            <a:custGeom>
              <a:avLst/>
              <a:gdLst/>
              <a:ahLst/>
              <a:cxnLst/>
              <a:rect l="0" t="0" r="0" b="0"/>
              <a:pathLst>
                <a:path w="253267" h="55059">
                  <a:moveTo>
                    <a:pt x="0" y="55058"/>
                  </a:moveTo>
                  <a:lnTo>
                    <a:pt x="11692" y="43366"/>
                  </a:lnTo>
                  <a:lnTo>
                    <a:pt x="20030" y="39922"/>
                  </a:lnTo>
                  <a:lnTo>
                    <a:pt x="30482" y="37626"/>
                  </a:lnTo>
                  <a:lnTo>
                    <a:pt x="42345" y="36095"/>
                  </a:lnTo>
                  <a:lnTo>
                    <a:pt x="53924" y="33852"/>
                  </a:lnTo>
                  <a:lnTo>
                    <a:pt x="65313" y="31132"/>
                  </a:lnTo>
                  <a:lnTo>
                    <a:pt x="76577" y="28096"/>
                  </a:lnTo>
                  <a:lnTo>
                    <a:pt x="98880" y="21460"/>
                  </a:lnTo>
                  <a:lnTo>
                    <a:pt x="143106" y="7229"/>
                  </a:lnTo>
                  <a:lnTo>
                    <a:pt x="155356" y="4819"/>
                  </a:lnTo>
                  <a:lnTo>
                    <a:pt x="168417" y="3213"/>
                  </a:lnTo>
                  <a:lnTo>
                    <a:pt x="182018" y="2142"/>
                  </a:lnTo>
                  <a:lnTo>
                    <a:pt x="195979" y="1428"/>
                  </a:lnTo>
                  <a:lnTo>
                    <a:pt x="25326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1972023" y="4228439"/>
              <a:ext cx="297313" cy="22024"/>
            </a:xfrm>
            <a:custGeom>
              <a:avLst/>
              <a:gdLst/>
              <a:ahLst/>
              <a:cxnLst/>
              <a:rect l="0" t="0" r="0" b="0"/>
              <a:pathLst>
                <a:path w="297313" h="22024">
                  <a:moveTo>
                    <a:pt x="0" y="0"/>
                  </a:moveTo>
                  <a:lnTo>
                    <a:pt x="17537" y="5845"/>
                  </a:lnTo>
                  <a:lnTo>
                    <a:pt x="27597" y="7567"/>
                  </a:lnTo>
                  <a:lnTo>
                    <a:pt x="39198" y="8715"/>
                  </a:lnTo>
                  <a:lnTo>
                    <a:pt x="51826" y="9481"/>
                  </a:lnTo>
                  <a:lnTo>
                    <a:pt x="66362" y="11215"/>
                  </a:lnTo>
                  <a:lnTo>
                    <a:pt x="82170" y="13594"/>
                  </a:lnTo>
                  <a:lnTo>
                    <a:pt x="98826" y="16404"/>
                  </a:lnTo>
                  <a:lnTo>
                    <a:pt x="116048" y="18277"/>
                  </a:lnTo>
                  <a:lnTo>
                    <a:pt x="133647" y="19526"/>
                  </a:lnTo>
                  <a:lnTo>
                    <a:pt x="168291" y="20913"/>
                  </a:lnTo>
                  <a:lnTo>
                    <a:pt x="215309" y="21694"/>
                  </a:lnTo>
                  <a:lnTo>
                    <a:pt x="297312" y="220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395130" y="3887080"/>
              <a:ext cx="61403" cy="407429"/>
            </a:xfrm>
            <a:custGeom>
              <a:avLst/>
              <a:gdLst/>
              <a:ahLst/>
              <a:cxnLst/>
              <a:rect l="0" t="0" r="0" b="0"/>
              <a:pathLst>
                <a:path w="61403" h="407429">
                  <a:moveTo>
                    <a:pt x="6344" y="0"/>
                  </a:moveTo>
                  <a:lnTo>
                    <a:pt x="498" y="17537"/>
                  </a:lnTo>
                  <a:lnTo>
                    <a:pt x="0" y="26374"/>
                  </a:lnTo>
                  <a:lnTo>
                    <a:pt x="891" y="35935"/>
                  </a:lnTo>
                  <a:lnTo>
                    <a:pt x="2709" y="45980"/>
                  </a:lnTo>
                  <a:lnTo>
                    <a:pt x="5144" y="57571"/>
                  </a:lnTo>
                  <a:lnTo>
                    <a:pt x="17844" y="114600"/>
                  </a:lnTo>
                  <a:lnTo>
                    <a:pt x="21352" y="131458"/>
                  </a:lnTo>
                  <a:lnTo>
                    <a:pt x="23690" y="147591"/>
                  </a:lnTo>
                  <a:lnTo>
                    <a:pt x="25249" y="163240"/>
                  </a:lnTo>
                  <a:lnTo>
                    <a:pt x="26289" y="178567"/>
                  </a:lnTo>
                  <a:lnTo>
                    <a:pt x="28205" y="193679"/>
                  </a:lnTo>
                  <a:lnTo>
                    <a:pt x="30706" y="208647"/>
                  </a:lnTo>
                  <a:lnTo>
                    <a:pt x="33597" y="223520"/>
                  </a:lnTo>
                  <a:lnTo>
                    <a:pt x="36748" y="237106"/>
                  </a:lnTo>
                  <a:lnTo>
                    <a:pt x="40072" y="249834"/>
                  </a:lnTo>
                  <a:lnTo>
                    <a:pt x="43511" y="261990"/>
                  </a:lnTo>
                  <a:lnTo>
                    <a:pt x="45804" y="274988"/>
                  </a:lnTo>
                  <a:lnTo>
                    <a:pt x="47333" y="288547"/>
                  </a:lnTo>
                  <a:lnTo>
                    <a:pt x="48352" y="302480"/>
                  </a:lnTo>
                  <a:lnTo>
                    <a:pt x="50255" y="315440"/>
                  </a:lnTo>
                  <a:lnTo>
                    <a:pt x="52747" y="327750"/>
                  </a:lnTo>
                  <a:lnTo>
                    <a:pt x="55632" y="339627"/>
                  </a:lnTo>
                  <a:lnTo>
                    <a:pt x="57555" y="352440"/>
                  </a:lnTo>
                  <a:lnTo>
                    <a:pt x="58838" y="365875"/>
                  </a:lnTo>
                  <a:lnTo>
                    <a:pt x="61402" y="4074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621705" y="3898092"/>
              <a:ext cx="66071" cy="418440"/>
            </a:xfrm>
            <a:custGeom>
              <a:avLst/>
              <a:gdLst/>
              <a:ahLst/>
              <a:cxnLst/>
              <a:rect l="0" t="0" r="0" b="0"/>
              <a:pathLst>
                <a:path w="66071" h="418440">
                  <a:moveTo>
                    <a:pt x="0" y="0"/>
                  </a:moveTo>
                  <a:lnTo>
                    <a:pt x="5846" y="17537"/>
                  </a:lnTo>
                  <a:lnTo>
                    <a:pt x="8791" y="28821"/>
                  </a:lnTo>
                  <a:lnTo>
                    <a:pt x="15327" y="57671"/>
                  </a:lnTo>
                  <a:lnTo>
                    <a:pt x="17559" y="72705"/>
                  </a:lnTo>
                  <a:lnTo>
                    <a:pt x="19047" y="87622"/>
                  </a:lnTo>
                  <a:lnTo>
                    <a:pt x="20039" y="102461"/>
                  </a:lnTo>
                  <a:lnTo>
                    <a:pt x="21924" y="117248"/>
                  </a:lnTo>
                  <a:lnTo>
                    <a:pt x="24404" y="131999"/>
                  </a:lnTo>
                  <a:lnTo>
                    <a:pt x="27281" y="146728"/>
                  </a:lnTo>
                  <a:lnTo>
                    <a:pt x="29199" y="162665"/>
                  </a:lnTo>
                  <a:lnTo>
                    <a:pt x="30478" y="179407"/>
                  </a:lnTo>
                  <a:lnTo>
                    <a:pt x="31330" y="196685"/>
                  </a:lnTo>
                  <a:lnTo>
                    <a:pt x="33122" y="211875"/>
                  </a:lnTo>
                  <a:lnTo>
                    <a:pt x="35540" y="225672"/>
                  </a:lnTo>
                  <a:lnTo>
                    <a:pt x="38375" y="238540"/>
                  </a:lnTo>
                  <a:lnTo>
                    <a:pt x="40266" y="252013"/>
                  </a:lnTo>
                  <a:lnTo>
                    <a:pt x="41526" y="265889"/>
                  </a:lnTo>
                  <a:lnTo>
                    <a:pt x="42366" y="280034"/>
                  </a:lnTo>
                  <a:lnTo>
                    <a:pt x="44150" y="293135"/>
                  </a:lnTo>
                  <a:lnTo>
                    <a:pt x="46562" y="305539"/>
                  </a:lnTo>
                  <a:lnTo>
                    <a:pt x="49394" y="317478"/>
                  </a:lnTo>
                  <a:lnTo>
                    <a:pt x="51282" y="330332"/>
                  </a:lnTo>
                  <a:lnTo>
                    <a:pt x="52541" y="343796"/>
                  </a:lnTo>
                  <a:lnTo>
                    <a:pt x="53380" y="357665"/>
                  </a:lnTo>
                  <a:lnTo>
                    <a:pt x="55163" y="370582"/>
                  </a:lnTo>
                  <a:lnTo>
                    <a:pt x="57575" y="382864"/>
                  </a:lnTo>
                  <a:lnTo>
                    <a:pt x="66070" y="4184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529581" y="3964161"/>
              <a:ext cx="169206" cy="165175"/>
            </a:xfrm>
            <a:custGeom>
              <a:avLst/>
              <a:gdLst/>
              <a:ahLst/>
              <a:cxnLst/>
              <a:rect l="0" t="0" r="0" b="0"/>
              <a:pathLst>
                <a:path w="169206" h="165175">
                  <a:moveTo>
                    <a:pt x="169205" y="165174"/>
                  </a:moveTo>
                  <a:lnTo>
                    <a:pt x="22158" y="165174"/>
                  </a:lnTo>
                  <a:lnTo>
                    <a:pt x="12446" y="160280"/>
                  </a:lnTo>
                  <a:lnTo>
                    <a:pt x="5971" y="152123"/>
                  </a:lnTo>
                  <a:lnTo>
                    <a:pt x="1654" y="141791"/>
                  </a:lnTo>
                  <a:lnTo>
                    <a:pt x="0" y="131233"/>
                  </a:lnTo>
                  <a:lnTo>
                    <a:pt x="120" y="120524"/>
                  </a:lnTo>
                  <a:lnTo>
                    <a:pt x="1424" y="109713"/>
                  </a:lnTo>
                  <a:lnTo>
                    <a:pt x="3517" y="98836"/>
                  </a:lnTo>
                  <a:lnTo>
                    <a:pt x="6135" y="87914"/>
                  </a:lnTo>
                  <a:lnTo>
                    <a:pt x="9105" y="76962"/>
                  </a:lnTo>
                  <a:lnTo>
                    <a:pt x="11084" y="64767"/>
                  </a:lnTo>
                  <a:lnTo>
                    <a:pt x="12404" y="51743"/>
                  </a:lnTo>
                  <a:lnTo>
                    <a:pt x="1504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676763" y="3761650"/>
              <a:ext cx="143151" cy="147455"/>
            </a:xfrm>
            <a:custGeom>
              <a:avLst/>
              <a:gdLst/>
              <a:ahLst/>
              <a:cxnLst/>
              <a:rect l="0" t="0" r="0" b="0"/>
              <a:pathLst>
                <a:path w="143151" h="147455">
                  <a:moveTo>
                    <a:pt x="0" y="26326"/>
                  </a:moveTo>
                  <a:lnTo>
                    <a:pt x="17537" y="14635"/>
                  </a:lnTo>
                  <a:lnTo>
                    <a:pt x="26374" y="9968"/>
                  </a:lnTo>
                  <a:lnTo>
                    <a:pt x="35935" y="5632"/>
                  </a:lnTo>
                  <a:lnTo>
                    <a:pt x="45980" y="1519"/>
                  </a:lnTo>
                  <a:lnTo>
                    <a:pt x="56347" y="0"/>
                  </a:lnTo>
                  <a:lnTo>
                    <a:pt x="66929" y="211"/>
                  </a:lnTo>
                  <a:lnTo>
                    <a:pt x="77654" y="1575"/>
                  </a:lnTo>
                  <a:lnTo>
                    <a:pt x="87251" y="4932"/>
                  </a:lnTo>
                  <a:lnTo>
                    <a:pt x="96096" y="9616"/>
                  </a:lnTo>
                  <a:lnTo>
                    <a:pt x="104440" y="15186"/>
                  </a:lnTo>
                  <a:lnTo>
                    <a:pt x="107555" y="22570"/>
                  </a:lnTo>
                  <a:lnTo>
                    <a:pt x="107185" y="31163"/>
                  </a:lnTo>
                  <a:lnTo>
                    <a:pt x="104492" y="40563"/>
                  </a:lnTo>
                  <a:lnTo>
                    <a:pt x="100249" y="49276"/>
                  </a:lnTo>
                  <a:lnTo>
                    <a:pt x="94973" y="57532"/>
                  </a:lnTo>
                  <a:lnTo>
                    <a:pt x="89009" y="65483"/>
                  </a:lnTo>
                  <a:lnTo>
                    <a:pt x="82586" y="73230"/>
                  </a:lnTo>
                  <a:lnTo>
                    <a:pt x="75857" y="80842"/>
                  </a:lnTo>
                  <a:lnTo>
                    <a:pt x="68924" y="88364"/>
                  </a:lnTo>
                  <a:lnTo>
                    <a:pt x="67972" y="97049"/>
                  </a:lnTo>
                  <a:lnTo>
                    <a:pt x="71009" y="106510"/>
                  </a:lnTo>
                  <a:lnTo>
                    <a:pt x="76703" y="116487"/>
                  </a:lnTo>
                  <a:lnTo>
                    <a:pt x="84170" y="124362"/>
                  </a:lnTo>
                  <a:lnTo>
                    <a:pt x="92819" y="130836"/>
                  </a:lnTo>
                  <a:lnTo>
                    <a:pt x="143150" y="1474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97109" y="4459682"/>
              <a:ext cx="20493" cy="374394"/>
            </a:xfrm>
            <a:custGeom>
              <a:avLst/>
              <a:gdLst/>
              <a:ahLst/>
              <a:cxnLst/>
              <a:rect l="0" t="0" r="0" b="0"/>
              <a:pathLst>
                <a:path w="20493" h="374394">
                  <a:moveTo>
                    <a:pt x="9481" y="0"/>
                  </a:moveTo>
                  <a:lnTo>
                    <a:pt x="3635" y="17536"/>
                  </a:lnTo>
                  <a:lnTo>
                    <a:pt x="1913" y="28820"/>
                  </a:lnTo>
                  <a:lnTo>
                    <a:pt x="765" y="42460"/>
                  </a:lnTo>
                  <a:lnTo>
                    <a:pt x="0" y="57671"/>
                  </a:lnTo>
                  <a:lnTo>
                    <a:pt x="713" y="72705"/>
                  </a:lnTo>
                  <a:lnTo>
                    <a:pt x="2412" y="87622"/>
                  </a:lnTo>
                  <a:lnTo>
                    <a:pt x="4768" y="102461"/>
                  </a:lnTo>
                  <a:lnTo>
                    <a:pt x="10649" y="135262"/>
                  </a:lnTo>
                  <a:lnTo>
                    <a:pt x="13930" y="152573"/>
                  </a:lnTo>
                  <a:lnTo>
                    <a:pt x="16117" y="169008"/>
                  </a:lnTo>
                  <a:lnTo>
                    <a:pt x="17576" y="184859"/>
                  </a:lnTo>
                  <a:lnTo>
                    <a:pt x="18548" y="200320"/>
                  </a:lnTo>
                  <a:lnTo>
                    <a:pt x="19628" y="233812"/>
                  </a:lnTo>
                  <a:lnTo>
                    <a:pt x="20416" y="329605"/>
                  </a:lnTo>
                  <a:lnTo>
                    <a:pt x="20492" y="3743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27717" y="4407685"/>
              <a:ext cx="209220" cy="514483"/>
            </a:xfrm>
            <a:custGeom>
              <a:avLst/>
              <a:gdLst/>
              <a:ahLst/>
              <a:cxnLst/>
              <a:rect l="0" t="0" r="0" b="0"/>
              <a:pathLst>
                <a:path w="209220" h="514483">
                  <a:moveTo>
                    <a:pt x="0" y="18962"/>
                  </a:moveTo>
                  <a:lnTo>
                    <a:pt x="11691" y="7271"/>
                  </a:lnTo>
                  <a:lnTo>
                    <a:pt x="20029" y="3827"/>
                  </a:lnTo>
                  <a:lnTo>
                    <a:pt x="30482" y="1531"/>
                  </a:lnTo>
                  <a:lnTo>
                    <a:pt x="42344" y="0"/>
                  </a:lnTo>
                  <a:lnTo>
                    <a:pt x="55147" y="204"/>
                  </a:lnTo>
                  <a:lnTo>
                    <a:pt x="68576" y="1562"/>
                  </a:lnTo>
                  <a:lnTo>
                    <a:pt x="82422" y="3692"/>
                  </a:lnTo>
                  <a:lnTo>
                    <a:pt x="94100" y="7558"/>
                  </a:lnTo>
                  <a:lnTo>
                    <a:pt x="104333" y="12583"/>
                  </a:lnTo>
                  <a:lnTo>
                    <a:pt x="113601" y="18380"/>
                  </a:lnTo>
                  <a:lnTo>
                    <a:pt x="121004" y="25915"/>
                  </a:lnTo>
                  <a:lnTo>
                    <a:pt x="127162" y="34609"/>
                  </a:lnTo>
                  <a:lnTo>
                    <a:pt x="132492" y="44075"/>
                  </a:lnTo>
                  <a:lnTo>
                    <a:pt x="134821" y="54057"/>
                  </a:lnTo>
                  <a:lnTo>
                    <a:pt x="135150" y="64381"/>
                  </a:lnTo>
                  <a:lnTo>
                    <a:pt x="134146" y="74935"/>
                  </a:lnTo>
                  <a:lnTo>
                    <a:pt x="132254" y="86865"/>
                  </a:lnTo>
                  <a:lnTo>
                    <a:pt x="129768" y="99713"/>
                  </a:lnTo>
                  <a:lnTo>
                    <a:pt x="126888" y="113171"/>
                  </a:lnTo>
                  <a:lnTo>
                    <a:pt x="123744" y="125815"/>
                  </a:lnTo>
                  <a:lnTo>
                    <a:pt x="120425" y="137914"/>
                  </a:lnTo>
                  <a:lnTo>
                    <a:pt x="116988" y="149651"/>
                  </a:lnTo>
                  <a:lnTo>
                    <a:pt x="112250" y="162369"/>
                  </a:lnTo>
                  <a:lnTo>
                    <a:pt x="106645" y="175742"/>
                  </a:lnTo>
                  <a:lnTo>
                    <a:pt x="100461" y="189552"/>
                  </a:lnTo>
                  <a:lnTo>
                    <a:pt x="95114" y="202428"/>
                  </a:lnTo>
                  <a:lnTo>
                    <a:pt x="90327" y="214683"/>
                  </a:lnTo>
                  <a:lnTo>
                    <a:pt x="80521" y="240535"/>
                  </a:lnTo>
                  <a:lnTo>
                    <a:pt x="68006" y="272416"/>
                  </a:lnTo>
                  <a:lnTo>
                    <a:pt x="62466" y="288259"/>
                  </a:lnTo>
                  <a:lnTo>
                    <a:pt x="57550" y="303715"/>
                  </a:lnTo>
                  <a:lnTo>
                    <a:pt x="48824" y="332715"/>
                  </a:lnTo>
                  <a:lnTo>
                    <a:pt x="40868" y="357840"/>
                  </a:lnTo>
                  <a:lnTo>
                    <a:pt x="39480" y="369678"/>
                  </a:lnTo>
                  <a:lnTo>
                    <a:pt x="39779" y="381241"/>
                  </a:lnTo>
                  <a:lnTo>
                    <a:pt x="41201" y="392620"/>
                  </a:lnTo>
                  <a:lnTo>
                    <a:pt x="45820" y="403877"/>
                  </a:lnTo>
                  <a:lnTo>
                    <a:pt x="52570" y="415052"/>
                  </a:lnTo>
                  <a:lnTo>
                    <a:pt x="60740" y="426172"/>
                  </a:lnTo>
                  <a:lnTo>
                    <a:pt x="69858" y="436033"/>
                  </a:lnTo>
                  <a:lnTo>
                    <a:pt x="79606" y="445054"/>
                  </a:lnTo>
                  <a:lnTo>
                    <a:pt x="89776" y="453514"/>
                  </a:lnTo>
                  <a:lnTo>
                    <a:pt x="100226" y="460379"/>
                  </a:lnTo>
                  <a:lnTo>
                    <a:pt x="110864" y="466178"/>
                  </a:lnTo>
                  <a:lnTo>
                    <a:pt x="121626" y="471268"/>
                  </a:lnTo>
                  <a:lnTo>
                    <a:pt x="132471" y="477108"/>
                  </a:lnTo>
                  <a:lnTo>
                    <a:pt x="143372" y="483449"/>
                  </a:lnTo>
                  <a:lnTo>
                    <a:pt x="154310" y="490123"/>
                  </a:lnTo>
                  <a:lnTo>
                    <a:pt x="165272" y="495795"/>
                  </a:lnTo>
                  <a:lnTo>
                    <a:pt x="176250" y="500801"/>
                  </a:lnTo>
                  <a:lnTo>
                    <a:pt x="209219" y="51448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058064" y="4481705"/>
              <a:ext cx="33035" cy="374394"/>
            </a:xfrm>
            <a:custGeom>
              <a:avLst/>
              <a:gdLst/>
              <a:ahLst/>
              <a:cxnLst/>
              <a:rect l="0" t="0" r="0" b="0"/>
              <a:pathLst>
                <a:path w="33035" h="374394">
                  <a:moveTo>
                    <a:pt x="0" y="0"/>
                  </a:moveTo>
                  <a:lnTo>
                    <a:pt x="0" y="67152"/>
                  </a:lnTo>
                  <a:lnTo>
                    <a:pt x="1223" y="82697"/>
                  </a:lnTo>
                  <a:lnTo>
                    <a:pt x="3262" y="97954"/>
                  </a:lnTo>
                  <a:lnTo>
                    <a:pt x="5845" y="113019"/>
                  </a:lnTo>
                  <a:lnTo>
                    <a:pt x="7567" y="129180"/>
                  </a:lnTo>
                  <a:lnTo>
                    <a:pt x="8715" y="146072"/>
                  </a:lnTo>
                  <a:lnTo>
                    <a:pt x="9481" y="163450"/>
                  </a:lnTo>
                  <a:lnTo>
                    <a:pt x="11214" y="178707"/>
                  </a:lnTo>
                  <a:lnTo>
                    <a:pt x="13594" y="192548"/>
                  </a:lnTo>
                  <a:lnTo>
                    <a:pt x="16403" y="205446"/>
                  </a:lnTo>
                  <a:lnTo>
                    <a:pt x="18276" y="218939"/>
                  </a:lnTo>
                  <a:lnTo>
                    <a:pt x="19525" y="232828"/>
                  </a:lnTo>
                  <a:lnTo>
                    <a:pt x="20358" y="246982"/>
                  </a:lnTo>
                  <a:lnTo>
                    <a:pt x="21283" y="279021"/>
                  </a:lnTo>
                  <a:lnTo>
                    <a:pt x="21529" y="296130"/>
                  </a:lnTo>
                  <a:lnTo>
                    <a:pt x="22917" y="311206"/>
                  </a:lnTo>
                  <a:lnTo>
                    <a:pt x="33034" y="3743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311330" y="4525751"/>
              <a:ext cx="22024" cy="264278"/>
            </a:xfrm>
            <a:custGeom>
              <a:avLst/>
              <a:gdLst/>
              <a:ahLst/>
              <a:cxnLst/>
              <a:rect l="0" t="0" r="0" b="0"/>
              <a:pathLst>
                <a:path w="22024" h="264278">
                  <a:moveTo>
                    <a:pt x="22023" y="0"/>
                  </a:moveTo>
                  <a:lnTo>
                    <a:pt x="16177" y="17537"/>
                  </a:lnTo>
                  <a:lnTo>
                    <a:pt x="14455" y="27597"/>
                  </a:lnTo>
                  <a:lnTo>
                    <a:pt x="13307" y="39197"/>
                  </a:lnTo>
                  <a:lnTo>
                    <a:pt x="12542" y="51825"/>
                  </a:lnTo>
                  <a:lnTo>
                    <a:pt x="11691" y="78907"/>
                  </a:lnTo>
                  <a:lnTo>
                    <a:pt x="11465" y="92981"/>
                  </a:lnTo>
                  <a:lnTo>
                    <a:pt x="10090" y="107257"/>
                  </a:lnTo>
                  <a:lnTo>
                    <a:pt x="7950" y="121668"/>
                  </a:lnTo>
                  <a:lnTo>
                    <a:pt x="5300" y="136170"/>
                  </a:lnTo>
                  <a:lnTo>
                    <a:pt x="3533" y="151955"/>
                  </a:lnTo>
                  <a:lnTo>
                    <a:pt x="2355" y="168596"/>
                  </a:lnTo>
                  <a:lnTo>
                    <a:pt x="1047" y="202177"/>
                  </a:lnTo>
                  <a:lnTo>
                    <a:pt x="0" y="2642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1212226" y="4646878"/>
              <a:ext cx="220232" cy="33036"/>
            </a:xfrm>
            <a:custGeom>
              <a:avLst/>
              <a:gdLst/>
              <a:ahLst/>
              <a:cxnLst/>
              <a:rect l="0" t="0" r="0" b="0"/>
              <a:pathLst>
                <a:path w="220232" h="33036">
                  <a:moveTo>
                    <a:pt x="0" y="0"/>
                  </a:moveTo>
                  <a:lnTo>
                    <a:pt x="29228" y="0"/>
                  </a:lnTo>
                  <a:lnTo>
                    <a:pt x="43955" y="1224"/>
                  </a:lnTo>
                  <a:lnTo>
                    <a:pt x="59891" y="3263"/>
                  </a:lnTo>
                  <a:lnTo>
                    <a:pt x="76632" y="5846"/>
                  </a:lnTo>
                  <a:lnTo>
                    <a:pt x="91464" y="8791"/>
                  </a:lnTo>
                  <a:lnTo>
                    <a:pt x="105022" y="11979"/>
                  </a:lnTo>
                  <a:lnTo>
                    <a:pt x="117731" y="15327"/>
                  </a:lnTo>
                  <a:lnTo>
                    <a:pt x="141641" y="22310"/>
                  </a:lnTo>
                  <a:lnTo>
                    <a:pt x="153155" y="25885"/>
                  </a:lnTo>
                  <a:lnTo>
                    <a:pt x="165726" y="28268"/>
                  </a:lnTo>
                  <a:lnTo>
                    <a:pt x="179000" y="29857"/>
                  </a:lnTo>
                  <a:lnTo>
                    <a:pt x="220231" y="33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 name="Group 61"/>
          <p:cNvGrpSpPr/>
          <p:nvPr/>
        </p:nvGrpSpPr>
        <p:grpSpPr>
          <a:xfrm>
            <a:off x="1234249" y="4459682"/>
            <a:ext cx="1964006" cy="1200261"/>
            <a:chOff x="1234249" y="4459682"/>
            <a:chExt cx="1964006" cy="1200261"/>
          </a:xfrm>
        </p:grpSpPr>
        <p:sp>
          <p:nvSpPr>
            <p:cNvPr id="46" name="Freeform 45"/>
            <p:cNvSpPr/>
            <p:nvPr/>
          </p:nvSpPr>
          <p:spPr>
            <a:xfrm>
              <a:off x="1566591" y="4459682"/>
              <a:ext cx="290587" cy="426427"/>
            </a:xfrm>
            <a:custGeom>
              <a:avLst/>
              <a:gdLst/>
              <a:ahLst/>
              <a:cxnLst/>
              <a:rect l="0" t="0" r="0" b="0"/>
              <a:pathLst>
                <a:path w="290587" h="426427">
                  <a:moveTo>
                    <a:pt x="31039" y="0"/>
                  </a:moveTo>
                  <a:lnTo>
                    <a:pt x="25194" y="17536"/>
                  </a:lnTo>
                  <a:lnTo>
                    <a:pt x="23472" y="27597"/>
                  </a:lnTo>
                  <a:lnTo>
                    <a:pt x="22324" y="39197"/>
                  </a:lnTo>
                  <a:lnTo>
                    <a:pt x="21558" y="51825"/>
                  </a:lnTo>
                  <a:lnTo>
                    <a:pt x="20708" y="78907"/>
                  </a:lnTo>
                  <a:lnTo>
                    <a:pt x="20481" y="92980"/>
                  </a:lnTo>
                  <a:lnTo>
                    <a:pt x="19106" y="107257"/>
                  </a:lnTo>
                  <a:lnTo>
                    <a:pt x="16966" y="121668"/>
                  </a:lnTo>
                  <a:lnTo>
                    <a:pt x="14316" y="136170"/>
                  </a:lnTo>
                  <a:lnTo>
                    <a:pt x="11326" y="149508"/>
                  </a:lnTo>
                  <a:lnTo>
                    <a:pt x="8109" y="162071"/>
                  </a:lnTo>
                  <a:lnTo>
                    <a:pt x="4741" y="174116"/>
                  </a:lnTo>
                  <a:lnTo>
                    <a:pt x="2495" y="188264"/>
                  </a:lnTo>
                  <a:lnTo>
                    <a:pt x="998" y="203814"/>
                  </a:lnTo>
                  <a:lnTo>
                    <a:pt x="0" y="220298"/>
                  </a:lnTo>
                  <a:lnTo>
                    <a:pt x="559" y="234957"/>
                  </a:lnTo>
                  <a:lnTo>
                    <a:pt x="2154" y="248401"/>
                  </a:lnTo>
                  <a:lnTo>
                    <a:pt x="4441" y="261034"/>
                  </a:lnTo>
                  <a:lnTo>
                    <a:pt x="7190" y="274350"/>
                  </a:lnTo>
                  <a:lnTo>
                    <a:pt x="13506" y="302197"/>
                  </a:lnTo>
                  <a:lnTo>
                    <a:pt x="18127" y="315250"/>
                  </a:lnTo>
                  <a:lnTo>
                    <a:pt x="23655" y="327624"/>
                  </a:lnTo>
                  <a:lnTo>
                    <a:pt x="29787" y="339543"/>
                  </a:lnTo>
                  <a:lnTo>
                    <a:pt x="37545" y="351160"/>
                  </a:lnTo>
                  <a:lnTo>
                    <a:pt x="46388" y="362574"/>
                  </a:lnTo>
                  <a:lnTo>
                    <a:pt x="55954" y="373855"/>
                  </a:lnTo>
                  <a:lnTo>
                    <a:pt x="67225" y="383822"/>
                  </a:lnTo>
                  <a:lnTo>
                    <a:pt x="79633" y="392914"/>
                  </a:lnTo>
                  <a:lnTo>
                    <a:pt x="92799" y="401423"/>
                  </a:lnTo>
                  <a:lnTo>
                    <a:pt x="106471" y="408318"/>
                  </a:lnTo>
                  <a:lnTo>
                    <a:pt x="120479" y="414139"/>
                  </a:lnTo>
                  <a:lnTo>
                    <a:pt x="134712" y="419243"/>
                  </a:lnTo>
                  <a:lnTo>
                    <a:pt x="149095" y="422645"/>
                  </a:lnTo>
                  <a:lnTo>
                    <a:pt x="163577" y="424914"/>
                  </a:lnTo>
                  <a:lnTo>
                    <a:pt x="178126" y="426426"/>
                  </a:lnTo>
                  <a:lnTo>
                    <a:pt x="192720" y="426211"/>
                  </a:lnTo>
                  <a:lnTo>
                    <a:pt x="207342" y="424844"/>
                  </a:lnTo>
                  <a:lnTo>
                    <a:pt x="221985" y="422709"/>
                  </a:lnTo>
                  <a:lnTo>
                    <a:pt x="234194" y="418839"/>
                  </a:lnTo>
                  <a:lnTo>
                    <a:pt x="244780" y="413811"/>
                  </a:lnTo>
                  <a:lnTo>
                    <a:pt x="254284" y="408013"/>
                  </a:lnTo>
                  <a:lnTo>
                    <a:pt x="263068" y="401700"/>
                  </a:lnTo>
                  <a:lnTo>
                    <a:pt x="271370" y="395045"/>
                  </a:lnTo>
                  <a:lnTo>
                    <a:pt x="279352" y="388161"/>
                  </a:lnTo>
                  <a:lnTo>
                    <a:pt x="284674" y="378677"/>
                  </a:lnTo>
                  <a:lnTo>
                    <a:pt x="288221" y="367461"/>
                  </a:lnTo>
                  <a:lnTo>
                    <a:pt x="290586" y="355090"/>
                  </a:lnTo>
                  <a:lnTo>
                    <a:pt x="289716" y="343171"/>
                  </a:lnTo>
                  <a:lnTo>
                    <a:pt x="286689" y="331555"/>
                  </a:lnTo>
                  <a:lnTo>
                    <a:pt x="282224" y="320141"/>
                  </a:lnTo>
                  <a:lnTo>
                    <a:pt x="276800" y="310084"/>
                  </a:lnTo>
                  <a:lnTo>
                    <a:pt x="270737" y="300933"/>
                  </a:lnTo>
                  <a:lnTo>
                    <a:pt x="264248" y="292384"/>
                  </a:lnTo>
                  <a:lnTo>
                    <a:pt x="256252" y="285462"/>
                  </a:lnTo>
                  <a:lnTo>
                    <a:pt x="247250" y="279624"/>
                  </a:lnTo>
                  <a:lnTo>
                    <a:pt x="237579" y="274508"/>
                  </a:lnTo>
                  <a:lnTo>
                    <a:pt x="227461" y="272322"/>
                  </a:lnTo>
                  <a:lnTo>
                    <a:pt x="217045" y="272087"/>
                  </a:lnTo>
                  <a:lnTo>
                    <a:pt x="206430" y="273154"/>
                  </a:lnTo>
                  <a:lnTo>
                    <a:pt x="198130" y="277536"/>
                  </a:lnTo>
                  <a:lnTo>
                    <a:pt x="191373" y="284128"/>
                  </a:lnTo>
                  <a:lnTo>
                    <a:pt x="185645" y="292193"/>
                  </a:lnTo>
                  <a:lnTo>
                    <a:pt x="180603" y="302464"/>
                  </a:lnTo>
                  <a:lnTo>
                    <a:pt x="176018" y="314205"/>
                  </a:lnTo>
                  <a:lnTo>
                    <a:pt x="163178" y="3854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071127" y="4558786"/>
              <a:ext cx="33036" cy="352371"/>
            </a:xfrm>
            <a:custGeom>
              <a:avLst/>
              <a:gdLst/>
              <a:ahLst/>
              <a:cxnLst/>
              <a:rect l="0" t="0" r="0" b="0"/>
              <a:pathLst>
                <a:path w="33036" h="352371">
                  <a:moveTo>
                    <a:pt x="33035" y="0"/>
                  </a:moveTo>
                  <a:lnTo>
                    <a:pt x="33035" y="156528"/>
                  </a:lnTo>
                  <a:lnTo>
                    <a:pt x="31812" y="171645"/>
                  </a:lnTo>
                  <a:lnTo>
                    <a:pt x="29772" y="186616"/>
                  </a:lnTo>
                  <a:lnTo>
                    <a:pt x="24244" y="217526"/>
                  </a:lnTo>
                  <a:lnTo>
                    <a:pt x="17709" y="251656"/>
                  </a:lnTo>
                  <a:lnTo>
                    <a:pt x="15476" y="269322"/>
                  </a:lnTo>
                  <a:lnTo>
                    <a:pt x="13988" y="287216"/>
                  </a:lnTo>
                  <a:lnTo>
                    <a:pt x="0" y="3523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911216" y="4547774"/>
              <a:ext cx="214970" cy="220232"/>
            </a:xfrm>
            <a:custGeom>
              <a:avLst/>
              <a:gdLst/>
              <a:ahLst/>
              <a:cxnLst/>
              <a:rect l="0" t="0" r="0" b="0"/>
              <a:pathLst>
                <a:path w="214970" h="220232">
                  <a:moveTo>
                    <a:pt x="214969" y="220231"/>
                  </a:moveTo>
                  <a:lnTo>
                    <a:pt x="191587" y="208540"/>
                  </a:lnTo>
                  <a:lnTo>
                    <a:pt x="181028" y="203873"/>
                  </a:lnTo>
                  <a:lnTo>
                    <a:pt x="170319" y="199537"/>
                  </a:lnTo>
                  <a:lnTo>
                    <a:pt x="148631" y="191458"/>
                  </a:lnTo>
                  <a:lnTo>
                    <a:pt x="126757" y="183789"/>
                  </a:lnTo>
                  <a:lnTo>
                    <a:pt x="113338" y="181254"/>
                  </a:lnTo>
                  <a:lnTo>
                    <a:pt x="98275" y="179564"/>
                  </a:lnTo>
                  <a:lnTo>
                    <a:pt x="82115" y="178438"/>
                  </a:lnTo>
                  <a:lnTo>
                    <a:pt x="67672" y="176463"/>
                  </a:lnTo>
                  <a:lnTo>
                    <a:pt x="54372" y="173924"/>
                  </a:lnTo>
                  <a:lnTo>
                    <a:pt x="41835" y="171007"/>
                  </a:lnTo>
                  <a:lnTo>
                    <a:pt x="31030" y="166616"/>
                  </a:lnTo>
                  <a:lnTo>
                    <a:pt x="21379" y="161241"/>
                  </a:lnTo>
                  <a:lnTo>
                    <a:pt x="12499" y="155211"/>
                  </a:lnTo>
                  <a:lnTo>
                    <a:pt x="6579" y="146297"/>
                  </a:lnTo>
                  <a:lnTo>
                    <a:pt x="2632" y="135460"/>
                  </a:lnTo>
                  <a:lnTo>
                    <a:pt x="0" y="123341"/>
                  </a:lnTo>
                  <a:lnTo>
                    <a:pt x="693" y="111592"/>
                  </a:lnTo>
                  <a:lnTo>
                    <a:pt x="3602" y="100088"/>
                  </a:lnTo>
                  <a:lnTo>
                    <a:pt x="7988" y="88749"/>
                  </a:lnTo>
                  <a:lnTo>
                    <a:pt x="13360" y="78742"/>
                  </a:lnTo>
                  <a:lnTo>
                    <a:pt x="19387" y="69624"/>
                  </a:lnTo>
                  <a:lnTo>
                    <a:pt x="25853" y="61098"/>
                  </a:lnTo>
                  <a:lnTo>
                    <a:pt x="39562" y="41837"/>
                  </a:lnTo>
                  <a:lnTo>
                    <a:pt x="8283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236301" y="4657890"/>
              <a:ext cx="220232" cy="55058"/>
            </a:xfrm>
            <a:custGeom>
              <a:avLst/>
              <a:gdLst/>
              <a:ahLst/>
              <a:cxnLst/>
              <a:rect l="0" t="0" r="0" b="0"/>
              <a:pathLst>
                <a:path w="220232" h="55058">
                  <a:moveTo>
                    <a:pt x="0" y="55057"/>
                  </a:moveTo>
                  <a:lnTo>
                    <a:pt x="11691" y="43366"/>
                  </a:lnTo>
                  <a:lnTo>
                    <a:pt x="21252" y="38699"/>
                  </a:lnTo>
                  <a:lnTo>
                    <a:pt x="33744" y="34364"/>
                  </a:lnTo>
                  <a:lnTo>
                    <a:pt x="61490" y="26284"/>
                  </a:lnTo>
                  <a:lnTo>
                    <a:pt x="86057" y="18615"/>
                  </a:lnTo>
                  <a:lnTo>
                    <a:pt x="112474" y="11128"/>
                  </a:lnTo>
                  <a:lnTo>
                    <a:pt x="126370" y="7419"/>
                  </a:lnTo>
                  <a:lnTo>
                    <a:pt x="140528" y="4945"/>
                  </a:lnTo>
                  <a:lnTo>
                    <a:pt x="154860" y="3297"/>
                  </a:lnTo>
                  <a:lnTo>
                    <a:pt x="22023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92254" y="4838742"/>
              <a:ext cx="308325" cy="28368"/>
            </a:xfrm>
            <a:custGeom>
              <a:avLst/>
              <a:gdLst/>
              <a:ahLst/>
              <a:cxnLst/>
              <a:rect l="0" t="0" r="0" b="0"/>
              <a:pathLst>
                <a:path w="308325" h="28368">
                  <a:moveTo>
                    <a:pt x="0" y="6344"/>
                  </a:moveTo>
                  <a:lnTo>
                    <a:pt x="23383" y="499"/>
                  </a:lnTo>
                  <a:lnTo>
                    <a:pt x="33941" y="0"/>
                  </a:lnTo>
                  <a:lnTo>
                    <a:pt x="44651" y="891"/>
                  </a:lnTo>
                  <a:lnTo>
                    <a:pt x="55461" y="2709"/>
                  </a:lnTo>
                  <a:lnTo>
                    <a:pt x="68785" y="3921"/>
                  </a:lnTo>
                  <a:lnTo>
                    <a:pt x="83786" y="4729"/>
                  </a:lnTo>
                  <a:lnTo>
                    <a:pt x="116766" y="5626"/>
                  </a:lnTo>
                  <a:lnTo>
                    <a:pt x="151816" y="6025"/>
                  </a:lnTo>
                  <a:lnTo>
                    <a:pt x="168504" y="7355"/>
                  </a:lnTo>
                  <a:lnTo>
                    <a:pt x="184523" y="9465"/>
                  </a:lnTo>
                  <a:lnTo>
                    <a:pt x="200096" y="12096"/>
                  </a:lnTo>
                  <a:lnTo>
                    <a:pt x="215373" y="15072"/>
                  </a:lnTo>
                  <a:lnTo>
                    <a:pt x="230451" y="18280"/>
                  </a:lnTo>
                  <a:lnTo>
                    <a:pt x="308324" y="2836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604350" y="4558786"/>
              <a:ext cx="61403" cy="352371"/>
            </a:xfrm>
            <a:custGeom>
              <a:avLst/>
              <a:gdLst/>
              <a:ahLst/>
              <a:cxnLst/>
              <a:rect l="0" t="0" r="0" b="0"/>
              <a:pathLst>
                <a:path w="61403" h="352371">
                  <a:moveTo>
                    <a:pt x="6344" y="0"/>
                  </a:moveTo>
                  <a:lnTo>
                    <a:pt x="498" y="17536"/>
                  </a:lnTo>
                  <a:lnTo>
                    <a:pt x="0" y="26373"/>
                  </a:lnTo>
                  <a:lnTo>
                    <a:pt x="891" y="35935"/>
                  </a:lnTo>
                  <a:lnTo>
                    <a:pt x="2709" y="45979"/>
                  </a:lnTo>
                  <a:lnTo>
                    <a:pt x="5144" y="56347"/>
                  </a:lnTo>
                  <a:lnTo>
                    <a:pt x="7991" y="66928"/>
                  </a:lnTo>
                  <a:lnTo>
                    <a:pt x="11112" y="77653"/>
                  </a:lnTo>
                  <a:lnTo>
                    <a:pt x="13193" y="89698"/>
                  </a:lnTo>
                  <a:lnTo>
                    <a:pt x="14581" y="102621"/>
                  </a:lnTo>
                  <a:lnTo>
                    <a:pt x="15506" y="116131"/>
                  </a:lnTo>
                  <a:lnTo>
                    <a:pt x="17346" y="130031"/>
                  </a:lnTo>
                  <a:lnTo>
                    <a:pt x="19796" y="144192"/>
                  </a:lnTo>
                  <a:lnTo>
                    <a:pt x="22653" y="158527"/>
                  </a:lnTo>
                  <a:lnTo>
                    <a:pt x="29090" y="187505"/>
                  </a:lnTo>
                  <a:lnTo>
                    <a:pt x="32519" y="202084"/>
                  </a:lnTo>
                  <a:lnTo>
                    <a:pt x="34806" y="216698"/>
                  </a:lnTo>
                  <a:lnTo>
                    <a:pt x="36330" y="231334"/>
                  </a:lnTo>
                  <a:lnTo>
                    <a:pt x="37346" y="245985"/>
                  </a:lnTo>
                  <a:lnTo>
                    <a:pt x="39247" y="259424"/>
                  </a:lnTo>
                  <a:lnTo>
                    <a:pt x="41738" y="272053"/>
                  </a:lnTo>
                  <a:lnTo>
                    <a:pt x="44622" y="284143"/>
                  </a:lnTo>
                  <a:lnTo>
                    <a:pt x="47768" y="295874"/>
                  </a:lnTo>
                  <a:lnTo>
                    <a:pt x="51089" y="307365"/>
                  </a:lnTo>
                  <a:lnTo>
                    <a:pt x="61402" y="3523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666657" y="4526927"/>
              <a:ext cx="285396" cy="417264"/>
            </a:xfrm>
            <a:custGeom>
              <a:avLst/>
              <a:gdLst/>
              <a:ahLst/>
              <a:cxnLst/>
              <a:rect l="0" t="0" r="0" b="0"/>
              <a:pathLst>
                <a:path w="285396" h="417264">
                  <a:moveTo>
                    <a:pt x="197303" y="42870"/>
                  </a:moveTo>
                  <a:lnTo>
                    <a:pt x="166650" y="12217"/>
                  </a:lnTo>
                  <a:lnTo>
                    <a:pt x="157291" y="7753"/>
                  </a:lnTo>
                  <a:lnTo>
                    <a:pt x="146158" y="4777"/>
                  </a:lnTo>
                  <a:lnTo>
                    <a:pt x="133842" y="2793"/>
                  </a:lnTo>
                  <a:lnTo>
                    <a:pt x="120737" y="1470"/>
                  </a:lnTo>
                  <a:lnTo>
                    <a:pt x="107107" y="588"/>
                  </a:lnTo>
                  <a:lnTo>
                    <a:pt x="93126" y="0"/>
                  </a:lnTo>
                  <a:lnTo>
                    <a:pt x="80135" y="2055"/>
                  </a:lnTo>
                  <a:lnTo>
                    <a:pt x="67803" y="5872"/>
                  </a:lnTo>
                  <a:lnTo>
                    <a:pt x="55912" y="10864"/>
                  </a:lnTo>
                  <a:lnTo>
                    <a:pt x="45538" y="17862"/>
                  </a:lnTo>
                  <a:lnTo>
                    <a:pt x="36174" y="26198"/>
                  </a:lnTo>
                  <a:lnTo>
                    <a:pt x="27485" y="35426"/>
                  </a:lnTo>
                  <a:lnTo>
                    <a:pt x="20468" y="45248"/>
                  </a:lnTo>
                  <a:lnTo>
                    <a:pt x="14567" y="55467"/>
                  </a:lnTo>
                  <a:lnTo>
                    <a:pt x="9410" y="65950"/>
                  </a:lnTo>
                  <a:lnTo>
                    <a:pt x="5971" y="77833"/>
                  </a:lnTo>
                  <a:lnTo>
                    <a:pt x="3679" y="90649"/>
                  </a:lnTo>
                  <a:lnTo>
                    <a:pt x="2151" y="104087"/>
                  </a:lnTo>
                  <a:lnTo>
                    <a:pt x="1132" y="117939"/>
                  </a:lnTo>
                  <a:lnTo>
                    <a:pt x="453" y="132069"/>
                  </a:lnTo>
                  <a:lnTo>
                    <a:pt x="0" y="146382"/>
                  </a:lnTo>
                  <a:lnTo>
                    <a:pt x="922" y="159595"/>
                  </a:lnTo>
                  <a:lnTo>
                    <a:pt x="2760" y="172074"/>
                  </a:lnTo>
                  <a:lnTo>
                    <a:pt x="5209" y="184064"/>
                  </a:lnTo>
                  <a:lnTo>
                    <a:pt x="9288" y="195728"/>
                  </a:lnTo>
                  <a:lnTo>
                    <a:pt x="14455" y="207174"/>
                  </a:lnTo>
                  <a:lnTo>
                    <a:pt x="20346" y="218475"/>
                  </a:lnTo>
                  <a:lnTo>
                    <a:pt x="26721" y="228457"/>
                  </a:lnTo>
                  <a:lnTo>
                    <a:pt x="33418" y="237558"/>
                  </a:lnTo>
                  <a:lnTo>
                    <a:pt x="40329" y="246073"/>
                  </a:lnTo>
                  <a:lnTo>
                    <a:pt x="48608" y="252972"/>
                  </a:lnTo>
                  <a:lnTo>
                    <a:pt x="57797" y="258796"/>
                  </a:lnTo>
                  <a:lnTo>
                    <a:pt x="67594" y="263902"/>
                  </a:lnTo>
                  <a:lnTo>
                    <a:pt x="79019" y="267305"/>
                  </a:lnTo>
                  <a:lnTo>
                    <a:pt x="91530" y="269575"/>
                  </a:lnTo>
                  <a:lnTo>
                    <a:pt x="104764" y="271087"/>
                  </a:lnTo>
                  <a:lnTo>
                    <a:pt x="116034" y="269649"/>
                  </a:lnTo>
                  <a:lnTo>
                    <a:pt x="125995" y="266243"/>
                  </a:lnTo>
                  <a:lnTo>
                    <a:pt x="135082" y="261526"/>
                  </a:lnTo>
                  <a:lnTo>
                    <a:pt x="143587" y="254710"/>
                  </a:lnTo>
                  <a:lnTo>
                    <a:pt x="151704" y="246495"/>
                  </a:lnTo>
                  <a:lnTo>
                    <a:pt x="159563" y="237349"/>
                  </a:lnTo>
                  <a:lnTo>
                    <a:pt x="164801" y="226357"/>
                  </a:lnTo>
                  <a:lnTo>
                    <a:pt x="168294" y="214135"/>
                  </a:lnTo>
                  <a:lnTo>
                    <a:pt x="170623" y="201093"/>
                  </a:lnTo>
                  <a:lnTo>
                    <a:pt x="172175" y="187505"/>
                  </a:lnTo>
                  <a:lnTo>
                    <a:pt x="173210" y="173551"/>
                  </a:lnTo>
                  <a:lnTo>
                    <a:pt x="173900" y="159355"/>
                  </a:lnTo>
                  <a:lnTo>
                    <a:pt x="175583" y="146220"/>
                  </a:lnTo>
                  <a:lnTo>
                    <a:pt x="177929" y="133793"/>
                  </a:lnTo>
                  <a:lnTo>
                    <a:pt x="190485" y="81630"/>
                  </a:lnTo>
                  <a:lnTo>
                    <a:pt x="193981" y="68710"/>
                  </a:lnTo>
                  <a:lnTo>
                    <a:pt x="201128" y="44567"/>
                  </a:lnTo>
                  <a:lnTo>
                    <a:pt x="205971" y="40331"/>
                  </a:lnTo>
                  <a:lnTo>
                    <a:pt x="211646" y="41177"/>
                  </a:lnTo>
                  <a:lnTo>
                    <a:pt x="217876" y="45412"/>
                  </a:lnTo>
                  <a:lnTo>
                    <a:pt x="220807" y="51906"/>
                  </a:lnTo>
                  <a:lnTo>
                    <a:pt x="221537" y="59906"/>
                  </a:lnTo>
                  <a:lnTo>
                    <a:pt x="220800" y="68909"/>
                  </a:lnTo>
                  <a:lnTo>
                    <a:pt x="221532" y="79806"/>
                  </a:lnTo>
                  <a:lnTo>
                    <a:pt x="223244" y="91964"/>
                  </a:lnTo>
                  <a:lnTo>
                    <a:pt x="225608" y="104963"/>
                  </a:lnTo>
                  <a:lnTo>
                    <a:pt x="227185" y="118524"/>
                  </a:lnTo>
                  <a:lnTo>
                    <a:pt x="228236" y="132458"/>
                  </a:lnTo>
                  <a:lnTo>
                    <a:pt x="228936" y="146642"/>
                  </a:lnTo>
                  <a:lnTo>
                    <a:pt x="230627" y="160992"/>
                  </a:lnTo>
                  <a:lnTo>
                    <a:pt x="232977" y="175452"/>
                  </a:lnTo>
                  <a:lnTo>
                    <a:pt x="235768" y="189987"/>
                  </a:lnTo>
                  <a:lnTo>
                    <a:pt x="237628" y="204570"/>
                  </a:lnTo>
                  <a:lnTo>
                    <a:pt x="238868" y="219187"/>
                  </a:lnTo>
                  <a:lnTo>
                    <a:pt x="239695" y="233825"/>
                  </a:lnTo>
                  <a:lnTo>
                    <a:pt x="241470" y="248478"/>
                  </a:lnTo>
                  <a:lnTo>
                    <a:pt x="243877" y="263141"/>
                  </a:lnTo>
                  <a:lnTo>
                    <a:pt x="246705" y="277809"/>
                  </a:lnTo>
                  <a:lnTo>
                    <a:pt x="249814" y="291259"/>
                  </a:lnTo>
                  <a:lnTo>
                    <a:pt x="253109" y="303897"/>
                  </a:lnTo>
                  <a:lnTo>
                    <a:pt x="260034" y="328949"/>
                  </a:lnTo>
                  <a:lnTo>
                    <a:pt x="267191" y="356397"/>
                  </a:lnTo>
                  <a:lnTo>
                    <a:pt x="270812" y="369345"/>
                  </a:lnTo>
                  <a:lnTo>
                    <a:pt x="285395" y="4172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932258" y="4514739"/>
              <a:ext cx="265997" cy="487919"/>
            </a:xfrm>
            <a:custGeom>
              <a:avLst/>
              <a:gdLst/>
              <a:ahLst/>
              <a:cxnLst/>
              <a:rect l="0" t="0" r="0" b="0"/>
              <a:pathLst>
                <a:path w="265997" h="487919">
                  <a:moveTo>
                    <a:pt x="96875" y="0"/>
                  </a:moveTo>
                  <a:lnTo>
                    <a:pt x="85184" y="11692"/>
                  </a:lnTo>
                  <a:lnTo>
                    <a:pt x="79293" y="18806"/>
                  </a:lnTo>
                  <a:lnTo>
                    <a:pt x="72919" y="27220"/>
                  </a:lnTo>
                  <a:lnTo>
                    <a:pt x="66222" y="36499"/>
                  </a:lnTo>
                  <a:lnTo>
                    <a:pt x="59311" y="47580"/>
                  </a:lnTo>
                  <a:lnTo>
                    <a:pt x="52256" y="59860"/>
                  </a:lnTo>
                  <a:lnTo>
                    <a:pt x="45106" y="72942"/>
                  </a:lnTo>
                  <a:lnTo>
                    <a:pt x="39116" y="85333"/>
                  </a:lnTo>
                  <a:lnTo>
                    <a:pt x="33899" y="97265"/>
                  </a:lnTo>
                  <a:lnTo>
                    <a:pt x="29197" y="108890"/>
                  </a:lnTo>
                  <a:lnTo>
                    <a:pt x="24839" y="121534"/>
                  </a:lnTo>
                  <a:lnTo>
                    <a:pt x="20711" y="134857"/>
                  </a:lnTo>
                  <a:lnTo>
                    <a:pt x="12860" y="162711"/>
                  </a:lnTo>
                  <a:lnTo>
                    <a:pt x="5293" y="191404"/>
                  </a:lnTo>
                  <a:lnTo>
                    <a:pt x="2786" y="207131"/>
                  </a:lnTo>
                  <a:lnTo>
                    <a:pt x="1114" y="223733"/>
                  </a:lnTo>
                  <a:lnTo>
                    <a:pt x="0" y="240919"/>
                  </a:lnTo>
                  <a:lnTo>
                    <a:pt x="481" y="257270"/>
                  </a:lnTo>
                  <a:lnTo>
                    <a:pt x="2024" y="273064"/>
                  </a:lnTo>
                  <a:lnTo>
                    <a:pt x="4277" y="288488"/>
                  </a:lnTo>
                  <a:lnTo>
                    <a:pt x="8226" y="303664"/>
                  </a:lnTo>
                  <a:lnTo>
                    <a:pt x="13306" y="318676"/>
                  </a:lnTo>
                  <a:lnTo>
                    <a:pt x="19139" y="333578"/>
                  </a:lnTo>
                  <a:lnTo>
                    <a:pt x="25475" y="348407"/>
                  </a:lnTo>
                  <a:lnTo>
                    <a:pt x="39040" y="377934"/>
                  </a:lnTo>
                  <a:lnTo>
                    <a:pt x="47307" y="391436"/>
                  </a:lnTo>
                  <a:lnTo>
                    <a:pt x="56489" y="404108"/>
                  </a:lnTo>
                  <a:lnTo>
                    <a:pt x="66280" y="416226"/>
                  </a:lnTo>
                  <a:lnTo>
                    <a:pt x="75255" y="426752"/>
                  </a:lnTo>
                  <a:lnTo>
                    <a:pt x="83685" y="436216"/>
                  </a:lnTo>
                  <a:lnTo>
                    <a:pt x="91752" y="444973"/>
                  </a:lnTo>
                  <a:lnTo>
                    <a:pt x="100801" y="453258"/>
                  </a:lnTo>
                  <a:lnTo>
                    <a:pt x="110504" y="461228"/>
                  </a:lnTo>
                  <a:lnTo>
                    <a:pt x="120643" y="468988"/>
                  </a:lnTo>
                  <a:lnTo>
                    <a:pt x="131073" y="475385"/>
                  </a:lnTo>
                  <a:lnTo>
                    <a:pt x="141697" y="480873"/>
                  </a:lnTo>
                  <a:lnTo>
                    <a:pt x="152450" y="485756"/>
                  </a:lnTo>
                  <a:lnTo>
                    <a:pt x="164513" y="487787"/>
                  </a:lnTo>
                  <a:lnTo>
                    <a:pt x="177448" y="487918"/>
                  </a:lnTo>
                  <a:lnTo>
                    <a:pt x="190966" y="486782"/>
                  </a:lnTo>
                  <a:lnTo>
                    <a:pt x="203649" y="482354"/>
                  </a:lnTo>
                  <a:lnTo>
                    <a:pt x="215774" y="475731"/>
                  </a:lnTo>
                  <a:lnTo>
                    <a:pt x="227529" y="467646"/>
                  </a:lnTo>
                  <a:lnTo>
                    <a:pt x="236588" y="457361"/>
                  </a:lnTo>
                  <a:lnTo>
                    <a:pt x="243852" y="445611"/>
                  </a:lnTo>
                  <a:lnTo>
                    <a:pt x="249917" y="432883"/>
                  </a:lnTo>
                  <a:lnTo>
                    <a:pt x="255185" y="420728"/>
                  </a:lnTo>
                  <a:lnTo>
                    <a:pt x="259920" y="408954"/>
                  </a:lnTo>
                  <a:lnTo>
                    <a:pt x="264300" y="397434"/>
                  </a:lnTo>
                  <a:lnTo>
                    <a:pt x="265996" y="386083"/>
                  </a:lnTo>
                  <a:lnTo>
                    <a:pt x="265904" y="374846"/>
                  </a:lnTo>
                  <a:lnTo>
                    <a:pt x="264619" y="363683"/>
                  </a:lnTo>
                  <a:lnTo>
                    <a:pt x="262539" y="351348"/>
                  </a:lnTo>
                  <a:lnTo>
                    <a:pt x="259928" y="338230"/>
                  </a:lnTo>
                  <a:lnTo>
                    <a:pt x="256965" y="324591"/>
                  </a:lnTo>
                  <a:lnTo>
                    <a:pt x="253765" y="311828"/>
                  </a:lnTo>
                  <a:lnTo>
                    <a:pt x="250409" y="299648"/>
                  </a:lnTo>
                  <a:lnTo>
                    <a:pt x="246948" y="287858"/>
                  </a:lnTo>
                  <a:lnTo>
                    <a:pt x="242193" y="276328"/>
                  </a:lnTo>
                  <a:lnTo>
                    <a:pt x="236577" y="264970"/>
                  </a:lnTo>
                  <a:lnTo>
                    <a:pt x="230385" y="253728"/>
                  </a:lnTo>
                  <a:lnTo>
                    <a:pt x="223810" y="243786"/>
                  </a:lnTo>
                  <a:lnTo>
                    <a:pt x="216980" y="234711"/>
                  </a:lnTo>
                  <a:lnTo>
                    <a:pt x="209980" y="226214"/>
                  </a:lnTo>
                  <a:lnTo>
                    <a:pt x="201642" y="218103"/>
                  </a:lnTo>
                  <a:lnTo>
                    <a:pt x="192414" y="210248"/>
                  </a:lnTo>
                  <a:lnTo>
                    <a:pt x="182591" y="202564"/>
                  </a:lnTo>
                  <a:lnTo>
                    <a:pt x="172371" y="198665"/>
                  </a:lnTo>
                  <a:lnTo>
                    <a:pt x="161888" y="197290"/>
                  </a:lnTo>
                  <a:lnTo>
                    <a:pt x="151229" y="197596"/>
                  </a:lnTo>
                  <a:lnTo>
                    <a:pt x="141675" y="200247"/>
                  </a:lnTo>
                  <a:lnTo>
                    <a:pt x="132859" y="204462"/>
                  </a:lnTo>
                  <a:lnTo>
                    <a:pt x="124535" y="209718"/>
                  </a:lnTo>
                  <a:lnTo>
                    <a:pt x="118986" y="218117"/>
                  </a:lnTo>
                  <a:lnTo>
                    <a:pt x="115286" y="228610"/>
                  </a:lnTo>
                  <a:lnTo>
                    <a:pt x="112820" y="240499"/>
                  </a:lnTo>
                  <a:lnTo>
                    <a:pt x="111175" y="254543"/>
                  </a:lnTo>
                  <a:lnTo>
                    <a:pt x="110079" y="270023"/>
                  </a:lnTo>
                  <a:lnTo>
                    <a:pt x="109348" y="286460"/>
                  </a:lnTo>
                  <a:lnTo>
                    <a:pt x="108537" y="321038"/>
                  </a:lnTo>
                  <a:lnTo>
                    <a:pt x="108320" y="338823"/>
                  </a:lnTo>
                  <a:lnTo>
                    <a:pt x="109399" y="354351"/>
                  </a:lnTo>
                  <a:lnTo>
                    <a:pt x="111342" y="368373"/>
                  </a:lnTo>
                  <a:lnTo>
                    <a:pt x="118898" y="4404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234249" y="5076329"/>
              <a:ext cx="33035" cy="484510"/>
            </a:xfrm>
            <a:custGeom>
              <a:avLst/>
              <a:gdLst/>
              <a:ahLst/>
              <a:cxnLst/>
              <a:rect l="0" t="0" r="0" b="0"/>
              <a:pathLst>
                <a:path w="33035" h="484510">
                  <a:moveTo>
                    <a:pt x="0" y="0"/>
                  </a:moveTo>
                  <a:lnTo>
                    <a:pt x="0" y="298088"/>
                  </a:lnTo>
                  <a:lnTo>
                    <a:pt x="1223" y="316182"/>
                  </a:lnTo>
                  <a:lnTo>
                    <a:pt x="3262" y="331915"/>
                  </a:lnTo>
                  <a:lnTo>
                    <a:pt x="15326" y="395231"/>
                  </a:lnTo>
                  <a:lnTo>
                    <a:pt x="33034" y="48450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1366580" y="5065317"/>
              <a:ext cx="190468" cy="547055"/>
            </a:xfrm>
            <a:custGeom>
              <a:avLst/>
              <a:gdLst/>
              <a:ahLst/>
              <a:cxnLst/>
              <a:rect l="0" t="0" r="0" b="0"/>
              <a:pathLst>
                <a:path w="190468" h="547055">
                  <a:moveTo>
                    <a:pt x="109923" y="77081"/>
                  </a:moveTo>
                  <a:lnTo>
                    <a:pt x="98232" y="59544"/>
                  </a:lnTo>
                  <a:lnTo>
                    <a:pt x="91117" y="53155"/>
                  </a:lnTo>
                  <a:lnTo>
                    <a:pt x="82704" y="47672"/>
                  </a:lnTo>
                  <a:lnTo>
                    <a:pt x="73424" y="42793"/>
                  </a:lnTo>
                  <a:lnTo>
                    <a:pt x="62344" y="39540"/>
                  </a:lnTo>
                  <a:lnTo>
                    <a:pt x="50063" y="37372"/>
                  </a:lnTo>
                  <a:lnTo>
                    <a:pt x="36982" y="35926"/>
                  </a:lnTo>
                  <a:lnTo>
                    <a:pt x="25814" y="37410"/>
                  </a:lnTo>
                  <a:lnTo>
                    <a:pt x="15922" y="40846"/>
                  </a:lnTo>
                  <a:lnTo>
                    <a:pt x="6880" y="45583"/>
                  </a:lnTo>
                  <a:lnTo>
                    <a:pt x="2075" y="54859"/>
                  </a:lnTo>
                  <a:lnTo>
                    <a:pt x="96" y="67161"/>
                  </a:lnTo>
                  <a:lnTo>
                    <a:pt x="0" y="81479"/>
                  </a:lnTo>
                  <a:lnTo>
                    <a:pt x="2383" y="95919"/>
                  </a:lnTo>
                  <a:lnTo>
                    <a:pt x="6418" y="110439"/>
                  </a:lnTo>
                  <a:lnTo>
                    <a:pt x="11556" y="125014"/>
                  </a:lnTo>
                  <a:lnTo>
                    <a:pt x="17428" y="137177"/>
                  </a:lnTo>
                  <a:lnTo>
                    <a:pt x="23789" y="147733"/>
                  </a:lnTo>
                  <a:lnTo>
                    <a:pt x="38607" y="168434"/>
                  </a:lnTo>
                  <a:lnTo>
                    <a:pt x="57427" y="193948"/>
                  </a:lnTo>
                  <a:lnTo>
                    <a:pt x="65138" y="206380"/>
                  </a:lnTo>
                  <a:lnTo>
                    <a:pt x="71502" y="218338"/>
                  </a:lnTo>
                  <a:lnTo>
                    <a:pt x="76968" y="229981"/>
                  </a:lnTo>
                  <a:lnTo>
                    <a:pt x="83059" y="240190"/>
                  </a:lnTo>
                  <a:lnTo>
                    <a:pt x="89566" y="249443"/>
                  </a:lnTo>
                  <a:lnTo>
                    <a:pt x="96352" y="258058"/>
                  </a:lnTo>
                  <a:lnTo>
                    <a:pt x="104546" y="269920"/>
                  </a:lnTo>
                  <a:lnTo>
                    <a:pt x="113680" y="283945"/>
                  </a:lnTo>
                  <a:lnTo>
                    <a:pt x="123439" y="299412"/>
                  </a:lnTo>
                  <a:lnTo>
                    <a:pt x="132392" y="315841"/>
                  </a:lnTo>
                  <a:lnTo>
                    <a:pt x="140808" y="332912"/>
                  </a:lnTo>
                  <a:lnTo>
                    <a:pt x="156684" y="366969"/>
                  </a:lnTo>
                  <a:lnTo>
                    <a:pt x="171897" y="398419"/>
                  </a:lnTo>
                  <a:lnTo>
                    <a:pt x="178156" y="413657"/>
                  </a:lnTo>
                  <a:lnTo>
                    <a:pt x="183553" y="428710"/>
                  </a:lnTo>
                  <a:lnTo>
                    <a:pt x="188374" y="443639"/>
                  </a:lnTo>
                  <a:lnTo>
                    <a:pt x="190364" y="457262"/>
                  </a:lnTo>
                  <a:lnTo>
                    <a:pt x="190467" y="470015"/>
                  </a:lnTo>
                  <a:lnTo>
                    <a:pt x="189313" y="482188"/>
                  </a:lnTo>
                  <a:lnTo>
                    <a:pt x="186096" y="493973"/>
                  </a:lnTo>
                  <a:lnTo>
                    <a:pt x="181505" y="505501"/>
                  </a:lnTo>
                  <a:lnTo>
                    <a:pt x="175997" y="516856"/>
                  </a:lnTo>
                  <a:lnTo>
                    <a:pt x="168654" y="525650"/>
                  </a:lnTo>
                  <a:lnTo>
                    <a:pt x="160089" y="532736"/>
                  </a:lnTo>
                  <a:lnTo>
                    <a:pt x="150708" y="538683"/>
                  </a:lnTo>
                  <a:lnTo>
                    <a:pt x="139560" y="542648"/>
                  </a:lnTo>
                  <a:lnTo>
                    <a:pt x="127234" y="545292"/>
                  </a:lnTo>
                  <a:lnTo>
                    <a:pt x="114123" y="547054"/>
                  </a:lnTo>
                  <a:lnTo>
                    <a:pt x="102935" y="545782"/>
                  </a:lnTo>
                  <a:lnTo>
                    <a:pt x="93029" y="542487"/>
                  </a:lnTo>
                  <a:lnTo>
                    <a:pt x="83978" y="537843"/>
                  </a:lnTo>
                  <a:lnTo>
                    <a:pt x="75497" y="529853"/>
                  </a:lnTo>
                  <a:lnTo>
                    <a:pt x="67397" y="519633"/>
                  </a:lnTo>
                  <a:lnTo>
                    <a:pt x="59549" y="507925"/>
                  </a:lnTo>
                  <a:lnTo>
                    <a:pt x="54317" y="495226"/>
                  </a:lnTo>
                  <a:lnTo>
                    <a:pt x="50829" y="481865"/>
                  </a:lnTo>
                  <a:lnTo>
                    <a:pt x="48504" y="468065"/>
                  </a:lnTo>
                  <a:lnTo>
                    <a:pt x="48177" y="455194"/>
                  </a:lnTo>
                  <a:lnTo>
                    <a:pt x="49183" y="442942"/>
                  </a:lnTo>
                  <a:lnTo>
                    <a:pt x="51077" y="431104"/>
                  </a:lnTo>
                  <a:lnTo>
                    <a:pt x="53563" y="419542"/>
                  </a:lnTo>
                  <a:lnTo>
                    <a:pt x="56444" y="408163"/>
                  </a:lnTo>
                  <a:lnTo>
                    <a:pt x="59589" y="396906"/>
                  </a:lnTo>
                  <a:lnTo>
                    <a:pt x="64132" y="385732"/>
                  </a:lnTo>
                  <a:lnTo>
                    <a:pt x="69607" y="374611"/>
                  </a:lnTo>
                  <a:lnTo>
                    <a:pt x="75705" y="363527"/>
                  </a:lnTo>
                  <a:lnTo>
                    <a:pt x="80993" y="352467"/>
                  </a:lnTo>
                  <a:lnTo>
                    <a:pt x="85743" y="341424"/>
                  </a:lnTo>
                  <a:lnTo>
                    <a:pt x="90132" y="330390"/>
                  </a:lnTo>
                  <a:lnTo>
                    <a:pt x="95506" y="318141"/>
                  </a:lnTo>
                  <a:lnTo>
                    <a:pt x="108001" y="291480"/>
                  </a:lnTo>
                  <a:lnTo>
                    <a:pt x="113536" y="277519"/>
                  </a:lnTo>
                  <a:lnTo>
                    <a:pt x="118449" y="263317"/>
                  </a:lnTo>
                  <a:lnTo>
                    <a:pt x="135126" y="211205"/>
                  </a:lnTo>
                  <a:lnTo>
                    <a:pt x="138960" y="198309"/>
                  </a:lnTo>
                  <a:lnTo>
                    <a:pt x="146483" y="170928"/>
                  </a:lnTo>
                  <a:lnTo>
                    <a:pt x="147755" y="157999"/>
                  </a:lnTo>
                  <a:lnTo>
                    <a:pt x="147379" y="145709"/>
                  </a:lnTo>
                  <a:lnTo>
                    <a:pt x="145905" y="133844"/>
                  </a:lnTo>
                  <a:lnTo>
                    <a:pt x="143699" y="122264"/>
                  </a:lnTo>
                  <a:lnTo>
                    <a:pt x="141005" y="110874"/>
                  </a:lnTo>
                  <a:lnTo>
                    <a:pt x="137986" y="99610"/>
                  </a:lnTo>
                  <a:lnTo>
                    <a:pt x="133525" y="89654"/>
                  </a:lnTo>
                  <a:lnTo>
                    <a:pt x="128105" y="80568"/>
                  </a:lnTo>
                  <a:lnTo>
                    <a:pt x="122044" y="72065"/>
                  </a:lnTo>
                  <a:lnTo>
                    <a:pt x="115557" y="63949"/>
                  </a:lnTo>
                  <a:lnTo>
                    <a:pt x="108785" y="56092"/>
                  </a:lnTo>
                  <a:lnTo>
                    <a:pt x="101823" y="48406"/>
                  </a:lnTo>
                  <a:lnTo>
                    <a:pt x="87563" y="33341"/>
                  </a:lnTo>
                  <a:lnTo>
                    <a:pt x="4385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549070" y="5134449"/>
              <a:ext cx="321017" cy="499191"/>
            </a:xfrm>
            <a:custGeom>
              <a:avLst/>
              <a:gdLst/>
              <a:ahLst/>
              <a:cxnLst/>
              <a:rect l="0" t="0" r="0" b="0"/>
              <a:pathLst>
                <a:path w="321017" h="499191">
                  <a:moveTo>
                    <a:pt x="147664" y="18961"/>
                  </a:moveTo>
                  <a:lnTo>
                    <a:pt x="135973" y="7270"/>
                  </a:lnTo>
                  <a:lnTo>
                    <a:pt x="127635" y="3826"/>
                  </a:lnTo>
                  <a:lnTo>
                    <a:pt x="117182" y="1530"/>
                  </a:lnTo>
                  <a:lnTo>
                    <a:pt x="105320" y="0"/>
                  </a:lnTo>
                  <a:lnTo>
                    <a:pt x="93741" y="203"/>
                  </a:lnTo>
                  <a:lnTo>
                    <a:pt x="82351" y="1561"/>
                  </a:lnTo>
                  <a:lnTo>
                    <a:pt x="71087" y="3691"/>
                  </a:lnTo>
                  <a:lnTo>
                    <a:pt x="62355" y="8781"/>
                  </a:lnTo>
                  <a:lnTo>
                    <a:pt x="55310" y="15845"/>
                  </a:lnTo>
                  <a:lnTo>
                    <a:pt x="42995" y="33482"/>
                  </a:lnTo>
                  <a:lnTo>
                    <a:pt x="29366" y="53556"/>
                  </a:lnTo>
                  <a:lnTo>
                    <a:pt x="23529" y="65271"/>
                  </a:lnTo>
                  <a:lnTo>
                    <a:pt x="18414" y="77975"/>
                  </a:lnTo>
                  <a:lnTo>
                    <a:pt x="1414" y="127683"/>
                  </a:lnTo>
                  <a:lnTo>
                    <a:pt x="0" y="139159"/>
                  </a:lnTo>
                  <a:lnTo>
                    <a:pt x="281" y="150480"/>
                  </a:lnTo>
                  <a:lnTo>
                    <a:pt x="1692" y="161698"/>
                  </a:lnTo>
                  <a:lnTo>
                    <a:pt x="8750" y="169177"/>
                  </a:lnTo>
                  <a:lnTo>
                    <a:pt x="19573" y="174163"/>
                  </a:lnTo>
                  <a:lnTo>
                    <a:pt x="32906" y="177487"/>
                  </a:lnTo>
                  <a:lnTo>
                    <a:pt x="46689" y="179702"/>
                  </a:lnTo>
                  <a:lnTo>
                    <a:pt x="60771" y="181180"/>
                  </a:lnTo>
                  <a:lnTo>
                    <a:pt x="75053" y="182165"/>
                  </a:lnTo>
                  <a:lnTo>
                    <a:pt x="90692" y="182821"/>
                  </a:lnTo>
                  <a:lnTo>
                    <a:pt x="124383" y="183551"/>
                  </a:lnTo>
                  <a:lnTo>
                    <a:pt x="139484" y="184969"/>
                  </a:lnTo>
                  <a:lnTo>
                    <a:pt x="153222" y="187138"/>
                  </a:lnTo>
                  <a:lnTo>
                    <a:pt x="166052" y="189807"/>
                  </a:lnTo>
                  <a:lnTo>
                    <a:pt x="177052" y="194034"/>
                  </a:lnTo>
                  <a:lnTo>
                    <a:pt x="186832" y="199299"/>
                  </a:lnTo>
                  <a:lnTo>
                    <a:pt x="225957" y="225330"/>
                  </a:lnTo>
                  <a:lnTo>
                    <a:pt x="235341" y="233622"/>
                  </a:lnTo>
                  <a:lnTo>
                    <a:pt x="244044" y="242820"/>
                  </a:lnTo>
                  <a:lnTo>
                    <a:pt x="252293" y="252622"/>
                  </a:lnTo>
                  <a:lnTo>
                    <a:pt x="260240" y="262828"/>
                  </a:lnTo>
                  <a:lnTo>
                    <a:pt x="267984" y="273302"/>
                  </a:lnTo>
                  <a:lnTo>
                    <a:pt x="275594" y="283955"/>
                  </a:lnTo>
                  <a:lnTo>
                    <a:pt x="283115" y="295951"/>
                  </a:lnTo>
                  <a:lnTo>
                    <a:pt x="290575" y="308843"/>
                  </a:lnTo>
                  <a:lnTo>
                    <a:pt x="297996" y="322331"/>
                  </a:lnTo>
                  <a:lnTo>
                    <a:pt x="304167" y="334994"/>
                  </a:lnTo>
                  <a:lnTo>
                    <a:pt x="309504" y="347106"/>
                  </a:lnTo>
                  <a:lnTo>
                    <a:pt x="314286" y="358852"/>
                  </a:lnTo>
                  <a:lnTo>
                    <a:pt x="317474" y="371576"/>
                  </a:lnTo>
                  <a:lnTo>
                    <a:pt x="319599" y="384953"/>
                  </a:lnTo>
                  <a:lnTo>
                    <a:pt x="321016" y="398765"/>
                  </a:lnTo>
                  <a:lnTo>
                    <a:pt x="320737" y="411643"/>
                  </a:lnTo>
                  <a:lnTo>
                    <a:pt x="319327" y="423900"/>
                  </a:lnTo>
                  <a:lnTo>
                    <a:pt x="317164" y="435741"/>
                  </a:lnTo>
                  <a:lnTo>
                    <a:pt x="313275" y="446082"/>
                  </a:lnTo>
                  <a:lnTo>
                    <a:pt x="308235" y="455423"/>
                  </a:lnTo>
                  <a:lnTo>
                    <a:pt x="302428" y="464098"/>
                  </a:lnTo>
                  <a:lnTo>
                    <a:pt x="296110" y="472328"/>
                  </a:lnTo>
                  <a:lnTo>
                    <a:pt x="289451" y="480261"/>
                  </a:lnTo>
                  <a:lnTo>
                    <a:pt x="282564" y="487998"/>
                  </a:lnTo>
                  <a:lnTo>
                    <a:pt x="273079" y="493155"/>
                  </a:lnTo>
                  <a:lnTo>
                    <a:pt x="261862" y="496593"/>
                  </a:lnTo>
                  <a:lnTo>
                    <a:pt x="249490" y="498885"/>
                  </a:lnTo>
                  <a:lnTo>
                    <a:pt x="235124" y="499190"/>
                  </a:lnTo>
                  <a:lnTo>
                    <a:pt x="219429" y="498169"/>
                  </a:lnTo>
                  <a:lnTo>
                    <a:pt x="169687" y="4924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1961012" y="5362749"/>
              <a:ext cx="209220" cy="21905"/>
            </a:xfrm>
            <a:custGeom>
              <a:avLst/>
              <a:gdLst/>
              <a:ahLst/>
              <a:cxnLst/>
              <a:rect l="0" t="0" r="0" b="0"/>
              <a:pathLst>
                <a:path w="209220" h="21905">
                  <a:moveTo>
                    <a:pt x="0" y="21904"/>
                  </a:moveTo>
                  <a:lnTo>
                    <a:pt x="11691" y="10213"/>
                  </a:lnTo>
                  <a:lnTo>
                    <a:pt x="20029" y="6768"/>
                  </a:lnTo>
                  <a:lnTo>
                    <a:pt x="30482" y="4473"/>
                  </a:lnTo>
                  <a:lnTo>
                    <a:pt x="42344" y="2942"/>
                  </a:lnTo>
                  <a:lnTo>
                    <a:pt x="55146" y="1921"/>
                  </a:lnTo>
                  <a:lnTo>
                    <a:pt x="68575" y="1241"/>
                  </a:lnTo>
                  <a:lnTo>
                    <a:pt x="96547" y="485"/>
                  </a:lnTo>
                  <a:lnTo>
                    <a:pt x="157644" y="0"/>
                  </a:lnTo>
                  <a:lnTo>
                    <a:pt x="209219" y="1089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1972023" y="5549826"/>
              <a:ext cx="220232" cy="11013"/>
            </a:xfrm>
            <a:custGeom>
              <a:avLst/>
              <a:gdLst/>
              <a:ahLst/>
              <a:cxnLst/>
              <a:rect l="0" t="0" r="0" b="0"/>
              <a:pathLst>
                <a:path w="220232" h="11013">
                  <a:moveTo>
                    <a:pt x="0" y="0"/>
                  </a:moveTo>
                  <a:lnTo>
                    <a:pt x="76633" y="0"/>
                  </a:lnTo>
                  <a:lnTo>
                    <a:pt x="93911" y="1224"/>
                  </a:lnTo>
                  <a:lnTo>
                    <a:pt x="111548" y="3263"/>
                  </a:lnTo>
                  <a:lnTo>
                    <a:pt x="129423" y="5846"/>
                  </a:lnTo>
                  <a:lnTo>
                    <a:pt x="146234" y="7568"/>
                  </a:lnTo>
                  <a:lnTo>
                    <a:pt x="162335" y="8716"/>
                  </a:lnTo>
                  <a:lnTo>
                    <a:pt x="220231" y="110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313382" y="5197456"/>
              <a:ext cx="77082" cy="440464"/>
            </a:xfrm>
            <a:custGeom>
              <a:avLst/>
              <a:gdLst/>
              <a:ahLst/>
              <a:cxnLst/>
              <a:rect l="0" t="0" r="0" b="0"/>
              <a:pathLst>
                <a:path w="77082" h="440464">
                  <a:moveTo>
                    <a:pt x="0" y="0"/>
                  </a:moveTo>
                  <a:lnTo>
                    <a:pt x="0" y="61306"/>
                  </a:lnTo>
                  <a:lnTo>
                    <a:pt x="1223" y="76353"/>
                  </a:lnTo>
                  <a:lnTo>
                    <a:pt x="3262" y="92501"/>
                  </a:lnTo>
                  <a:lnTo>
                    <a:pt x="5845" y="109384"/>
                  </a:lnTo>
                  <a:lnTo>
                    <a:pt x="11978" y="144457"/>
                  </a:lnTo>
                  <a:lnTo>
                    <a:pt x="25884" y="216819"/>
                  </a:lnTo>
                  <a:lnTo>
                    <a:pt x="33119" y="250118"/>
                  </a:lnTo>
                  <a:lnTo>
                    <a:pt x="40413" y="282455"/>
                  </a:lnTo>
                  <a:lnTo>
                    <a:pt x="51398" y="333830"/>
                  </a:lnTo>
                  <a:lnTo>
                    <a:pt x="58733" y="365337"/>
                  </a:lnTo>
                  <a:lnTo>
                    <a:pt x="62402" y="379367"/>
                  </a:lnTo>
                  <a:lnTo>
                    <a:pt x="66071" y="392391"/>
                  </a:lnTo>
                  <a:lnTo>
                    <a:pt x="77081" y="4404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414914" y="5157279"/>
              <a:ext cx="272862" cy="502664"/>
            </a:xfrm>
            <a:custGeom>
              <a:avLst/>
              <a:gdLst/>
              <a:ahLst/>
              <a:cxnLst/>
              <a:rect l="0" t="0" r="0" b="0"/>
              <a:pathLst>
                <a:path w="272862" h="502664">
                  <a:moveTo>
                    <a:pt x="162745" y="40177"/>
                  </a:moveTo>
                  <a:lnTo>
                    <a:pt x="132092" y="9524"/>
                  </a:lnTo>
                  <a:lnTo>
                    <a:pt x="122734" y="5060"/>
                  </a:lnTo>
                  <a:lnTo>
                    <a:pt x="111600" y="2083"/>
                  </a:lnTo>
                  <a:lnTo>
                    <a:pt x="99285" y="99"/>
                  </a:lnTo>
                  <a:lnTo>
                    <a:pt x="87403" y="0"/>
                  </a:lnTo>
                  <a:lnTo>
                    <a:pt x="75812" y="1158"/>
                  </a:lnTo>
                  <a:lnTo>
                    <a:pt x="64414" y="3152"/>
                  </a:lnTo>
                  <a:lnTo>
                    <a:pt x="54368" y="6929"/>
                  </a:lnTo>
                  <a:lnTo>
                    <a:pt x="45224" y="11895"/>
                  </a:lnTo>
                  <a:lnTo>
                    <a:pt x="36681" y="17652"/>
                  </a:lnTo>
                  <a:lnTo>
                    <a:pt x="29762" y="25160"/>
                  </a:lnTo>
                  <a:lnTo>
                    <a:pt x="23926" y="33836"/>
                  </a:lnTo>
                  <a:lnTo>
                    <a:pt x="18812" y="43291"/>
                  </a:lnTo>
                  <a:lnTo>
                    <a:pt x="14179" y="53264"/>
                  </a:lnTo>
                  <a:lnTo>
                    <a:pt x="9867" y="63584"/>
                  </a:lnTo>
                  <a:lnTo>
                    <a:pt x="5768" y="74135"/>
                  </a:lnTo>
                  <a:lnTo>
                    <a:pt x="3036" y="87286"/>
                  </a:lnTo>
                  <a:lnTo>
                    <a:pt x="1215" y="102171"/>
                  </a:lnTo>
                  <a:lnTo>
                    <a:pt x="0" y="118212"/>
                  </a:lnTo>
                  <a:lnTo>
                    <a:pt x="414" y="133799"/>
                  </a:lnTo>
                  <a:lnTo>
                    <a:pt x="1914" y="149085"/>
                  </a:lnTo>
                  <a:lnTo>
                    <a:pt x="4137" y="164170"/>
                  </a:lnTo>
                  <a:lnTo>
                    <a:pt x="6843" y="177897"/>
                  </a:lnTo>
                  <a:lnTo>
                    <a:pt x="9870" y="190718"/>
                  </a:lnTo>
                  <a:lnTo>
                    <a:pt x="13112" y="202937"/>
                  </a:lnTo>
                  <a:lnTo>
                    <a:pt x="17720" y="213530"/>
                  </a:lnTo>
                  <a:lnTo>
                    <a:pt x="23239" y="223039"/>
                  </a:lnTo>
                  <a:lnTo>
                    <a:pt x="29365" y="231825"/>
                  </a:lnTo>
                  <a:lnTo>
                    <a:pt x="37120" y="238906"/>
                  </a:lnTo>
                  <a:lnTo>
                    <a:pt x="45960" y="244850"/>
                  </a:lnTo>
                  <a:lnTo>
                    <a:pt x="55524" y="250036"/>
                  </a:lnTo>
                  <a:lnTo>
                    <a:pt x="65571" y="252270"/>
                  </a:lnTo>
                  <a:lnTo>
                    <a:pt x="75939" y="252536"/>
                  </a:lnTo>
                  <a:lnTo>
                    <a:pt x="86522" y="251490"/>
                  </a:lnTo>
                  <a:lnTo>
                    <a:pt x="96024" y="248345"/>
                  </a:lnTo>
                  <a:lnTo>
                    <a:pt x="104806" y="243802"/>
                  </a:lnTo>
                  <a:lnTo>
                    <a:pt x="113107" y="238326"/>
                  </a:lnTo>
                  <a:lnTo>
                    <a:pt x="121089" y="231005"/>
                  </a:lnTo>
                  <a:lnTo>
                    <a:pt x="128857" y="222453"/>
                  </a:lnTo>
                  <a:lnTo>
                    <a:pt x="136482" y="213082"/>
                  </a:lnTo>
                  <a:lnTo>
                    <a:pt x="142789" y="201940"/>
                  </a:lnTo>
                  <a:lnTo>
                    <a:pt x="148218" y="189619"/>
                  </a:lnTo>
                  <a:lnTo>
                    <a:pt x="153060" y="176510"/>
                  </a:lnTo>
                  <a:lnTo>
                    <a:pt x="156289" y="161654"/>
                  </a:lnTo>
                  <a:lnTo>
                    <a:pt x="158441" y="145632"/>
                  </a:lnTo>
                  <a:lnTo>
                    <a:pt x="159875" y="128833"/>
                  </a:lnTo>
                  <a:lnTo>
                    <a:pt x="162056" y="113963"/>
                  </a:lnTo>
                  <a:lnTo>
                    <a:pt x="164732" y="100379"/>
                  </a:lnTo>
                  <a:lnTo>
                    <a:pt x="167740" y="87653"/>
                  </a:lnTo>
                  <a:lnTo>
                    <a:pt x="169746" y="84063"/>
                  </a:lnTo>
                  <a:lnTo>
                    <a:pt x="171083" y="86563"/>
                  </a:lnTo>
                  <a:lnTo>
                    <a:pt x="171974" y="93124"/>
                  </a:lnTo>
                  <a:lnTo>
                    <a:pt x="173792" y="102392"/>
                  </a:lnTo>
                  <a:lnTo>
                    <a:pt x="179074" y="125741"/>
                  </a:lnTo>
                  <a:lnTo>
                    <a:pt x="192435" y="181831"/>
                  </a:lnTo>
                  <a:lnTo>
                    <a:pt x="210505" y="268519"/>
                  </a:lnTo>
                  <a:lnTo>
                    <a:pt x="215384" y="286615"/>
                  </a:lnTo>
                  <a:lnTo>
                    <a:pt x="221085" y="304797"/>
                  </a:lnTo>
                  <a:lnTo>
                    <a:pt x="227332" y="323035"/>
                  </a:lnTo>
                  <a:lnTo>
                    <a:pt x="232720" y="340088"/>
                  </a:lnTo>
                  <a:lnTo>
                    <a:pt x="241970" y="372087"/>
                  </a:lnTo>
                  <a:lnTo>
                    <a:pt x="246149" y="388695"/>
                  </a:lnTo>
                  <a:lnTo>
                    <a:pt x="254056" y="423462"/>
                  </a:lnTo>
                  <a:lnTo>
                    <a:pt x="257877" y="438851"/>
                  </a:lnTo>
                  <a:lnTo>
                    <a:pt x="261648" y="452780"/>
                  </a:lnTo>
                  <a:lnTo>
                    <a:pt x="272861" y="5026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698991" y="5142398"/>
              <a:ext cx="294702" cy="515103"/>
            </a:xfrm>
            <a:custGeom>
              <a:avLst/>
              <a:gdLst/>
              <a:ahLst/>
              <a:cxnLst/>
              <a:rect l="0" t="0" r="0" b="0"/>
              <a:pathLst>
                <a:path w="294702" h="515103">
                  <a:moveTo>
                    <a:pt x="65865" y="0"/>
                  </a:moveTo>
                  <a:lnTo>
                    <a:pt x="54173" y="11692"/>
                  </a:lnTo>
                  <a:lnTo>
                    <a:pt x="48282" y="20030"/>
                  </a:lnTo>
                  <a:lnTo>
                    <a:pt x="41908" y="30482"/>
                  </a:lnTo>
                  <a:lnTo>
                    <a:pt x="35212" y="42345"/>
                  </a:lnTo>
                  <a:lnTo>
                    <a:pt x="29524" y="56371"/>
                  </a:lnTo>
                  <a:lnTo>
                    <a:pt x="24508" y="71839"/>
                  </a:lnTo>
                  <a:lnTo>
                    <a:pt x="11604" y="119575"/>
                  </a:lnTo>
                  <a:lnTo>
                    <a:pt x="7668" y="134774"/>
                  </a:lnTo>
                  <a:lnTo>
                    <a:pt x="5044" y="149802"/>
                  </a:lnTo>
                  <a:lnTo>
                    <a:pt x="3294" y="164714"/>
                  </a:lnTo>
                  <a:lnTo>
                    <a:pt x="2128" y="179549"/>
                  </a:lnTo>
                  <a:lnTo>
                    <a:pt x="1350" y="195557"/>
                  </a:lnTo>
                  <a:lnTo>
                    <a:pt x="486" y="229657"/>
                  </a:lnTo>
                  <a:lnTo>
                    <a:pt x="0" y="277402"/>
                  </a:lnTo>
                  <a:lnTo>
                    <a:pt x="1155" y="291380"/>
                  </a:lnTo>
                  <a:lnTo>
                    <a:pt x="3149" y="304369"/>
                  </a:lnTo>
                  <a:lnTo>
                    <a:pt x="15140" y="363281"/>
                  </a:lnTo>
                  <a:lnTo>
                    <a:pt x="19813" y="379220"/>
                  </a:lnTo>
                  <a:lnTo>
                    <a:pt x="25376" y="394740"/>
                  </a:lnTo>
                  <a:lnTo>
                    <a:pt x="31531" y="409981"/>
                  </a:lnTo>
                  <a:lnTo>
                    <a:pt x="39305" y="423812"/>
                  </a:lnTo>
                  <a:lnTo>
                    <a:pt x="48158" y="436704"/>
                  </a:lnTo>
                  <a:lnTo>
                    <a:pt x="57731" y="448968"/>
                  </a:lnTo>
                  <a:lnTo>
                    <a:pt x="67783" y="459592"/>
                  </a:lnTo>
                  <a:lnTo>
                    <a:pt x="78155" y="469121"/>
                  </a:lnTo>
                  <a:lnTo>
                    <a:pt x="88740" y="477921"/>
                  </a:lnTo>
                  <a:lnTo>
                    <a:pt x="99468" y="485011"/>
                  </a:lnTo>
                  <a:lnTo>
                    <a:pt x="110290" y="490961"/>
                  </a:lnTo>
                  <a:lnTo>
                    <a:pt x="121175" y="496152"/>
                  </a:lnTo>
                  <a:lnTo>
                    <a:pt x="132102" y="500835"/>
                  </a:lnTo>
                  <a:lnTo>
                    <a:pt x="143058" y="505181"/>
                  </a:lnTo>
                  <a:lnTo>
                    <a:pt x="154032" y="509302"/>
                  </a:lnTo>
                  <a:lnTo>
                    <a:pt x="167466" y="512049"/>
                  </a:lnTo>
                  <a:lnTo>
                    <a:pt x="182539" y="513881"/>
                  </a:lnTo>
                  <a:lnTo>
                    <a:pt x="198705" y="515102"/>
                  </a:lnTo>
                  <a:lnTo>
                    <a:pt x="211930" y="513469"/>
                  </a:lnTo>
                  <a:lnTo>
                    <a:pt x="223193" y="509933"/>
                  </a:lnTo>
                  <a:lnTo>
                    <a:pt x="233149" y="505129"/>
                  </a:lnTo>
                  <a:lnTo>
                    <a:pt x="242234" y="499479"/>
                  </a:lnTo>
                  <a:lnTo>
                    <a:pt x="250737" y="493266"/>
                  </a:lnTo>
                  <a:lnTo>
                    <a:pt x="258853" y="486677"/>
                  </a:lnTo>
                  <a:lnTo>
                    <a:pt x="265487" y="478613"/>
                  </a:lnTo>
                  <a:lnTo>
                    <a:pt x="271133" y="469567"/>
                  </a:lnTo>
                  <a:lnTo>
                    <a:pt x="276121" y="459866"/>
                  </a:lnTo>
                  <a:lnTo>
                    <a:pt x="280669" y="449728"/>
                  </a:lnTo>
                  <a:lnTo>
                    <a:pt x="284925" y="439298"/>
                  </a:lnTo>
                  <a:lnTo>
                    <a:pt x="288986" y="428675"/>
                  </a:lnTo>
                  <a:lnTo>
                    <a:pt x="291693" y="415475"/>
                  </a:lnTo>
                  <a:lnTo>
                    <a:pt x="293498" y="400558"/>
                  </a:lnTo>
                  <a:lnTo>
                    <a:pt x="294701" y="384495"/>
                  </a:lnTo>
                  <a:lnTo>
                    <a:pt x="294280" y="368893"/>
                  </a:lnTo>
                  <a:lnTo>
                    <a:pt x="292775" y="353597"/>
                  </a:lnTo>
                  <a:lnTo>
                    <a:pt x="290549" y="338506"/>
                  </a:lnTo>
                  <a:lnTo>
                    <a:pt x="287841" y="324775"/>
                  </a:lnTo>
                  <a:lnTo>
                    <a:pt x="284812" y="311950"/>
                  </a:lnTo>
                  <a:lnTo>
                    <a:pt x="281570" y="299730"/>
                  </a:lnTo>
                  <a:lnTo>
                    <a:pt x="276961" y="289136"/>
                  </a:lnTo>
                  <a:lnTo>
                    <a:pt x="271441" y="279626"/>
                  </a:lnTo>
                  <a:lnTo>
                    <a:pt x="265315" y="270840"/>
                  </a:lnTo>
                  <a:lnTo>
                    <a:pt x="258783" y="262535"/>
                  </a:lnTo>
                  <a:lnTo>
                    <a:pt x="251982" y="254551"/>
                  </a:lnTo>
                  <a:lnTo>
                    <a:pt x="245001" y="246782"/>
                  </a:lnTo>
                  <a:lnTo>
                    <a:pt x="236676" y="242826"/>
                  </a:lnTo>
                  <a:lnTo>
                    <a:pt x="227455" y="241412"/>
                  </a:lnTo>
                  <a:lnTo>
                    <a:pt x="217638" y="241693"/>
                  </a:lnTo>
                  <a:lnTo>
                    <a:pt x="208646" y="244327"/>
                  </a:lnTo>
                  <a:lnTo>
                    <a:pt x="200204" y="248531"/>
                  </a:lnTo>
                  <a:lnTo>
                    <a:pt x="192130" y="253780"/>
                  </a:lnTo>
                  <a:lnTo>
                    <a:pt x="185523" y="260950"/>
                  </a:lnTo>
                  <a:lnTo>
                    <a:pt x="179895" y="269400"/>
                  </a:lnTo>
                  <a:lnTo>
                    <a:pt x="174920" y="278704"/>
                  </a:lnTo>
                  <a:lnTo>
                    <a:pt x="170379" y="288578"/>
                  </a:lnTo>
                  <a:lnTo>
                    <a:pt x="166129" y="298831"/>
                  </a:lnTo>
                  <a:lnTo>
                    <a:pt x="162071" y="309336"/>
                  </a:lnTo>
                  <a:lnTo>
                    <a:pt x="159367" y="322457"/>
                  </a:lnTo>
                  <a:lnTo>
                    <a:pt x="157564" y="337322"/>
                  </a:lnTo>
                  <a:lnTo>
                    <a:pt x="156361" y="353350"/>
                  </a:lnTo>
                  <a:lnTo>
                    <a:pt x="156783" y="368929"/>
                  </a:lnTo>
                  <a:lnTo>
                    <a:pt x="164969" y="45147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3" name="Freeform 62"/>
          <p:cNvSpPr/>
          <p:nvPr/>
        </p:nvSpPr>
        <p:spPr>
          <a:xfrm>
            <a:off x="937598" y="4955202"/>
            <a:ext cx="2265528" cy="969007"/>
          </a:xfrm>
          <a:custGeom>
            <a:avLst/>
            <a:gdLst/>
            <a:ahLst/>
            <a:cxnLst/>
            <a:rect l="0" t="0" r="0" b="0"/>
            <a:pathLst>
              <a:path w="2265528" h="969007">
                <a:moveTo>
                  <a:pt x="2036477" y="143150"/>
                </a:moveTo>
                <a:lnTo>
                  <a:pt x="2024786" y="125613"/>
                </a:lnTo>
                <a:lnTo>
                  <a:pt x="1999978" y="103016"/>
                </a:lnTo>
                <a:lnTo>
                  <a:pt x="1947928" y="74817"/>
                </a:lnTo>
                <a:lnTo>
                  <a:pt x="1915215" y="57650"/>
                </a:lnTo>
                <a:lnTo>
                  <a:pt x="1865432" y="40888"/>
                </a:lnTo>
                <a:lnTo>
                  <a:pt x="1797195" y="30806"/>
                </a:lnTo>
                <a:lnTo>
                  <a:pt x="1730765" y="15612"/>
                </a:lnTo>
                <a:lnTo>
                  <a:pt x="1672886" y="11920"/>
                </a:lnTo>
                <a:lnTo>
                  <a:pt x="1608481" y="11191"/>
                </a:lnTo>
                <a:lnTo>
                  <a:pt x="1515713" y="11027"/>
                </a:lnTo>
                <a:lnTo>
                  <a:pt x="1450628" y="2298"/>
                </a:lnTo>
                <a:lnTo>
                  <a:pt x="1387849" y="454"/>
                </a:lnTo>
                <a:lnTo>
                  <a:pt x="1030755" y="0"/>
                </a:lnTo>
                <a:lnTo>
                  <a:pt x="957344" y="8716"/>
                </a:lnTo>
                <a:lnTo>
                  <a:pt x="898616" y="10558"/>
                </a:lnTo>
                <a:lnTo>
                  <a:pt x="841111" y="12145"/>
                </a:lnTo>
                <a:lnTo>
                  <a:pt x="775958" y="20481"/>
                </a:lnTo>
                <a:lnTo>
                  <a:pt x="707139" y="25083"/>
                </a:lnTo>
                <a:lnTo>
                  <a:pt x="668688" y="30678"/>
                </a:lnTo>
                <a:lnTo>
                  <a:pt x="611850" y="32569"/>
                </a:lnTo>
                <a:lnTo>
                  <a:pt x="392083" y="33033"/>
                </a:lnTo>
                <a:lnTo>
                  <a:pt x="334579" y="26690"/>
                </a:lnTo>
                <a:lnTo>
                  <a:pt x="269426" y="31957"/>
                </a:lnTo>
                <a:lnTo>
                  <a:pt x="244175" y="39081"/>
                </a:lnTo>
                <a:lnTo>
                  <a:pt x="188099" y="62968"/>
                </a:lnTo>
                <a:lnTo>
                  <a:pt x="151272" y="88930"/>
                </a:lnTo>
                <a:lnTo>
                  <a:pt x="114860" y="117622"/>
                </a:lnTo>
                <a:lnTo>
                  <a:pt x="84103" y="146853"/>
                </a:lnTo>
                <a:lnTo>
                  <a:pt x="47100" y="183530"/>
                </a:lnTo>
                <a:lnTo>
                  <a:pt x="35656" y="204735"/>
                </a:lnTo>
                <a:lnTo>
                  <a:pt x="26491" y="229250"/>
                </a:lnTo>
                <a:lnTo>
                  <a:pt x="10638" y="274895"/>
                </a:lnTo>
                <a:lnTo>
                  <a:pt x="4361" y="299584"/>
                </a:lnTo>
                <a:lnTo>
                  <a:pt x="2687" y="314732"/>
                </a:lnTo>
                <a:lnTo>
                  <a:pt x="1571" y="330948"/>
                </a:lnTo>
                <a:lnTo>
                  <a:pt x="826" y="347877"/>
                </a:lnTo>
                <a:lnTo>
                  <a:pt x="0" y="383000"/>
                </a:lnTo>
                <a:lnTo>
                  <a:pt x="1003" y="399707"/>
                </a:lnTo>
                <a:lnTo>
                  <a:pt x="2895" y="415739"/>
                </a:lnTo>
                <a:lnTo>
                  <a:pt x="5380" y="431321"/>
                </a:lnTo>
                <a:lnTo>
                  <a:pt x="11404" y="464948"/>
                </a:lnTo>
                <a:lnTo>
                  <a:pt x="14723" y="482480"/>
                </a:lnTo>
                <a:lnTo>
                  <a:pt x="21674" y="511748"/>
                </a:lnTo>
                <a:lnTo>
                  <a:pt x="30065" y="536991"/>
                </a:lnTo>
                <a:lnTo>
                  <a:pt x="41951" y="560445"/>
                </a:lnTo>
                <a:lnTo>
                  <a:pt x="55390" y="583104"/>
                </a:lnTo>
                <a:lnTo>
                  <a:pt x="70744" y="605410"/>
                </a:lnTo>
                <a:lnTo>
                  <a:pt x="89802" y="627559"/>
                </a:lnTo>
                <a:lnTo>
                  <a:pt x="121168" y="654818"/>
                </a:lnTo>
                <a:lnTo>
                  <a:pt x="153709" y="678393"/>
                </a:lnTo>
                <a:lnTo>
                  <a:pt x="208586" y="715665"/>
                </a:lnTo>
                <a:lnTo>
                  <a:pt x="246764" y="745098"/>
                </a:lnTo>
                <a:lnTo>
                  <a:pt x="269177" y="756528"/>
                </a:lnTo>
                <a:lnTo>
                  <a:pt x="330191" y="777720"/>
                </a:lnTo>
                <a:lnTo>
                  <a:pt x="399975" y="796446"/>
                </a:lnTo>
                <a:lnTo>
                  <a:pt x="472908" y="823563"/>
                </a:lnTo>
                <a:lnTo>
                  <a:pt x="531578" y="845940"/>
                </a:lnTo>
                <a:lnTo>
                  <a:pt x="591519" y="865133"/>
                </a:lnTo>
                <a:lnTo>
                  <a:pt x="654474" y="880705"/>
                </a:lnTo>
                <a:lnTo>
                  <a:pt x="714672" y="895564"/>
                </a:lnTo>
                <a:lnTo>
                  <a:pt x="794895" y="913954"/>
                </a:lnTo>
                <a:lnTo>
                  <a:pt x="860274" y="922795"/>
                </a:lnTo>
                <a:lnTo>
                  <a:pt x="926390" y="933400"/>
                </a:lnTo>
                <a:lnTo>
                  <a:pt x="983449" y="935472"/>
                </a:lnTo>
                <a:lnTo>
                  <a:pt x="1041848" y="943449"/>
                </a:lnTo>
                <a:lnTo>
                  <a:pt x="1103773" y="946294"/>
                </a:lnTo>
                <a:lnTo>
                  <a:pt x="1153261" y="950049"/>
                </a:lnTo>
                <a:lnTo>
                  <a:pt x="1213828" y="956434"/>
                </a:lnTo>
                <a:lnTo>
                  <a:pt x="1281711" y="957695"/>
                </a:lnTo>
                <a:lnTo>
                  <a:pt x="1515856" y="958005"/>
                </a:lnTo>
                <a:lnTo>
                  <a:pt x="1598389" y="966722"/>
                </a:lnTo>
                <a:lnTo>
                  <a:pt x="1651776" y="968337"/>
                </a:lnTo>
                <a:lnTo>
                  <a:pt x="1825130" y="969006"/>
                </a:lnTo>
                <a:lnTo>
                  <a:pt x="1889734" y="960224"/>
                </a:lnTo>
                <a:lnTo>
                  <a:pt x="1953611" y="946707"/>
                </a:lnTo>
                <a:lnTo>
                  <a:pt x="2021260" y="928604"/>
                </a:lnTo>
                <a:lnTo>
                  <a:pt x="2045619" y="921284"/>
                </a:lnTo>
                <a:lnTo>
                  <a:pt x="2065419" y="910689"/>
                </a:lnTo>
                <a:lnTo>
                  <a:pt x="2083598" y="899048"/>
                </a:lnTo>
                <a:lnTo>
                  <a:pt x="2113246" y="884391"/>
                </a:lnTo>
                <a:lnTo>
                  <a:pt x="2149069" y="854874"/>
                </a:lnTo>
                <a:lnTo>
                  <a:pt x="2177099" y="827936"/>
                </a:lnTo>
                <a:lnTo>
                  <a:pt x="2208492" y="796912"/>
                </a:lnTo>
                <a:lnTo>
                  <a:pt x="2220189" y="778740"/>
                </a:lnTo>
                <a:lnTo>
                  <a:pt x="2229466" y="757205"/>
                </a:lnTo>
                <a:lnTo>
                  <a:pt x="2237668" y="731320"/>
                </a:lnTo>
                <a:lnTo>
                  <a:pt x="2249164" y="695079"/>
                </a:lnTo>
                <a:lnTo>
                  <a:pt x="2256618" y="669043"/>
                </a:lnTo>
                <a:lnTo>
                  <a:pt x="2262786" y="639934"/>
                </a:lnTo>
                <a:lnTo>
                  <a:pt x="2264430" y="623607"/>
                </a:lnTo>
                <a:lnTo>
                  <a:pt x="2265527" y="606605"/>
                </a:lnTo>
                <a:lnTo>
                  <a:pt x="2263482" y="577926"/>
                </a:lnTo>
                <a:lnTo>
                  <a:pt x="2259719" y="551721"/>
                </a:lnTo>
                <a:lnTo>
                  <a:pt x="2258046" y="523761"/>
                </a:lnTo>
                <a:lnTo>
                  <a:pt x="2254040" y="498283"/>
                </a:lnTo>
                <a:lnTo>
                  <a:pt x="2248182" y="474725"/>
                </a:lnTo>
                <a:lnTo>
                  <a:pt x="2241499" y="452020"/>
                </a:lnTo>
                <a:lnTo>
                  <a:pt x="2230858" y="418601"/>
                </a:lnTo>
                <a:lnTo>
                  <a:pt x="2220342" y="396488"/>
                </a:lnTo>
                <a:lnTo>
                  <a:pt x="2208734" y="374425"/>
                </a:lnTo>
                <a:lnTo>
                  <a:pt x="2199497" y="352384"/>
                </a:lnTo>
                <a:lnTo>
                  <a:pt x="2191313" y="330353"/>
                </a:lnTo>
                <a:lnTo>
                  <a:pt x="2176090" y="286302"/>
                </a:lnTo>
                <a:lnTo>
                  <a:pt x="2165412" y="267541"/>
                </a:lnTo>
                <a:lnTo>
                  <a:pt x="2145644" y="239958"/>
                </a:lnTo>
                <a:lnTo>
                  <a:pt x="2095150" y="165039"/>
                </a:lnTo>
                <a:lnTo>
                  <a:pt x="2073166" y="137944"/>
                </a:lnTo>
                <a:lnTo>
                  <a:pt x="2051154" y="114419"/>
                </a:lnTo>
                <a:lnTo>
                  <a:pt x="2023289" y="91950"/>
                </a:lnTo>
                <a:lnTo>
                  <a:pt x="2002475" y="80427"/>
                </a:lnTo>
                <a:lnTo>
                  <a:pt x="1948385" y="550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2" name="Group 71"/>
          <p:cNvGrpSpPr/>
          <p:nvPr/>
        </p:nvGrpSpPr>
        <p:grpSpPr>
          <a:xfrm>
            <a:off x="375347" y="5252514"/>
            <a:ext cx="330348" cy="729923"/>
            <a:chOff x="375347" y="5252514"/>
            <a:chExt cx="330348" cy="729923"/>
          </a:xfrm>
        </p:grpSpPr>
        <p:sp>
          <p:nvSpPr>
            <p:cNvPr id="64" name="Freeform 63"/>
            <p:cNvSpPr/>
            <p:nvPr/>
          </p:nvSpPr>
          <p:spPr>
            <a:xfrm>
              <a:off x="463439" y="5417687"/>
              <a:ext cx="110117" cy="209221"/>
            </a:xfrm>
            <a:custGeom>
              <a:avLst/>
              <a:gdLst/>
              <a:ahLst/>
              <a:cxnLst/>
              <a:rect l="0" t="0" r="0" b="0"/>
              <a:pathLst>
                <a:path w="110117" h="209221">
                  <a:moveTo>
                    <a:pt x="110116" y="0"/>
                  </a:moveTo>
                  <a:lnTo>
                    <a:pt x="98425" y="11692"/>
                  </a:lnTo>
                  <a:lnTo>
                    <a:pt x="93757" y="18806"/>
                  </a:lnTo>
                  <a:lnTo>
                    <a:pt x="89422" y="27220"/>
                  </a:lnTo>
                  <a:lnTo>
                    <a:pt x="85308" y="36499"/>
                  </a:lnTo>
                  <a:lnTo>
                    <a:pt x="80119" y="46356"/>
                  </a:lnTo>
                  <a:lnTo>
                    <a:pt x="74212" y="56598"/>
                  </a:lnTo>
                  <a:lnTo>
                    <a:pt x="67828" y="67096"/>
                  </a:lnTo>
                  <a:lnTo>
                    <a:pt x="62348" y="77766"/>
                  </a:lnTo>
                  <a:lnTo>
                    <a:pt x="57471" y="88549"/>
                  </a:lnTo>
                  <a:lnTo>
                    <a:pt x="52996" y="99409"/>
                  </a:lnTo>
                  <a:lnTo>
                    <a:pt x="47566" y="110319"/>
                  </a:lnTo>
                  <a:lnTo>
                    <a:pt x="41499" y="121263"/>
                  </a:lnTo>
                  <a:lnTo>
                    <a:pt x="35007" y="132230"/>
                  </a:lnTo>
                  <a:lnTo>
                    <a:pt x="29456" y="144434"/>
                  </a:lnTo>
                  <a:lnTo>
                    <a:pt x="24531" y="157465"/>
                  </a:lnTo>
                  <a:lnTo>
                    <a:pt x="0" y="2092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73555" y="5483757"/>
              <a:ext cx="132140" cy="242255"/>
            </a:xfrm>
            <a:custGeom>
              <a:avLst/>
              <a:gdLst/>
              <a:ahLst/>
              <a:cxnLst/>
              <a:rect l="0" t="0" r="0" b="0"/>
              <a:pathLst>
                <a:path w="132140" h="242255">
                  <a:moveTo>
                    <a:pt x="132139" y="0"/>
                  </a:moveTo>
                  <a:lnTo>
                    <a:pt x="126293" y="17537"/>
                  </a:lnTo>
                  <a:lnTo>
                    <a:pt x="122124" y="26373"/>
                  </a:lnTo>
                  <a:lnTo>
                    <a:pt x="116898" y="35935"/>
                  </a:lnTo>
                  <a:lnTo>
                    <a:pt x="110967" y="45979"/>
                  </a:lnTo>
                  <a:lnTo>
                    <a:pt x="105789" y="56347"/>
                  </a:lnTo>
                  <a:lnTo>
                    <a:pt x="101114" y="66928"/>
                  </a:lnTo>
                  <a:lnTo>
                    <a:pt x="96773" y="77654"/>
                  </a:lnTo>
                  <a:lnTo>
                    <a:pt x="91433" y="87251"/>
                  </a:lnTo>
                  <a:lnTo>
                    <a:pt x="85425" y="96096"/>
                  </a:lnTo>
                  <a:lnTo>
                    <a:pt x="78973" y="104440"/>
                  </a:lnTo>
                  <a:lnTo>
                    <a:pt x="72225" y="113673"/>
                  </a:lnTo>
                  <a:lnTo>
                    <a:pt x="58201" y="133719"/>
                  </a:lnTo>
                  <a:lnTo>
                    <a:pt x="51036" y="142980"/>
                  </a:lnTo>
                  <a:lnTo>
                    <a:pt x="43812" y="151602"/>
                  </a:lnTo>
                  <a:lnTo>
                    <a:pt x="36549" y="159796"/>
                  </a:lnTo>
                  <a:lnTo>
                    <a:pt x="30484" y="168930"/>
                  </a:lnTo>
                  <a:lnTo>
                    <a:pt x="25216" y="178689"/>
                  </a:lnTo>
                  <a:lnTo>
                    <a:pt x="20481" y="188866"/>
                  </a:lnTo>
                  <a:lnTo>
                    <a:pt x="14878" y="199321"/>
                  </a:lnTo>
                  <a:lnTo>
                    <a:pt x="8695" y="209962"/>
                  </a:lnTo>
                  <a:lnTo>
                    <a:pt x="0" y="2422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408382" y="5670953"/>
              <a:ext cx="264278" cy="253267"/>
            </a:xfrm>
            <a:custGeom>
              <a:avLst/>
              <a:gdLst/>
              <a:ahLst/>
              <a:cxnLst/>
              <a:rect l="0" t="0" r="0" b="0"/>
              <a:pathLst>
                <a:path w="264278" h="253267">
                  <a:moveTo>
                    <a:pt x="0" y="0"/>
                  </a:moveTo>
                  <a:lnTo>
                    <a:pt x="11691" y="11691"/>
                  </a:lnTo>
                  <a:lnTo>
                    <a:pt x="17582" y="18806"/>
                  </a:lnTo>
                  <a:lnTo>
                    <a:pt x="23956" y="27220"/>
                  </a:lnTo>
                  <a:lnTo>
                    <a:pt x="30653" y="36499"/>
                  </a:lnTo>
                  <a:lnTo>
                    <a:pt x="37564" y="45132"/>
                  </a:lnTo>
                  <a:lnTo>
                    <a:pt x="44619" y="53335"/>
                  </a:lnTo>
                  <a:lnTo>
                    <a:pt x="51769" y="61250"/>
                  </a:lnTo>
                  <a:lnTo>
                    <a:pt x="60206" y="68974"/>
                  </a:lnTo>
                  <a:lnTo>
                    <a:pt x="69501" y="76570"/>
                  </a:lnTo>
                  <a:lnTo>
                    <a:pt x="79369" y="84082"/>
                  </a:lnTo>
                  <a:lnTo>
                    <a:pt x="88394" y="91536"/>
                  </a:lnTo>
                  <a:lnTo>
                    <a:pt x="96858" y="98953"/>
                  </a:lnTo>
                  <a:lnTo>
                    <a:pt x="104948" y="106345"/>
                  </a:lnTo>
                  <a:lnTo>
                    <a:pt x="120461" y="121083"/>
                  </a:lnTo>
                  <a:lnTo>
                    <a:pt x="216557" y="216561"/>
                  </a:lnTo>
                  <a:lnTo>
                    <a:pt x="225123" y="222679"/>
                  </a:lnTo>
                  <a:lnTo>
                    <a:pt x="234504" y="227980"/>
                  </a:lnTo>
                  <a:lnTo>
                    <a:pt x="264277" y="25326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28613" y="5847138"/>
              <a:ext cx="11012" cy="11013"/>
            </a:xfrm>
            <a:custGeom>
              <a:avLst/>
              <a:gdLst/>
              <a:ahLst/>
              <a:cxnLst/>
              <a:rect l="0" t="0" r="0" b="0"/>
              <a:pathLst>
                <a:path w="11012" h="11013">
                  <a:moveTo>
                    <a:pt x="11011" y="11012"/>
                  </a:move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375347" y="5615895"/>
              <a:ext cx="220232" cy="187198"/>
            </a:xfrm>
            <a:custGeom>
              <a:avLst/>
              <a:gdLst/>
              <a:ahLst/>
              <a:cxnLst/>
              <a:rect l="0" t="0" r="0" b="0"/>
              <a:pathLst>
                <a:path w="220232" h="187198">
                  <a:moveTo>
                    <a:pt x="220231" y="187197"/>
                  </a:moveTo>
                  <a:lnTo>
                    <a:pt x="189578" y="156544"/>
                  </a:lnTo>
                  <a:lnTo>
                    <a:pt x="181443" y="150856"/>
                  </a:lnTo>
                  <a:lnTo>
                    <a:pt x="172349" y="145841"/>
                  </a:lnTo>
                  <a:lnTo>
                    <a:pt x="162616" y="141274"/>
                  </a:lnTo>
                  <a:lnTo>
                    <a:pt x="153681" y="134558"/>
                  </a:lnTo>
                  <a:lnTo>
                    <a:pt x="145276" y="126411"/>
                  </a:lnTo>
                  <a:lnTo>
                    <a:pt x="137227" y="117308"/>
                  </a:lnTo>
                  <a:lnTo>
                    <a:pt x="121757" y="100670"/>
                  </a:lnTo>
                  <a:lnTo>
                    <a:pt x="114206" y="92807"/>
                  </a:lnTo>
                  <a:lnTo>
                    <a:pt x="105501" y="85118"/>
                  </a:lnTo>
                  <a:lnTo>
                    <a:pt x="96028" y="77545"/>
                  </a:lnTo>
                  <a:lnTo>
                    <a:pt x="86042" y="70049"/>
                  </a:lnTo>
                  <a:lnTo>
                    <a:pt x="76937" y="62606"/>
                  </a:lnTo>
                  <a:lnTo>
                    <a:pt x="68421" y="55196"/>
                  </a:lnTo>
                  <a:lnTo>
                    <a:pt x="60296" y="47809"/>
                  </a:lnTo>
                  <a:lnTo>
                    <a:pt x="51209" y="40437"/>
                  </a:lnTo>
                  <a:lnTo>
                    <a:pt x="41480" y="33076"/>
                  </a:ln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98727" y="5781069"/>
              <a:ext cx="162921" cy="201368"/>
            </a:xfrm>
            <a:custGeom>
              <a:avLst/>
              <a:gdLst/>
              <a:ahLst/>
              <a:cxnLst/>
              <a:rect l="0" t="0" r="0" b="0"/>
              <a:pathLst>
                <a:path w="162921" h="201368">
                  <a:moveTo>
                    <a:pt x="41793" y="0"/>
                  </a:moveTo>
                  <a:lnTo>
                    <a:pt x="30102" y="11691"/>
                  </a:lnTo>
                  <a:lnTo>
                    <a:pt x="25435" y="18806"/>
                  </a:lnTo>
                  <a:lnTo>
                    <a:pt x="21099" y="27219"/>
                  </a:lnTo>
                  <a:lnTo>
                    <a:pt x="16986" y="36499"/>
                  </a:lnTo>
                  <a:lnTo>
                    <a:pt x="13020" y="47579"/>
                  </a:lnTo>
                  <a:lnTo>
                    <a:pt x="9152" y="59860"/>
                  </a:lnTo>
                  <a:lnTo>
                    <a:pt x="5351" y="72942"/>
                  </a:lnTo>
                  <a:lnTo>
                    <a:pt x="2816" y="86556"/>
                  </a:lnTo>
                  <a:lnTo>
                    <a:pt x="1126" y="100527"/>
                  </a:lnTo>
                  <a:lnTo>
                    <a:pt x="0" y="114735"/>
                  </a:lnTo>
                  <a:lnTo>
                    <a:pt x="473" y="127877"/>
                  </a:lnTo>
                  <a:lnTo>
                    <a:pt x="2011" y="140309"/>
                  </a:lnTo>
                  <a:lnTo>
                    <a:pt x="4260" y="152268"/>
                  </a:lnTo>
                  <a:lnTo>
                    <a:pt x="8207" y="162687"/>
                  </a:lnTo>
                  <a:lnTo>
                    <a:pt x="13285" y="172080"/>
                  </a:lnTo>
                  <a:lnTo>
                    <a:pt x="19117" y="180789"/>
                  </a:lnTo>
                  <a:lnTo>
                    <a:pt x="27899" y="187819"/>
                  </a:lnTo>
                  <a:lnTo>
                    <a:pt x="38648" y="193729"/>
                  </a:lnTo>
                  <a:lnTo>
                    <a:pt x="50708" y="198893"/>
                  </a:lnTo>
                  <a:lnTo>
                    <a:pt x="62419" y="201111"/>
                  </a:lnTo>
                  <a:lnTo>
                    <a:pt x="73896" y="201367"/>
                  </a:lnTo>
                  <a:lnTo>
                    <a:pt x="85218" y="200314"/>
                  </a:lnTo>
                  <a:lnTo>
                    <a:pt x="95213" y="195942"/>
                  </a:lnTo>
                  <a:lnTo>
                    <a:pt x="104324" y="189356"/>
                  </a:lnTo>
                  <a:lnTo>
                    <a:pt x="112845" y="181295"/>
                  </a:lnTo>
                  <a:lnTo>
                    <a:pt x="120972" y="172251"/>
                  </a:lnTo>
                  <a:lnTo>
                    <a:pt x="162920" y="1211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73555" y="5847138"/>
              <a:ext cx="33036" cy="88094"/>
            </a:xfrm>
            <a:custGeom>
              <a:avLst/>
              <a:gdLst/>
              <a:ahLst/>
              <a:cxnLst/>
              <a:rect l="0" t="0" r="0" b="0"/>
              <a:pathLst>
                <a:path w="33036" h="88094">
                  <a:moveTo>
                    <a:pt x="33035" y="0"/>
                  </a:moveTo>
                  <a:lnTo>
                    <a:pt x="21343" y="11692"/>
                  </a:lnTo>
                  <a:lnTo>
                    <a:pt x="16676" y="18806"/>
                  </a:lnTo>
                  <a:lnTo>
                    <a:pt x="12341" y="27220"/>
                  </a:lnTo>
                  <a:lnTo>
                    <a:pt x="0" y="880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540520" y="5252514"/>
              <a:ext cx="22024" cy="22024"/>
            </a:xfrm>
            <a:custGeom>
              <a:avLst/>
              <a:gdLst/>
              <a:ahLst/>
              <a:cxnLst/>
              <a:rect l="0" t="0" r="0" b="0"/>
              <a:pathLst>
                <a:path w="22024" h="22024">
                  <a:moveTo>
                    <a:pt x="0" y="0"/>
                  </a:moveTo>
                  <a:lnTo>
                    <a:pt x="22023" y="2202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3" name="Freeform 72"/>
          <p:cNvSpPr/>
          <p:nvPr/>
        </p:nvSpPr>
        <p:spPr>
          <a:xfrm>
            <a:off x="155116" y="1288352"/>
            <a:ext cx="3270434" cy="3270435"/>
          </a:xfrm>
          <a:custGeom>
            <a:avLst/>
            <a:gdLst/>
            <a:ahLst/>
            <a:cxnLst/>
            <a:rect l="0" t="0" r="0" b="0"/>
            <a:pathLst>
              <a:path w="3270434" h="3270435">
                <a:moveTo>
                  <a:pt x="0" y="0"/>
                </a:moveTo>
                <a:lnTo>
                  <a:pt x="3270433" y="0"/>
                </a:lnTo>
                <a:lnTo>
                  <a:pt x="3270433" y="3270434"/>
                </a:lnTo>
                <a:lnTo>
                  <a:pt x="0" y="3270434"/>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3524653" y="4591820"/>
            <a:ext cx="2147256" cy="2147256"/>
          </a:xfrm>
          <a:custGeom>
            <a:avLst/>
            <a:gdLst/>
            <a:ahLst/>
            <a:cxnLst/>
            <a:rect l="0" t="0" r="0" b="0"/>
            <a:pathLst>
              <a:path w="2147256" h="2147256">
                <a:moveTo>
                  <a:pt x="0" y="0"/>
                </a:moveTo>
                <a:lnTo>
                  <a:pt x="2147255" y="0"/>
                </a:lnTo>
                <a:lnTo>
                  <a:pt x="2147255" y="2147255"/>
                </a:lnTo>
                <a:lnTo>
                  <a:pt x="0" y="2147255"/>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3469640" y="-804798"/>
            <a:ext cx="5496179" cy="3151885"/>
          </a:xfrm>
          <a:custGeom>
            <a:avLst/>
            <a:gdLst/>
            <a:ahLst/>
            <a:cxnLst/>
            <a:rect l="0" t="0" r="0" b="0"/>
            <a:pathLst>
              <a:path w="5496179" h="3151885">
                <a:moveTo>
                  <a:pt x="0" y="2093212"/>
                </a:moveTo>
                <a:lnTo>
                  <a:pt x="2948431" y="0"/>
                </a:lnTo>
                <a:lnTo>
                  <a:pt x="5496178" y="3151884"/>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p:cNvCxnSpPr/>
          <p:nvPr/>
        </p:nvCxnSpPr>
        <p:spPr>
          <a:xfrm flipH="1">
            <a:off x="5583809" y="2334514"/>
            <a:ext cx="3402584" cy="2169159"/>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355516" y="2617119"/>
            <a:ext cx="1283221" cy="2464676"/>
            <a:chOff x="355516" y="2617119"/>
            <a:chExt cx="1283221" cy="2464676"/>
          </a:xfrm>
        </p:grpSpPr>
        <p:sp>
          <p:nvSpPr>
            <p:cNvPr id="77" name="Freeform 76"/>
            <p:cNvSpPr/>
            <p:nvPr/>
          </p:nvSpPr>
          <p:spPr>
            <a:xfrm>
              <a:off x="463787" y="4360662"/>
              <a:ext cx="715405" cy="721133"/>
            </a:xfrm>
            <a:custGeom>
              <a:avLst/>
              <a:gdLst/>
              <a:ahLst/>
              <a:cxnLst/>
              <a:rect l="0" t="0" r="0" b="0"/>
              <a:pathLst>
                <a:path w="715405" h="721133">
                  <a:moveTo>
                    <a:pt x="715404" y="88008"/>
                  </a:moveTo>
                  <a:lnTo>
                    <a:pt x="696598" y="70426"/>
                  </a:lnTo>
                  <a:lnTo>
                    <a:pt x="678905" y="57355"/>
                  </a:lnTo>
                  <a:lnTo>
                    <a:pt x="666601" y="49220"/>
                  </a:lnTo>
                  <a:lnTo>
                    <a:pt x="636617" y="30394"/>
                  </a:lnTo>
                  <a:lnTo>
                    <a:pt x="622503" y="22681"/>
                  </a:lnTo>
                  <a:lnTo>
                    <a:pt x="609424" y="16316"/>
                  </a:lnTo>
                  <a:lnTo>
                    <a:pt x="597034" y="10849"/>
                  </a:lnTo>
                  <a:lnTo>
                    <a:pt x="580209" y="7205"/>
                  </a:lnTo>
                  <a:lnTo>
                    <a:pt x="560428" y="4775"/>
                  </a:lnTo>
                  <a:lnTo>
                    <a:pt x="538676" y="3155"/>
                  </a:lnTo>
                  <a:lnTo>
                    <a:pt x="519281" y="2075"/>
                  </a:lnTo>
                  <a:lnTo>
                    <a:pt x="484680" y="875"/>
                  </a:lnTo>
                  <a:lnTo>
                    <a:pt x="422590" y="105"/>
                  </a:lnTo>
                  <a:lnTo>
                    <a:pt x="392766" y="0"/>
                  </a:lnTo>
                  <a:lnTo>
                    <a:pt x="377961" y="1195"/>
                  </a:lnTo>
                  <a:lnTo>
                    <a:pt x="363197" y="3216"/>
                  </a:lnTo>
                  <a:lnTo>
                    <a:pt x="348461" y="5786"/>
                  </a:lnTo>
                  <a:lnTo>
                    <a:pt x="333742" y="8724"/>
                  </a:lnTo>
                  <a:lnTo>
                    <a:pt x="304338" y="15249"/>
                  </a:lnTo>
                  <a:lnTo>
                    <a:pt x="289645" y="19926"/>
                  </a:lnTo>
                  <a:lnTo>
                    <a:pt x="274956" y="25491"/>
                  </a:lnTo>
                  <a:lnTo>
                    <a:pt x="260269" y="31648"/>
                  </a:lnTo>
                  <a:lnTo>
                    <a:pt x="245584" y="38200"/>
                  </a:lnTo>
                  <a:lnTo>
                    <a:pt x="216216" y="52005"/>
                  </a:lnTo>
                  <a:lnTo>
                    <a:pt x="202756" y="59112"/>
                  </a:lnTo>
                  <a:lnTo>
                    <a:pt x="190113" y="66297"/>
                  </a:lnTo>
                  <a:lnTo>
                    <a:pt x="178013" y="73534"/>
                  </a:lnTo>
                  <a:lnTo>
                    <a:pt x="166276" y="82029"/>
                  </a:lnTo>
                  <a:lnTo>
                    <a:pt x="154781" y="91363"/>
                  </a:lnTo>
                  <a:lnTo>
                    <a:pt x="143447" y="101256"/>
                  </a:lnTo>
                  <a:lnTo>
                    <a:pt x="132221" y="111522"/>
                  </a:lnTo>
                  <a:lnTo>
                    <a:pt x="109959" y="132717"/>
                  </a:lnTo>
                  <a:lnTo>
                    <a:pt x="76790" y="165285"/>
                  </a:lnTo>
                  <a:lnTo>
                    <a:pt x="57998" y="187199"/>
                  </a:lnTo>
                  <a:lnTo>
                    <a:pt x="49561" y="198182"/>
                  </a:lnTo>
                  <a:lnTo>
                    <a:pt x="42713" y="210398"/>
                  </a:lnTo>
                  <a:lnTo>
                    <a:pt x="36924" y="223435"/>
                  </a:lnTo>
                  <a:lnTo>
                    <a:pt x="31841" y="237021"/>
                  </a:lnTo>
                  <a:lnTo>
                    <a:pt x="26006" y="250973"/>
                  </a:lnTo>
                  <a:lnTo>
                    <a:pt x="19668" y="265168"/>
                  </a:lnTo>
                  <a:lnTo>
                    <a:pt x="12996" y="279525"/>
                  </a:lnTo>
                  <a:lnTo>
                    <a:pt x="8548" y="293990"/>
                  </a:lnTo>
                  <a:lnTo>
                    <a:pt x="5583" y="308528"/>
                  </a:lnTo>
                  <a:lnTo>
                    <a:pt x="3606" y="323114"/>
                  </a:lnTo>
                  <a:lnTo>
                    <a:pt x="2288" y="337732"/>
                  </a:lnTo>
                  <a:lnTo>
                    <a:pt x="1410" y="352371"/>
                  </a:lnTo>
                  <a:lnTo>
                    <a:pt x="433" y="381688"/>
                  </a:lnTo>
                  <a:lnTo>
                    <a:pt x="0" y="411031"/>
                  </a:lnTo>
                  <a:lnTo>
                    <a:pt x="2331" y="425707"/>
                  </a:lnTo>
                  <a:lnTo>
                    <a:pt x="6332" y="440386"/>
                  </a:lnTo>
                  <a:lnTo>
                    <a:pt x="11447" y="455065"/>
                  </a:lnTo>
                  <a:lnTo>
                    <a:pt x="16080" y="469746"/>
                  </a:lnTo>
                  <a:lnTo>
                    <a:pt x="24490" y="499108"/>
                  </a:lnTo>
                  <a:lnTo>
                    <a:pt x="29670" y="513790"/>
                  </a:lnTo>
                  <a:lnTo>
                    <a:pt x="35569" y="528471"/>
                  </a:lnTo>
                  <a:lnTo>
                    <a:pt x="41950" y="543153"/>
                  </a:lnTo>
                  <a:lnTo>
                    <a:pt x="49874" y="556611"/>
                  </a:lnTo>
                  <a:lnTo>
                    <a:pt x="58827" y="569254"/>
                  </a:lnTo>
                  <a:lnTo>
                    <a:pt x="68466" y="581353"/>
                  </a:lnTo>
                  <a:lnTo>
                    <a:pt x="77339" y="594313"/>
                  </a:lnTo>
                  <a:lnTo>
                    <a:pt x="85702" y="607848"/>
                  </a:lnTo>
                  <a:lnTo>
                    <a:pt x="93724" y="621764"/>
                  </a:lnTo>
                  <a:lnTo>
                    <a:pt x="112425" y="643753"/>
                  </a:lnTo>
                  <a:lnTo>
                    <a:pt x="132972" y="661682"/>
                  </a:lnTo>
                  <a:lnTo>
                    <a:pt x="154339" y="677807"/>
                  </a:lnTo>
                  <a:lnTo>
                    <a:pt x="166399" y="685533"/>
                  </a:lnTo>
                  <a:lnTo>
                    <a:pt x="179333" y="693131"/>
                  </a:lnTo>
                  <a:lnTo>
                    <a:pt x="192850" y="700643"/>
                  </a:lnTo>
                  <a:lnTo>
                    <a:pt x="206755" y="705651"/>
                  </a:lnTo>
                  <a:lnTo>
                    <a:pt x="220919" y="708990"/>
                  </a:lnTo>
                  <a:lnTo>
                    <a:pt x="235256" y="711216"/>
                  </a:lnTo>
                  <a:lnTo>
                    <a:pt x="249708" y="713923"/>
                  </a:lnTo>
                  <a:lnTo>
                    <a:pt x="278817" y="720194"/>
                  </a:lnTo>
                  <a:lnTo>
                    <a:pt x="292207" y="721132"/>
                  </a:lnTo>
                  <a:lnTo>
                    <a:pt x="304804" y="720534"/>
                  </a:lnTo>
                  <a:lnTo>
                    <a:pt x="316873" y="718912"/>
                  </a:lnTo>
                  <a:lnTo>
                    <a:pt x="329813" y="716607"/>
                  </a:lnTo>
                  <a:lnTo>
                    <a:pt x="343334" y="713846"/>
                  </a:lnTo>
                  <a:lnTo>
                    <a:pt x="371407" y="707517"/>
                  </a:lnTo>
                  <a:lnTo>
                    <a:pt x="400198" y="700625"/>
                  </a:lnTo>
                  <a:lnTo>
                    <a:pt x="413504" y="695851"/>
                  </a:lnTo>
                  <a:lnTo>
                    <a:pt x="426045" y="690221"/>
                  </a:lnTo>
                  <a:lnTo>
                    <a:pt x="478391" y="663604"/>
                  </a:lnTo>
                  <a:lnTo>
                    <a:pt x="491326" y="656488"/>
                  </a:lnTo>
                  <a:lnTo>
                    <a:pt x="503620" y="649297"/>
                  </a:lnTo>
                  <a:lnTo>
                    <a:pt x="515486" y="642057"/>
                  </a:lnTo>
                  <a:lnTo>
                    <a:pt x="527068" y="633559"/>
                  </a:lnTo>
                  <a:lnTo>
                    <a:pt x="538459" y="624223"/>
                  </a:lnTo>
                  <a:lnTo>
                    <a:pt x="549724" y="614328"/>
                  </a:lnTo>
                  <a:lnTo>
                    <a:pt x="572028" y="593547"/>
                  </a:lnTo>
                  <a:lnTo>
                    <a:pt x="592953" y="572076"/>
                  </a:lnTo>
                  <a:lnTo>
                    <a:pt x="610410" y="550297"/>
                  </a:lnTo>
                  <a:lnTo>
                    <a:pt x="618491" y="538128"/>
                  </a:lnTo>
                  <a:lnTo>
                    <a:pt x="626325" y="525121"/>
                  </a:lnTo>
                  <a:lnTo>
                    <a:pt x="633995" y="511555"/>
                  </a:lnTo>
                  <a:lnTo>
                    <a:pt x="641555" y="498841"/>
                  </a:lnTo>
                  <a:lnTo>
                    <a:pt x="656481" y="474926"/>
                  </a:lnTo>
                  <a:lnTo>
                    <a:pt x="662663" y="458516"/>
                  </a:lnTo>
                  <a:lnTo>
                    <a:pt x="668008" y="439012"/>
                  </a:lnTo>
                  <a:lnTo>
                    <a:pt x="672795" y="417444"/>
                  </a:lnTo>
                  <a:lnTo>
                    <a:pt x="675987" y="394501"/>
                  </a:lnTo>
                  <a:lnTo>
                    <a:pt x="678114" y="370641"/>
                  </a:lnTo>
                  <a:lnTo>
                    <a:pt x="679532" y="346170"/>
                  </a:lnTo>
                  <a:lnTo>
                    <a:pt x="679255" y="326185"/>
                  </a:lnTo>
                  <a:lnTo>
                    <a:pt x="677846" y="309192"/>
                  </a:lnTo>
                  <a:lnTo>
                    <a:pt x="675683" y="294192"/>
                  </a:lnTo>
                  <a:lnTo>
                    <a:pt x="673018" y="280522"/>
                  </a:lnTo>
                  <a:lnTo>
                    <a:pt x="670017" y="267738"/>
                  </a:lnTo>
                  <a:lnTo>
                    <a:pt x="666794" y="255545"/>
                  </a:lnTo>
                  <a:lnTo>
                    <a:pt x="659949" y="232209"/>
                  </a:lnTo>
                  <a:lnTo>
                    <a:pt x="656411" y="220847"/>
                  </a:lnTo>
                  <a:lnTo>
                    <a:pt x="651605" y="208378"/>
                  </a:lnTo>
                  <a:lnTo>
                    <a:pt x="645954" y="195172"/>
                  </a:lnTo>
                  <a:lnTo>
                    <a:pt x="627311" y="15407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55516" y="2617119"/>
              <a:ext cx="1283221" cy="1710425"/>
            </a:xfrm>
            <a:custGeom>
              <a:avLst/>
              <a:gdLst/>
              <a:ahLst/>
              <a:cxnLst/>
              <a:rect l="0" t="0" r="0" b="0"/>
              <a:pathLst>
                <a:path w="1283221" h="1710425">
                  <a:moveTo>
                    <a:pt x="284108" y="1710424"/>
                  </a:moveTo>
                  <a:lnTo>
                    <a:pt x="238129" y="1679771"/>
                  </a:lnTo>
                  <a:lnTo>
                    <a:pt x="212300" y="1658654"/>
                  </a:lnTo>
                  <a:lnTo>
                    <a:pt x="166792" y="1605476"/>
                  </a:lnTo>
                  <a:lnTo>
                    <a:pt x="129965" y="1555492"/>
                  </a:lnTo>
                  <a:lnTo>
                    <a:pt x="100586" y="1512064"/>
                  </a:lnTo>
                  <a:lnTo>
                    <a:pt x="71219" y="1459348"/>
                  </a:lnTo>
                  <a:lnTo>
                    <a:pt x="50419" y="1416344"/>
                  </a:lnTo>
                  <a:lnTo>
                    <a:pt x="35963" y="1371383"/>
                  </a:lnTo>
                  <a:lnTo>
                    <a:pt x="23931" y="1319860"/>
                  </a:lnTo>
                  <a:lnTo>
                    <a:pt x="5205" y="1229390"/>
                  </a:lnTo>
                  <a:lnTo>
                    <a:pt x="0" y="1180315"/>
                  </a:lnTo>
                  <a:lnTo>
                    <a:pt x="4303" y="1128934"/>
                  </a:lnTo>
                  <a:lnTo>
                    <a:pt x="10075" y="1093089"/>
                  </a:lnTo>
                  <a:lnTo>
                    <a:pt x="23749" y="1020231"/>
                  </a:lnTo>
                  <a:lnTo>
                    <a:pt x="34215" y="983601"/>
                  </a:lnTo>
                  <a:lnTo>
                    <a:pt x="47024" y="946929"/>
                  </a:lnTo>
                  <a:lnTo>
                    <a:pt x="67992" y="891890"/>
                  </a:lnTo>
                  <a:lnTo>
                    <a:pt x="104311" y="800134"/>
                  </a:lnTo>
                  <a:lnTo>
                    <a:pt x="132139" y="750923"/>
                  </a:lnTo>
                  <a:lnTo>
                    <a:pt x="163631" y="699500"/>
                  </a:lnTo>
                  <a:lnTo>
                    <a:pt x="191818" y="666908"/>
                  </a:lnTo>
                  <a:lnTo>
                    <a:pt x="253915" y="606107"/>
                  </a:lnTo>
                  <a:lnTo>
                    <a:pt x="290265" y="579723"/>
                  </a:lnTo>
                  <a:lnTo>
                    <a:pt x="329668" y="554537"/>
                  </a:lnTo>
                  <a:lnTo>
                    <a:pt x="367571" y="527031"/>
                  </a:lnTo>
                  <a:lnTo>
                    <a:pt x="387467" y="514067"/>
                  </a:lnTo>
                  <a:lnTo>
                    <a:pt x="408072" y="501755"/>
                  </a:lnTo>
                  <a:lnTo>
                    <a:pt x="429150" y="489876"/>
                  </a:lnTo>
                  <a:lnTo>
                    <a:pt x="472145" y="466889"/>
                  </a:lnTo>
                  <a:lnTo>
                    <a:pt x="493888" y="455620"/>
                  </a:lnTo>
                  <a:lnTo>
                    <a:pt x="515725" y="445661"/>
                  </a:lnTo>
                  <a:lnTo>
                    <a:pt x="537623" y="436574"/>
                  </a:lnTo>
                  <a:lnTo>
                    <a:pt x="559563" y="428069"/>
                  </a:lnTo>
                  <a:lnTo>
                    <a:pt x="582755" y="419952"/>
                  </a:lnTo>
                  <a:lnTo>
                    <a:pt x="724784" y="374491"/>
                  </a:lnTo>
                  <a:lnTo>
                    <a:pt x="774013" y="359733"/>
                  </a:lnTo>
                  <a:lnTo>
                    <a:pt x="797908" y="353595"/>
                  </a:lnTo>
                  <a:lnTo>
                    <a:pt x="821179" y="348280"/>
                  </a:lnTo>
                  <a:lnTo>
                    <a:pt x="844034" y="343513"/>
                  </a:lnTo>
                  <a:lnTo>
                    <a:pt x="867835" y="337888"/>
                  </a:lnTo>
                  <a:lnTo>
                    <a:pt x="917120" y="325113"/>
                  </a:lnTo>
                  <a:lnTo>
                    <a:pt x="941029" y="319504"/>
                  </a:lnTo>
                  <a:lnTo>
                    <a:pt x="964310" y="314541"/>
                  </a:lnTo>
                  <a:lnTo>
                    <a:pt x="1009754" y="305764"/>
                  </a:lnTo>
                  <a:lnTo>
                    <a:pt x="1054421" y="297784"/>
                  </a:lnTo>
                  <a:lnTo>
                    <a:pt x="1075386" y="295167"/>
                  </a:lnTo>
                  <a:lnTo>
                    <a:pt x="1114994" y="292259"/>
                  </a:lnTo>
                  <a:lnTo>
                    <a:pt x="1152989" y="287704"/>
                  </a:lnTo>
                  <a:lnTo>
                    <a:pt x="1187821" y="281601"/>
                  </a:lnTo>
                  <a:lnTo>
                    <a:pt x="1215537" y="274810"/>
                  </a:lnTo>
                  <a:lnTo>
                    <a:pt x="1251776" y="264109"/>
                  </a:lnTo>
                  <a:lnTo>
                    <a:pt x="1262014" y="258034"/>
                  </a:lnTo>
                  <a:lnTo>
                    <a:pt x="1279915" y="241497"/>
                  </a:lnTo>
                  <a:lnTo>
                    <a:pt x="1283220" y="231949"/>
                  </a:lnTo>
                  <a:lnTo>
                    <a:pt x="1282977" y="221913"/>
                  </a:lnTo>
                  <a:lnTo>
                    <a:pt x="1280367" y="211551"/>
                  </a:lnTo>
                  <a:lnTo>
                    <a:pt x="1267680" y="190251"/>
                  </a:lnTo>
                  <a:lnTo>
                    <a:pt x="1235473" y="152514"/>
                  </a:lnTo>
                  <a:lnTo>
                    <a:pt x="1201266" y="123195"/>
                  </a:lnTo>
                  <a:lnTo>
                    <a:pt x="1174204" y="105303"/>
                  </a:lnTo>
                  <a:lnTo>
                    <a:pt x="1144639" y="89195"/>
                  </a:lnTo>
                  <a:lnTo>
                    <a:pt x="1063682" y="51499"/>
                  </a:lnTo>
                  <a:lnTo>
                    <a:pt x="1033527" y="39996"/>
                  </a:lnTo>
                  <a:lnTo>
                    <a:pt x="911969" y="19"/>
                  </a:lnTo>
                  <a:lnTo>
                    <a:pt x="908231" y="0"/>
                  </a:lnTo>
                  <a:lnTo>
                    <a:pt x="909410" y="2434"/>
                  </a:lnTo>
                  <a:lnTo>
                    <a:pt x="913866" y="6504"/>
                  </a:lnTo>
                  <a:lnTo>
                    <a:pt x="938394" y="17551"/>
                  </a:lnTo>
                  <a:lnTo>
                    <a:pt x="970095" y="30618"/>
                  </a:lnTo>
                  <a:lnTo>
                    <a:pt x="1009801" y="50508"/>
                  </a:lnTo>
                  <a:lnTo>
                    <a:pt x="1037721" y="60355"/>
                  </a:lnTo>
                  <a:lnTo>
                    <a:pt x="1066443" y="68810"/>
                  </a:lnTo>
                  <a:lnTo>
                    <a:pt x="1094298" y="77870"/>
                  </a:lnTo>
                  <a:lnTo>
                    <a:pt x="1130616" y="95504"/>
                  </a:lnTo>
                  <a:lnTo>
                    <a:pt x="1164624" y="110245"/>
                  </a:lnTo>
                  <a:lnTo>
                    <a:pt x="1197947" y="129567"/>
                  </a:lnTo>
                  <a:lnTo>
                    <a:pt x="1220037" y="143617"/>
                  </a:lnTo>
                  <a:lnTo>
                    <a:pt x="1227396" y="154460"/>
                  </a:lnTo>
                  <a:lnTo>
                    <a:pt x="1235573" y="182822"/>
                  </a:lnTo>
                  <a:lnTo>
                    <a:pt x="1235306" y="195279"/>
                  </a:lnTo>
                  <a:lnTo>
                    <a:pt x="1232682" y="206030"/>
                  </a:lnTo>
                  <a:lnTo>
                    <a:pt x="1211734" y="257450"/>
                  </a:lnTo>
                  <a:lnTo>
                    <a:pt x="1191785" y="290096"/>
                  </a:lnTo>
                  <a:lnTo>
                    <a:pt x="1156043" y="334011"/>
                  </a:lnTo>
                  <a:lnTo>
                    <a:pt x="1132598" y="363760"/>
                  </a:lnTo>
                  <a:lnTo>
                    <a:pt x="1109975" y="38903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81"/>
          <p:cNvGrpSpPr/>
          <p:nvPr/>
        </p:nvGrpSpPr>
        <p:grpSpPr>
          <a:xfrm>
            <a:off x="1489747" y="4332815"/>
            <a:ext cx="2783693" cy="1608079"/>
            <a:chOff x="1489747" y="4332815"/>
            <a:chExt cx="2783693" cy="1608079"/>
          </a:xfrm>
        </p:grpSpPr>
        <p:sp>
          <p:nvSpPr>
            <p:cNvPr id="80" name="Freeform 79"/>
            <p:cNvSpPr/>
            <p:nvPr/>
          </p:nvSpPr>
          <p:spPr>
            <a:xfrm>
              <a:off x="1489747" y="4332815"/>
              <a:ext cx="777356" cy="820254"/>
            </a:xfrm>
            <a:custGeom>
              <a:avLst/>
              <a:gdLst/>
              <a:ahLst/>
              <a:cxnLst/>
              <a:rect l="0" t="0" r="0" b="0"/>
              <a:pathLst>
                <a:path w="777356" h="820254">
                  <a:moveTo>
                    <a:pt x="581380" y="27763"/>
                  </a:moveTo>
                  <a:lnTo>
                    <a:pt x="563843" y="16071"/>
                  </a:lnTo>
                  <a:lnTo>
                    <a:pt x="542183" y="10331"/>
                  </a:lnTo>
                  <a:lnTo>
                    <a:pt x="529555" y="8801"/>
                  </a:lnTo>
                  <a:lnTo>
                    <a:pt x="505736" y="3837"/>
                  </a:lnTo>
                  <a:lnTo>
                    <a:pt x="494246" y="801"/>
                  </a:lnTo>
                  <a:lnTo>
                    <a:pt x="479244" y="0"/>
                  </a:lnTo>
                  <a:lnTo>
                    <a:pt x="461902" y="690"/>
                  </a:lnTo>
                  <a:lnTo>
                    <a:pt x="443000" y="2373"/>
                  </a:lnTo>
                  <a:lnTo>
                    <a:pt x="423057" y="4719"/>
                  </a:lnTo>
                  <a:lnTo>
                    <a:pt x="381323" y="10588"/>
                  </a:lnTo>
                  <a:lnTo>
                    <a:pt x="363587" y="13866"/>
                  </a:lnTo>
                  <a:lnTo>
                    <a:pt x="348092" y="17274"/>
                  </a:lnTo>
                  <a:lnTo>
                    <a:pt x="334092" y="20770"/>
                  </a:lnTo>
                  <a:lnTo>
                    <a:pt x="321088" y="25548"/>
                  </a:lnTo>
                  <a:lnTo>
                    <a:pt x="296851" y="37382"/>
                  </a:lnTo>
                  <a:lnTo>
                    <a:pt x="282802" y="46411"/>
                  </a:lnTo>
                  <a:lnTo>
                    <a:pt x="267318" y="57324"/>
                  </a:lnTo>
                  <a:lnTo>
                    <a:pt x="236248" y="80053"/>
                  </a:lnTo>
                  <a:lnTo>
                    <a:pt x="210204" y="98312"/>
                  </a:lnTo>
                  <a:lnTo>
                    <a:pt x="186394" y="117846"/>
                  </a:lnTo>
                  <a:lnTo>
                    <a:pt x="163576" y="138763"/>
                  </a:lnTo>
                  <a:lnTo>
                    <a:pt x="141200" y="160295"/>
                  </a:lnTo>
                  <a:lnTo>
                    <a:pt x="122283" y="182099"/>
                  </a:lnTo>
                  <a:lnTo>
                    <a:pt x="105718" y="205249"/>
                  </a:lnTo>
                  <a:lnTo>
                    <a:pt x="97875" y="218274"/>
                  </a:lnTo>
                  <a:lnTo>
                    <a:pt x="90200" y="231851"/>
                  </a:lnTo>
                  <a:lnTo>
                    <a:pt x="75146" y="256725"/>
                  </a:lnTo>
                  <a:lnTo>
                    <a:pt x="60299" y="281239"/>
                  </a:lnTo>
                  <a:lnTo>
                    <a:pt x="45543" y="308447"/>
                  </a:lnTo>
                  <a:lnTo>
                    <a:pt x="39406" y="322554"/>
                  </a:lnTo>
                  <a:lnTo>
                    <a:pt x="34091" y="336853"/>
                  </a:lnTo>
                  <a:lnTo>
                    <a:pt x="5301" y="423579"/>
                  </a:lnTo>
                  <a:lnTo>
                    <a:pt x="1116" y="449198"/>
                  </a:lnTo>
                  <a:lnTo>
                    <a:pt x="0" y="462882"/>
                  </a:lnTo>
                  <a:lnTo>
                    <a:pt x="2022" y="487873"/>
                  </a:lnTo>
                  <a:lnTo>
                    <a:pt x="7000" y="514886"/>
                  </a:lnTo>
                  <a:lnTo>
                    <a:pt x="13290" y="551362"/>
                  </a:lnTo>
                  <a:lnTo>
                    <a:pt x="17904" y="567696"/>
                  </a:lnTo>
                  <a:lnTo>
                    <a:pt x="23427" y="582256"/>
                  </a:lnTo>
                  <a:lnTo>
                    <a:pt x="29556" y="595633"/>
                  </a:lnTo>
                  <a:lnTo>
                    <a:pt x="42891" y="620284"/>
                  </a:lnTo>
                  <a:lnTo>
                    <a:pt x="56975" y="643476"/>
                  </a:lnTo>
                  <a:lnTo>
                    <a:pt x="78661" y="677168"/>
                  </a:lnTo>
                  <a:lnTo>
                    <a:pt x="93264" y="699345"/>
                  </a:lnTo>
                  <a:lnTo>
                    <a:pt x="111174" y="718174"/>
                  </a:lnTo>
                  <a:lnTo>
                    <a:pt x="130145" y="734699"/>
                  </a:lnTo>
                  <a:lnTo>
                    <a:pt x="146734" y="750200"/>
                  </a:lnTo>
                  <a:lnTo>
                    <a:pt x="165526" y="765246"/>
                  </a:lnTo>
                  <a:lnTo>
                    <a:pt x="186113" y="778866"/>
                  </a:lnTo>
                  <a:lnTo>
                    <a:pt x="218339" y="794637"/>
                  </a:lnTo>
                  <a:lnTo>
                    <a:pt x="240173" y="807427"/>
                  </a:lnTo>
                  <a:lnTo>
                    <a:pt x="252358" y="811816"/>
                  </a:lnTo>
                  <a:lnTo>
                    <a:pt x="265375" y="814742"/>
                  </a:lnTo>
                  <a:lnTo>
                    <a:pt x="278947" y="816693"/>
                  </a:lnTo>
                  <a:lnTo>
                    <a:pt x="296560" y="817994"/>
                  </a:lnTo>
                  <a:lnTo>
                    <a:pt x="316866" y="818861"/>
                  </a:lnTo>
                  <a:lnTo>
                    <a:pt x="376577" y="820081"/>
                  </a:lnTo>
                  <a:lnTo>
                    <a:pt x="393457" y="820253"/>
                  </a:lnTo>
                  <a:lnTo>
                    <a:pt x="408381" y="819143"/>
                  </a:lnTo>
                  <a:lnTo>
                    <a:pt x="422002" y="817180"/>
                  </a:lnTo>
                  <a:lnTo>
                    <a:pt x="434752" y="814648"/>
                  </a:lnTo>
                  <a:lnTo>
                    <a:pt x="448146" y="810513"/>
                  </a:lnTo>
                  <a:lnTo>
                    <a:pt x="461970" y="805309"/>
                  </a:lnTo>
                  <a:lnTo>
                    <a:pt x="476080" y="799393"/>
                  </a:lnTo>
                  <a:lnTo>
                    <a:pt x="489157" y="793002"/>
                  </a:lnTo>
                  <a:lnTo>
                    <a:pt x="501545" y="786294"/>
                  </a:lnTo>
                  <a:lnTo>
                    <a:pt x="513475" y="779375"/>
                  </a:lnTo>
                  <a:lnTo>
                    <a:pt x="526322" y="771092"/>
                  </a:lnTo>
                  <a:lnTo>
                    <a:pt x="539781" y="761899"/>
                  </a:lnTo>
                  <a:lnTo>
                    <a:pt x="553647" y="752100"/>
                  </a:lnTo>
                  <a:lnTo>
                    <a:pt x="566562" y="741897"/>
                  </a:lnTo>
                  <a:lnTo>
                    <a:pt x="590700" y="720772"/>
                  </a:lnTo>
                  <a:lnTo>
                    <a:pt x="613663" y="699149"/>
                  </a:lnTo>
                  <a:lnTo>
                    <a:pt x="636104" y="676079"/>
                  </a:lnTo>
                  <a:lnTo>
                    <a:pt x="647227" y="663076"/>
                  </a:lnTo>
                  <a:lnTo>
                    <a:pt x="658313" y="649513"/>
                  </a:lnTo>
                  <a:lnTo>
                    <a:pt x="677156" y="624655"/>
                  </a:lnTo>
                  <a:lnTo>
                    <a:pt x="685606" y="612887"/>
                  </a:lnTo>
                  <a:lnTo>
                    <a:pt x="693687" y="598925"/>
                  </a:lnTo>
                  <a:lnTo>
                    <a:pt x="701521" y="583499"/>
                  </a:lnTo>
                  <a:lnTo>
                    <a:pt x="724238" y="535823"/>
                  </a:lnTo>
                  <a:lnTo>
                    <a:pt x="731677" y="520631"/>
                  </a:lnTo>
                  <a:lnTo>
                    <a:pt x="737859" y="505610"/>
                  </a:lnTo>
                  <a:lnTo>
                    <a:pt x="743204" y="490701"/>
                  </a:lnTo>
                  <a:lnTo>
                    <a:pt x="747991" y="475868"/>
                  </a:lnTo>
                  <a:lnTo>
                    <a:pt x="752406" y="461085"/>
                  </a:lnTo>
                  <a:lnTo>
                    <a:pt x="760574" y="431609"/>
                  </a:lnTo>
                  <a:lnTo>
                    <a:pt x="764465" y="415674"/>
                  </a:lnTo>
                  <a:lnTo>
                    <a:pt x="772051" y="381654"/>
                  </a:lnTo>
                  <a:lnTo>
                    <a:pt x="774564" y="365242"/>
                  </a:lnTo>
                  <a:lnTo>
                    <a:pt x="776239" y="349406"/>
                  </a:lnTo>
                  <a:lnTo>
                    <a:pt x="777355" y="333954"/>
                  </a:lnTo>
                  <a:lnTo>
                    <a:pt x="776876" y="318759"/>
                  </a:lnTo>
                  <a:lnTo>
                    <a:pt x="775333" y="303735"/>
                  </a:lnTo>
                  <a:lnTo>
                    <a:pt x="773081" y="288825"/>
                  </a:lnTo>
                  <a:lnTo>
                    <a:pt x="770356" y="275215"/>
                  </a:lnTo>
                  <a:lnTo>
                    <a:pt x="764066" y="250304"/>
                  </a:lnTo>
                  <a:lnTo>
                    <a:pt x="757192" y="226998"/>
                  </a:lnTo>
                  <a:lnTo>
                    <a:pt x="748835" y="204404"/>
                  </a:lnTo>
                  <a:lnTo>
                    <a:pt x="736964" y="182128"/>
                  </a:lnTo>
                  <a:lnTo>
                    <a:pt x="723531" y="163254"/>
                  </a:lnTo>
                  <a:lnTo>
                    <a:pt x="702211" y="138872"/>
                  </a:lnTo>
                  <a:lnTo>
                    <a:pt x="686470" y="123638"/>
                  </a:lnTo>
                  <a:lnTo>
                    <a:pt x="667239" y="108711"/>
                  </a:lnTo>
                  <a:lnTo>
                    <a:pt x="646457" y="97182"/>
                  </a:lnTo>
                  <a:lnTo>
                    <a:pt x="635776" y="92395"/>
                  </a:lnTo>
                  <a:lnTo>
                    <a:pt x="622538" y="89203"/>
                  </a:lnTo>
                  <a:lnTo>
                    <a:pt x="607595" y="87076"/>
                  </a:lnTo>
                  <a:lnTo>
                    <a:pt x="591516" y="85657"/>
                  </a:lnTo>
                  <a:lnTo>
                    <a:pt x="575902" y="84712"/>
                  </a:lnTo>
                  <a:lnTo>
                    <a:pt x="515311" y="828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2203266" y="5010260"/>
              <a:ext cx="2070174" cy="930634"/>
            </a:xfrm>
            <a:custGeom>
              <a:avLst/>
              <a:gdLst/>
              <a:ahLst/>
              <a:cxnLst/>
              <a:rect l="0" t="0" r="0" b="0"/>
              <a:pathLst>
                <a:path w="2070174" h="930634">
                  <a:moveTo>
                    <a:pt x="0" y="0"/>
                  </a:moveTo>
                  <a:lnTo>
                    <a:pt x="63914" y="18782"/>
                  </a:lnTo>
                  <a:lnTo>
                    <a:pt x="126689" y="36761"/>
                  </a:lnTo>
                  <a:lnTo>
                    <a:pt x="168053" y="44071"/>
                  </a:lnTo>
                  <a:lnTo>
                    <a:pt x="214170" y="51398"/>
                  </a:lnTo>
                  <a:lnTo>
                    <a:pt x="305063" y="69741"/>
                  </a:lnTo>
                  <a:lnTo>
                    <a:pt x="353987" y="80752"/>
                  </a:lnTo>
                  <a:lnTo>
                    <a:pt x="405324" y="85917"/>
                  </a:lnTo>
                  <a:lnTo>
                    <a:pt x="478701" y="102798"/>
                  </a:lnTo>
                  <a:lnTo>
                    <a:pt x="539885" y="110394"/>
                  </a:lnTo>
                  <a:lnTo>
                    <a:pt x="598525" y="125831"/>
                  </a:lnTo>
                  <a:lnTo>
                    <a:pt x="661850" y="138698"/>
                  </a:lnTo>
                  <a:lnTo>
                    <a:pt x="765116" y="157729"/>
                  </a:lnTo>
                  <a:lnTo>
                    <a:pt x="809470" y="168390"/>
                  </a:lnTo>
                  <a:lnTo>
                    <a:pt x="856508" y="180061"/>
                  </a:lnTo>
                  <a:lnTo>
                    <a:pt x="901884" y="189328"/>
                  </a:lnTo>
                  <a:lnTo>
                    <a:pt x="946522" y="200787"/>
                  </a:lnTo>
                  <a:lnTo>
                    <a:pt x="990830" y="214036"/>
                  </a:lnTo>
                  <a:lnTo>
                    <a:pt x="1101128" y="249746"/>
                  </a:lnTo>
                  <a:lnTo>
                    <a:pt x="1148453" y="267607"/>
                  </a:lnTo>
                  <a:lnTo>
                    <a:pt x="1196811" y="287780"/>
                  </a:lnTo>
                  <a:lnTo>
                    <a:pt x="1242773" y="308981"/>
                  </a:lnTo>
                  <a:lnTo>
                    <a:pt x="1354220" y="363468"/>
                  </a:lnTo>
                  <a:lnTo>
                    <a:pt x="1398379" y="386667"/>
                  </a:lnTo>
                  <a:lnTo>
                    <a:pt x="1442475" y="413290"/>
                  </a:lnTo>
                  <a:lnTo>
                    <a:pt x="1463288" y="428465"/>
                  </a:lnTo>
                  <a:lnTo>
                    <a:pt x="1483280" y="444699"/>
                  </a:lnTo>
                  <a:lnTo>
                    <a:pt x="1521808" y="477827"/>
                  </a:lnTo>
                  <a:lnTo>
                    <a:pt x="1559323" y="508864"/>
                  </a:lnTo>
                  <a:lnTo>
                    <a:pt x="1577892" y="525216"/>
                  </a:lnTo>
                  <a:lnTo>
                    <a:pt x="1596388" y="542234"/>
                  </a:lnTo>
                  <a:lnTo>
                    <a:pt x="1614837" y="559698"/>
                  </a:lnTo>
                  <a:lnTo>
                    <a:pt x="1632030" y="577457"/>
                  </a:lnTo>
                  <a:lnTo>
                    <a:pt x="1648386" y="595415"/>
                  </a:lnTo>
                  <a:lnTo>
                    <a:pt x="1664184" y="613504"/>
                  </a:lnTo>
                  <a:lnTo>
                    <a:pt x="1694789" y="649916"/>
                  </a:lnTo>
                  <a:lnTo>
                    <a:pt x="1754313" y="723138"/>
                  </a:lnTo>
                  <a:lnTo>
                    <a:pt x="1766613" y="740252"/>
                  </a:lnTo>
                  <a:lnTo>
                    <a:pt x="1777261" y="756555"/>
                  </a:lnTo>
                  <a:lnTo>
                    <a:pt x="1827275" y="839125"/>
                  </a:lnTo>
                  <a:lnTo>
                    <a:pt x="1844354" y="866018"/>
                  </a:lnTo>
                  <a:lnTo>
                    <a:pt x="1856839" y="890205"/>
                  </a:lnTo>
                  <a:lnTo>
                    <a:pt x="1861881" y="901793"/>
                  </a:lnTo>
                  <a:lnTo>
                    <a:pt x="1877271" y="921195"/>
                  </a:lnTo>
                  <a:lnTo>
                    <a:pt x="1886514" y="929794"/>
                  </a:lnTo>
                  <a:lnTo>
                    <a:pt x="1892676" y="930633"/>
                  </a:lnTo>
                  <a:lnTo>
                    <a:pt x="1896784" y="926299"/>
                  </a:lnTo>
                  <a:lnTo>
                    <a:pt x="1899523" y="918515"/>
                  </a:lnTo>
                  <a:lnTo>
                    <a:pt x="1898902" y="907209"/>
                  </a:lnTo>
                  <a:lnTo>
                    <a:pt x="1891686" y="878332"/>
                  </a:lnTo>
                  <a:lnTo>
                    <a:pt x="1880322" y="854895"/>
                  </a:lnTo>
                  <a:lnTo>
                    <a:pt x="1865891" y="833874"/>
                  </a:lnTo>
                  <a:lnTo>
                    <a:pt x="1847243" y="808218"/>
                  </a:lnTo>
                  <a:lnTo>
                    <a:pt x="1826719" y="783765"/>
                  </a:lnTo>
                  <a:lnTo>
                    <a:pt x="1805363" y="761885"/>
                  </a:lnTo>
                  <a:lnTo>
                    <a:pt x="1783636" y="744004"/>
                  </a:lnTo>
                  <a:lnTo>
                    <a:pt x="1778821" y="741928"/>
                  </a:lnTo>
                  <a:lnTo>
                    <a:pt x="1778058" y="744214"/>
                  </a:lnTo>
                  <a:lnTo>
                    <a:pt x="1779996" y="749408"/>
                  </a:lnTo>
                  <a:lnTo>
                    <a:pt x="1794416" y="768410"/>
                  </a:lnTo>
                  <a:lnTo>
                    <a:pt x="1814186" y="789539"/>
                  </a:lnTo>
                  <a:lnTo>
                    <a:pt x="1835542" y="817142"/>
                  </a:lnTo>
                  <a:lnTo>
                    <a:pt x="1863212" y="842722"/>
                  </a:lnTo>
                  <a:lnTo>
                    <a:pt x="1906349" y="865799"/>
                  </a:lnTo>
                  <a:lnTo>
                    <a:pt x="1923028" y="869617"/>
                  </a:lnTo>
                  <a:lnTo>
                    <a:pt x="1957874" y="870597"/>
                  </a:lnTo>
                  <a:lnTo>
                    <a:pt x="1972061" y="865475"/>
                  </a:lnTo>
                  <a:lnTo>
                    <a:pt x="1983965" y="857166"/>
                  </a:lnTo>
                  <a:lnTo>
                    <a:pt x="2003718" y="836107"/>
                  </a:lnTo>
                  <a:lnTo>
                    <a:pt x="2020654" y="814513"/>
                  </a:lnTo>
                  <a:lnTo>
                    <a:pt x="2033075" y="792680"/>
                  </a:lnTo>
                  <a:lnTo>
                    <a:pt x="2043897" y="769518"/>
                  </a:lnTo>
                  <a:lnTo>
                    <a:pt x="2070173" y="7157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 name="Group 85"/>
          <p:cNvGrpSpPr/>
          <p:nvPr/>
        </p:nvGrpSpPr>
        <p:grpSpPr>
          <a:xfrm>
            <a:off x="2540146" y="2169845"/>
            <a:ext cx="3733925" cy="3005397"/>
            <a:chOff x="2540146" y="2169845"/>
            <a:chExt cx="3733925" cy="3005397"/>
          </a:xfrm>
        </p:grpSpPr>
        <p:sp>
          <p:nvSpPr>
            <p:cNvPr id="83" name="Freeform 82"/>
            <p:cNvSpPr/>
            <p:nvPr/>
          </p:nvSpPr>
          <p:spPr>
            <a:xfrm>
              <a:off x="2952052" y="4305520"/>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2540146" y="4251316"/>
              <a:ext cx="883032" cy="923926"/>
            </a:xfrm>
            <a:custGeom>
              <a:avLst/>
              <a:gdLst/>
              <a:ahLst/>
              <a:cxnLst/>
              <a:rect l="0" t="0" r="0" b="0"/>
              <a:pathLst>
                <a:path w="883032" h="923926">
                  <a:moveTo>
                    <a:pt x="158640" y="153308"/>
                  </a:moveTo>
                  <a:lnTo>
                    <a:pt x="135258" y="170845"/>
                  </a:lnTo>
                  <a:lnTo>
                    <a:pt x="117253" y="192505"/>
                  </a:lnTo>
                  <a:lnTo>
                    <a:pt x="63362" y="274151"/>
                  </a:lnTo>
                  <a:lnTo>
                    <a:pt x="51857" y="299595"/>
                  </a:lnTo>
                  <a:lnTo>
                    <a:pt x="42664" y="327216"/>
                  </a:lnTo>
                  <a:lnTo>
                    <a:pt x="34501" y="355806"/>
                  </a:lnTo>
                  <a:lnTo>
                    <a:pt x="15577" y="428678"/>
                  </a:lnTo>
                  <a:lnTo>
                    <a:pt x="825" y="487342"/>
                  </a:lnTo>
                  <a:lnTo>
                    <a:pt x="0" y="513434"/>
                  </a:lnTo>
                  <a:lnTo>
                    <a:pt x="2488" y="538489"/>
                  </a:lnTo>
                  <a:lnTo>
                    <a:pt x="3594" y="565938"/>
                  </a:lnTo>
                  <a:lnTo>
                    <a:pt x="7348" y="594451"/>
                  </a:lnTo>
                  <a:lnTo>
                    <a:pt x="13095" y="622214"/>
                  </a:lnTo>
                  <a:lnTo>
                    <a:pt x="19727" y="646788"/>
                  </a:lnTo>
                  <a:lnTo>
                    <a:pt x="26753" y="669944"/>
                  </a:lnTo>
                  <a:lnTo>
                    <a:pt x="35178" y="693695"/>
                  </a:lnTo>
                  <a:lnTo>
                    <a:pt x="47079" y="720564"/>
                  </a:lnTo>
                  <a:lnTo>
                    <a:pt x="60525" y="745556"/>
                  </a:lnTo>
                  <a:lnTo>
                    <a:pt x="75881" y="767676"/>
                  </a:lnTo>
                  <a:lnTo>
                    <a:pt x="94941" y="785663"/>
                  </a:lnTo>
                  <a:lnTo>
                    <a:pt x="112385" y="805077"/>
                  </a:lnTo>
                  <a:lnTo>
                    <a:pt x="129518" y="824717"/>
                  </a:lnTo>
                  <a:lnTo>
                    <a:pt x="149368" y="841602"/>
                  </a:lnTo>
                  <a:lnTo>
                    <a:pt x="173687" y="857264"/>
                  </a:lnTo>
                  <a:lnTo>
                    <a:pt x="199586" y="871158"/>
                  </a:lnTo>
                  <a:lnTo>
                    <a:pt x="223332" y="881412"/>
                  </a:lnTo>
                  <a:lnTo>
                    <a:pt x="249383" y="890047"/>
                  </a:lnTo>
                  <a:lnTo>
                    <a:pt x="277275" y="897963"/>
                  </a:lnTo>
                  <a:lnTo>
                    <a:pt x="349663" y="916715"/>
                  </a:lnTo>
                  <a:lnTo>
                    <a:pt x="364293" y="919183"/>
                  </a:lnTo>
                  <a:lnTo>
                    <a:pt x="378940" y="920827"/>
                  </a:lnTo>
                  <a:lnTo>
                    <a:pt x="393600" y="921924"/>
                  </a:lnTo>
                  <a:lnTo>
                    <a:pt x="408266" y="922655"/>
                  </a:lnTo>
                  <a:lnTo>
                    <a:pt x="437613" y="923467"/>
                  </a:lnTo>
                  <a:lnTo>
                    <a:pt x="481650" y="923925"/>
                  </a:lnTo>
                  <a:lnTo>
                    <a:pt x="496331" y="922765"/>
                  </a:lnTo>
                  <a:lnTo>
                    <a:pt x="511012" y="920769"/>
                  </a:lnTo>
                  <a:lnTo>
                    <a:pt x="525693" y="918214"/>
                  </a:lnTo>
                  <a:lnTo>
                    <a:pt x="540375" y="915288"/>
                  </a:lnTo>
                  <a:lnTo>
                    <a:pt x="569739" y="908774"/>
                  </a:lnTo>
                  <a:lnTo>
                    <a:pt x="584421" y="902877"/>
                  </a:lnTo>
                  <a:lnTo>
                    <a:pt x="599103" y="895275"/>
                  </a:lnTo>
                  <a:lnTo>
                    <a:pt x="613785" y="886536"/>
                  </a:lnTo>
                  <a:lnTo>
                    <a:pt x="628467" y="878264"/>
                  </a:lnTo>
                  <a:lnTo>
                    <a:pt x="657831" y="862547"/>
                  </a:lnTo>
                  <a:lnTo>
                    <a:pt x="683933" y="840879"/>
                  </a:lnTo>
                  <a:lnTo>
                    <a:pt x="708992" y="816159"/>
                  </a:lnTo>
                  <a:lnTo>
                    <a:pt x="736443" y="792937"/>
                  </a:lnTo>
                  <a:lnTo>
                    <a:pt x="749391" y="779159"/>
                  </a:lnTo>
                  <a:lnTo>
                    <a:pt x="761694" y="763856"/>
                  </a:lnTo>
                  <a:lnTo>
                    <a:pt x="773566" y="747537"/>
                  </a:lnTo>
                  <a:lnTo>
                    <a:pt x="783928" y="730539"/>
                  </a:lnTo>
                  <a:lnTo>
                    <a:pt x="793283" y="713090"/>
                  </a:lnTo>
                  <a:lnTo>
                    <a:pt x="801967" y="695340"/>
                  </a:lnTo>
                  <a:lnTo>
                    <a:pt x="810203" y="677389"/>
                  </a:lnTo>
                  <a:lnTo>
                    <a:pt x="825880" y="641130"/>
                  </a:lnTo>
                  <a:lnTo>
                    <a:pt x="833486" y="621673"/>
                  </a:lnTo>
                  <a:lnTo>
                    <a:pt x="848463" y="580478"/>
                  </a:lnTo>
                  <a:lnTo>
                    <a:pt x="854658" y="559215"/>
                  </a:lnTo>
                  <a:lnTo>
                    <a:pt x="860013" y="537699"/>
                  </a:lnTo>
                  <a:lnTo>
                    <a:pt x="864806" y="516013"/>
                  </a:lnTo>
                  <a:lnTo>
                    <a:pt x="873394" y="472343"/>
                  </a:lnTo>
                  <a:lnTo>
                    <a:pt x="877397" y="450420"/>
                  </a:lnTo>
                  <a:lnTo>
                    <a:pt x="880066" y="428463"/>
                  </a:lnTo>
                  <a:lnTo>
                    <a:pt x="881845" y="406484"/>
                  </a:lnTo>
                  <a:lnTo>
                    <a:pt x="883031" y="384491"/>
                  </a:lnTo>
                  <a:lnTo>
                    <a:pt x="882598" y="362488"/>
                  </a:lnTo>
                  <a:lnTo>
                    <a:pt x="881086" y="340478"/>
                  </a:lnTo>
                  <a:lnTo>
                    <a:pt x="878854" y="318464"/>
                  </a:lnTo>
                  <a:lnTo>
                    <a:pt x="877367" y="297670"/>
                  </a:lnTo>
                  <a:lnTo>
                    <a:pt x="876375" y="277690"/>
                  </a:lnTo>
                  <a:lnTo>
                    <a:pt x="875714" y="258252"/>
                  </a:lnTo>
                  <a:lnTo>
                    <a:pt x="872826" y="239176"/>
                  </a:lnTo>
                  <a:lnTo>
                    <a:pt x="868454" y="220342"/>
                  </a:lnTo>
                  <a:lnTo>
                    <a:pt x="858294" y="184324"/>
                  </a:lnTo>
                  <a:lnTo>
                    <a:pt x="849700" y="152003"/>
                  </a:lnTo>
                  <a:lnTo>
                    <a:pt x="835277" y="124587"/>
                  </a:lnTo>
                  <a:lnTo>
                    <a:pt x="816632" y="100168"/>
                  </a:lnTo>
                  <a:lnTo>
                    <a:pt x="796110" y="77079"/>
                  </a:lnTo>
                  <a:lnTo>
                    <a:pt x="774754" y="57845"/>
                  </a:lnTo>
                  <a:lnTo>
                    <a:pt x="751804" y="41140"/>
                  </a:lnTo>
                  <a:lnTo>
                    <a:pt x="725291" y="25559"/>
                  </a:lnTo>
                  <a:lnTo>
                    <a:pt x="711369" y="19202"/>
                  </a:lnTo>
                  <a:lnTo>
                    <a:pt x="697193" y="13740"/>
                  </a:lnTo>
                  <a:lnTo>
                    <a:pt x="682849" y="8875"/>
                  </a:lnTo>
                  <a:lnTo>
                    <a:pt x="668392" y="5632"/>
                  </a:lnTo>
                  <a:lnTo>
                    <a:pt x="653860" y="3470"/>
                  </a:lnTo>
                  <a:lnTo>
                    <a:pt x="639278" y="2029"/>
                  </a:lnTo>
                  <a:lnTo>
                    <a:pt x="624663" y="1068"/>
                  </a:lnTo>
                  <a:lnTo>
                    <a:pt x="610025" y="427"/>
                  </a:lnTo>
                  <a:lnTo>
                    <a:pt x="595373" y="0"/>
                  </a:lnTo>
                  <a:lnTo>
                    <a:pt x="579487" y="939"/>
                  </a:lnTo>
                  <a:lnTo>
                    <a:pt x="562779" y="2788"/>
                  </a:lnTo>
                  <a:lnTo>
                    <a:pt x="545523" y="5245"/>
                  </a:lnTo>
                  <a:lnTo>
                    <a:pt x="529124" y="9329"/>
                  </a:lnTo>
                  <a:lnTo>
                    <a:pt x="513299" y="14499"/>
                  </a:lnTo>
                  <a:lnTo>
                    <a:pt x="446888" y="40379"/>
                  </a:lnTo>
                  <a:lnTo>
                    <a:pt x="430333" y="47434"/>
                  </a:lnTo>
                  <a:lnTo>
                    <a:pt x="398889" y="61799"/>
                  </a:lnTo>
                  <a:lnTo>
                    <a:pt x="383652" y="70279"/>
                  </a:lnTo>
                  <a:lnTo>
                    <a:pt x="368600" y="79602"/>
                  </a:lnTo>
                  <a:lnTo>
                    <a:pt x="315123" y="115094"/>
                  </a:lnTo>
                  <a:lnTo>
                    <a:pt x="295073" y="133877"/>
                  </a:lnTo>
                  <a:lnTo>
                    <a:pt x="278006" y="154460"/>
                  </a:lnTo>
                  <a:lnTo>
                    <a:pt x="270028" y="165088"/>
                  </a:lnTo>
                  <a:lnTo>
                    <a:pt x="246733" y="19735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3054421" y="2169845"/>
              <a:ext cx="3219650" cy="2058595"/>
            </a:xfrm>
            <a:custGeom>
              <a:avLst/>
              <a:gdLst/>
              <a:ahLst/>
              <a:cxnLst/>
              <a:rect l="0" t="0" r="0" b="0"/>
              <a:pathLst>
                <a:path w="3219650" h="2058595">
                  <a:moveTo>
                    <a:pt x="18758" y="2058594"/>
                  </a:moveTo>
                  <a:lnTo>
                    <a:pt x="7067" y="2041057"/>
                  </a:lnTo>
                  <a:lnTo>
                    <a:pt x="1327" y="2016133"/>
                  </a:lnTo>
                  <a:lnTo>
                    <a:pt x="0" y="1984665"/>
                  </a:lnTo>
                  <a:lnTo>
                    <a:pt x="6131" y="1933778"/>
                  </a:lnTo>
                  <a:lnTo>
                    <a:pt x="19164" y="1872119"/>
                  </a:lnTo>
                  <a:lnTo>
                    <a:pt x="29890" y="1824303"/>
                  </a:lnTo>
                  <a:lnTo>
                    <a:pt x="44080" y="1771390"/>
                  </a:lnTo>
                  <a:lnTo>
                    <a:pt x="63782" y="1716968"/>
                  </a:lnTo>
                  <a:lnTo>
                    <a:pt x="88380" y="1658836"/>
                  </a:lnTo>
                  <a:lnTo>
                    <a:pt x="115652" y="1595118"/>
                  </a:lnTo>
                  <a:lnTo>
                    <a:pt x="132786" y="1551622"/>
                  </a:lnTo>
                  <a:lnTo>
                    <a:pt x="152636" y="1507820"/>
                  </a:lnTo>
                  <a:lnTo>
                    <a:pt x="184447" y="1441889"/>
                  </a:lnTo>
                  <a:lnTo>
                    <a:pt x="209447" y="1397875"/>
                  </a:lnTo>
                  <a:lnTo>
                    <a:pt x="235647" y="1353843"/>
                  </a:lnTo>
                  <a:lnTo>
                    <a:pt x="259527" y="1309803"/>
                  </a:lnTo>
                  <a:lnTo>
                    <a:pt x="279113" y="1265759"/>
                  </a:lnTo>
                  <a:lnTo>
                    <a:pt x="298422" y="1221714"/>
                  </a:lnTo>
                  <a:lnTo>
                    <a:pt x="323317" y="1177668"/>
                  </a:lnTo>
                  <a:lnTo>
                    <a:pt x="364847" y="1105754"/>
                  </a:lnTo>
                  <a:lnTo>
                    <a:pt x="396885" y="1058838"/>
                  </a:lnTo>
                  <a:lnTo>
                    <a:pt x="449315" y="987890"/>
                  </a:lnTo>
                  <a:lnTo>
                    <a:pt x="486630" y="939161"/>
                  </a:lnTo>
                  <a:lnTo>
                    <a:pt x="527684" y="893033"/>
                  </a:lnTo>
                  <a:lnTo>
                    <a:pt x="567137" y="844799"/>
                  </a:lnTo>
                  <a:lnTo>
                    <a:pt x="606288" y="796037"/>
                  </a:lnTo>
                  <a:lnTo>
                    <a:pt x="713002" y="676800"/>
                  </a:lnTo>
                  <a:lnTo>
                    <a:pt x="778709" y="612591"/>
                  </a:lnTo>
                  <a:lnTo>
                    <a:pt x="867902" y="527298"/>
                  </a:lnTo>
                  <a:lnTo>
                    <a:pt x="916554" y="483635"/>
                  </a:lnTo>
                  <a:lnTo>
                    <a:pt x="1016349" y="403355"/>
                  </a:lnTo>
                  <a:lnTo>
                    <a:pt x="1086781" y="342199"/>
                  </a:lnTo>
                  <a:lnTo>
                    <a:pt x="1161348" y="290772"/>
                  </a:lnTo>
                  <a:lnTo>
                    <a:pt x="1238908" y="238557"/>
                  </a:lnTo>
                  <a:lnTo>
                    <a:pt x="1322113" y="192771"/>
                  </a:lnTo>
                  <a:lnTo>
                    <a:pt x="1401551" y="155414"/>
                  </a:lnTo>
                  <a:lnTo>
                    <a:pt x="1530882" y="98776"/>
                  </a:lnTo>
                  <a:lnTo>
                    <a:pt x="1608055" y="71418"/>
                  </a:lnTo>
                  <a:lnTo>
                    <a:pt x="1691009" y="47814"/>
                  </a:lnTo>
                  <a:lnTo>
                    <a:pt x="1771733" y="25323"/>
                  </a:lnTo>
                  <a:lnTo>
                    <a:pt x="1849893" y="14852"/>
                  </a:lnTo>
                  <a:lnTo>
                    <a:pt x="1927294" y="5904"/>
                  </a:lnTo>
                  <a:lnTo>
                    <a:pt x="2004470" y="1349"/>
                  </a:lnTo>
                  <a:lnTo>
                    <a:pt x="2081579" y="0"/>
                  </a:lnTo>
                  <a:lnTo>
                    <a:pt x="2158668" y="5446"/>
                  </a:lnTo>
                  <a:lnTo>
                    <a:pt x="2235752" y="14808"/>
                  </a:lnTo>
                  <a:lnTo>
                    <a:pt x="2466995" y="47167"/>
                  </a:lnTo>
                  <a:lnTo>
                    <a:pt x="2544076" y="64011"/>
                  </a:lnTo>
                  <a:lnTo>
                    <a:pt x="2638060" y="84058"/>
                  </a:lnTo>
                  <a:lnTo>
                    <a:pt x="2727316" y="110313"/>
                  </a:lnTo>
                  <a:lnTo>
                    <a:pt x="2815638" y="139063"/>
                  </a:lnTo>
                  <a:lnTo>
                    <a:pt x="2905109" y="175637"/>
                  </a:lnTo>
                  <a:lnTo>
                    <a:pt x="2998778" y="219665"/>
                  </a:lnTo>
                  <a:lnTo>
                    <a:pt x="3085577" y="261570"/>
                  </a:lnTo>
                  <a:lnTo>
                    <a:pt x="3097167" y="262283"/>
                  </a:lnTo>
                  <a:lnTo>
                    <a:pt x="3107341" y="259088"/>
                  </a:lnTo>
                  <a:lnTo>
                    <a:pt x="3116571" y="253287"/>
                  </a:lnTo>
                  <a:lnTo>
                    <a:pt x="3122724" y="244526"/>
                  </a:lnTo>
                  <a:lnTo>
                    <a:pt x="3129561" y="221741"/>
                  </a:lnTo>
                  <a:lnTo>
                    <a:pt x="3129337" y="192038"/>
                  </a:lnTo>
                  <a:lnTo>
                    <a:pt x="3127564" y="175553"/>
                  </a:lnTo>
                  <a:lnTo>
                    <a:pt x="3119069" y="150711"/>
                  </a:lnTo>
                  <a:lnTo>
                    <a:pt x="3100529" y="122967"/>
                  </a:lnTo>
                  <a:lnTo>
                    <a:pt x="3093676" y="114824"/>
                  </a:lnTo>
                  <a:lnTo>
                    <a:pt x="3060650" y="91671"/>
                  </a:lnTo>
                  <a:lnTo>
                    <a:pt x="3019869" y="75159"/>
                  </a:lnTo>
                  <a:lnTo>
                    <a:pt x="2965099" y="68363"/>
                  </a:lnTo>
                  <a:lnTo>
                    <a:pt x="2883271" y="74858"/>
                  </a:lnTo>
                  <a:lnTo>
                    <a:pt x="2848991" y="81079"/>
                  </a:lnTo>
                  <a:lnTo>
                    <a:pt x="2841563" y="88122"/>
                  </a:lnTo>
                  <a:lnTo>
                    <a:pt x="2840281" y="97711"/>
                  </a:lnTo>
                  <a:lnTo>
                    <a:pt x="2843098" y="108997"/>
                  </a:lnTo>
                  <a:lnTo>
                    <a:pt x="2852316" y="116522"/>
                  </a:lnTo>
                  <a:lnTo>
                    <a:pt x="2865803" y="121538"/>
                  </a:lnTo>
                  <a:lnTo>
                    <a:pt x="2923120" y="128598"/>
                  </a:lnTo>
                  <a:lnTo>
                    <a:pt x="3017989" y="131179"/>
                  </a:lnTo>
                  <a:lnTo>
                    <a:pt x="3079329" y="134756"/>
                  </a:lnTo>
                  <a:lnTo>
                    <a:pt x="3165986" y="151566"/>
                  </a:lnTo>
                  <a:lnTo>
                    <a:pt x="3189980" y="163296"/>
                  </a:lnTo>
                  <a:lnTo>
                    <a:pt x="3198581" y="172297"/>
                  </a:lnTo>
                  <a:lnTo>
                    <a:pt x="3211399" y="195349"/>
                  </a:lnTo>
                  <a:lnTo>
                    <a:pt x="3217912" y="221908"/>
                  </a:lnTo>
                  <a:lnTo>
                    <a:pt x="3219649" y="235842"/>
                  </a:lnTo>
                  <a:lnTo>
                    <a:pt x="3215054" y="264375"/>
                  </a:lnTo>
                  <a:lnTo>
                    <a:pt x="3192165" y="322569"/>
                  </a:lnTo>
                  <a:lnTo>
                    <a:pt x="3165417" y="372369"/>
                  </a:lnTo>
                  <a:lnTo>
                    <a:pt x="3057949" y="550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Custom</PresentationFormat>
  <Paragraphs>26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- 36</vt:lpstr>
      <vt:lpstr>Arial - 24</vt:lpstr>
      <vt:lpstr>Arial - 14</vt:lpstr>
      <vt:lpstr>Calibri</vt:lpstr>
      <vt:lpstr>Verdana - 24</vt:lpstr>
      <vt:lpstr>Arial - 26</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SMCPS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2011-09-02T17:06:50Z</dcterms:created>
  <dcterms:modified xsi:type="dcterms:W3CDTF">2011-09-02T17:06:53Z</dcterms:modified>
</cp:coreProperties>
</file>