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160000" cy="7620000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DC66-6E63-4F43-BED6-85E40A05937E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31E1-A231-4D91-BF04-EFA715F1E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DC66-6E63-4F43-BED6-85E40A05937E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31E1-A231-4D91-BF04-EFA715F1E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DC66-6E63-4F43-BED6-85E40A05937E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31E1-A231-4D91-BF04-EFA715F1E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DC66-6E63-4F43-BED6-85E40A05937E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31E1-A231-4D91-BF04-EFA715F1E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DC66-6E63-4F43-BED6-85E40A05937E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31E1-A231-4D91-BF04-EFA715F1E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DC66-6E63-4F43-BED6-85E40A05937E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31E1-A231-4D91-BF04-EFA715F1E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DC66-6E63-4F43-BED6-85E40A05937E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31E1-A231-4D91-BF04-EFA715F1E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DC66-6E63-4F43-BED6-85E40A05937E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31E1-A231-4D91-BF04-EFA715F1E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DC66-6E63-4F43-BED6-85E40A05937E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31E1-A231-4D91-BF04-EFA715F1E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DC66-6E63-4F43-BED6-85E40A05937E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31E1-A231-4D91-BF04-EFA715F1E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DC66-6E63-4F43-BED6-85E40A05937E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31E1-A231-4D91-BF04-EFA715F1E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1DC66-6E63-4F43-BED6-85E40A05937E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531E1-A231-4D91-BF04-EFA715F1EC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200" y="3251200"/>
            <a:ext cx="52324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Algebra Comprehensive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September 9, 2011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Today is an A day!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pic>
        <p:nvPicPr>
          <p:cNvPr id="3" name="Picture 2" descr="imagesCAGR9S6A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99200" y="266700"/>
            <a:ext cx="3572764" cy="30085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4800" y="431800"/>
            <a:ext cx="20320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Warm-up:</a:t>
            </a:r>
            <a:endParaRPr lang="en-US" sz="2100">
              <a:solidFill>
                <a:srgbClr val="000000"/>
              </a:solidFill>
              <a:latin typeface="Arial - 28"/>
            </a:endParaRPr>
          </a:p>
        </p:txBody>
      </p:sp>
      <p:pic>
        <p:nvPicPr>
          <p:cNvPr id="3" name="Picture 2" descr="6446_03_02[1]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762000" y="1041400"/>
            <a:ext cx="7620000" cy="5283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6" name="Group 15"/>
          <p:cNvGrpSpPr/>
          <p:nvPr/>
        </p:nvGrpSpPr>
        <p:grpSpPr>
          <a:xfrm>
            <a:off x="7325494" y="1810496"/>
            <a:ext cx="2353697" cy="550043"/>
            <a:chOff x="7325494" y="1810496"/>
            <a:chExt cx="2353697" cy="550043"/>
          </a:xfrm>
        </p:grpSpPr>
        <p:sp>
          <p:nvSpPr>
            <p:cNvPr id="4" name="Freeform 3"/>
            <p:cNvSpPr/>
            <p:nvPr/>
          </p:nvSpPr>
          <p:spPr>
            <a:xfrm>
              <a:off x="7325494" y="2061641"/>
              <a:ext cx="341370" cy="292777"/>
            </a:xfrm>
            <a:custGeom>
              <a:avLst/>
              <a:gdLst/>
              <a:ahLst/>
              <a:cxnLst/>
              <a:rect l="0" t="0" r="0" b="0"/>
              <a:pathLst>
                <a:path w="341370" h="292777">
                  <a:moveTo>
                    <a:pt x="185080" y="276087"/>
                  </a:moveTo>
                  <a:lnTo>
                    <a:pt x="129696" y="276087"/>
                  </a:lnTo>
                  <a:lnTo>
                    <a:pt x="118314" y="274982"/>
                  </a:lnTo>
                  <a:lnTo>
                    <a:pt x="107410" y="273139"/>
                  </a:lnTo>
                  <a:lnTo>
                    <a:pt x="85347" y="268145"/>
                  </a:lnTo>
                  <a:lnTo>
                    <a:pt x="60803" y="262241"/>
                  </a:lnTo>
                  <a:lnTo>
                    <a:pt x="50279" y="258014"/>
                  </a:lnTo>
                  <a:lnTo>
                    <a:pt x="41053" y="252985"/>
                  </a:lnTo>
                  <a:lnTo>
                    <a:pt x="32691" y="247422"/>
                  </a:lnTo>
                  <a:lnTo>
                    <a:pt x="24906" y="240397"/>
                  </a:lnTo>
                  <a:lnTo>
                    <a:pt x="17505" y="232399"/>
                  </a:lnTo>
                  <a:lnTo>
                    <a:pt x="10361" y="223750"/>
                  </a:lnTo>
                  <a:lnTo>
                    <a:pt x="5598" y="213563"/>
                  </a:lnTo>
                  <a:lnTo>
                    <a:pt x="2423" y="202350"/>
                  </a:lnTo>
                  <a:lnTo>
                    <a:pt x="306" y="190454"/>
                  </a:lnTo>
                  <a:lnTo>
                    <a:pt x="0" y="176997"/>
                  </a:lnTo>
                  <a:lnTo>
                    <a:pt x="902" y="162499"/>
                  </a:lnTo>
                  <a:lnTo>
                    <a:pt x="2608" y="147307"/>
                  </a:lnTo>
                  <a:lnTo>
                    <a:pt x="5956" y="134968"/>
                  </a:lnTo>
                  <a:lnTo>
                    <a:pt x="10399" y="124531"/>
                  </a:lnTo>
                  <a:lnTo>
                    <a:pt x="15571" y="115363"/>
                  </a:lnTo>
                  <a:lnTo>
                    <a:pt x="23441" y="104830"/>
                  </a:lnTo>
                  <a:lnTo>
                    <a:pt x="33108" y="93386"/>
                  </a:lnTo>
                  <a:lnTo>
                    <a:pt x="53430" y="71092"/>
                  </a:lnTo>
                  <a:lnTo>
                    <a:pt x="69829" y="53815"/>
                  </a:lnTo>
                  <a:lnTo>
                    <a:pt x="78402" y="47218"/>
                  </a:lnTo>
                  <a:lnTo>
                    <a:pt x="87434" y="41715"/>
                  </a:lnTo>
                  <a:lnTo>
                    <a:pt x="96772" y="36941"/>
                  </a:lnTo>
                  <a:lnTo>
                    <a:pt x="106312" y="31547"/>
                  </a:lnTo>
                  <a:lnTo>
                    <a:pt x="115989" y="25741"/>
                  </a:lnTo>
                  <a:lnTo>
                    <a:pt x="125755" y="19660"/>
                  </a:lnTo>
                  <a:lnTo>
                    <a:pt x="136688" y="14500"/>
                  </a:lnTo>
                  <a:lnTo>
                    <a:pt x="148397" y="9955"/>
                  </a:lnTo>
                  <a:lnTo>
                    <a:pt x="160625" y="5820"/>
                  </a:lnTo>
                  <a:lnTo>
                    <a:pt x="175409" y="3063"/>
                  </a:lnTo>
                  <a:lnTo>
                    <a:pt x="191896" y="1225"/>
                  </a:lnTo>
                  <a:lnTo>
                    <a:pt x="209519" y="0"/>
                  </a:lnTo>
                  <a:lnTo>
                    <a:pt x="224584" y="288"/>
                  </a:lnTo>
                  <a:lnTo>
                    <a:pt x="237944" y="1586"/>
                  </a:lnTo>
                  <a:lnTo>
                    <a:pt x="250166" y="3556"/>
                  </a:lnTo>
                  <a:lnTo>
                    <a:pt x="262735" y="5975"/>
                  </a:lnTo>
                  <a:lnTo>
                    <a:pt x="288491" y="11610"/>
                  </a:lnTo>
                  <a:lnTo>
                    <a:pt x="299339" y="15766"/>
                  </a:lnTo>
                  <a:lnTo>
                    <a:pt x="308781" y="20747"/>
                  </a:lnTo>
                  <a:lnTo>
                    <a:pt x="317286" y="26278"/>
                  </a:lnTo>
                  <a:lnTo>
                    <a:pt x="324062" y="34387"/>
                  </a:lnTo>
                  <a:lnTo>
                    <a:pt x="329684" y="44214"/>
                  </a:lnTo>
                  <a:lnTo>
                    <a:pt x="334537" y="55186"/>
                  </a:lnTo>
                  <a:lnTo>
                    <a:pt x="337773" y="66923"/>
                  </a:lnTo>
                  <a:lnTo>
                    <a:pt x="339931" y="79168"/>
                  </a:lnTo>
                  <a:lnTo>
                    <a:pt x="341369" y="91753"/>
                  </a:lnTo>
                  <a:lnTo>
                    <a:pt x="340117" y="104564"/>
                  </a:lnTo>
                  <a:lnTo>
                    <a:pt x="337071" y="117526"/>
                  </a:lnTo>
                  <a:lnTo>
                    <a:pt x="332830" y="130588"/>
                  </a:lnTo>
                  <a:lnTo>
                    <a:pt x="327793" y="141508"/>
                  </a:lnTo>
                  <a:lnTo>
                    <a:pt x="322223" y="150997"/>
                  </a:lnTo>
                  <a:lnTo>
                    <a:pt x="316300" y="159535"/>
                  </a:lnTo>
                  <a:lnTo>
                    <a:pt x="310141" y="167437"/>
                  </a:lnTo>
                  <a:lnTo>
                    <a:pt x="303824" y="174916"/>
                  </a:lnTo>
                  <a:lnTo>
                    <a:pt x="297402" y="182112"/>
                  </a:lnTo>
                  <a:lnTo>
                    <a:pt x="289805" y="189120"/>
                  </a:lnTo>
                  <a:lnTo>
                    <a:pt x="281424" y="196003"/>
                  </a:lnTo>
                  <a:lnTo>
                    <a:pt x="272521" y="202802"/>
                  </a:lnTo>
                  <a:lnTo>
                    <a:pt x="263269" y="209545"/>
                  </a:lnTo>
                  <a:lnTo>
                    <a:pt x="244147" y="222933"/>
                  </a:lnTo>
                  <a:lnTo>
                    <a:pt x="185026" y="262815"/>
                  </a:lnTo>
                  <a:lnTo>
                    <a:pt x="175097" y="268344"/>
                  </a:lnTo>
                  <a:lnTo>
                    <a:pt x="165160" y="273136"/>
                  </a:lnTo>
                  <a:lnTo>
                    <a:pt x="155220" y="277435"/>
                  </a:lnTo>
                  <a:lnTo>
                    <a:pt x="145278" y="281407"/>
                  </a:lnTo>
                  <a:lnTo>
                    <a:pt x="125389" y="288768"/>
                  </a:lnTo>
                  <a:lnTo>
                    <a:pt x="114337" y="291173"/>
                  </a:lnTo>
                  <a:lnTo>
                    <a:pt x="102548" y="292776"/>
                  </a:lnTo>
                  <a:lnTo>
                    <a:pt x="65707" y="286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7659791" y="2178563"/>
              <a:ext cx="49740" cy="139270"/>
            </a:xfrm>
            <a:custGeom>
              <a:avLst/>
              <a:gdLst/>
              <a:ahLst/>
              <a:cxnLst/>
              <a:rect l="0" t="0" r="0" b="0"/>
              <a:pathLst>
                <a:path w="49740" h="139270">
                  <a:moveTo>
                    <a:pt x="0" y="0"/>
                  </a:moveTo>
                  <a:lnTo>
                    <a:pt x="5281" y="26405"/>
                  </a:lnTo>
                  <a:lnTo>
                    <a:pt x="9047" y="37499"/>
                  </a:lnTo>
                  <a:lnTo>
                    <a:pt x="13768" y="48211"/>
                  </a:lnTo>
                  <a:lnTo>
                    <a:pt x="19127" y="58668"/>
                  </a:lnTo>
                  <a:lnTo>
                    <a:pt x="23804" y="68956"/>
                  </a:lnTo>
                  <a:lnTo>
                    <a:pt x="28028" y="79130"/>
                  </a:lnTo>
                  <a:lnTo>
                    <a:pt x="31949" y="89229"/>
                  </a:lnTo>
                  <a:lnTo>
                    <a:pt x="39253" y="109292"/>
                  </a:lnTo>
                  <a:lnTo>
                    <a:pt x="49739" y="139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7728811" y="1873678"/>
              <a:ext cx="249310" cy="334480"/>
            </a:xfrm>
            <a:custGeom>
              <a:avLst/>
              <a:gdLst/>
              <a:ahLst/>
              <a:cxnLst/>
              <a:rect l="0" t="0" r="0" b="0"/>
              <a:pathLst>
                <a:path w="249310" h="334480">
                  <a:moveTo>
                    <a:pt x="10562" y="36295"/>
                  </a:moveTo>
                  <a:lnTo>
                    <a:pt x="0" y="25734"/>
                  </a:lnTo>
                  <a:lnTo>
                    <a:pt x="1310" y="20412"/>
                  </a:lnTo>
                  <a:lnTo>
                    <a:pt x="6605" y="14653"/>
                  </a:lnTo>
                  <a:lnTo>
                    <a:pt x="14555" y="8604"/>
                  </a:lnTo>
                  <a:lnTo>
                    <a:pt x="24277" y="4571"/>
                  </a:lnTo>
                  <a:lnTo>
                    <a:pt x="35180" y="1882"/>
                  </a:lnTo>
                  <a:lnTo>
                    <a:pt x="46870" y="89"/>
                  </a:lnTo>
                  <a:lnTo>
                    <a:pt x="57978" y="0"/>
                  </a:lnTo>
                  <a:lnTo>
                    <a:pt x="68700" y="1045"/>
                  </a:lnTo>
                  <a:lnTo>
                    <a:pt x="79165" y="2847"/>
                  </a:lnTo>
                  <a:lnTo>
                    <a:pt x="90562" y="5154"/>
                  </a:lnTo>
                  <a:lnTo>
                    <a:pt x="115015" y="10665"/>
                  </a:lnTo>
                  <a:lnTo>
                    <a:pt x="126621" y="14787"/>
                  </a:lnTo>
                  <a:lnTo>
                    <a:pt x="137673" y="19746"/>
                  </a:lnTo>
                  <a:lnTo>
                    <a:pt x="148358" y="25262"/>
                  </a:lnTo>
                  <a:lnTo>
                    <a:pt x="156586" y="32256"/>
                  </a:lnTo>
                  <a:lnTo>
                    <a:pt x="163177" y="40234"/>
                  </a:lnTo>
                  <a:lnTo>
                    <a:pt x="168675" y="48869"/>
                  </a:lnTo>
                  <a:lnTo>
                    <a:pt x="172342" y="60152"/>
                  </a:lnTo>
                  <a:lnTo>
                    <a:pt x="174786" y="73201"/>
                  </a:lnTo>
                  <a:lnTo>
                    <a:pt x="176415" y="87426"/>
                  </a:lnTo>
                  <a:lnTo>
                    <a:pt x="175291" y="102437"/>
                  </a:lnTo>
                  <a:lnTo>
                    <a:pt x="172331" y="117970"/>
                  </a:lnTo>
                  <a:lnTo>
                    <a:pt x="168147" y="133852"/>
                  </a:lnTo>
                  <a:lnTo>
                    <a:pt x="163147" y="148862"/>
                  </a:lnTo>
                  <a:lnTo>
                    <a:pt x="157603" y="163289"/>
                  </a:lnTo>
                  <a:lnTo>
                    <a:pt x="151697" y="177329"/>
                  </a:lnTo>
                  <a:lnTo>
                    <a:pt x="145548" y="188899"/>
                  </a:lnTo>
                  <a:lnTo>
                    <a:pt x="139238" y="198823"/>
                  </a:lnTo>
                  <a:lnTo>
                    <a:pt x="132822" y="207650"/>
                  </a:lnTo>
                  <a:lnTo>
                    <a:pt x="127438" y="216850"/>
                  </a:lnTo>
                  <a:lnTo>
                    <a:pt x="122744" y="226300"/>
                  </a:lnTo>
                  <a:lnTo>
                    <a:pt x="118510" y="235915"/>
                  </a:lnTo>
                  <a:lnTo>
                    <a:pt x="113476" y="245642"/>
                  </a:lnTo>
                  <a:lnTo>
                    <a:pt x="107909" y="255442"/>
                  </a:lnTo>
                  <a:lnTo>
                    <a:pt x="101988" y="265291"/>
                  </a:lnTo>
                  <a:lnTo>
                    <a:pt x="99146" y="276279"/>
                  </a:lnTo>
                  <a:lnTo>
                    <a:pt x="98356" y="288025"/>
                  </a:lnTo>
                  <a:lnTo>
                    <a:pt x="98935" y="300277"/>
                  </a:lnTo>
                  <a:lnTo>
                    <a:pt x="103741" y="310656"/>
                  </a:lnTo>
                  <a:lnTo>
                    <a:pt x="111367" y="319785"/>
                  </a:lnTo>
                  <a:lnTo>
                    <a:pt x="120873" y="328082"/>
                  </a:lnTo>
                  <a:lnTo>
                    <a:pt x="131630" y="332509"/>
                  </a:lnTo>
                  <a:lnTo>
                    <a:pt x="143224" y="334354"/>
                  </a:lnTo>
                  <a:lnTo>
                    <a:pt x="155374" y="334479"/>
                  </a:lnTo>
                  <a:lnTo>
                    <a:pt x="169000" y="333457"/>
                  </a:lnTo>
                  <a:lnTo>
                    <a:pt x="183612" y="331670"/>
                  </a:lnTo>
                  <a:lnTo>
                    <a:pt x="249309" y="3148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8137284" y="2138772"/>
              <a:ext cx="15407" cy="159166"/>
            </a:xfrm>
            <a:custGeom>
              <a:avLst/>
              <a:gdLst/>
              <a:ahLst/>
              <a:cxnLst/>
              <a:rect l="0" t="0" r="0" b="0"/>
              <a:pathLst>
                <a:path w="15407" h="159166">
                  <a:moveTo>
                    <a:pt x="0" y="0"/>
                  </a:moveTo>
                  <a:lnTo>
                    <a:pt x="5281" y="15843"/>
                  </a:lnTo>
                  <a:lnTo>
                    <a:pt x="6836" y="26037"/>
                  </a:lnTo>
                  <a:lnTo>
                    <a:pt x="7873" y="38359"/>
                  </a:lnTo>
                  <a:lnTo>
                    <a:pt x="8565" y="52100"/>
                  </a:lnTo>
                  <a:lnTo>
                    <a:pt x="10131" y="64577"/>
                  </a:lnTo>
                  <a:lnTo>
                    <a:pt x="12280" y="76211"/>
                  </a:lnTo>
                  <a:lnTo>
                    <a:pt x="14819" y="87282"/>
                  </a:lnTo>
                  <a:lnTo>
                    <a:pt x="15406" y="97979"/>
                  </a:lnTo>
                  <a:lnTo>
                    <a:pt x="14692" y="108427"/>
                  </a:lnTo>
                  <a:lnTo>
                    <a:pt x="9948" y="1591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8047754" y="2218355"/>
              <a:ext cx="149218" cy="15680"/>
            </a:xfrm>
            <a:custGeom>
              <a:avLst/>
              <a:gdLst/>
              <a:ahLst/>
              <a:cxnLst/>
              <a:rect l="0" t="0" r="0" b="0"/>
              <a:pathLst>
                <a:path w="149218" h="15680">
                  <a:moveTo>
                    <a:pt x="0" y="9947"/>
                  </a:moveTo>
                  <a:lnTo>
                    <a:pt x="15843" y="15228"/>
                  </a:lnTo>
                  <a:lnTo>
                    <a:pt x="26036" y="15679"/>
                  </a:lnTo>
                  <a:lnTo>
                    <a:pt x="38359" y="14873"/>
                  </a:lnTo>
                  <a:lnTo>
                    <a:pt x="52100" y="13232"/>
                  </a:lnTo>
                  <a:lnTo>
                    <a:pt x="65682" y="12137"/>
                  </a:lnTo>
                  <a:lnTo>
                    <a:pt x="79158" y="11407"/>
                  </a:lnTo>
                  <a:lnTo>
                    <a:pt x="92563" y="10920"/>
                  </a:lnTo>
                  <a:lnTo>
                    <a:pt x="104816" y="9491"/>
                  </a:lnTo>
                  <a:lnTo>
                    <a:pt x="116301" y="7432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8300319" y="2059190"/>
              <a:ext cx="198625" cy="301349"/>
            </a:xfrm>
            <a:custGeom>
              <a:avLst/>
              <a:gdLst/>
              <a:ahLst/>
              <a:cxnLst/>
              <a:rect l="0" t="0" r="0" b="0"/>
              <a:pathLst>
                <a:path w="198625" h="301349">
                  <a:moveTo>
                    <a:pt x="65764" y="238747"/>
                  </a:moveTo>
                  <a:lnTo>
                    <a:pt x="49921" y="233466"/>
                  </a:lnTo>
                  <a:lnTo>
                    <a:pt x="45255" y="227489"/>
                  </a:lnTo>
                  <a:lnTo>
                    <a:pt x="42143" y="219083"/>
                  </a:lnTo>
                  <a:lnTo>
                    <a:pt x="40069" y="209058"/>
                  </a:lnTo>
                  <a:lnTo>
                    <a:pt x="42002" y="200164"/>
                  </a:lnTo>
                  <a:lnTo>
                    <a:pt x="46607" y="192024"/>
                  </a:lnTo>
                  <a:lnTo>
                    <a:pt x="52992" y="184387"/>
                  </a:lnTo>
                  <a:lnTo>
                    <a:pt x="60566" y="177085"/>
                  </a:lnTo>
                  <a:lnTo>
                    <a:pt x="68930" y="170006"/>
                  </a:lnTo>
                  <a:lnTo>
                    <a:pt x="77823" y="163076"/>
                  </a:lnTo>
                  <a:lnTo>
                    <a:pt x="88172" y="158457"/>
                  </a:lnTo>
                  <a:lnTo>
                    <a:pt x="99493" y="155377"/>
                  </a:lnTo>
                  <a:lnTo>
                    <a:pt x="111462" y="153323"/>
                  </a:lnTo>
                  <a:lnTo>
                    <a:pt x="123862" y="153060"/>
                  </a:lnTo>
                  <a:lnTo>
                    <a:pt x="136550" y="153990"/>
                  </a:lnTo>
                  <a:lnTo>
                    <a:pt x="149430" y="155714"/>
                  </a:lnTo>
                  <a:lnTo>
                    <a:pt x="161332" y="159075"/>
                  </a:lnTo>
                  <a:lnTo>
                    <a:pt x="172583" y="163526"/>
                  </a:lnTo>
                  <a:lnTo>
                    <a:pt x="183400" y="168704"/>
                  </a:lnTo>
                  <a:lnTo>
                    <a:pt x="190611" y="176577"/>
                  </a:lnTo>
                  <a:lnTo>
                    <a:pt x="195419" y="186247"/>
                  </a:lnTo>
                  <a:lnTo>
                    <a:pt x="198624" y="197115"/>
                  </a:lnTo>
                  <a:lnTo>
                    <a:pt x="197444" y="207677"/>
                  </a:lnTo>
                  <a:lnTo>
                    <a:pt x="193342" y="218033"/>
                  </a:lnTo>
                  <a:lnTo>
                    <a:pt x="187291" y="228254"/>
                  </a:lnTo>
                  <a:lnTo>
                    <a:pt x="179941" y="238383"/>
                  </a:lnTo>
                  <a:lnTo>
                    <a:pt x="171725" y="248452"/>
                  </a:lnTo>
                  <a:lnTo>
                    <a:pt x="162933" y="258481"/>
                  </a:lnTo>
                  <a:lnTo>
                    <a:pt x="152649" y="267377"/>
                  </a:lnTo>
                  <a:lnTo>
                    <a:pt x="141372" y="275519"/>
                  </a:lnTo>
                  <a:lnTo>
                    <a:pt x="129433" y="283157"/>
                  </a:lnTo>
                  <a:lnTo>
                    <a:pt x="117053" y="289355"/>
                  </a:lnTo>
                  <a:lnTo>
                    <a:pt x="104378" y="294591"/>
                  </a:lnTo>
                  <a:lnTo>
                    <a:pt x="91506" y="299188"/>
                  </a:lnTo>
                  <a:lnTo>
                    <a:pt x="79609" y="301147"/>
                  </a:lnTo>
                  <a:lnTo>
                    <a:pt x="68363" y="301348"/>
                  </a:lnTo>
                  <a:lnTo>
                    <a:pt x="57549" y="300377"/>
                  </a:lnTo>
                  <a:lnTo>
                    <a:pt x="48128" y="297518"/>
                  </a:lnTo>
                  <a:lnTo>
                    <a:pt x="39638" y="293402"/>
                  </a:lnTo>
                  <a:lnTo>
                    <a:pt x="31767" y="288447"/>
                  </a:lnTo>
                  <a:lnTo>
                    <a:pt x="24309" y="281828"/>
                  </a:lnTo>
                  <a:lnTo>
                    <a:pt x="17127" y="274100"/>
                  </a:lnTo>
                  <a:lnTo>
                    <a:pt x="10128" y="265631"/>
                  </a:lnTo>
                  <a:lnTo>
                    <a:pt x="5462" y="253354"/>
                  </a:lnTo>
                  <a:lnTo>
                    <a:pt x="2351" y="238537"/>
                  </a:lnTo>
                  <a:lnTo>
                    <a:pt x="277" y="222027"/>
                  </a:lnTo>
                  <a:lnTo>
                    <a:pt x="0" y="204389"/>
                  </a:lnTo>
                  <a:lnTo>
                    <a:pt x="920" y="185998"/>
                  </a:lnTo>
                  <a:lnTo>
                    <a:pt x="2640" y="167106"/>
                  </a:lnTo>
                  <a:lnTo>
                    <a:pt x="3785" y="150090"/>
                  </a:lnTo>
                  <a:lnTo>
                    <a:pt x="4550" y="134324"/>
                  </a:lnTo>
                  <a:lnTo>
                    <a:pt x="5059" y="119393"/>
                  </a:lnTo>
                  <a:lnTo>
                    <a:pt x="6504" y="106123"/>
                  </a:lnTo>
                  <a:lnTo>
                    <a:pt x="8572" y="93960"/>
                  </a:lnTo>
                  <a:lnTo>
                    <a:pt x="11056" y="82536"/>
                  </a:lnTo>
                  <a:lnTo>
                    <a:pt x="13818" y="71603"/>
                  </a:lnTo>
                  <a:lnTo>
                    <a:pt x="16764" y="60999"/>
                  </a:lnTo>
                  <a:lnTo>
                    <a:pt x="22986" y="40375"/>
                  </a:lnTo>
                  <a:lnTo>
                    <a:pt x="3592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8565039" y="1810496"/>
              <a:ext cx="198957" cy="307182"/>
            </a:xfrm>
            <a:custGeom>
              <a:avLst/>
              <a:gdLst/>
              <a:ahLst/>
              <a:cxnLst/>
              <a:rect l="0" t="0" r="0" b="0"/>
              <a:pathLst>
                <a:path w="198957" h="307182">
                  <a:moveTo>
                    <a:pt x="0" y="0"/>
                  </a:moveTo>
                  <a:lnTo>
                    <a:pt x="15842" y="5280"/>
                  </a:lnTo>
                  <a:lnTo>
                    <a:pt x="24930" y="7941"/>
                  </a:lnTo>
                  <a:lnTo>
                    <a:pt x="57740" y="16968"/>
                  </a:lnTo>
                  <a:lnTo>
                    <a:pt x="78717" y="23384"/>
                  </a:lnTo>
                  <a:lnTo>
                    <a:pt x="88953" y="27747"/>
                  </a:lnTo>
                  <a:lnTo>
                    <a:pt x="99093" y="32867"/>
                  </a:lnTo>
                  <a:lnTo>
                    <a:pt x="109169" y="38491"/>
                  </a:lnTo>
                  <a:lnTo>
                    <a:pt x="116992" y="46661"/>
                  </a:lnTo>
                  <a:lnTo>
                    <a:pt x="123312" y="56530"/>
                  </a:lnTo>
                  <a:lnTo>
                    <a:pt x="128631" y="67530"/>
                  </a:lnTo>
                  <a:lnTo>
                    <a:pt x="131072" y="79284"/>
                  </a:lnTo>
                  <a:lnTo>
                    <a:pt x="131593" y="91542"/>
                  </a:lnTo>
                  <a:lnTo>
                    <a:pt x="130836" y="104135"/>
                  </a:lnTo>
                  <a:lnTo>
                    <a:pt x="127015" y="118057"/>
                  </a:lnTo>
                  <a:lnTo>
                    <a:pt x="121152" y="132864"/>
                  </a:lnTo>
                  <a:lnTo>
                    <a:pt x="113928" y="148263"/>
                  </a:lnTo>
                  <a:lnTo>
                    <a:pt x="106900" y="161844"/>
                  </a:lnTo>
                  <a:lnTo>
                    <a:pt x="100004" y="174215"/>
                  </a:lnTo>
                  <a:lnTo>
                    <a:pt x="93197" y="185777"/>
                  </a:lnTo>
                  <a:lnTo>
                    <a:pt x="86448" y="195697"/>
                  </a:lnTo>
                  <a:lnTo>
                    <a:pt x="79738" y="204520"/>
                  </a:lnTo>
                  <a:lnTo>
                    <a:pt x="73055" y="212613"/>
                  </a:lnTo>
                  <a:lnTo>
                    <a:pt x="66388" y="221324"/>
                  </a:lnTo>
                  <a:lnTo>
                    <a:pt x="59733" y="230448"/>
                  </a:lnTo>
                  <a:lnTo>
                    <a:pt x="46443" y="249427"/>
                  </a:lnTo>
                  <a:lnTo>
                    <a:pt x="33168" y="268915"/>
                  </a:lnTo>
                  <a:lnTo>
                    <a:pt x="29849" y="278755"/>
                  </a:lnTo>
                  <a:lnTo>
                    <a:pt x="28741" y="288630"/>
                  </a:lnTo>
                  <a:lnTo>
                    <a:pt x="29109" y="298530"/>
                  </a:lnTo>
                  <a:lnTo>
                    <a:pt x="33774" y="304024"/>
                  </a:lnTo>
                  <a:lnTo>
                    <a:pt x="41306" y="306581"/>
                  </a:lnTo>
                  <a:lnTo>
                    <a:pt x="50749" y="307181"/>
                  </a:lnTo>
                  <a:lnTo>
                    <a:pt x="62570" y="306476"/>
                  </a:lnTo>
                  <a:lnTo>
                    <a:pt x="75978" y="304900"/>
                  </a:lnTo>
                  <a:lnTo>
                    <a:pt x="90443" y="302744"/>
                  </a:lnTo>
                  <a:lnTo>
                    <a:pt x="103402" y="300202"/>
                  </a:lnTo>
                  <a:lnTo>
                    <a:pt x="115358" y="297402"/>
                  </a:lnTo>
                  <a:lnTo>
                    <a:pt x="150974" y="288180"/>
                  </a:lnTo>
                  <a:lnTo>
                    <a:pt x="198956" y="2785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8803785" y="2148720"/>
              <a:ext cx="169114" cy="39792"/>
            </a:xfrm>
            <a:custGeom>
              <a:avLst/>
              <a:gdLst/>
              <a:ahLst/>
              <a:cxnLst/>
              <a:rect l="0" t="0" r="0" b="0"/>
              <a:pathLst>
                <a:path w="169114" h="39792">
                  <a:moveTo>
                    <a:pt x="0" y="39791"/>
                  </a:moveTo>
                  <a:lnTo>
                    <a:pt x="15844" y="34510"/>
                  </a:lnTo>
                  <a:lnTo>
                    <a:pt x="24931" y="31850"/>
                  </a:lnTo>
                  <a:lnTo>
                    <a:pt x="46819" y="25945"/>
                  </a:lnTo>
                  <a:lnTo>
                    <a:pt x="58846" y="23929"/>
                  </a:lnTo>
                  <a:lnTo>
                    <a:pt x="71285" y="22585"/>
                  </a:lnTo>
                  <a:lnTo>
                    <a:pt x="83998" y="21688"/>
                  </a:lnTo>
                  <a:lnTo>
                    <a:pt x="95791" y="19985"/>
                  </a:lnTo>
                  <a:lnTo>
                    <a:pt x="106967" y="17745"/>
                  </a:lnTo>
                  <a:lnTo>
                    <a:pt x="117735" y="15146"/>
                  </a:lnTo>
                  <a:lnTo>
                    <a:pt x="128229" y="12308"/>
                  </a:lnTo>
                  <a:lnTo>
                    <a:pt x="1691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8793838" y="2317832"/>
              <a:ext cx="189009" cy="29845"/>
            </a:xfrm>
            <a:custGeom>
              <a:avLst/>
              <a:gdLst/>
              <a:ahLst/>
              <a:cxnLst/>
              <a:rect l="0" t="0" r="0" b="0"/>
              <a:pathLst>
                <a:path w="189009" h="29845">
                  <a:moveTo>
                    <a:pt x="0" y="29844"/>
                  </a:moveTo>
                  <a:lnTo>
                    <a:pt x="21123" y="24563"/>
                  </a:lnTo>
                  <a:lnTo>
                    <a:pt x="31768" y="23007"/>
                  </a:lnTo>
                  <a:lnTo>
                    <a:pt x="43284" y="21970"/>
                  </a:lnTo>
                  <a:lnTo>
                    <a:pt x="55383" y="21279"/>
                  </a:lnTo>
                  <a:lnTo>
                    <a:pt x="67871" y="19712"/>
                  </a:lnTo>
                  <a:lnTo>
                    <a:pt x="80617" y="17563"/>
                  </a:lnTo>
                  <a:lnTo>
                    <a:pt x="93536" y="15025"/>
                  </a:lnTo>
                  <a:lnTo>
                    <a:pt x="119679" y="9257"/>
                  </a:lnTo>
                  <a:lnTo>
                    <a:pt x="18900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9098916" y="2079086"/>
              <a:ext cx="361424" cy="276188"/>
            </a:xfrm>
            <a:custGeom>
              <a:avLst/>
              <a:gdLst/>
              <a:ahLst/>
              <a:cxnLst/>
              <a:rect l="0" t="0" r="0" b="0"/>
              <a:pathLst>
                <a:path w="361424" h="276188">
                  <a:moveTo>
                    <a:pt x="53042" y="0"/>
                  </a:moveTo>
                  <a:lnTo>
                    <a:pt x="53042" y="5281"/>
                  </a:lnTo>
                  <a:lnTo>
                    <a:pt x="47146" y="13768"/>
                  </a:lnTo>
                  <a:lnTo>
                    <a:pt x="42480" y="19127"/>
                  </a:lnTo>
                  <a:lnTo>
                    <a:pt x="38263" y="27120"/>
                  </a:lnTo>
                  <a:lnTo>
                    <a:pt x="34347" y="36870"/>
                  </a:lnTo>
                  <a:lnTo>
                    <a:pt x="30631" y="47791"/>
                  </a:lnTo>
                  <a:lnTo>
                    <a:pt x="27048" y="60599"/>
                  </a:lnTo>
                  <a:lnTo>
                    <a:pt x="23555" y="74664"/>
                  </a:lnTo>
                  <a:lnTo>
                    <a:pt x="10005" y="131665"/>
                  </a:lnTo>
                  <a:lnTo>
                    <a:pt x="6666" y="144148"/>
                  </a:lnTo>
                  <a:lnTo>
                    <a:pt x="7" y="166859"/>
                  </a:lnTo>
                  <a:lnTo>
                    <a:pt x="0" y="178663"/>
                  </a:lnTo>
                  <a:lnTo>
                    <a:pt x="2206" y="190954"/>
                  </a:lnTo>
                  <a:lnTo>
                    <a:pt x="5888" y="203569"/>
                  </a:lnTo>
                  <a:lnTo>
                    <a:pt x="10553" y="215295"/>
                  </a:lnTo>
                  <a:lnTo>
                    <a:pt x="15873" y="226428"/>
                  </a:lnTo>
                  <a:lnTo>
                    <a:pt x="21631" y="237166"/>
                  </a:lnTo>
                  <a:lnTo>
                    <a:pt x="30996" y="245430"/>
                  </a:lnTo>
                  <a:lnTo>
                    <a:pt x="42766" y="252045"/>
                  </a:lnTo>
                  <a:lnTo>
                    <a:pt x="56139" y="257560"/>
                  </a:lnTo>
                  <a:lnTo>
                    <a:pt x="68370" y="262342"/>
                  </a:lnTo>
                  <a:lnTo>
                    <a:pt x="90803" y="270603"/>
                  </a:lnTo>
                  <a:lnTo>
                    <a:pt x="104743" y="273248"/>
                  </a:lnTo>
                  <a:lnTo>
                    <a:pt x="120669" y="275011"/>
                  </a:lnTo>
                  <a:lnTo>
                    <a:pt x="137918" y="276187"/>
                  </a:lnTo>
                  <a:lnTo>
                    <a:pt x="152733" y="275865"/>
                  </a:lnTo>
                  <a:lnTo>
                    <a:pt x="165926" y="274545"/>
                  </a:lnTo>
                  <a:lnTo>
                    <a:pt x="226767" y="264485"/>
                  </a:lnTo>
                  <a:lnTo>
                    <a:pt x="244020" y="260327"/>
                  </a:lnTo>
                  <a:lnTo>
                    <a:pt x="261049" y="255344"/>
                  </a:lnTo>
                  <a:lnTo>
                    <a:pt x="277927" y="249811"/>
                  </a:lnTo>
                  <a:lnTo>
                    <a:pt x="294706" y="243913"/>
                  </a:lnTo>
                  <a:lnTo>
                    <a:pt x="361423" y="2188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9360861" y="1813261"/>
              <a:ext cx="318330" cy="232232"/>
            </a:xfrm>
            <a:custGeom>
              <a:avLst/>
              <a:gdLst/>
              <a:ahLst/>
              <a:cxnLst/>
              <a:rect l="0" t="0" r="0" b="0"/>
              <a:pathLst>
                <a:path w="318330" h="232232">
                  <a:moveTo>
                    <a:pt x="0" y="17130"/>
                  </a:moveTo>
                  <a:lnTo>
                    <a:pt x="15843" y="6568"/>
                  </a:lnTo>
                  <a:lnTo>
                    <a:pt x="26036" y="3457"/>
                  </a:lnTo>
                  <a:lnTo>
                    <a:pt x="38359" y="1383"/>
                  </a:lnTo>
                  <a:lnTo>
                    <a:pt x="52100" y="0"/>
                  </a:lnTo>
                  <a:lnTo>
                    <a:pt x="65682" y="184"/>
                  </a:lnTo>
                  <a:lnTo>
                    <a:pt x="79158" y="1411"/>
                  </a:lnTo>
                  <a:lnTo>
                    <a:pt x="92563" y="3335"/>
                  </a:lnTo>
                  <a:lnTo>
                    <a:pt x="104816" y="6828"/>
                  </a:lnTo>
                  <a:lnTo>
                    <a:pt x="116300" y="11367"/>
                  </a:lnTo>
                  <a:lnTo>
                    <a:pt x="127273" y="16604"/>
                  </a:lnTo>
                  <a:lnTo>
                    <a:pt x="136798" y="22306"/>
                  </a:lnTo>
                  <a:lnTo>
                    <a:pt x="145359" y="28318"/>
                  </a:lnTo>
                  <a:lnTo>
                    <a:pt x="153277" y="34537"/>
                  </a:lnTo>
                  <a:lnTo>
                    <a:pt x="160766" y="41998"/>
                  </a:lnTo>
                  <a:lnTo>
                    <a:pt x="167969" y="50289"/>
                  </a:lnTo>
                  <a:lnTo>
                    <a:pt x="174982" y="59131"/>
                  </a:lnTo>
                  <a:lnTo>
                    <a:pt x="177447" y="68342"/>
                  </a:lnTo>
                  <a:lnTo>
                    <a:pt x="176879" y="77799"/>
                  </a:lnTo>
                  <a:lnTo>
                    <a:pt x="174291" y="87420"/>
                  </a:lnTo>
                  <a:lnTo>
                    <a:pt x="170354" y="96044"/>
                  </a:lnTo>
                  <a:lnTo>
                    <a:pt x="165518" y="104004"/>
                  </a:lnTo>
                  <a:lnTo>
                    <a:pt x="160084" y="111521"/>
                  </a:lnTo>
                  <a:lnTo>
                    <a:pt x="154252" y="118743"/>
                  </a:lnTo>
                  <a:lnTo>
                    <a:pt x="148152" y="125769"/>
                  </a:lnTo>
                  <a:lnTo>
                    <a:pt x="141875" y="132663"/>
                  </a:lnTo>
                  <a:lnTo>
                    <a:pt x="133269" y="140575"/>
                  </a:lnTo>
                  <a:lnTo>
                    <a:pt x="123111" y="149165"/>
                  </a:lnTo>
                  <a:lnTo>
                    <a:pt x="111918" y="158208"/>
                  </a:lnTo>
                  <a:lnTo>
                    <a:pt x="101139" y="166448"/>
                  </a:lnTo>
                  <a:lnTo>
                    <a:pt x="90638" y="174151"/>
                  </a:lnTo>
                  <a:lnTo>
                    <a:pt x="80321" y="181498"/>
                  </a:lnTo>
                  <a:lnTo>
                    <a:pt x="71233" y="188606"/>
                  </a:lnTo>
                  <a:lnTo>
                    <a:pt x="62963" y="195555"/>
                  </a:lnTo>
                  <a:lnTo>
                    <a:pt x="55239" y="202399"/>
                  </a:lnTo>
                  <a:lnTo>
                    <a:pt x="52300" y="209172"/>
                  </a:lnTo>
                  <a:lnTo>
                    <a:pt x="52552" y="215898"/>
                  </a:lnTo>
                  <a:lnTo>
                    <a:pt x="54930" y="222592"/>
                  </a:lnTo>
                  <a:lnTo>
                    <a:pt x="60937" y="227055"/>
                  </a:lnTo>
                  <a:lnTo>
                    <a:pt x="69363" y="230031"/>
                  </a:lnTo>
                  <a:lnTo>
                    <a:pt x="79401" y="232014"/>
                  </a:lnTo>
                  <a:lnTo>
                    <a:pt x="89409" y="232231"/>
                  </a:lnTo>
                  <a:lnTo>
                    <a:pt x="99397" y="231271"/>
                  </a:lnTo>
                  <a:lnTo>
                    <a:pt x="109372" y="229525"/>
                  </a:lnTo>
                  <a:lnTo>
                    <a:pt x="120443" y="228361"/>
                  </a:lnTo>
                  <a:lnTo>
                    <a:pt x="132245" y="227585"/>
                  </a:lnTo>
                  <a:lnTo>
                    <a:pt x="144534" y="227068"/>
                  </a:lnTo>
                  <a:lnTo>
                    <a:pt x="157148" y="225618"/>
                  </a:lnTo>
                  <a:lnTo>
                    <a:pt x="169978" y="223546"/>
                  </a:lnTo>
                  <a:lnTo>
                    <a:pt x="182954" y="221059"/>
                  </a:lnTo>
                  <a:lnTo>
                    <a:pt x="196025" y="219401"/>
                  </a:lnTo>
                  <a:lnTo>
                    <a:pt x="209161" y="218296"/>
                  </a:lnTo>
                  <a:lnTo>
                    <a:pt x="222339" y="217559"/>
                  </a:lnTo>
                  <a:lnTo>
                    <a:pt x="236650" y="215963"/>
                  </a:lnTo>
                  <a:lnTo>
                    <a:pt x="251718" y="213793"/>
                  </a:lnTo>
                  <a:lnTo>
                    <a:pt x="318329" y="2061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8196971" y="1890078"/>
              <a:ext cx="129322" cy="387964"/>
            </a:xfrm>
            <a:custGeom>
              <a:avLst/>
              <a:gdLst/>
              <a:ahLst/>
              <a:cxnLst/>
              <a:rect l="0" t="0" r="0" b="0"/>
              <a:pathLst>
                <a:path w="129322" h="387964">
                  <a:moveTo>
                    <a:pt x="129321" y="387963"/>
                  </a:moveTo>
                  <a:lnTo>
                    <a:pt x="118759" y="372120"/>
                  </a:lnTo>
                  <a:lnTo>
                    <a:pt x="114543" y="364138"/>
                  </a:lnTo>
                  <a:lnTo>
                    <a:pt x="110626" y="355500"/>
                  </a:lnTo>
                  <a:lnTo>
                    <a:pt x="106910" y="346425"/>
                  </a:lnTo>
                  <a:lnTo>
                    <a:pt x="103327" y="335955"/>
                  </a:lnTo>
                  <a:lnTo>
                    <a:pt x="99834" y="324553"/>
                  </a:lnTo>
                  <a:lnTo>
                    <a:pt x="96399" y="312530"/>
                  </a:lnTo>
                  <a:lnTo>
                    <a:pt x="94109" y="298989"/>
                  </a:lnTo>
                  <a:lnTo>
                    <a:pt x="92583" y="284435"/>
                  </a:lnTo>
                  <a:lnTo>
                    <a:pt x="91565" y="269205"/>
                  </a:lnTo>
                  <a:lnTo>
                    <a:pt x="88676" y="253526"/>
                  </a:lnTo>
                  <a:lnTo>
                    <a:pt x="84540" y="237546"/>
                  </a:lnTo>
                  <a:lnTo>
                    <a:pt x="79571" y="221367"/>
                  </a:lnTo>
                  <a:lnTo>
                    <a:pt x="75154" y="203949"/>
                  </a:lnTo>
                  <a:lnTo>
                    <a:pt x="71104" y="185704"/>
                  </a:lnTo>
                  <a:lnTo>
                    <a:pt x="67298" y="166910"/>
                  </a:lnTo>
                  <a:lnTo>
                    <a:pt x="62550" y="149959"/>
                  </a:lnTo>
                  <a:lnTo>
                    <a:pt x="57174" y="134237"/>
                  </a:lnTo>
                  <a:lnTo>
                    <a:pt x="51380" y="119335"/>
                  </a:lnTo>
                  <a:lnTo>
                    <a:pt x="45306" y="104979"/>
                  </a:lnTo>
                  <a:lnTo>
                    <a:pt x="32663" y="77237"/>
                  </a:lnTo>
                  <a:lnTo>
                    <a:pt x="27302" y="64755"/>
                  </a:lnTo>
                  <a:lnTo>
                    <a:pt x="22623" y="5311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353479" y="1850287"/>
            <a:ext cx="2275973" cy="3084591"/>
            <a:chOff x="7353479" y="1850287"/>
            <a:chExt cx="2275973" cy="3084591"/>
          </a:xfrm>
        </p:grpSpPr>
        <p:sp>
          <p:nvSpPr>
            <p:cNvPr id="17" name="Freeform 16"/>
            <p:cNvSpPr/>
            <p:nvPr/>
          </p:nvSpPr>
          <p:spPr>
            <a:xfrm>
              <a:off x="7480730" y="2646109"/>
              <a:ext cx="179062" cy="445431"/>
            </a:xfrm>
            <a:custGeom>
              <a:avLst/>
              <a:gdLst/>
              <a:ahLst/>
              <a:cxnLst/>
              <a:rect l="0" t="0" r="0" b="0"/>
              <a:pathLst>
                <a:path w="179062" h="445431">
                  <a:moveTo>
                    <a:pt x="0" y="0"/>
                  </a:moveTo>
                  <a:lnTo>
                    <a:pt x="41538" y="13846"/>
                  </a:lnTo>
                  <a:lnTo>
                    <a:pt x="50904" y="19179"/>
                  </a:lnTo>
                  <a:lnTo>
                    <a:pt x="60463" y="26049"/>
                  </a:lnTo>
                  <a:lnTo>
                    <a:pt x="70153" y="33946"/>
                  </a:lnTo>
                  <a:lnTo>
                    <a:pt x="77717" y="43632"/>
                  </a:lnTo>
                  <a:lnTo>
                    <a:pt x="83865" y="54510"/>
                  </a:lnTo>
                  <a:lnTo>
                    <a:pt x="89070" y="66183"/>
                  </a:lnTo>
                  <a:lnTo>
                    <a:pt x="91434" y="80598"/>
                  </a:lnTo>
                  <a:lnTo>
                    <a:pt x="91905" y="96839"/>
                  </a:lnTo>
                  <a:lnTo>
                    <a:pt x="91114" y="114298"/>
                  </a:lnTo>
                  <a:lnTo>
                    <a:pt x="89480" y="129254"/>
                  </a:lnTo>
                  <a:lnTo>
                    <a:pt x="87287" y="142540"/>
                  </a:lnTo>
                  <a:lnTo>
                    <a:pt x="81902" y="167250"/>
                  </a:lnTo>
                  <a:lnTo>
                    <a:pt x="75824" y="192970"/>
                  </a:lnTo>
                  <a:lnTo>
                    <a:pt x="71550" y="206019"/>
                  </a:lnTo>
                  <a:lnTo>
                    <a:pt x="66490" y="219138"/>
                  </a:lnTo>
                  <a:lnTo>
                    <a:pt x="60907" y="232306"/>
                  </a:lnTo>
                  <a:lnTo>
                    <a:pt x="56079" y="245506"/>
                  </a:lnTo>
                  <a:lnTo>
                    <a:pt x="51755" y="258728"/>
                  </a:lnTo>
                  <a:lnTo>
                    <a:pt x="47767" y="271963"/>
                  </a:lnTo>
                  <a:lnTo>
                    <a:pt x="42898" y="285208"/>
                  </a:lnTo>
                  <a:lnTo>
                    <a:pt x="37442" y="298459"/>
                  </a:lnTo>
                  <a:lnTo>
                    <a:pt x="31593" y="311714"/>
                  </a:lnTo>
                  <a:lnTo>
                    <a:pt x="26589" y="324972"/>
                  </a:lnTo>
                  <a:lnTo>
                    <a:pt x="22147" y="338232"/>
                  </a:lnTo>
                  <a:lnTo>
                    <a:pt x="18081" y="351493"/>
                  </a:lnTo>
                  <a:lnTo>
                    <a:pt x="14265" y="365861"/>
                  </a:lnTo>
                  <a:lnTo>
                    <a:pt x="7078" y="396562"/>
                  </a:lnTo>
                  <a:lnTo>
                    <a:pt x="5824" y="410275"/>
                  </a:lnTo>
                  <a:lnTo>
                    <a:pt x="6094" y="422734"/>
                  </a:lnTo>
                  <a:lnTo>
                    <a:pt x="7379" y="434355"/>
                  </a:lnTo>
                  <a:lnTo>
                    <a:pt x="12656" y="440997"/>
                  </a:lnTo>
                  <a:lnTo>
                    <a:pt x="20596" y="444320"/>
                  </a:lnTo>
                  <a:lnTo>
                    <a:pt x="30310" y="445430"/>
                  </a:lnTo>
                  <a:lnTo>
                    <a:pt x="42313" y="445065"/>
                  </a:lnTo>
                  <a:lnTo>
                    <a:pt x="55842" y="443716"/>
                  </a:lnTo>
                  <a:lnTo>
                    <a:pt x="70388" y="441712"/>
                  </a:lnTo>
                  <a:lnTo>
                    <a:pt x="82295" y="438165"/>
                  </a:lnTo>
                  <a:lnTo>
                    <a:pt x="92444" y="433589"/>
                  </a:lnTo>
                  <a:lnTo>
                    <a:pt x="101421" y="428328"/>
                  </a:lnTo>
                  <a:lnTo>
                    <a:pt x="120237" y="416588"/>
                  </a:lnTo>
                  <a:lnTo>
                    <a:pt x="179061" y="3780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629948" y="2441422"/>
              <a:ext cx="159165" cy="329055"/>
            </a:xfrm>
            <a:custGeom>
              <a:avLst/>
              <a:gdLst/>
              <a:ahLst/>
              <a:cxnLst/>
              <a:rect l="0" t="0" r="0" b="0"/>
              <a:pathLst>
                <a:path w="159165" h="329055">
                  <a:moveTo>
                    <a:pt x="0" y="5732"/>
                  </a:moveTo>
                  <a:lnTo>
                    <a:pt x="15842" y="451"/>
                  </a:lnTo>
                  <a:lnTo>
                    <a:pt x="23825" y="0"/>
                  </a:lnTo>
                  <a:lnTo>
                    <a:pt x="32463" y="806"/>
                  </a:lnTo>
                  <a:lnTo>
                    <a:pt x="41537" y="2448"/>
                  </a:lnTo>
                  <a:lnTo>
                    <a:pt x="52008" y="4648"/>
                  </a:lnTo>
                  <a:lnTo>
                    <a:pt x="75432" y="10039"/>
                  </a:lnTo>
                  <a:lnTo>
                    <a:pt x="86763" y="13025"/>
                  </a:lnTo>
                  <a:lnTo>
                    <a:pt x="108195" y="19289"/>
                  </a:lnTo>
                  <a:lnTo>
                    <a:pt x="117448" y="24718"/>
                  </a:lnTo>
                  <a:lnTo>
                    <a:pt x="125826" y="31653"/>
                  </a:lnTo>
                  <a:lnTo>
                    <a:pt x="133623" y="39592"/>
                  </a:lnTo>
                  <a:lnTo>
                    <a:pt x="139926" y="48201"/>
                  </a:lnTo>
                  <a:lnTo>
                    <a:pt x="145233" y="57256"/>
                  </a:lnTo>
                  <a:lnTo>
                    <a:pt x="149877" y="66609"/>
                  </a:lnTo>
                  <a:lnTo>
                    <a:pt x="150762" y="78370"/>
                  </a:lnTo>
                  <a:lnTo>
                    <a:pt x="149141" y="91738"/>
                  </a:lnTo>
                  <a:lnTo>
                    <a:pt x="145851" y="106176"/>
                  </a:lnTo>
                  <a:lnTo>
                    <a:pt x="141446" y="119118"/>
                  </a:lnTo>
                  <a:lnTo>
                    <a:pt x="136298" y="131061"/>
                  </a:lnTo>
                  <a:lnTo>
                    <a:pt x="130657" y="142339"/>
                  </a:lnTo>
                  <a:lnTo>
                    <a:pt x="125790" y="153174"/>
                  </a:lnTo>
                  <a:lnTo>
                    <a:pt x="121440" y="163713"/>
                  </a:lnTo>
                  <a:lnTo>
                    <a:pt x="117435" y="174055"/>
                  </a:lnTo>
                  <a:lnTo>
                    <a:pt x="112555" y="184266"/>
                  </a:lnTo>
                  <a:lnTo>
                    <a:pt x="107090" y="194389"/>
                  </a:lnTo>
                  <a:lnTo>
                    <a:pt x="101237" y="204454"/>
                  </a:lnTo>
                  <a:lnTo>
                    <a:pt x="88838" y="224479"/>
                  </a:lnTo>
                  <a:lnTo>
                    <a:pt x="82437" y="234461"/>
                  </a:lnTo>
                  <a:lnTo>
                    <a:pt x="75959" y="243327"/>
                  </a:lnTo>
                  <a:lnTo>
                    <a:pt x="69430" y="251448"/>
                  </a:lnTo>
                  <a:lnTo>
                    <a:pt x="62866" y="259072"/>
                  </a:lnTo>
                  <a:lnTo>
                    <a:pt x="57385" y="267471"/>
                  </a:lnTo>
                  <a:lnTo>
                    <a:pt x="52625" y="276387"/>
                  </a:lnTo>
                  <a:lnTo>
                    <a:pt x="48347" y="285646"/>
                  </a:lnTo>
                  <a:lnTo>
                    <a:pt x="46600" y="295135"/>
                  </a:lnTo>
                  <a:lnTo>
                    <a:pt x="46541" y="304777"/>
                  </a:lnTo>
                  <a:lnTo>
                    <a:pt x="47607" y="314521"/>
                  </a:lnTo>
                  <a:lnTo>
                    <a:pt x="52738" y="321016"/>
                  </a:lnTo>
                  <a:lnTo>
                    <a:pt x="60581" y="325347"/>
                  </a:lnTo>
                  <a:lnTo>
                    <a:pt x="70230" y="328234"/>
                  </a:lnTo>
                  <a:lnTo>
                    <a:pt x="81085" y="329054"/>
                  </a:lnTo>
                  <a:lnTo>
                    <a:pt x="92742" y="328494"/>
                  </a:lnTo>
                  <a:lnTo>
                    <a:pt x="159164" y="3240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8027858" y="2725691"/>
              <a:ext cx="9768" cy="228800"/>
            </a:xfrm>
            <a:custGeom>
              <a:avLst/>
              <a:gdLst/>
              <a:ahLst/>
              <a:cxnLst/>
              <a:rect l="0" t="0" r="0" b="0"/>
              <a:pathLst>
                <a:path w="9768" h="228800">
                  <a:moveTo>
                    <a:pt x="0" y="0"/>
                  </a:moveTo>
                  <a:lnTo>
                    <a:pt x="0" y="21124"/>
                  </a:lnTo>
                  <a:lnTo>
                    <a:pt x="1106" y="31768"/>
                  </a:lnTo>
                  <a:lnTo>
                    <a:pt x="2947" y="43285"/>
                  </a:lnTo>
                  <a:lnTo>
                    <a:pt x="5281" y="55384"/>
                  </a:lnTo>
                  <a:lnTo>
                    <a:pt x="6837" y="68977"/>
                  </a:lnTo>
                  <a:lnTo>
                    <a:pt x="7874" y="83565"/>
                  </a:lnTo>
                  <a:lnTo>
                    <a:pt x="9027" y="113407"/>
                  </a:lnTo>
                  <a:lnTo>
                    <a:pt x="9676" y="155063"/>
                  </a:lnTo>
                  <a:lnTo>
                    <a:pt x="9767" y="168589"/>
                  </a:lnTo>
                  <a:lnTo>
                    <a:pt x="0" y="2287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978120" y="2864960"/>
              <a:ext cx="79583" cy="1"/>
            </a:xfrm>
            <a:custGeom>
              <a:avLst/>
              <a:gdLst/>
              <a:ahLst/>
              <a:cxnLst/>
              <a:rect l="0" t="0" r="0" b="0"/>
              <a:pathLst>
                <a:path w="79583" h="1">
                  <a:moveTo>
                    <a:pt x="0" y="0"/>
                  </a:moveTo>
                  <a:lnTo>
                    <a:pt x="7958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8147239" y="2656057"/>
              <a:ext cx="199150" cy="419636"/>
            </a:xfrm>
            <a:custGeom>
              <a:avLst/>
              <a:gdLst/>
              <a:ahLst/>
              <a:cxnLst/>
              <a:rect l="0" t="0" r="0" b="0"/>
              <a:pathLst>
                <a:path w="199150" h="419636">
                  <a:moveTo>
                    <a:pt x="149210" y="378016"/>
                  </a:moveTo>
                  <a:lnTo>
                    <a:pt x="121518" y="350324"/>
                  </a:lnTo>
                  <a:lnTo>
                    <a:pt x="116379" y="342975"/>
                  </a:lnTo>
                  <a:lnTo>
                    <a:pt x="111849" y="334759"/>
                  </a:lnTo>
                  <a:lnTo>
                    <a:pt x="107723" y="325967"/>
                  </a:lnTo>
                  <a:lnTo>
                    <a:pt x="107183" y="317894"/>
                  </a:lnTo>
                  <a:lnTo>
                    <a:pt x="109034" y="310302"/>
                  </a:lnTo>
                  <a:lnTo>
                    <a:pt x="112478" y="303030"/>
                  </a:lnTo>
                  <a:lnTo>
                    <a:pt x="119195" y="298182"/>
                  </a:lnTo>
                  <a:lnTo>
                    <a:pt x="128095" y="294950"/>
                  </a:lnTo>
                  <a:lnTo>
                    <a:pt x="138449" y="292795"/>
                  </a:lnTo>
                  <a:lnTo>
                    <a:pt x="148667" y="293569"/>
                  </a:lnTo>
                  <a:lnTo>
                    <a:pt x="158796" y="296296"/>
                  </a:lnTo>
                  <a:lnTo>
                    <a:pt x="168865" y="300324"/>
                  </a:lnTo>
                  <a:lnTo>
                    <a:pt x="177787" y="306326"/>
                  </a:lnTo>
                  <a:lnTo>
                    <a:pt x="185946" y="313643"/>
                  </a:lnTo>
                  <a:lnTo>
                    <a:pt x="193596" y="321837"/>
                  </a:lnTo>
                  <a:lnTo>
                    <a:pt x="197591" y="331721"/>
                  </a:lnTo>
                  <a:lnTo>
                    <a:pt x="199149" y="342731"/>
                  </a:lnTo>
                  <a:lnTo>
                    <a:pt x="199082" y="354493"/>
                  </a:lnTo>
                  <a:lnTo>
                    <a:pt x="196827" y="364544"/>
                  </a:lnTo>
                  <a:lnTo>
                    <a:pt x="193113" y="373456"/>
                  </a:lnTo>
                  <a:lnTo>
                    <a:pt x="188426" y="381608"/>
                  </a:lnTo>
                  <a:lnTo>
                    <a:pt x="180881" y="389253"/>
                  </a:lnTo>
                  <a:lnTo>
                    <a:pt x="171429" y="396560"/>
                  </a:lnTo>
                  <a:lnTo>
                    <a:pt x="160707" y="403643"/>
                  </a:lnTo>
                  <a:lnTo>
                    <a:pt x="149137" y="409469"/>
                  </a:lnTo>
                  <a:lnTo>
                    <a:pt x="137003" y="414459"/>
                  </a:lnTo>
                  <a:lnTo>
                    <a:pt x="124492" y="418891"/>
                  </a:lnTo>
                  <a:lnTo>
                    <a:pt x="111731" y="419635"/>
                  </a:lnTo>
                  <a:lnTo>
                    <a:pt x="98801" y="417920"/>
                  </a:lnTo>
                  <a:lnTo>
                    <a:pt x="85760" y="414567"/>
                  </a:lnTo>
                  <a:lnTo>
                    <a:pt x="73751" y="407909"/>
                  </a:lnTo>
                  <a:lnTo>
                    <a:pt x="62428" y="399050"/>
                  </a:lnTo>
                  <a:lnTo>
                    <a:pt x="51565" y="388723"/>
                  </a:lnTo>
                  <a:lnTo>
                    <a:pt x="43216" y="377416"/>
                  </a:lnTo>
                  <a:lnTo>
                    <a:pt x="36545" y="365458"/>
                  </a:lnTo>
                  <a:lnTo>
                    <a:pt x="30993" y="353064"/>
                  </a:lnTo>
                  <a:lnTo>
                    <a:pt x="26186" y="341486"/>
                  </a:lnTo>
                  <a:lnTo>
                    <a:pt x="21877" y="330451"/>
                  </a:lnTo>
                  <a:lnTo>
                    <a:pt x="17898" y="319778"/>
                  </a:lnTo>
                  <a:lnTo>
                    <a:pt x="14141" y="308242"/>
                  </a:lnTo>
                  <a:lnTo>
                    <a:pt x="10529" y="296130"/>
                  </a:lnTo>
                  <a:lnTo>
                    <a:pt x="7017" y="283634"/>
                  </a:lnTo>
                  <a:lnTo>
                    <a:pt x="4675" y="270882"/>
                  </a:lnTo>
                  <a:lnTo>
                    <a:pt x="3114" y="257960"/>
                  </a:lnTo>
                  <a:lnTo>
                    <a:pt x="2074" y="244924"/>
                  </a:lnTo>
                  <a:lnTo>
                    <a:pt x="1380" y="231812"/>
                  </a:lnTo>
                  <a:lnTo>
                    <a:pt x="610" y="205453"/>
                  </a:lnTo>
                  <a:lnTo>
                    <a:pt x="47" y="125993"/>
                  </a:lnTo>
                  <a:lnTo>
                    <a:pt x="0" y="56738"/>
                  </a:lnTo>
                  <a:lnTo>
                    <a:pt x="994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316345" y="2496892"/>
              <a:ext cx="268590" cy="310741"/>
            </a:xfrm>
            <a:custGeom>
              <a:avLst/>
              <a:gdLst/>
              <a:ahLst/>
              <a:cxnLst/>
              <a:rect l="0" t="0" r="0" b="0"/>
              <a:pathLst>
                <a:path w="268590" h="310741">
                  <a:moveTo>
                    <a:pt x="0" y="0"/>
                  </a:moveTo>
                  <a:lnTo>
                    <a:pt x="15842" y="5281"/>
                  </a:lnTo>
                  <a:lnTo>
                    <a:pt x="24930" y="7942"/>
                  </a:lnTo>
                  <a:lnTo>
                    <a:pt x="46818" y="13846"/>
                  </a:lnTo>
                  <a:lnTo>
                    <a:pt x="123015" y="33211"/>
                  </a:lnTo>
                  <a:lnTo>
                    <a:pt x="135064" y="37615"/>
                  </a:lnTo>
                  <a:lnTo>
                    <a:pt x="146413" y="42762"/>
                  </a:lnTo>
                  <a:lnTo>
                    <a:pt x="157295" y="48403"/>
                  </a:lnTo>
                  <a:lnTo>
                    <a:pt x="166761" y="55481"/>
                  </a:lnTo>
                  <a:lnTo>
                    <a:pt x="175282" y="63515"/>
                  </a:lnTo>
                  <a:lnTo>
                    <a:pt x="183173" y="72187"/>
                  </a:lnTo>
                  <a:lnTo>
                    <a:pt x="187328" y="82389"/>
                  </a:lnTo>
                  <a:lnTo>
                    <a:pt x="188993" y="93612"/>
                  </a:lnTo>
                  <a:lnTo>
                    <a:pt x="188998" y="105515"/>
                  </a:lnTo>
                  <a:lnTo>
                    <a:pt x="186791" y="117872"/>
                  </a:lnTo>
                  <a:lnTo>
                    <a:pt x="183108" y="130531"/>
                  </a:lnTo>
                  <a:lnTo>
                    <a:pt x="178443" y="143391"/>
                  </a:lnTo>
                  <a:lnTo>
                    <a:pt x="173122" y="155281"/>
                  </a:lnTo>
                  <a:lnTo>
                    <a:pt x="167364" y="166524"/>
                  </a:lnTo>
                  <a:lnTo>
                    <a:pt x="161315" y="177334"/>
                  </a:lnTo>
                  <a:lnTo>
                    <a:pt x="153966" y="187858"/>
                  </a:lnTo>
                  <a:lnTo>
                    <a:pt x="145751" y="198189"/>
                  </a:lnTo>
                  <a:lnTo>
                    <a:pt x="136959" y="208393"/>
                  </a:lnTo>
                  <a:lnTo>
                    <a:pt x="128886" y="217405"/>
                  </a:lnTo>
                  <a:lnTo>
                    <a:pt x="114021" y="233315"/>
                  </a:lnTo>
                  <a:lnTo>
                    <a:pt x="108068" y="241757"/>
                  </a:lnTo>
                  <a:lnTo>
                    <a:pt x="102994" y="250702"/>
                  </a:lnTo>
                  <a:lnTo>
                    <a:pt x="98505" y="259981"/>
                  </a:lnTo>
                  <a:lnTo>
                    <a:pt x="93303" y="269482"/>
                  </a:lnTo>
                  <a:lnTo>
                    <a:pt x="87624" y="279133"/>
                  </a:lnTo>
                  <a:lnTo>
                    <a:pt x="81627" y="288882"/>
                  </a:lnTo>
                  <a:lnTo>
                    <a:pt x="80946" y="296487"/>
                  </a:lnTo>
                  <a:lnTo>
                    <a:pt x="83807" y="302663"/>
                  </a:lnTo>
                  <a:lnTo>
                    <a:pt x="89030" y="307885"/>
                  </a:lnTo>
                  <a:lnTo>
                    <a:pt x="96934" y="310261"/>
                  </a:lnTo>
                  <a:lnTo>
                    <a:pt x="106624" y="310740"/>
                  </a:lnTo>
                  <a:lnTo>
                    <a:pt x="117506" y="309954"/>
                  </a:lnTo>
                  <a:lnTo>
                    <a:pt x="130286" y="308324"/>
                  </a:lnTo>
                  <a:lnTo>
                    <a:pt x="144333" y="306133"/>
                  </a:lnTo>
                  <a:lnTo>
                    <a:pt x="159225" y="303567"/>
                  </a:lnTo>
                  <a:lnTo>
                    <a:pt x="174679" y="299645"/>
                  </a:lnTo>
                  <a:lnTo>
                    <a:pt x="190508" y="294820"/>
                  </a:lnTo>
                  <a:lnTo>
                    <a:pt x="268589" y="2785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744099" y="2815221"/>
              <a:ext cx="129322" cy="9949"/>
            </a:xfrm>
            <a:custGeom>
              <a:avLst/>
              <a:gdLst/>
              <a:ahLst/>
              <a:cxnLst/>
              <a:rect l="0" t="0" r="0" b="0"/>
              <a:pathLst>
                <a:path w="129322" h="9949">
                  <a:moveTo>
                    <a:pt x="0" y="9948"/>
                  </a:moveTo>
                  <a:lnTo>
                    <a:pt x="21124" y="9948"/>
                  </a:lnTo>
                  <a:lnTo>
                    <a:pt x="30662" y="8843"/>
                  </a:lnTo>
                  <a:lnTo>
                    <a:pt x="40336" y="7001"/>
                  </a:lnTo>
                  <a:lnTo>
                    <a:pt x="50102" y="4667"/>
                  </a:lnTo>
                  <a:lnTo>
                    <a:pt x="61034" y="3112"/>
                  </a:lnTo>
                  <a:lnTo>
                    <a:pt x="72743" y="2075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734151" y="2984334"/>
              <a:ext cx="149218" cy="9539"/>
            </a:xfrm>
            <a:custGeom>
              <a:avLst/>
              <a:gdLst/>
              <a:ahLst/>
              <a:cxnLst/>
              <a:rect l="0" t="0" r="0" b="0"/>
              <a:pathLst>
                <a:path w="149218" h="9539">
                  <a:moveTo>
                    <a:pt x="0" y="0"/>
                  </a:moveTo>
                  <a:lnTo>
                    <a:pt x="15842" y="5281"/>
                  </a:lnTo>
                  <a:lnTo>
                    <a:pt x="24931" y="6836"/>
                  </a:lnTo>
                  <a:lnTo>
                    <a:pt x="35411" y="7874"/>
                  </a:lnTo>
                  <a:lnTo>
                    <a:pt x="46819" y="8565"/>
                  </a:lnTo>
                  <a:lnTo>
                    <a:pt x="71284" y="9333"/>
                  </a:lnTo>
                  <a:lnTo>
                    <a:pt x="83998" y="9538"/>
                  </a:lnTo>
                  <a:lnTo>
                    <a:pt x="96895" y="8569"/>
                  </a:lnTo>
                  <a:lnTo>
                    <a:pt x="109914" y="6818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137284" y="2877540"/>
              <a:ext cx="186438" cy="186122"/>
            </a:xfrm>
            <a:custGeom>
              <a:avLst/>
              <a:gdLst/>
              <a:ahLst/>
              <a:cxnLst/>
              <a:rect l="0" t="0" r="0" b="0"/>
              <a:pathLst>
                <a:path w="186438" h="186122">
                  <a:moveTo>
                    <a:pt x="139269" y="166480"/>
                  </a:moveTo>
                  <a:lnTo>
                    <a:pt x="118146" y="166480"/>
                  </a:lnTo>
                  <a:lnTo>
                    <a:pt x="108607" y="165375"/>
                  </a:lnTo>
                  <a:lnTo>
                    <a:pt x="98932" y="163533"/>
                  </a:lnTo>
                  <a:lnTo>
                    <a:pt x="89166" y="161199"/>
                  </a:lnTo>
                  <a:lnTo>
                    <a:pt x="79340" y="158539"/>
                  </a:lnTo>
                  <a:lnTo>
                    <a:pt x="59580" y="152634"/>
                  </a:lnTo>
                  <a:lnTo>
                    <a:pt x="50773" y="147302"/>
                  </a:lnTo>
                  <a:lnTo>
                    <a:pt x="42691" y="140431"/>
                  </a:lnTo>
                  <a:lnTo>
                    <a:pt x="35093" y="132534"/>
                  </a:lnTo>
                  <a:lnTo>
                    <a:pt x="27816" y="123954"/>
                  </a:lnTo>
                  <a:lnTo>
                    <a:pt x="20756" y="114918"/>
                  </a:lnTo>
                  <a:lnTo>
                    <a:pt x="13837" y="105578"/>
                  </a:lnTo>
                  <a:lnTo>
                    <a:pt x="10330" y="94930"/>
                  </a:lnTo>
                  <a:lnTo>
                    <a:pt x="9097" y="83410"/>
                  </a:lnTo>
                  <a:lnTo>
                    <a:pt x="9380" y="71309"/>
                  </a:lnTo>
                  <a:lnTo>
                    <a:pt x="11780" y="61031"/>
                  </a:lnTo>
                  <a:lnTo>
                    <a:pt x="15591" y="51968"/>
                  </a:lnTo>
                  <a:lnTo>
                    <a:pt x="20342" y="43716"/>
                  </a:lnTo>
                  <a:lnTo>
                    <a:pt x="25720" y="36004"/>
                  </a:lnTo>
                  <a:lnTo>
                    <a:pt x="31515" y="28652"/>
                  </a:lnTo>
                  <a:lnTo>
                    <a:pt x="37589" y="21540"/>
                  </a:lnTo>
                  <a:lnTo>
                    <a:pt x="44956" y="15693"/>
                  </a:lnTo>
                  <a:lnTo>
                    <a:pt x="53182" y="10690"/>
                  </a:lnTo>
                  <a:lnTo>
                    <a:pt x="61982" y="6249"/>
                  </a:lnTo>
                  <a:lnTo>
                    <a:pt x="72270" y="3289"/>
                  </a:lnTo>
                  <a:lnTo>
                    <a:pt x="83550" y="1315"/>
                  </a:lnTo>
                  <a:lnTo>
                    <a:pt x="95491" y="0"/>
                  </a:lnTo>
                  <a:lnTo>
                    <a:pt x="105663" y="1333"/>
                  </a:lnTo>
                  <a:lnTo>
                    <a:pt x="114654" y="4433"/>
                  </a:lnTo>
                  <a:lnTo>
                    <a:pt x="122859" y="8710"/>
                  </a:lnTo>
                  <a:lnTo>
                    <a:pt x="130540" y="13772"/>
                  </a:lnTo>
                  <a:lnTo>
                    <a:pt x="137871" y="19357"/>
                  </a:lnTo>
                  <a:lnTo>
                    <a:pt x="144969" y="25291"/>
                  </a:lnTo>
                  <a:lnTo>
                    <a:pt x="151911" y="32563"/>
                  </a:lnTo>
                  <a:lnTo>
                    <a:pt x="158751" y="40727"/>
                  </a:lnTo>
                  <a:lnTo>
                    <a:pt x="165520" y="49486"/>
                  </a:lnTo>
                  <a:lnTo>
                    <a:pt x="171139" y="60851"/>
                  </a:lnTo>
                  <a:lnTo>
                    <a:pt x="175990" y="73955"/>
                  </a:lnTo>
                  <a:lnTo>
                    <a:pt x="180330" y="88217"/>
                  </a:lnTo>
                  <a:lnTo>
                    <a:pt x="183222" y="102146"/>
                  </a:lnTo>
                  <a:lnTo>
                    <a:pt x="185151" y="115854"/>
                  </a:lnTo>
                  <a:lnTo>
                    <a:pt x="186437" y="129414"/>
                  </a:lnTo>
                  <a:lnTo>
                    <a:pt x="185083" y="140664"/>
                  </a:lnTo>
                  <a:lnTo>
                    <a:pt x="181970" y="150375"/>
                  </a:lnTo>
                  <a:lnTo>
                    <a:pt x="177684" y="159059"/>
                  </a:lnTo>
                  <a:lnTo>
                    <a:pt x="171511" y="165954"/>
                  </a:lnTo>
                  <a:lnTo>
                    <a:pt x="164079" y="171656"/>
                  </a:lnTo>
                  <a:lnTo>
                    <a:pt x="155809" y="176563"/>
                  </a:lnTo>
                  <a:lnTo>
                    <a:pt x="145875" y="179834"/>
                  </a:lnTo>
                  <a:lnTo>
                    <a:pt x="134831" y="182014"/>
                  </a:lnTo>
                  <a:lnTo>
                    <a:pt x="123046" y="183468"/>
                  </a:lnTo>
                  <a:lnTo>
                    <a:pt x="110769" y="184437"/>
                  </a:lnTo>
                  <a:lnTo>
                    <a:pt x="98163" y="185084"/>
                  </a:lnTo>
                  <a:lnTo>
                    <a:pt x="72366" y="185802"/>
                  </a:lnTo>
                  <a:lnTo>
                    <a:pt x="46164" y="186121"/>
                  </a:lnTo>
                  <a:lnTo>
                    <a:pt x="35197" y="183995"/>
                  </a:lnTo>
                  <a:lnTo>
                    <a:pt x="25675" y="180368"/>
                  </a:lnTo>
                  <a:lnTo>
                    <a:pt x="0" y="166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137649" y="2499967"/>
              <a:ext cx="29479" cy="524159"/>
            </a:xfrm>
            <a:custGeom>
              <a:avLst/>
              <a:gdLst/>
              <a:ahLst/>
              <a:cxnLst/>
              <a:rect l="0" t="0" r="0" b="0"/>
              <a:pathLst>
                <a:path w="29479" h="524159">
                  <a:moveTo>
                    <a:pt x="29478" y="524158"/>
                  </a:moveTo>
                  <a:lnTo>
                    <a:pt x="13636" y="513596"/>
                  </a:lnTo>
                  <a:lnTo>
                    <a:pt x="8969" y="504958"/>
                  </a:lnTo>
                  <a:lnTo>
                    <a:pt x="5857" y="493673"/>
                  </a:lnTo>
                  <a:lnTo>
                    <a:pt x="3783" y="480623"/>
                  </a:lnTo>
                  <a:lnTo>
                    <a:pt x="2401" y="467502"/>
                  </a:lnTo>
                  <a:lnTo>
                    <a:pt x="1479" y="454334"/>
                  </a:lnTo>
                  <a:lnTo>
                    <a:pt x="865" y="441133"/>
                  </a:lnTo>
                  <a:lnTo>
                    <a:pt x="182" y="411729"/>
                  </a:lnTo>
                  <a:lnTo>
                    <a:pt x="0" y="396150"/>
                  </a:lnTo>
                  <a:lnTo>
                    <a:pt x="983" y="382449"/>
                  </a:lnTo>
                  <a:lnTo>
                    <a:pt x="2744" y="369998"/>
                  </a:lnTo>
                  <a:lnTo>
                    <a:pt x="5024" y="358382"/>
                  </a:lnTo>
                  <a:lnTo>
                    <a:pt x="6543" y="344006"/>
                  </a:lnTo>
                  <a:lnTo>
                    <a:pt x="7556" y="327791"/>
                  </a:lnTo>
                  <a:lnTo>
                    <a:pt x="8232" y="310348"/>
                  </a:lnTo>
                  <a:lnTo>
                    <a:pt x="9787" y="292088"/>
                  </a:lnTo>
                  <a:lnTo>
                    <a:pt x="11930" y="273283"/>
                  </a:lnTo>
                  <a:lnTo>
                    <a:pt x="14464" y="254114"/>
                  </a:lnTo>
                  <a:lnTo>
                    <a:pt x="16153" y="235808"/>
                  </a:lnTo>
                  <a:lnTo>
                    <a:pt x="17279" y="218078"/>
                  </a:lnTo>
                  <a:lnTo>
                    <a:pt x="18530" y="183640"/>
                  </a:lnTo>
                  <a:lnTo>
                    <a:pt x="19333" y="116501"/>
                  </a:lnTo>
                  <a:lnTo>
                    <a:pt x="19399" y="99854"/>
                  </a:lnTo>
                  <a:lnTo>
                    <a:pt x="18338" y="84335"/>
                  </a:lnTo>
                  <a:lnTo>
                    <a:pt x="16525" y="69567"/>
                  </a:lnTo>
                  <a:lnTo>
                    <a:pt x="11562" y="40264"/>
                  </a:lnTo>
                  <a:lnTo>
                    <a:pt x="5673" y="8818"/>
                  </a:lnTo>
                  <a:lnTo>
                    <a:pt x="4766" y="1538"/>
                  </a:lnTo>
                  <a:lnTo>
                    <a:pt x="5266" y="0"/>
                  </a:lnTo>
                  <a:lnTo>
                    <a:pt x="9583" y="68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9211644" y="2785378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9023954" y="2566527"/>
              <a:ext cx="217535" cy="517286"/>
            </a:xfrm>
            <a:custGeom>
              <a:avLst/>
              <a:gdLst/>
              <a:ahLst/>
              <a:cxnLst/>
              <a:rect l="0" t="0" r="0" b="0"/>
              <a:pathLst>
                <a:path w="217535" h="517286">
                  <a:moveTo>
                    <a:pt x="128004" y="517285"/>
                  </a:moveTo>
                  <a:lnTo>
                    <a:pt x="112161" y="506723"/>
                  </a:lnTo>
                  <a:lnTo>
                    <a:pt x="105284" y="500296"/>
                  </a:lnTo>
                  <a:lnTo>
                    <a:pt x="98488" y="492695"/>
                  </a:lnTo>
                  <a:lnTo>
                    <a:pt x="91747" y="484312"/>
                  </a:lnTo>
                  <a:lnTo>
                    <a:pt x="87253" y="474302"/>
                  </a:lnTo>
                  <a:lnTo>
                    <a:pt x="84257" y="463207"/>
                  </a:lnTo>
                  <a:lnTo>
                    <a:pt x="82259" y="451390"/>
                  </a:lnTo>
                  <a:lnTo>
                    <a:pt x="82033" y="439090"/>
                  </a:lnTo>
                  <a:lnTo>
                    <a:pt x="82988" y="426469"/>
                  </a:lnTo>
                  <a:lnTo>
                    <a:pt x="84730" y="413634"/>
                  </a:lnTo>
                  <a:lnTo>
                    <a:pt x="88101" y="402867"/>
                  </a:lnTo>
                  <a:lnTo>
                    <a:pt x="92560" y="393477"/>
                  </a:lnTo>
                  <a:lnTo>
                    <a:pt x="97743" y="385008"/>
                  </a:lnTo>
                  <a:lnTo>
                    <a:pt x="104514" y="378256"/>
                  </a:lnTo>
                  <a:lnTo>
                    <a:pt x="112344" y="372649"/>
                  </a:lnTo>
                  <a:lnTo>
                    <a:pt x="120880" y="367806"/>
                  </a:lnTo>
                  <a:lnTo>
                    <a:pt x="129886" y="365683"/>
                  </a:lnTo>
                  <a:lnTo>
                    <a:pt x="139206" y="365372"/>
                  </a:lnTo>
                  <a:lnTo>
                    <a:pt x="148736" y="366271"/>
                  </a:lnTo>
                  <a:lnTo>
                    <a:pt x="158405" y="369081"/>
                  </a:lnTo>
                  <a:lnTo>
                    <a:pt x="168167" y="373164"/>
                  </a:lnTo>
                  <a:lnTo>
                    <a:pt x="177991" y="378097"/>
                  </a:lnTo>
                  <a:lnTo>
                    <a:pt x="186751" y="385807"/>
                  </a:lnTo>
                  <a:lnTo>
                    <a:pt x="194801" y="395368"/>
                  </a:lnTo>
                  <a:lnTo>
                    <a:pt x="202379" y="406164"/>
                  </a:lnTo>
                  <a:lnTo>
                    <a:pt x="206326" y="416677"/>
                  </a:lnTo>
                  <a:lnTo>
                    <a:pt x="207851" y="427001"/>
                  </a:lnTo>
                  <a:lnTo>
                    <a:pt x="207763" y="437200"/>
                  </a:lnTo>
                  <a:lnTo>
                    <a:pt x="205493" y="446210"/>
                  </a:lnTo>
                  <a:lnTo>
                    <a:pt x="201769" y="454427"/>
                  </a:lnTo>
                  <a:lnTo>
                    <a:pt x="197076" y="462116"/>
                  </a:lnTo>
                  <a:lnTo>
                    <a:pt x="190632" y="468347"/>
                  </a:lnTo>
                  <a:lnTo>
                    <a:pt x="183019" y="473607"/>
                  </a:lnTo>
                  <a:lnTo>
                    <a:pt x="174628" y="478218"/>
                  </a:lnTo>
                  <a:lnTo>
                    <a:pt x="163508" y="480187"/>
                  </a:lnTo>
                  <a:lnTo>
                    <a:pt x="150568" y="480394"/>
                  </a:lnTo>
                  <a:lnTo>
                    <a:pt x="136415" y="479427"/>
                  </a:lnTo>
                  <a:lnTo>
                    <a:pt x="122558" y="476572"/>
                  </a:lnTo>
                  <a:lnTo>
                    <a:pt x="108899" y="472458"/>
                  </a:lnTo>
                  <a:lnTo>
                    <a:pt x="95372" y="467505"/>
                  </a:lnTo>
                  <a:lnTo>
                    <a:pt x="84143" y="461992"/>
                  </a:lnTo>
                  <a:lnTo>
                    <a:pt x="74446" y="456106"/>
                  </a:lnTo>
                  <a:lnTo>
                    <a:pt x="65771" y="449971"/>
                  </a:lnTo>
                  <a:lnTo>
                    <a:pt x="56673" y="442566"/>
                  </a:lnTo>
                  <a:lnTo>
                    <a:pt x="47290" y="434313"/>
                  </a:lnTo>
                  <a:lnTo>
                    <a:pt x="37720" y="425495"/>
                  </a:lnTo>
                  <a:lnTo>
                    <a:pt x="29129" y="414090"/>
                  </a:lnTo>
                  <a:lnTo>
                    <a:pt x="21190" y="400960"/>
                  </a:lnTo>
                  <a:lnTo>
                    <a:pt x="13688" y="386680"/>
                  </a:lnTo>
                  <a:lnTo>
                    <a:pt x="8686" y="370528"/>
                  </a:lnTo>
                  <a:lnTo>
                    <a:pt x="5352" y="353129"/>
                  </a:lnTo>
                  <a:lnTo>
                    <a:pt x="3129" y="334897"/>
                  </a:lnTo>
                  <a:lnTo>
                    <a:pt x="1647" y="316111"/>
                  </a:lnTo>
                  <a:lnTo>
                    <a:pt x="659" y="296954"/>
                  </a:lnTo>
                  <a:lnTo>
                    <a:pt x="0" y="277552"/>
                  </a:lnTo>
                  <a:lnTo>
                    <a:pt x="667" y="261301"/>
                  </a:lnTo>
                  <a:lnTo>
                    <a:pt x="2215" y="247151"/>
                  </a:lnTo>
                  <a:lnTo>
                    <a:pt x="4354" y="234402"/>
                  </a:lnTo>
                  <a:lnTo>
                    <a:pt x="6885" y="222586"/>
                  </a:lnTo>
                  <a:lnTo>
                    <a:pt x="9677" y="211393"/>
                  </a:lnTo>
                  <a:lnTo>
                    <a:pt x="12644" y="200616"/>
                  </a:lnTo>
                  <a:lnTo>
                    <a:pt x="16832" y="190115"/>
                  </a:lnTo>
                  <a:lnTo>
                    <a:pt x="21835" y="179798"/>
                  </a:lnTo>
                  <a:lnTo>
                    <a:pt x="27381" y="169604"/>
                  </a:lnTo>
                  <a:lnTo>
                    <a:pt x="32184" y="159492"/>
                  </a:lnTo>
                  <a:lnTo>
                    <a:pt x="36492" y="149435"/>
                  </a:lnTo>
                  <a:lnTo>
                    <a:pt x="40468" y="139415"/>
                  </a:lnTo>
                  <a:lnTo>
                    <a:pt x="45330" y="129418"/>
                  </a:lnTo>
                  <a:lnTo>
                    <a:pt x="50782" y="119438"/>
                  </a:lnTo>
                  <a:lnTo>
                    <a:pt x="56627" y="109469"/>
                  </a:lnTo>
                  <a:lnTo>
                    <a:pt x="69016" y="89549"/>
                  </a:lnTo>
                  <a:lnTo>
                    <a:pt x="75415" y="79595"/>
                  </a:lnTo>
                  <a:lnTo>
                    <a:pt x="81891" y="70748"/>
                  </a:lnTo>
                  <a:lnTo>
                    <a:pt x="88420" y="62640"/>
                  </a:lnTo>
                  <a:lnTo>
                    <a:pt x="94983" y="55024"/>
                  </a:lnTo>
                  <a:lnTo>
                    <a:pt x="101568" y="47735"/>
                  </a:lnTo>
                  <a:lnTo>
                    <a:pt x="114781" y="33743"/>
                  </a:lnTo>
                  <a:lnTo>
                    <a:pt x="123610" y="26916"/>
                  </a:lnTo>
                  <a:lnTo>
                    <a:pt x="133917" y="20155"/>
                  </a:lnTo>
                  <a:lnTo>
                    <a:pt x="145210" y="13437"/>
                  </a:lnTo>
                  <a:lnTo>
                    <a:pt x="157160" y="8958"/>
                  </a:lnTo>
                  <a:lnTo>
                    <a:pt x="169547" y="5972"/>
                  </a:lnTo>
                  <a:lnTo>
                    <a:pt x="2175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9340966" y="2496892"/>
              <a:ext cx="218852" cy="368069"/>
            </a:xfrm>
            <a:custGeom>
              <a:avLst/>
              <a:gdLst/>
              <a:ahLst/>
              <a:cxnLst/>
              <a:rect l="0" t="0" r="0" b="0"/>
              <a:pathLst>
                <a:path w="218852" h="368069">
                  <a:moveTo>
                    <a:pt x="0" y="0"/>
                  </a:moveTo>
                  <a:lnTo>
                    <a:pt x="21123" y="5281"/>
                  </a:lnTo>
                  <a:lnTo>
                    <a:pt x="30662" y="7942"/>
                  </a:lnTo>
                  <a:lnTo>
                    <a:pt x="61035" y="16968"/>
                  </a:lnTo>
                  <a:lnTo>
                    <a:pt x="97544" y="26643"/>
                  </a:lnTo>
                  <a:lnTo>
                    <a:pt x="123303" y="33211"/>
                  </a:lnTo>
                  <a:lnTo>
                    <a:pt x="134151" y="38720"/>
                  </a:lnTo>
                  <a:lnTo>
                    <a:pt x="143594" y="45709"/>
                  </a:lnTo>
                  <a:lnTo>
                    <a:pt x="152101" y="53684"/>
                  </a:lnTo>
                  <a:lnTo>
                    <a:pt x="159981" y="63423"/>
                  </a:lnTo>
                  <a:lnTo>
                    <a:pt x="167446" y="74336"/>
                  </a:lnTo>
                  <a:lnTo>
                    <a:pt x="174633" y="86033"/>
                  </a:lnTo>
                  <a:lnTo>
                    <a:pt x="178319" y="99357"/>
                  </a:lnTo>
                  <a:lnTo>
                    <a:pt x="179671" y="113766"/>
                  </a:lnTo>
                  <a:lnTo>
                    <a:pt x="179468" y="128899"/>
                  </a:lnTo>
                  <a:lnTo>
                    <a:pt x="178226" y="142304"/>
                  </a:lnTo>
                  <a:lnTo>
                    <a:pt x="176294" y="154556"/>
                  </a:lnTo>
                  <a:lnTo>
                    <a:pt x="173900" y="166040"/>
                  </a:lnTo>
                  <a:lnTo>
                    <a:pt x="170093" y="175907"/>
                  </a:lnTo>
                  <a:lnTo>
                    <a:pt x="165345" y="184695"/>
                  </a:lnTo>
                  <a:lnTo>
                    <a:pt x="141840" y="219965"/>
                  </a:lnTo>
                  <a:lnTo>
                    <a:pt x="135457" y="228436"/>
                  </a:lnTo>
                  <a:lnTo>
                    <a:pt x="128990" y="236295"/>
                  </a:lnTo>
                  <a:lnTo>
                    <a:pt x="122468" y="243744"/>
                  </a:lnTo>
                  <a:lnTo>
                    <a:pt x="115911" y="252026"/>
                  </a:lnTo>
                  <a:lnTo>
                    <a:pt x="109327" y="260864"/>
                  </a:lnTo>
                  <a:lnTo>
                    <a:pt x="102728" y="270071"/>
                  </a:lnTo>
                  <a:lnTo>
                    <a:pt x="96118" y="278420"/>
                  </a:lnTo>
                  <a:lnTo>
                    <a:pt x="89501" y="286197"/>
                  </a:lnTo>
                  <a:lnTo>
                    <a:pt x="82878" y="293592"/>
                  </a:lnTo>
                  <a:lnTo>
                    <a:pt x="76253" y="301837"/>
                  </a:lnTo>
                  <a:lnTo>
                    <a:pt x="69626" y="310651"/>
                  </a:lnTo>
                  <a:lnTo>
                    <a:pt x="62997" y="319842"/>
                  </a:lnTo>
                  <a:lnTo>
                    <a:pt x="60788" y="328180"/>
                  </a:lnTo>
                  <a:lnTo>
                    <a:pt x="61526" y="335950"/>
                  </a:lnTo>
                  <a:lnTo>
                    <a:pt x="64229" y="343340"/>
                  </a:lnTo>
                  <a:lnTo>
                    <a:pt x="70452" y="348267"/>
                  </a:lnTo>
                  <a:lnTo>
                    <a:pt x="79022" y="351551"/>
                  </a:lnTo>
                  <a:lnTo>
                    <a:pt x="129825" y="362104"/>
                  </a:lnTo>
                  <a:lnTo>
                    <a:pt x="146237" y="364092"/>
                  </a:lnTo>
                  <a:lnTo>
                    <a:pt x="163809" y="365418"/>
                  </a:lnTo>
                  <a:lnTo>
                    <a:pt x="218851" y="3680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483281" y="3173342"/>
              <a:ext cx="126772" cy="270079"/>
            </a:xfrm>
            <a:custGeom>
              <a:avLst/>
              <a:gdLst/>
              <a:ahLst/>
              <a:cxnLst/>
              <a:rect l="0" t="0" r="0" b="0"/>
              <a:pathLst>
                <a:path w="126772" h="270079">
                  <a:moveTo>
                    <a:pt x="126771" y="0"/>
                  </a:moveTo>
                  <a:lnTo>
                    <a:pt x="105648" y="10561"/>
                  </a:lnTo>
                  <a:lnTo>
                    <a:pt x="97214" y="15883"/>
                  </a:lnTo>
                  <a:lnTo>
                    <a:pt x="89382" y="21642"/>
                  </a:lnTo>
                  <a:lnTo>
                    <a:pt x="81949" y="27691"/>
                  </a:lnTo>
                  <a:lnTo>
                    <a:pt x="74784" y="33935"/>
                  </a:lnTo>
                  <a:lnTo>
                    <a:pt x="67796" y="40308"/>
                  </a:lnTo>
                  <a:lnTo>
                    <a:pt x="60927" y="46768"/>
                  </a:lnTo>
                  <a:lnTo>
                    <a:pt x="54137" y="55495"/>
                  </a:lnTo>
                  <a:lnTo>
                    <a:pt x="47400" y="65735"/>
                  </a:lnTo>
                  <a:lnTo>
                    <a:pt x="40697" y="76982"/>
                  </a:lnTo>
                  <a:lnTo>
                    <a:pt x="27356" y="98322"/>
                  </a:lnTo>
                  <a:lnTo>
                    <a:pt x="20703" y="108655"/>
                  </a:lnTo>
                  <a:lnTo>
                    <a:pt x="15163" y="121070"/>
                  </a:lnTo>
                  <a:lnTo>
                    <a:pt x="10364" y="134873"/>
                  </a:lnTo>
                  <a:lnTo>
                    <a:pt x="6059" y="149602"/>
                  </a:lnTo>
                  <a:lnTo>
                    <a:pt x="3189" y="163843"/>
                  </a:lnTo>
                  <a:lnTo>
                    <a:pt x="1276" y="177757"/>
                  </a:lnTo>
                  <a:lnTo>
                    <a:pt x="0" y="191455"/>
                  </a:lnTo>
                  <a:lnTo>
                    <a:pt x="1361" y="203903"/>
                  </a:lnTo>
                  <a:lnTo>
                    <a:pt x="4479" y="215517"/>
                  </a:lnTo>
                  <a:lnTo>
                    <a:pt x="8767" y="226576"/>
                  </a:lnTo>
                  <a:lnTo>
                    <a:pt x="13838" y="236159"/>
                  </a:lnTo>
                  <a:lnTo>
                    <a:pt x="19428" y="244759"/>
                  </a:lnTo>
                  <a:lnTo>
                    <a:pt x="25366" y="252703"/>
                  </a:lnTo>
                  <a:lnTo>
                    <a:pt x="33745" y="259103"/>
                  </a:lnTo>
                  <a:lnTo>
                    <a:pt x="43754" y="264476"/>
                  </a:lnTo>
                  <a:lnTo>
                    <a:pt x="54846" y="269163"/>
                  </a:lnTo>
                  <a:lnTo>
                    <a:pt x="66663" y="270078"/>
                  </a:lnTo>
                  <a:lnTo>
                    <a:pt x="78962" y="268476"/>
                  </a:lnTo>
                  <a:lnTo>
                    <a:pt x="126771" y="24869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649878" y="3272819"/>
              <a:ext cx="19861" cy="457599"/>
            </a:xfrm>
            <a:custGeom>
              <a:avLst/>
              <a:gdLst/>
              <a:ahLst/>
              <a:cxnLst/>
              <a:rect l="0" t="0" r="0" b="0"/>
              <a:pathLst>
                <a:path w="19861" h="457599">
                  <a:moveTo>
                    <a:pt x="9913" y="0"/>
                  </a:moveTo>
                  <a:lnTo>
                    <a:pt x="4632" y="21124"/>
                  </a:lnTo>
                  <a:lnTo>
                    <a:pt x="3076" y="31768"/>
                  </a:lnTo>
                  <a:lnTo>
                    <a:pt x="2039" y="43285"/>
                  </a:lnTo>
                  <a:lnTo>
                    <a:pt x="1348" y="55384"/>
                  </a:lnTo>
                  <a:lnTo>
                    <a:pt x="579" y="83565"/>
                  </a:lnTo>
                  <a:lnTo>
                    <a:pt x="0" y="215000"/>
                  </a:lnTo>
                  <a:lnTo>
                    <a:pt x="1093" y="237285"/>
                  </a:lnTo>
                  <a:lnTo>
                    <a:pt x="2928" y="259878"/>
                  </a:lnTo>
                  <a:lnTo>
                    <a:pt x="5257" y="282678"/>
                  </a:lnTo>
                  <a:lnTo>
                    <a:pt x="6808" y="304510"/>
                  </a:lnTo>
                  <a:lnTo>
                    <a:pt x="7843" y="325696"/>
                  </a:lnTo>
                  <a:lnTo>
                    <a:pt x="8533" y="346452"/>
                  </a:lnTo>
                  <a:lnTo>
                    <a:pt x="10098" y="365816"/>
                  </a:lnTo>
                  <a:lnTo>
                    <a:pt x="19860" y="4575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799728" y="3372297"/>
              <a:ext cx="19229" cy="318330"/>
            </a:xfrm>
            <a:custGeom>
              <a:avLst/>
              <a:gdLst/>
              <a:ahLst/>
              <a:cxnLst/>
              <a:rect l="0" t="0" r="0" b="0"/>
              <a:pathLst>
                <a:path w="19229" h="318330">
                  <a:moveTo>
                    <a:pt x="19228" y="0"/>
                  </a:moveTo>
                  <a:lnTo>
                    <a:pt x="19228" y="55384"/>
                  </a:lnTo>
                  <a:lnTo>
                    <a:pt x="18122" y="68977"/>
                  </a:lnTo>
                  <a:lnTo>
                    <a:pt x="16280" y="83565"/>
                  </a:lnTo>
                  <a:lnTo>
                    <a:pt x="13947" y="98817"/>
                  </a:lnTo>
                  <a:lnTo>
                    <a:pt x="12391" y="114512"/>
                  </a:lnTo>
                  <a:lnTo>
                    <a:pt x="11354" y="130501"/>
                  </a:lnTo>
                  <a:lnTo>
                    <a:pt x="10662" y="146688"/>
                  </a:lnTo>
                  <a:lnTo>
                    <a:pt x="9096" y="160795"/>
                  </a:lnTo>
                  <a:lnTo>
                    <a:pt x="6947" y="173515"/>
                  </a:lnTo>
                  <a:lnTo>
                    <a:pt x="4408" y="185311"/>
                  </a:lnTo>
                  <a:lnTo>
                    <a:pt x="2716" y="198702"/>
                  </a:lnTo>
                  <a:lnTo>
                    <a:pt x="1588" y="213156"/>
                  </a:lnTo>
                  <a:lnTo>
                    <a:pt x="836" y="228318"/>
                  </a:lnTo>
                  <a:lnTo>
                    <a:pt x="0" y="256955"/>
                  </a:lnTo>
                  <a:lnTo>
                    <a:pt x="9279" y="3183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759269" y="3581201"/>
              <a:ext cx="129322" cy="29844"/>
            </a:xfrm>
            <a:custGeom>
              <a:avLst/>
              <a:gdLst/>
              <a:ahLst/>
              <a:cxnLst/>
              <a:rect l="0" t="0" r="0" b="0"/>
              <a:pathLst>
                <a:path w="129322" h="29844">
                  <a:moveTo>
                    <a:pt x="0" y="0"/>
                  </a:moveTo>
                  <a:lnTo>
                    <a:pt x="41537" y="13846"/>
                  </a:lnTo>
                  <a:lnTo>
                    <a:pt x="52009" y="15862"/>
                  </a:lnTo>
                  <a:lnTo>
                    <a:pt x="63410" y="17207"/>
                  </a:lnTo>
                  <a:lnTo>
                    <a:pt x="75433" y="18103"/>
                  </a:lnTo>
                  <a:lnTo>
                    <a:pt x="86763" y="19806"/>
                  </a:lnTo>
                  <a:lnTo>
                    <a:pt x="97633" y="22046"/>
                  </a:lnTo>
                  <a:lnTo>
                    <a:pt x="129321" y="298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027861" y="3292715"/>
              <a:ext cx="129320" cy="482090"/>
            </a:xfrm>
            <a:custGeom>
              <a:avLst/>
              <a:gdLst/>
              <a:ahLst/>
              <a:cxnLst/>
              <a:rect l="0" t="0" r="0" b="0"/>
              <a:pathLst>
                <a:path w="129320" h="482090">
                  <a:moveTo>
                    <a:pt x="129319" y="467546"/>
                  </a:moveTo>
                  <a:lnTo>
                    <a:pt x="113476" y="462265"/>
                  </a:lnTo>
                  <a:lnTo>
                    <a:pt x="105493" y="458499"/>
                  </a:lnTo>
                  <a:lnTo>
                    <a:pt x="96855" y="453777"/>
                  </a:lnTo>
                  <a:lnTo>
                    <a:pt x="87780" y="448419"/>
                  </a:lnTo>
                  <a:lnTo>
                    <a:pt x="78415" y="443741"/>
                  </a:lnTo>
                  <a:lnTo>
                    <a:pt x="68856" y="439518"/>
                  </a:lnTo>
                  <a:lnTo>
                    <a:pt x="59167" y="435597"/>
                  </a:lnTo>
                  <a:lnTo>
                    <a:pt x="51602" y="429667"/>
                  </a:lnTo>
                  <a:lnTo>
                    <a:pt x="45453" y="422398"/>
                  </a:lnTo>
                  <a:lnTo>
                    <a:pt x="40250" y="414235"/>
                  </a:lnTo>
                  <a:lnTo>
                    <a:pt x="37886" y="405478"/>
                  </a:lnTo>
                  <a:lnTo>
                    <a:pt x="37414" y="396324"/>
                  </a:lnTo>
                  <a:lnTo>
                    <a:pt x="38206" y="386905"/>
                  </a:lnTo>
                  <a:lnTo>
                    <a:pt x="40944" y="378416"/>
                  </a:lnTo>
                  <a:lnTo>
                    <a:pt x="44981" y="370545"/>
                  </a:lnTo>
                  <a:lnTo>
                    <a:pt x="49882" y="363088"/>
                  </a:lnTo>
                  <a:lnTo>
                    <a:pt x="57571" y="358116"/>
                  </a:lnTo>
                  <a:lnTo>
                    <a:pt x="67117" y="354801"/>
                  </a:lnTo>
                  <a:lnTo>
                    <a:pt x="77903" y="352592"/>
                  </a:lnTo>
                  <a:lnTo>
                    <a:pt x="87304" y="354434"/>
                  </a:lnTo>
                  <a:lnTo>
                    <a:pt x="95782" y="358979"/>
                  </a:lnTo>
                  <a:lnTo>
                    <a:pt x="103645" y="365324"/>
                  </a:lnTo>
                  <a:lnTo>
                    <a:pt x="109992" y="373976"/>
                  </a:lnTo>
                  <a:lnTo>
                    <a:pt x="115329" y="384165"/>
                  </a:lnTo>
                  <a:lnTo>
                    <a:pt x="119992" y="395379"/>
                  </a:lnTo>
                  <a:lnTo>
                    <a:pt x="121996" y="407276"/>
                  </a:lnTo>
                  <a:lnTo>
                    <a:pt x="122226" y="419629"/>
                  </a:lnTo>
                  <a:lnTo>
                    <a:pt x="121274" y="432285"/>
                  </a:lnTo>
                  <a:lnTo>
                    <a:pt x="118429" y="444039"/>
                  </a:lnTo>
                  <a:lnTo>
                    <a:pt x="114322" y="455191"/>
                  </a:lnTo>
                  <a:lnTo>
                    <a:pt x="109373" y="465941"/>
                  </a:lnTo>
                  <a:lnTo>
                    <a:pt x="101652" y="473108"/>
                  </a:lnTo>
                  <a:lnTo>
                    <a:pt x="92085" y="477886"/>
                  </a:lnTo>
                  <a:lnTo>
                    <a:pt x="81285" y="481071"/>
                  </a:lnTo>
                  <a:lnTo>
                    <a:pt x="70768" y="482089"/>
                  </a:lnTo>
                  <a:lnTo>
                    <a:pt x="60442" y="481663"/>
                  </a:lnTo>
                  <a:lnTo>
                    <a:pt x="50242" y="480273"/>
                  </a:lnTo>
                  <a:lnTo>
                    <a:pt x="42337" y="476030"/>
                  </a:lnTo>
                  <a:lnTo>
                    <a:pt x="35960" y="469887"/>
                  </a:lnTo>
                  <a:lnTo>
                    <a:pt x="30605" y="462474"/>
                  </a:lnTo>
                  <a:lnTo>
                    <a:pt x="12504" y="436200"/>
                  </a:lnTo>
                  <a:lnTo>
                    <a:pt x="8336" y="425647"/>
                  </a:lnTo>
                  <a:lnTo>
                    <a:pt x="5556" y="414192"/>
                  </a:lnTo>
                  <a:lnTo>
                    <a:pt x="3703" y="402133"/>
                  </a:lnTo>
                  <a:lnTo>
                    <a:pt x="2468" y="389673"/>
                  </a:lnTo>
                  <a:lnTo>
                    <a:pt x="1645" y="376944"/>
                  </a:lnTo>
                  <a:lnTo>
                    <a:pt x="1096" y="364038"/>
                  </a:lnTo>
                  <a:lnTo>
                    <a:pt x="485" y="334960"/>
                  </a:lnTo>
                  <a:lnTo>
                    <a:pt x="0" y="104281"/>
                  </a:lnTo>
                  <a:lnTo>
                    <a:pt x="1104" y="89416"/>
                  </a:lnTo>
                  <a:lnTo>
                    <a:pt x="2946" y="76190"/>
                  </a:lnTo>
                  <a:lnTo>
                    <a:pt x="5279" y="64058"/>
                  </a:lnTo>
                  <a:lnTo>
                    <a:pt x="6835" y="51547"/>
                  </a:lnTo>
                  <a:lnTo>
                    <a:pt x="7872" y="38786"/>
                  </a:lnTo>
                  <a:lnTo>
                    <a:pt x="99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214854" y="3262872"/>
              <a:ext cx="121387" cy="397912"/>
            </a:xfrm>
            <a:custGeom>
              <a:avLst/>
              <a:gdLst/>
              <a:ahLst/>
              <a:cxnLst/>
              <a:rect l="0" t="0" r="0" b="0"/>
              <a:pathLst>
                <a:path w="121387" h="397912">
                  <a:moveTo>
                    <a:pt x="11960" y="0"/>
                  </a:moveTo>
                  <a:lnTo>
                    <a:pt x="27803" y="10561"/>
                  </a:lnTo>
                  <a:lnTo>
                    <a:pt x="34681" y="15883"/>
                  </a:lnTo>
                  <a:lnTo>
                    <a:pt x="41476" y="21642"/>
                  </a:lnTo>
                  <a:lnTo>
                    <a:pt x="48217" y="27691"/>
                  </a:lnTo>
                  <a:lnTo>
                    <a:pt x="56027" y="33935"/>
                  </a:lnTo>
                  <a:lnTo>
                    <a:pt x="64550" y="40308"/>
                  </a:lnTo>
                  <a:lnTo>
                    <a:pt x="73547" y="46768"/>
                  </a:lnTo>
                  <a:lnTo>
                    <a:pt x="80651" y="54390"/>
                  </a:lnTo>
                  <a:lnTo>
                    <a:pt x="86492" y="62787"/>
                  </a:lnTo>
                  <a:lnTo>
                    <a:pt x="91492" y="71701"/>
                  </a:lnTo>
                  <a:lnTo>
                    <a:pt x="94824" y="82066"/>
                  </a:lnTo>
                  <a:lnTo>
                    <a:pt x="97047" y="93396"/>
                  </a:lnTo>
                  <a:lnTo>
                    <a:pt x="98528" y="105371"/>
                  </a:lnTo>
                  <a:lnTo>
                    <a:pt x="99516" y="117775"/>
                  </a:lnTo>
                  <a:lnTo>
                    <a:pt x="100174" y="130466"/>
                  </a:lnTo>
                  <a:lnTo>
                    <a:pt x="100612" y="143348"/>
                  </a:lnTo>
                  <a:lnTo>
                    <a:pt x="98695" y="157463"/>
                  </a:lnTo>
                  <a:lnTo>
                    <a:pt x="95205" y="172398"/>
                  </a:lnTo>
                  <a:lnTo>
                    <a:pt x="90668" y="187883"/>
                  </a:lnTo>
                  <a:lnTo>
                    <a:pt x="85433" y="202626"/>
                  </a:lnTo>
                  <a:lnTo>
                    <a:pt x="79732" y="216877"/>
                  </a:lnTo>
                  <a:lnTo>
                    <a:pt x="73722" y="230799"/>
                  </a:lnTo>
                  <a:lnTo>
                    <a:pt x="67504" y="242290"/>
                  </a:lnTo>
                  <a:lnTo>
                    <a:pt x="61147" y="252162"/>
                  </a:lnTo>
                  <a:lnTo>
                    <a:pt x="54700" y="260954"/>
                  </a:lnTo>
                  <a:lnTo>
                    <a:pt x="41640" y="279565"/>
                  </a:lnTo>
                  <a:lnTo>
                    <a:pt x="15244" y="318532"/>
                  </a:lnTo>
                  <a:lnTo>
                    <a:pt x="9728" y="328412"/>
                  </a:lnTo>
                  <a:lnTo>
                    <a:pt x="4945" y="338315"/>
                  </a:lnTo>
                  <a:lnTo>
                    <a:pt x="652" y="348232"/>
                  </a:lnTo>
                  <a:lnTo>
                    <a:pt x="0" y="357055"/>
                  </a:lnTo>
                  <a:lnTo>
                    <a:pt x="1776" y="365147"/>
                  </a:lnTo>
                  <a:lnTo>
                    <a:pt x="5171" y="372752"/>
                  </a:lnTo>
                  <a:lnTo>
                    <a:pt x="11856" y="378928"/>
                  </a:lnTo>
                  <a:lnTo>
                    <a:pt x="20733" y="384150"/>
                  </a:lnTo>
                  <a:lnTo>
                    <a:pt x="31072" y="388737"/>
                  </a:lnTo>
                  <a:lnTo>
                    <a:pt x="43493" y="391795"/>
                  </a:lnTo>
                  <a:lnTo>
                    <a:pt x="57299" y="393834"/>
                  </a:lnTo>
                  <a:lnTo>
                    <a:pt x="121386" y="3979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565039" y="3650835"/>
              <a:ext cx="139270" cy="29844"/>
            </a:xfrm>
            <a:custGeom>
              <a:avLst/>
              <a:gdLst/>
              <a:ahLst/>
              <a:cxnLst/>
              <a:rect l="0" t="0" r="0" b="0"/>
              <a:pathLst>
                <a:path w="139270" h="29844">
                  <a:moveTo>
                    <a:pt x="0" y="0"/>
                  </a:moveTo>
                  <a:lnTo>
                    <a:pt x="21123" y="5281"/>
                  </a:lnTo>
                  <a:lnTo>
                    <a:pt x="32873" y="6837"/>
                  </a:lnTo>
                  <a:lnTo>
                    <a:pt x="46232" y="7874"/>
                  </a:lnTo>
                  <a:lnTo>
                    <a:pt x="60664" y="8565"/>
                  </a:lnTo>
                  <a:lnTo>
                    <a:pt x="73602" y="10131"/>
                  </a:lnTo>
                  <a:lnTo>
                    <a:pt x="85543" y="12281"/>
                  </a:lnTo>
                  <a:lnTo>
                    <a:pt x="139269" y="298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574987" y="3800052"/>
              <a:ext cx="198956" cy="9894"/>
            </a:xfrm>
            <a:custGeom>
              <a:avLst/>
              <a:gdLst/>
              <a:ahLst/>
              <a:cxnLst/>
              <a:rect l="0" t="0" r="0" b="0"/>
              <a:pathLst>
                <a:path w="198956" h="9894">
                  <a:moveTo>
                    <a:pt x="0" y="0"/>
                  </a:moveTo>
                  <a:lnTo>
                    <a:pt x="15842" y="5281"/>
                  </a:lnTo>
                  <a:lnTo>
                    <a:pt x="24931" y="6836"/>
                  </a:lnTo>
                  <a:lnTo>
                    <a:pt x="35411" y="7874"/>
                  </a:lnTo>
                  <a:lnTo>
                    <a:pt x="46819" y="8565"/>
                  </a:lnTo>
                  <a:lnTo>
                    <a:pt x="71284" y="9333"/>
                  </a:lnTo>
                  <a:lnTo>
                    <a:pt x="149361" y="9893"/>
                  </a:lnTo>
                  <a:lnTo>
                    <a:pt x="19895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853524" y="3362349"/>
              <a:ext cx="192092" cy="454774"/>
            </a:xfrm>
            <a:custGeom>
              <a:avLst/>
              <a:gdLst/>
              <a:ahLst/>
              <a:cxnLst/>
              <a:rect l="0" t="0" r="0" b="0"/>
              <a:pathLst>
                <a:path w="192092" h="454774">
                  <a:moveTo>
                    <a:pt x="0" y="0"/>
                  </a:moveTo>
                  <a:lnTo>
                    <a:pt x="21124" y="0"/>
                  </a:lnTo>
                  <a:lnTo>
                    <a:pt x="30663" y="2211"/>
                  </a:lnTo>
                  <a:lnTo>
                    <a:pt x="40337" y="5895"/>
                  </a:lnTo>
                  <a:lnTo>
                    <a:pt x="50103" y="10562"/>
                  </a:lnTo>
                  <a:lnTo>
                    <a:pt x="59930" y="16990"/>
                  </a:lnTo>
                  <a:lnTo>
                    <a:pt x="69797" y="24590"/>
                  </a:lnTo>
                  <a:lnTo>
                    <a:pt x="79691" y="32973"/>
                  </a:lnTo>
                  <a:lnTo>
                    <a:pt x="89602" y="41878"/>
                  </a:lnTo>
                  <a:lnTo>
                    <a:pt x="109458" y="60614"/>
                  </a:lnTo>
                  <a:lnTo>
                    <a:pt x="118290" y="70253"/>
                  </a:lnTo>
                  <a:lnTo>
                    <a:pt x="126389" y="79995"/>
                  </a:lnTo>
                  <a:lnTo>
                    <a:pt x="133998" y="89805"/>
                  </a:lnTo>
                  <a:lnTo>
                    <a:pt x="140177" y="99661"/>
                  </a:lnTo>
                  <a:lnTo>
                    <a:pt x="145401" y="109548"/>
                  </a:lnTo>
                  <a:lnTo>
                    <a:pt x="149989" y="119455"/>
                  </a:lnTo>
                  <a:lnTo>
                    <a:pt x="153047" y="130481"/>
                  </a:lnTo>
                  <a:lnTo>
                    <a:pt x="155087" y="142253"/>
                  </a:lnTo>
                  <a:lnTo>
                    <a:pt x="156446" y="154522"/>
                  </a:lnTo>
                  <a:lnTo>
                    <a:pt x="154037" y="166017"/>
                  </a:lnTo>
                  <a:lnTo>
                    <a:pt x="149114" y="176997"/>
                  </a:lnTo>
                  <a:lnTo>
                    <a:pt x="142516" y="187633"/>
                  </a:lnTo>
                  <a:lnTo>
                    <a:pt x="134802" y="198039"/>
                  </a:lnTo>
                  <a:lnTo>
                    <a:pt x="126344" y="208293"/>
                  </a:lnTo>
                  <a:lnTo>
                    <a:pt x="117388" y="218444"/>
                  </a:lnTo>
                  <a:lnTo>
                    <a:pt x="108103" y="227422"/>
                  </a:lnTo>
                  <a:lnTo>
                    <a:pt x="98596" y="235618"/>
                  </a:lnTo>
                  <a:lnTo>
                    <a:pt x="88942" y="243293"/>
                  </a:lnTo>
                  <a:lnTo>
                    <a:pt x="79191" y="249515"/>
                  </a:lnTo>
                  <a:lnTo>
                    <a:pt x="69373" y="254768"/>
                  </a:lnTo>
                  <a:lnTo>
                    <a:pt x="59513" y="259376"/>
                  </a:lnTo>
                  <a:lnTo>
                    <a:pt x="56255" y="265763"/>
                  </a:lnTo>
                  <a:lnTo>
                    <a:pt x="57399" y="273337"/>
                  </a:lnTo>
                  <a:lnTo>
                    <a:pt x="61478" y="281703"/>
                  </a:lnTo>
                  <a:lnTo>
                    <a:pt x="69723" y="288385"/>
                  </a:lnTo>
                  <a:lnTo>
                    <a:pt x="80746" y="293946"/>
                  </a:lnTo>
                  <a:lnTo>
                    <a:pt x="105522" y="303071"/>
                  </a:lnTo>
                  <a:lnTo>
                    <a:pt x="127586" y="310811"/>
                  </a:lnTo>
                  <a:lnTo>
                    <a:pt x="137007" y="315528"/>
                  </a:lnTo>
                  <a:lnTo>
                    <a:pt x="145499" y="320883"/>
                  </a:lnTo>
                  <a:lnTo>
                    <a:pt x="153371" y="326663"/>
                  </a:lnTo>
                  <a:lnTo>
                    <a:pt x="160828" y="332728"/>
                  </a:lnTo>
                  <a:lnTo>
                    <a:pt x="168012" y="338982"/>
                  </a:lnTo>
                  <a:lnTo>
                    <a:pt x="175010" y="345361"/>
                  </a:lnTo>
                  <a:lnTo>
                    <a:pt x="180781" y="352930"/>
                  </a:lnTo>
                  <a:lnTo>
                    <a:pt x="185735" y="361292"/>
                  </a:lnTo>
                  <a:lnTo>
                    <a:pt x="190141" y="370183"/>
                  </a:lnTo>
                  <a:lnTo>
                    <a:pt x="191975" y="380531"/>
                  </a:lnTo>
                  <a:lnTo>
                    <a:pt x="192091" y="391851"/>
                  </a:lnTo>
                  <a:lnTo>
                    <a:pt x="191064" y="403819"/>
                  </a:lnTo>
                  <a:lnTo>
                    <a:pt x="187062" y="414008"/>
                  </a:lnTo>
                  <a:lnTo>
                    <a:pt x="181079" y="423012"/>
                  </a:lnTo>
                  <a:lnTo>
                    <a:pt x="173775" y="431225"/>
                  </a:lnTo>
                  <a:lnTo>
                    <a:pt x="164483" y="437805"/>
                  </a:lnTo>
                  <a:lnTo>
                    <a:pt x="153868" y="443298"/>
                  </a:lnTo>
                  <a:lnTo>
                    <a:pt x="142370" y="448064"/>
                  </a:lnTo>
                  <a:lnTo>
                    <a:pt x="130283" y="451243"/>
                  </a:lnTo>
                  <a:lnTo>
                    <a:pt x="117805" y="453361"/>
                  </a:lnTo>
                  <a:lnTo>
                    <a:pt x="105064" y="454773"/>
                  </a:lnTo>
                  <a:lnTo>
                    <a:pt x="93254" y="453504"/>
                  </a:lnTo>
                  <a:lnTo>
                    <a:pt x="82065" y="450448"/>
                  </a:lnTo>
                  <a:lnTo>
                    <a:pt x="49739" y="4377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9084481" y="3345240"/>
              <a:ext cx="276381" cy="494604"/>
            </a:xfrm>
            <a:custGeom>
              <a:avLst/>
              <a:gdLst/>
              <a:ahLst/>
              <a:cxnLst/>
              <a:rect l="0" t="0" r="0" b="0"/>
              <a:pathLst>
                <a:path w="276381" h="494604">
                  <a:moveTo>
                    <a:pt x="216693" y="494603"/>
                  </a:moveTo>
                  <a:lnTo>
                    <a:pt x="195570" y="494603"/>
                  </a:lnTo>
                  <a:lnTo>
                    <a:pt x="186032" y="493498"/>
                  </a:lnTo>
                  <a:lnTo>
                    <a:pt x="176357" y="491656"/>
                  </a:lnTo>
                  <a:lnTo>
                    <a:pt x="166591" y="489322"/>
                  </a:lnTo>
                  <a:lnTo>
                    <a:pt x="156765" y="486661"/>
                  </a:lnTo>
                  <a:lnTo>
                    <a:pt x="137003" y="480757"/>
                  </a:lnTo>
                  <a:lnTo>
                    <a:pt x="107237" y="471219"/>
                  </a:lnTo>
                  <a:lnTo>
                    <a:pt x="99510" y="465750"/>
                  </a:lnTo>
                  <a:lnTo>
                    <a:pt x="93254" y="458788"/>
                  </a:lnTo>
                  <a:lnTo>
                    <a:pt x="87977" y="450831"/>
                  </a:lnTo>
                  <a:lnTo>
                    <a:pt x="86670" y="442210"/>
                  </a:lnTo>
                  <a:lnTo>
                    <a:pt x="88010" y="433147"/>
                  </a:lnTo>
                  <a:lnTo>
                    <a:pt x="91113" y="423789"/>
                  </a:lnTo>
                  <a:lnTo>
                    <a:pt x="96498" y="416445"/>
                  </a:lnTo>
                  <a:lnTo>
                    <a:pt x="103403" y="410444"/>
                  </a:lnTo>
                  <a:lnTo>
                    <a:pt x="111323" y="405338"/>
                  </a:lnTo>
                  <a:lnTo>
                    <a:pt x="119919" y="400828"/>
                  </a:lnTo>
                  <a:lnTo>
                    <a:pt x="128966" y="396716"/>
                  </a:lnTo>
                  <a:lnTo>
                    <a:pt x="138313" y="392870"/>
                  </a:lnTo>
                  <a:lnTo>
                    <a:pt x="148966" y="390306"/>
                  </a:lnTo>
                  <a:lnTo>
                    <a:pt x="160489" y="388596"/>
                  </a:lnTo>
                  <a:lnTo>
                    <a:pt x="172591" y="387456"/>
                  </a:lnTo>
                  <a:lnTo>
                    <a:pt x="185081" y="386696"/>
                  </a:lnTo>
                  <a:lnTo>
                    <a:pt x="210750" y="385852"/>
                  </a:lnTo>
                  <a:lnTo>
                    <a:pt x="222678" y="387838"/>
                  </a:lnTo>
                  <a:lnTo>
                    <a:pt x="233947" y="391373"/>
                  </a:lnTo>
                  <a:lnTo>
                    <a:pt x="244775" y="395939"/>
                  </a:lnTo>
                  <a:lnTo>
                    <a:pt x="250889" y="402300"/>
                  </a:lnTo>
                  <a:lnTo>
                    <a:pt x="253860" y="409856"/>
                  </a:lnTo>
                  <a:lnTo>
                    <a:pt x="254734" y="418210"/>
                  </a:lnTo>
                  <a:lnTo>
                    <a:pt x="250897" y="425989"/>
                  </a:lnTo>
                  <a:lnTo>
                    <a:pt x="243917" y="433386"/>
                  </a:lnTo>
                  <a:lnTo>
                    <a:pt x="234843" y="440528"/>
                  </a:lnTo>
                  <a:lnTo>
                    <a:pt x="224372" y="446395"/>
                  </a:lnTo>
                  <a:lnTo>
                    <a:pt x="212970" y="451411"/>
                  </a:lnTo>
                  <a:lnTo>
                    <a:pt x="200948" y="455860"/>
                  </a:lnTo>
                  <a:lnTo>
                    <a:pt x="187406" y="458827"/>
                  </a:lnTo>
                  <a:lnTo>
                    <a:pt x="172852" y="460804"/>
                  </a:lnTo>
                  <a:lnTo>
                    <a:pt x="157622" y="462122"/>
                  </a:lnTo>
                  <a:lnTo>
                    <a:pt x="143048" y="460791"/>
                  </a:lnTo>
                  <a:lnTo>
                    <a:pt x="128911" y="457692"/>
                  </a:lnTo>
                  <a:lnTo>
                    <a:pt x="115065" y="453416"/>
                  </a:lnTo>
                  <a:lnTo>
                    <a:pt x="102518" y="446144"/>
                  </a:lnTo>
                  <a:lnTo>
                    <a:pt x="90838" y="436875"/>
                  </a:lnTo>
                  <a:lnTo>
                    <a:pt x="79735" y="426275"/>
                  </a:lnTo>
                  <a:lnTo>
                    <a:pt x="70123" y="414786"/>
                  </a:lnTo>
                  <a:lnTo>
                    <a:pt x="61504" y="402706"/>
                  </a:lnTo>
                  <a:lnTo>
                    <a:pt x="53547" y="390231"/>
                  </a:lnTo>
                  <a:lnTo>
                    <a:pt x="46032" y="376388"/>
                  </a:lnTo>
                  <a:lnTo>
                    <a:pt x="38811" y="361633"/>
                  </a:lnTo>
                  <a:lnTo>
                    <a:pt x="31787" y="346270"/>
                  </a:lnTo>
                  <a:lnTo>
                    <a:pt x="25999" y="332712"/>
                  </a:lnTo>
                  <a:lnTo>
                    <a:pt x="21034" y="320357"/>
                  </a:lnTo>
                  <a:lnTo>
                    <a:pt x="12571" y="297787"/>
                  </a:lnTo>
                  <a:lnTo>
                    <a:pt x="5125" y="276703"/>
                  </a:lnTo>
                  <a:lnTo>
                    <a:pt x="2698" y="263122"/>
                  </a:lnTo>
                  <a:lnTo>
                    <a:pt x="1079" y="247436"/>
                  </a:lnTo>
                  <a:lnTo>
                    <a:pt x="0" y="230347"/>
                  </a:lnTo>
                  <a:lnTo>
                    <a:pt x="386" y="213428"/>
                  </a:lnTo>
                  <a:lnTo>
                    <a:pt x="1749" y="196622"/>
                  </a:lnTo>
                  <a:lnTo>
                    <a:pt x="3763" y="179892"/>
                  </a:lnTo>
                  <a:lnTo>
                    <a:pt x="6210" y="163212"/>
                  </a:lnTo>
                  <a:lnTo>
                    <a:pt x="11877" y="129940"/>
                  </a:lnTo>
                  <a:lnTo>
                    <a:pt x="16041" y="114436"/>
                  </a:lnTo>
                  <a:lnTo>
                    <a:pt x="21029" y="99679"/>
                  </a:lnTo>
                  <a:lnTo>
                    <a:pt x="26564" y="85419"/>
                  </a:lnTo>
                  <a:lnTo>
                    <a:pt x="33570" y="72597"/>
                  </a:lnTo>
                  <a:lnTo>
                    <a:pt x="41556" y="60733"/>
                  </a:lnTo>
                  <a:lnTo>
                    <a:pt x="50196" y="49508"/>
                  </a:lnTo>
                  <a:lnTo>
                    <a:pt x="60377" y="39814"/>
                  </a:lnTo>
                  <a:lnTo>
                    <a:pt x="71587" y="31140"/>
                  </a:lnTo>
                  <a:lnTo>
                    <a:pt x="83481" y="23147"/>
                  </a:lnTo>
                  <a:lnTo>
                    <a:pt x="96936" y="16714"/>
                  </a:lnTo>
                  <a:lnTo>
                    <a:pt x="111433" y="11319"/>
                  </a:lnTo>
                  <a:lnTo>
                    <a:pt x="126624" y="6617"/>
                  </a:lnTo>
                  <a:lnTo>
                    <a:pt x="142279" y="3483"/>
                  </a:lnTo>
                  <a:lnTo>
                    <a:pt x="158241" y="1393"/>
                  </a:lnTo>
                  <a:lnTo>
                    <a:pt x="174409" y="0"/>
                  </a:lnTo>
                  <a:lnTo>
                    <a:pt x="189610" y="1282"/>
                  </a:lnTo>
                  <a:lnTo>
                    <a:pt x="204164" y="4347"/>
                  </a:lnTo>
                  <a:lnTo>
                    <a:pt x="242825" y="16275"/>
                  </a:lnTo>
                  <a:lnTo>
                    <a:pt x="276380" y="27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411096" y="4028851"/>
              <a:ext cx="129323" cy="33459"/>
            </a:xfrm>
            <a:custGeom>
              <a:avLst/>
              <a:gdLst/>
              <a:ahLst/>
              <a:cxnLst/>
              <a:rect l="0" t="0" r="0" b="0"/>
              <a:pathLst>
                <a:path w="129323" h="33459">
                  <a:moveTo>
                    <a:pt x="0" y="0"/>
                  </a:moveTo>
                  <a:lnTo>
                    <a:pt x="15843" y="5281"/>
                  </a:lnTo>
                  <a:lnTo>
                    <a:pt x="23826" y="9047"/>
                  </a:lnTo>
                  <a:lnTo>
                    <a:pt x="32464" y="13768"/>
                  </a:lnTo>
                  <a:lnTo>
                    <a:pt x="41538" y="19127"/>
                  </a:lnTo>
                  <a:lnTo>
                    <a:pt x="50904" y="23804"/>
                  </a:lnTo>
                  <a:lnTo>
                    <a:pt x="60463" y="28028"/>
                  </a:lnTo>
                  <a:lnTo>
                    <a:pt x="70152" y="31949"/>
                  </a:lnTo>
                  <a:lnTo>
                    <a:pt x="81033" y="33458"/>
                  </a:lnTo>
                  <a:lnTo>
                    <a:pt x="92708" y="33358"/>
                  </a:lnTo>
                  <a:lnTo>
                    <a:pt x="129322" y="298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555632" y="3839843"/>
              <a:ext cx="104160" cy="218962"/>
            </a:xfrm>
            <a:custGeom>
              <a:avLst/>
              <a:gdLst/>
              <a:ahLst/>
              <a:cxnLst/>
              <a:rect l="0" t="0" r="0" b="0"/>
              <a:pathLst>
                <a:path w="104160" h="218962">
                  <a:moveTo>
                    <a:pt x="44472" y="0"/>
                  </a:moveTo>
                  <a:lnTo>
                    <a:pt x="33910" y="15843"/>
                  </a:lnTo>
                  <a:lnTo>
                    <a:pt x="29694" y="23825"/>
                  </a:lnTo>
                  <a:lnTo>
                    <a:pt x="25778" y="32463"/>
                  </a:lnTo>
                  <a:lnTo>
                    <a:pt x="22062" y="41538"/>
                  </a:lnTo>
                  <a:lnTo>
                    <a:pt x="19583" y="52008"/>
                  </a:lnTo>
                  <a:lnTo>
                    <a:pt x="17932" y="63410"/>
                  </a:lnTo>
                  <a:lnTo>
                    <a:pt x="16831" y="75433"/>
                  </a:lnTo>
                  <a:lnTo>
                    <a:pt x="14991" y="88974"/>
                  </a:lnTo>
                  <a:lnTo>
                    <a:pt x="10000" y="118758"/>
                  </a:lnTo>
                  <a:lnTo>
                    <a:pt x="7122" y="132227"/>
                  </a:lnTo>
                  <a:lnTo>
                    <a:pt x="4098" y="144522"/>
                  </a:lnTo>
                  <a:lnTo>
                    <a:pt x="976" y="156035"/>
                  </a:lnTo>
                  <a:lnTo>
                    <a:pt x="0" y="167025"/>
                  </a:lnTo>
                  <a:lnTo>
                    <a:pt x="455" y="177669"/>
                  </a:lnTo>
                  <a:lnTo>
                    <a:pt x="1864" y="188080"/>
                  </a:lnTo>
                  <a:lnTo>
                    <a:pt x="5014" y="197232"/>
                  </a:lnTo>
                  <a:lnTo>
                    <a:pt x="9324" y="205543"/>
                  </a:lnTo>
                  <a:lnTo>
                    <a:pt x="14408" y="213295"/>
                  </a:lnTo>
                  <a:lnTo>
                    <a:pt x="23324" y="217358"/>
                  </a:lnTo>
                  <a:lnTo>
                    <a:pt x="34795" y="218961"/>
                  </a:lnTo>
                  <a:lnTo>
                    <a:pt x="47969" y="218924"/>
                  </a:lnTo>
                  <a:lnTo>
                    <a:pt x="60067" y="216689"/>
                  </a:lnTo>
                  <a:lnTo>
                    <a:pt x="71448" y="212989"/>
                  </a:lnTo>
                  <a:lnTo>
                    <a:pt x="104159" y="1989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651267" y="3869686"/>
              <a:ext cx="38368" cy="497390"/>
            </a:xfrm>
            <a:custGeom>
              <a:avLst/>
              <a:gdLst/>
              <a:ahLst/>
              <a:cxnLst/>
              <a:rect l="0" t="0" r="0" b="0"/>
              <a:pathLst>
                <a:path w="38368" h="497390">
                  <a:moveTo>
                    <a:pt x="38367" y="0"/>
                  </a:moveTo>
                  <a:lnTo>
                    <a:pt x="27805" y="15843"/>
                  </a:lnTo>
                  <a:lnTo>
                    <a:pt x="24693" y="24931"/>
                  </a:lnTo>
                  <a:lnTo>
                    <a:pt x="22619" y="35411"/>
                  </a:lnTo>
                  <a:lnTo>
                    <a:pt x="21237" y="46819"/>
                  </a:lnTo>
                  <a:lnTo>
                    <a:pt x="19210" y="59951"/>
                  </a:lnTo>
                  <a:lnTo>
                    <a:pt x="14010" y="89279"/>
                  </a:lnTo>
                  <a:lnTo>
                    <a:pt x="12181" y="103732"/>
                  </a:lnTo>
                  <a:lnTo>
                    <a:pt x="10962" y="117788"/>
                  </a:lnTo>
                  <a:lnTo>
                    <a:pt x="10149" y="131581"/>
                  </a:lnTo>
                  <a:lnTo>
                    <a:pt x="9247" y="158695"/>
                  </a:lnTo>
                  <a:lnTo>
                    <a:pt x="9006" y="172115"/>
                  </a:lnTo>
                  <a:lnTo>
                    <a:pt x="7740" y="185483"/>
                  </a:lnTo>
                  <a:lnTo>
                    <a:pt x="5791" y="198817"/>
                  </a:lnTo>
                  <a:lnTo>
                    <a:pt x="3385" y="212127"/>
                  </a:lnTo>
                  <a:lnTo>
                    <a:pt x="1782" y="229843"/>
                  </a:lnTo>
                  <a:lnTo>
                    <a:pt x="713" y="250496"/>
                  </a:lnTo>
                  <a:lnTo>
                    <a:pt x="0" y="273107"/>
                  </a:lnTo>
                  <a:lnTo>
                    <a:pt x="631" y="292602"/>
                  </a:lnTo>
                  <a:lnTo>
                    <a:pt x="2157" y="310020"/>
                  </a:lnTo>
                  <a:lnTo>
                    <a:pt x="4279" y="326054"/>
                  </a:lnTo>
                  <a:lnTo>
                    <a:pt x="5694" y="341164"/>
                  </a:lnTo>
                  <a:lnTo>
                    <a:pt x="6637" y="355659"/>
                  </a:lnTo>
                  <a:lnTo>
                    <a:pt x="7267" y="369743"/>
                  </a:lnTo>
                  <a:lnTo>
                    <a:pt x="8791" y="385764"/>
                  </a:lnTo>
                  <a:lnTo>
                    <a:pt x="10912" y="403077"/>
                  </a:lnTo>
                  <a:lnTo>
                    <a:pt x="13432" y="421251"/>
                  </a:lnTo>
                  <a:lnTo>
                    <a:pt x="16217" y="437788"/>
                  </a:lnTo>
                  <a:lnTo>
                    <a:pt x="19179" y="453234"/>
                  </a:lnTo>
                  <a:lnTo>
                    <a:pt x="28420" y="4973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783890" y="4018903"/>
              <a:ext cx="258643" cy="29844"/>
            </a:xfrm>
            <a:custGeom>
              <a:avLst/>
              <a:gdLst/>
              <a:ahLst/>
              <a:cxnLst/>
              <a:rect l="0" t="0" r="0" b="0"/>
              <a:pathLst>
                <a:path w="258643" h="29844">
                  <a:moveTo>
                    <a:pt x="0" y="0"/>
                  </a:moveTo>
                  <a:lnTo>
                    <a:pt x="21123" y="5281"/>
                  </a:lnTo>
                  <a:lnTo>
                    <a:pt x="33978" y="7942"/>
                  </a:lnTo>
                  <a:lnTo>
                    <a:pt x="81544" y="16968"/>
                  </a:lnTo>
                  <a:lnTo>
                    <a:pt x="110666" y="23384"/>
                  </a:lnTo>
                  <a:lnTo>
                    <a:pt x="125727" y="25537"/>
                  </a:lnTo>
                  <a:lnTo>
                    <a:pt x="141293" y="26972"/>
                  </a:lnTo>
                  <a:lnTo>
                    <a:pt x="157198" y="27929"/>
                  </a:lnTo>
                  <a:lnTo>
                    <a:pt x="186660" y="28992"/>
                  </a:lnTo>
                  <a:lnTo>
                    <a:pt x="258642" y="298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9148733" y="3899530"/>
              <a:ext cx="192234" cy="196198"/>
            </a:xfrm>
            <a:custGeom>
              <a:avLst/>
              <a:gdLst/>
              <a:ahLst/>
              <a:cxnLst/>
              <a:rect l="0" t="0" r="0" b="0"/>
              <a:pathLst>
                <a:path w="192234" h="196198">
                  <a:moveTo>
                    <a:pt x="62911" y="0"/>
                  </a:moveTo>
                  <a:lnTo>
                    <a:pt x="52350" y="15843"/>
                  </a:lnTo>
                  <a:lnTo>
                    <a:pt x="47028" y="24930"/>
                  </a:lnTo>
                  <a:lnTo>
                    <a:pt x="41270" y="35410"/>
                  </a:lnTo>
                  <a:lnTo>
                    <a:pt x="35220" y="46818"/>
                  </a:lnTo>
                  <a:lnTo>
                    <a:pt x="28976" y="57740"/>
                  </a:lnTo>
                  <a:lnTo>
                    <a:pt x="22604" y="68336"/>
                  </a:lnTo>
                  <a:lnTo>
                    <a:pt x="16144" y="78717"/>
                  </a:lnTo>
                  <a:lnTo>
                    <a:pt x="10732" y="90058"/>
                  </a:lnTo>
                  <a:lnTo>
                    <a:pt x="6019" y="102040"/>
                  </a:lnTo>
                  <a:lnTo>
                    <a:pt x="1772" y="114450"/>
                  </a:lnTo>
                  <a:lnTo>
                    <a:pt x="46" y="126039"/>
                  </a:lnTo>
                  <a:lnTo>
                    <a:pt x="0" y="137080"/>
                  </a:lnTo>
                  <a:lnTo>
                    <a:pt x="1075" y="147757"/>
                  </a:lnTo>
                  <a:lnTo>
                    <a:pt x="4002" y="157086"/>
                  </a:lnTo>
                  <a:lnTo>
                    <a:pt x="8164" y="165516"/>
                  </a:lnTo>
                  <a:lnTo>
                    <a:pt x="13150" y="173346"/>
                  </a:lnTo>
                  <a:lnTo>
                    <a:pt x="20894" y="179672"/>
                  </a:lnTo>
                  <a:lnTo>
                    <a:pt x="30479" y="184995"/>
                  </a:lnTo>
                  <a:lnTo>
                    <a:pt x="41289" y="189648"/>
                  </a:lnTo>
                  <a:lnTo>
                    <a:pt x="52918" y="192751"/>
                  </a:lnTo>
                  <a:lnTo>
                    <a:pt x="65092" y="194819"/>
                  </a:lnTo>
                  <a:lnTo>
                    <a:pt x="77629" y="196197"/>
                  </a:lnTo>
                  <a:lnTo>
                    <a:pt x="90408" y="196011"/>
                  </a:lnTo>
                  <a:lnTo>
                    <a:pt x="103349" y="194782"/>
                  </a:lnTo>
                  <a:lnTo>
                    <a:pt x="116397" y="192857"/>
                  </a:lnTo>
                  <a:lnTo>
                    <a:pt x="128412" y="190469"/>
                  </a:lnTo>
                  <a:lnTo>
                    <a:pt x="139738" y="187771"/>
                  </a:lnTo>
                  <a:lnTo>
                    <a:pt x="192233" y="169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9390705" y="3989060"/>
              <a:ext cx="49739" cy="477494"/>
            </a:xfrm>
            <a:custGeom>
              <a:avLst/>
              <a:gdLst/>
              <a:ahLst/>
              <a:cxnLst/>
              <a:rect l="0" t="0" r="0" b="0"/>
              <a:pathLst>
                <a:path w="49739" h="477494">
                  <a:moveTo>
                    <a:pt x="0" y="0"/>
                  </a:moveTo>
                  <a:lnTo>
                    <a:pt x="0" y="26404"/>
                  </a:lnTo>
                  <a:lnTo>
                    <a:pt x="1105" y="39709"/>
                  </a:lnTo>
                  <a:lnTo>
                    <a:pt x="2947" y="54105"/>
                  </a:lnTo>
                  <a:lnTo>
                    <a:pt x="5281" y="69229"/>
                  </a:lnTo>
                  <a:lnTo>
                    <a:pt x="6836" y="85944"/>
                  </a:lnTo>
                  <a:lnTo>
                    <a:pt x="7874" y="103719"/>
                  </a:lnTo>
                  <a:lnTo>
                    <a:pt x="8565" y="122201"/>
                  </a:lnTo>
                  <a:lnTo>
                    <a:pt x="10131" y="137838"/>
                  </a:lnTo>
                  <a:lnTo>
                    <a:pt x="12280" y="151578"/>
                  </a:lnTo>
                  <a:lnTo>
                    <a:pt x="14819" y="164055"/>
                  </a:lnTo>
                  <a:lnTo>
                    <a:pt x="16511" y="176793"/>
                  </a:lnTo>
                  <a:lnTo>
                    <a:pt x="17639" y="189707"/>
                  </a:lnTo>
                  <a:lnTo>
                    <a:pt x="18391" y="202738"/>
                  </a:lnTo>
                  <a:lnTo>
                    <a:pt x="19227" y="229006"/>
                  </a:lnTo>
                  <a:lnTo>
                    <a:pt x="19764" y="281894"/>
                  </a:lnTo>
                  <a:lnTo>
                    <a:pt x="20912" y="295144"/>
                  </a:lnTo>
                  <a:lnTo>
                    <a:pt x="22784" y="308399"/>
                  </a:lnTo>
                  <a:lnTo>
                    <a:pt x="25137" y="321657"/>
                  </a:lnTo>
                  <a:lnTo>
                    <a:pt x="26706" y="334916"/>
                  </a:lnTo>
                  <a:lnTo>
                    <a:pt x="27751" y="348177"/>
                  </a:lnTo>
                  <a:lnTo>
                    <a:pt x="28448" y="361439"/>
                  </a:lnTo>
                  <a:lnTo>
                    <a:pt x="30019" y="374702"/>
                  </a:lnTo>
                  <a:lnTo>
                    <a:pt x="32171" y="387965"/>
                  </a:lnTo>
                  <a:lnTo>
                    <a:pt x="49738" y="4774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634673" y="1850287"/>
              <a:ext cx="308382" cy="2486946"/>
            </a:xfrm>
            <a:custGeom>
              <a:avLst/>
              <a:gdLst/>
              <a:ahLst/>
              <a:cxnLst/>
              <a:rect l="0" t="0" r="0" b="0"/>
              <a:pathLst>
                <a:path w="308382" h="2486946">
                  <a:moveTo>
                    <a:pt x="308381" y="0"/>
                  </a:moveTo>
                  <a:lnTo>
                    <a:pt x="300440" y="24931"/>
                  </a:lnTo>
                  <a:lnTo>
                    <a:pt x="292519" y="59950"/>
                  </a:lnTo>
                  <a:lnTo>
                    <a:pt x="287735" y="144091"/>
                  </a:lnTo>
                  <a:lnTo>
                    <a:pt x="280649" y="178646"/>
                  </a:lnTo>
                  <a:lnTo>
                    <a:pt x="271299" y="232319"/>
                  </a:lnTo>
                  <a:lnTo>
                    <a:pt x="263845" y="295813"/>
                  </a:lnTo>
                  <a:lnTo>
                    <a:pt x="256380" y="370233"/>
                  </a:lnTo>
                  <a:lnTo>
                    <a:pt x="250214" y="434814"/>
                  </a:lnTo>
                  <a:lnTo>
                    <a:pt x="242158" y="507626"/>
                  </a:lnTo>
                  <a:lnTo>
                    <a:pt x="236473" y="579321"/>
                  </a:lnTo>
                  <a:lnTo>
                    <a:pt x="228125" y="634407"/>
                  </a:lnTo>
                  <a:lnTo>
                    <a:pt x="220683" y="707812"/>
                  </a:lnTo>
                  <a:lnTo>
                    <a:pt x="213770" y="743812"/>
                  </a:lnTo>
                  <a:lnTo>
                    <a:pt x="205540" y="779338"/>
                  </a:lnTo>
                  <a:lnTo>
                    <a:pt x="197309" y="856183"/>
                  </a:lnTo>
                  <a:lnTo>
                    <a:pt x="188521" y="915395"/>
                  </a:lnTo>
                  <a:lnTo>
                    <a:pt x="178916" y="971994"/>
                  </a:lnTo>
                  <a:lnTo>
                    <a:pt x="155840" y="1099336"/>
                  </a:lnTo>
                  <a:lnTo>
                    <a:pt x="147142" y="1191455"/>
                  </a:lnTo>
                  <a:lnTo>
                    <a:pt x="138655" y="1242797"/>
                  </a:lnTo>
                  <a:lnTo>
                    <a:pt x="129139" y="1290064"/>
                  </a:lnTo>
                  <a:lnTo>
                    <a:pt x="119319" y="1332070"/>
                  </a:lnTo>
                  <a:lnTo>
                    <a:pt x="112718" y="1360221"/>
                  </a:lnTo>
                  <a:lnTo>
                    <a:pt x="99473" y="1420376"/>
                  </a:lnTo>
                  <a:lnTo>
                    <a:pt x="92844" y="1446996"/>
                  </a:lnTo>
                  <a:lnTo>
                    <a:pt x="84004" y="1481730"/>
                  </a:lnTo>
                  <a:lnTo>
                    <a:pt x="74883" y="1545594"/>
                  </a:lnTo>
                  <a:lnTo>
                    <a:pt x="65909" y="1579842"/>
                  </a:lnTo>
                  <a:lnTo>
                    <a:pt x="57559" y="1647908"/>
                  </a:lnTo>
                  <a:lnTo>
                    <a:pt x="51284" y="1711693"/>
                  </a:lnTo>
                  <a:lnTo>
                    <a:pt x="43208" y="1783856"/>
                  </a:lnTo>
                  <a:lnTo>
                    <a:pt x="37519" y="1859680"/>
                  </a:lnTo>
                  <a:lnTo>
                    <a:pt x="31360" y="1923742"/>
                  </a:lnTo>
                  <a:lnTo>
                    <a:pt x="34969" y="1987439"/>
                  </a:lnTo>
                  <a:lnTo>
                    <a:pt x="27346" y="2056930"/>
                  </a:lnTo>
                  <a:lnTo>
                    <a:pt x="19156" y="2097206"/>
                  </a:lnTo>
                  <a:lnTo>
                    <a:pt x="11767" y="2164949"/>
                  </a:lnTo>
                  <a:lnTo>
                    <a:pt x="10307" y="2237280"/>
                  </a:lnTo>
                  <a:lnTo>
                    <a:pt x="9996" y="2315481"/>
                  </a:lnTo>
                  <a:lnTo>
                    <a:pt x="1388" y="2391668"/>
                  </a:lnTo>
                  <a:lnTo>
                    <a:pt x="616" y="2417704"/>
                  </a:lnTo>
                  <a:lnTo>
                    <a:pt x="0" y="24869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353479" y="4297441"/>
              <a:ext cx="2275973" cy="198956"/>
            </a:xfrm>
            <a:custGeom>
              <a:avLst/>
              <a:gdLst/>
              <a:ahLst/>
              <a:cxnLst/>
              <a:rect l="0" t="0" r="0" b="0"/>
              <a:pathLst>
                <a:path w="2275973" h="198956">
                  <a:moveTo>
                    <a:pt x="67565" y="0"/>
                  </a:moveTo>
                  <a:lnTo>
                    <a:pt x="26027" y="13846"/>
                  </a:lnTo>
                  <a:lnTo>
                    <a:pt x="17767" y="18073"/>
                  </a:lnTo>
                  <a:lnTo>
                    <a:pt x="10049" y="23102"/>
                  </a:lnTo>
                  <a:lnTo>
                    <a:pt x="2693" y="28665"/>
                  </a:lnTo>
                  <a:lnTo>
                    <a:pt x="0" y="35689"/>
                  </a:lnTo>
                  <a:lnTo>
                    <a:pt x="416" y="43688"/>
                  </a:lnTo>
                  <a:lnTo>
                    <a:pt x="2903" y="52337"/>
                  </a:lnTo>
                  <a:lnTo>
                    <a:pt x="7877" y="59208"/>
                  </a:lnTo>
                  <a:lnTo>
                    <a:pt x="14510" y="64894"/>
                  </a:lnTo>
                  <a:lnTo>
                    <a:pt x="22247" y="69790"/>
                  </a:lnTo>
                  <a:lnTo>
                    <a:pt x="42634" y="75230"/>
                  </a:lnTo>
                  <a:lnTo>
                    <a:pt x="78968" y="81240"/>
                  </a:lnTo>
                  <a:lnTo>
                    <a:pt x="123630" y="87074"/>
                  </a:lnTo>
                  <a:lnTo>
                    <a:pt x="156590" y="87333"/>
                  </a:lnTo>
                  <a:lnTo>
                    <a:pt x="213611" y="81440"/>
                  </a:lnTo>
                  <a:lnTo>
                    <a:pt x="271476" y="80133"/>
                  </a:lnTo>
                  <a:lnTo>
                    <a:pt x="325833" y="76798"/>
                  </a:lnTo>
                  <a:lnTo>
                    <a:pt x="379188" y="71049"/>
                  </a:lnTo>
                  <a:lnTo>
                    <a:pt x="405757" y="67316"/>
                  </a:lnTo>
                  <a:lnTo>
                    <a:pt x="458838" y="61193"/>
                  </a:lnTo>
                  <a:lnTo>
                    <a:pt x="518735" y="58879"/>
                  </a:lnTo>
                  <a:lnTo>
                    <a:pt x="560716" y="52938"/>
                  </a:lnTo>
                  <a:lnTo>
                    <a:pt x="627836" y="50160"/>
                  </a:lnTo>
                  <a:lnTo>
                    <a:pt x="712809" y="49776"/>
                  </a:lnTo>
                  <a:lnTo>
                    <a:pt x="755891" y="44469"/>
                  </a:lnTo>
                  <a:lnTo>
                    <a:pt x="816895" y="40715"/>
                  </a:lnTo>
                  <a:lnTo>
                    <a:pt x="875614" y="39974"/>
                  </a:lnTo>
                  <a:lnTo>
                    <a:pt x="940104" y="34546"/>
                  </a:lnTo>
                  <a:lnTo>
                    <a:pt x="999225" y="30772"/>
                  </a:lnTo>
                  <a:lnTo>
                    <a:pt x="1060028" y="30027"/>
                  </a:lnTo>
                  <a:lnTo>
                    <a:pt x="1120222" y="29879"/>
                  </a:lnTo>
                  <a:lnTo>
                    <a:pt x="1168900" y="35135"/>
                  </a:lnTo>
                  <a:lnTo>
                    <a:pt x="1228023" y="38871"/>
                  </a:lnTo>
                  <a:lnTo>
                    <a:pt x="1288826" y="42557"/>
                  </a:lnTo>
                  <a:lnTo>
                    <a:pt x="1349020" y="48320"/>
                  </a:lnTo>
                  <a:lnTo>
                    <a:pt x="1407293" y="50564"/>
                  </a:lnTo>
                  <a:lnTo>
                    <a:pt x="1453527" y="56492"/>
                  </a:lnTo>
                  <a:lnTo>
                    <a:pt x="1537327" y="60511"/>
                  </a:lnTo>
                  <a:lnTo>
                    <a:pt x="1583060" y="66440"/>
                  </a:lnTo>
                  <a:lnTo>
                    <a:pt x="1638682" y="71951"/>
                  </a:lnTo>
                  <a:lnTo>
                    <a:pt x="1692244" y="78075"/>
                  </a:lnTo>
                  <a:lnTo>
                    <a:pt x="1752236" y="80389"/>
                  </a:lnTo>
                  <a:lnTo>
                    <a:pt x="1794234" y="86330"/>
                  </a:lnTo>
                  <a:lnTo>
                    <a:pt x="1861360" y="89109"/>
                  </a:lnTo>
                  <a:lnTo>
                    <a:pt x="1901236" y="94686"/>
                  </a:lnTo>
                  <a:lnTo>
                    <a:pt x="1924836" y="100295"/>
                  </a:lnTo>
                  <a:lnTo>
                    <a:pt x="1947484" y="106473"/>
                  </a:lnTo>
                  <a:lnTo>
                    <a:pt x="1972286" y="112903"/>
                  </a:lnTo>
                  <a:lnTo>
                    <a:pt x="1983985" y="116165"/>
                  </a:lnTo>
                  <a:lnTo>
                    <a:pt x="2005826" y="122737"/>
                  </a:lnTo>
                  <a:lnTo>
                    <a:pt x="2066932" y="142589"/>
                  </a:lnTo>
                  <a:lnTo>
                    <a:pt x="2126743" y="162481"/>
                  </a:lnTo>
                  <a:lnTo>
                    <a:pt x="2138906" y="165797"/>
                  </a:lnTo>
                  <a:lnTo>
                    <a:pt x="2152541" y="169112"/>
                  </a:lnTo>
                  <a:lnTo>
                    <a:pt x="2195187" y="179060"/>
                  </a:lnTo>
                  <a:lnTo>
                    <a:pt x="2208852" y="182376"/>
                  </a:lnTo>
                  <a:lnTo>
                    <a:pt x="2221278" y="185692"/>
                  </a:lnTo>
                  <a:lnTo>
                    <a:pt x="2232878" y="189008"/>
                  </a:lnTo>
                  <a:lnTo>
                    <a:pt x="2275972" y="1989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031932" y="4732848"/>
              <a:ext cx="162290" cy="202030"/>
            </a:xfrm>
            <a:custGeom>
              <a:avLst/>
              <a:gdLst/>
              <a:ahLst/>
              <a:cxnLst/>
              <a:rect l="0" t="0" r="0" b="0"/>
              <a:pathLst>
                <a:path w="162290" h="202030">
                  <a:moveTo>
                    <a:pt x="115300" y="121669"/>
                  </a:moveTo>
                  <a:lnTo>
                    <a:pt x="87608" y="149360"/>
                  </a:lnTo>
                  <a:lnTo>
                    <a:pt x="80259" y="154499"/>
                  </a:lnTo>
                  <a:lnTo>
                    <a:pt x="72044" y="159030"/>
                  </a:lnTo>
                  <a:lnTo>
                    <a:pt x="63252" y="163156"/>
                  </a:lnTo>
                  <a:lnTo>
                    <a:pt x="54073" y="164801"/>
                  </a:lnTo>
                  <a:lnTo>
                    <a:pt x="44639" y="164792"/>
                  </a:lnTo>
                  <a:lnTo>
                    <a:pt x="35033" y="163682"/>
                  </a:lnTo>
                  <a:lnTo>
                    <a:pt x="26419" y="159625"/>
                  </a:lnTo>
                  <a:lnTo>
                    <a:pt x="18465" y="153605"/>
                  </a:lnTo>
                  <a:lnTo>
                    <a:pt x="10953" y="146275"/>
                  </a:lnTo>
                  <a:lnTo>
                    <a:pt x="5944" y="136968"/>
                  </a:lnTo>
                  <a:lnTo>
                    <a:pt x="2604" y="126342"/>
                  </a:lnTo>
                  <a:lnTo>
                    <a:pt x="378" y="114836"/>
                  </a:lnTo>
                  <a:lnTo>
                    <a:pt x="0" y="103850"/>
                  </a:lnTo>
                  <a:lnTo>
                    <a:pt x="852" y="93210"/>
                  </a:lnTo>
                  <a:lnTo>
                    <a:pt x="2527" y="82800"/>
                  </a:lnTo>
                  <a:lnTo>
                    <a:pt x="4748" y="72545"/>
                  </a:lnTo>
                  <a:lnTo>
                    <a:pt x="7334" y="62392"/>
                  </a:lnTo>
                  <a:lnTo>
                    <a:pt x="10163" y="52307"/>
                  </a:lnTo>
                  <a:lnTo>
                    <a:pt x="14260" y="42269"/>
                  </a:lnTo>
                  <a:lnTo>
                    <a:pt x="19202" y="32260"/>
                  </a:lnTo>
                  <a:lnTo>
                    <a:pt x="24708" y="22272"/>
                  </a:lnTo>
                  <a:lnTo>
                    <a:pt x="31693" y="14507"/>
                  </a:lnTo>
                  <a:lnTo>
                    <a:pt x="39666" y="8226"/>
                  </a:lnTo>
                  <a:lnTo>
                    <a:pt x="48298" y="2933"/>
                  </a:lnTo>
                  <a:lnTo>
                    <a:pt x="58474" y="510"/>
                  </a:lnTo>
                  <a:lnTo>
                    <a:pt x="69678" y="0"/>
                  </a:lnTo>
                  <a:lnTo>
                    <a:pt x="81569" y="765"/>
                  </a:lnTo>
                  <a:lnTo>
                    <a:pt x="92813" y="4591"/>
                  </a:lnTo>
                  <a:lnTo>
                    <a:pt x="103624" y="10457"/>
                  </a:lnTo>
                  <a:lnTo>
                    <a:pt x="114149" y="17684"/>
                  </a:lnTo>
                  <a:lnTo>
                    <a:pt x="123374" y="25818"/>
                  </a:lnTo>
                  <a:lnTo>
                    <a:pt x="131736" y="34557"/>
                  </a:lnTo>
                  <a:lnTo>
                    <a:pt x="139521" y="43699"/>
                  </a:lnTo>
                  <a:lnTo>
                    <a:pt x="145816" y="54214"/>
                  </a:lnTo>
                  <a:lnTo>
                    <a:pt x="151118" y="65646"/>
                  </a:lnTo>
                  <a:lnTo>
                    <a:pt x="155759" y="77688"/>
                  </a:lnTo>
                  <a:lnTo>
                    <a:pt x="158852" y="90138"/>
                  </a:lnTo>
                  <a:lnTo>
                    <a:pt x="160915" y="102859"/>
                  </a:lnTo>
                  <a:lnTo>
                    <a:pt x="162289" y="115761"/>
                  </a:lnTo>
                  <a:lnTo>
                    <a:pt x="162101" y="127678"/>
                  </a:lnTo>
                  <a:lnTo>
                    <a:pt x="160869" y="138938"/>
                  </a:lnTo>
                  <a:lnTo>
                    <a:pt x="158943" y="149761"/>
                  </a:lnTo>
                  <a:lnTo>
                    <a:pt x="154343" y="159187"/>
                  </a:lnTo>
                  <a:lnTo>
                    <a:pt x="147961" y="167682"/>
                  </a:lnTo>
                  <a:lnTo>
                    <a:pt x="140390" y="175556"/>
                  </a:lnTo>
                  <a:lnTo>
                    <a:pt x="132027" y="183015"/>
                  </a:lnTo>
                  <a:lnTo>
                    <a:pt x="123136" y="190199"/>
                  </a:lnTo>
                  <a:lnTo>
                    <a:pt x="113892" y="197199"/>
                  </a:lnTo>
                  <a:lnTo>
                    <a:pt x="102203" y="200760"/>
                  </a:lnTo>
                  <a:lnTo>
                    <a:pt x="88883" y="202029"/>
                  </a:lnTo>
                  <a:lnTo>
                    <a:pt x="74478" y="201770"/>
                  </a:lnTo>
                  <a:lnTo>
                    <a:pt x="61558" y="199386"/>
                  </a:lnTo>
                  <a:lnTo>
                    <a:pt x="5875" y="1813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037807" y="4516292"/>
              <a:ext cx="29844" cy="378017"/>
            </a:xfrm>
            <a:custGeom>
              <a:avLst/>
              <a:gdLst/>
              <a:ahLst/>
              <a:cxnLst/>
              <a:rect l="0" t="0" r="0" b="0"/>
              <a:pathLst>
                <a:path w="29844" h="378017">
                  <a:moveTo>
                    <a:pt x="29843" y="378016"/>
                  </a:moveTo>
                  <a:lnTo>
                    <a:pt x="15997" y="336478"/>
                  </a:lnTo>
                  <a:lnTo>
                    <a:pt x="12875" y="324902"/>
                  </a:lnTo>
                  <a:lnTo>
                    <a:pt x="9689" y="311658"/>
                  </a:lnTo>
                  <a:lnTo>
                    <a:pt x="6459" y="297302"/>
                  </a:lnTo>
                  <a:lnTo>
                    <a:pt x="4306" y="279994"/>
                  </a:lnTo>
                  <a:lnTo>
                    <a:pt x="2871" y="260719"/>
                  </a:lnTo>
                  <a:lnTo>
                    <a:pt x="1914" y="240131"/>
                  </a:lnTo>
                  <a:lnTo>
                    <a:pt x="851" y="196623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167127" y="4347180"/>
              <a:ext cx="149219" cy="370183"/>
            </a:xfrm>
            <a:custGeom>
              <a:avLst/>
              <a:gdLst/>
              <a:ahLst/>
              <a:cxnLst/>
              <a:rect l="0" t="0" r="0" b="0"/>
              <a:pathLst>
                <a:path w="149219" h="370183">
                  <a:moveTo>
                    <a:pt x="0" y="0"/>
                  </a:moveTo>
                  <a:lnTo>
                    <a:pt x="10562" y="10562"/>
                  </a:lnTo>
                  <a:lnTo>
                    <a:pt x="16989" y="14778"/>
                  </a:lnTo>
                  <a:lnTo>
                    <a:pt x="24590" y="18694"/>
                  </a:lnTo>
                  <a:lnTo>
                    <a:pt x="32974" y="22411"/>
                  </a:lnTo>
                  <a:lnTo>
                    <a:pt x="40772" y="27099"/>
                  </a:lnTo>
                  <a:lnTo>
                    <a:pt x="48183" y="32435"/>
                  </a:lnTo>
                  <a:lnTo>
                    <a:pt x="55333" y="38203"/>
                  </a:lnTo>
                  <a:lnTo>
                    <a:pt x="62311" y="44259"/>
                  </a:lnTo>
                  <a:lnTo>
                    <a:pt x="69174" y="50506"/>
                  </a:lnTo>
                  <a:lnTo>
                    <a:pt x="75959" y="56882"/>
                  </a:lnTo>
                  <a:lnTo>
                    <a:pt x="80483" y="66660"/>
                  </a:lnTo>
                  <a:lnTo>
                    <a:pt x="83498" y="78704"/>
                  </a:lnTo>
                  <a:lnTo>
                    <a:pt x="85509" y="92261"/>
                  </a:lnTo>
                  <a:lnTo>
                    <a:pt x="86849" y="105719"/>
                  </a:lnTo>
                  <a:lnTo>
                    <a:pt x="87743" y="119113"/>
                  </a:lnTo>
                  <a:lnTo>
                    <a:pt x="88338" y="132464"/>
                  </a:lnTo>
                  <a:lnTo>
                    <a:pt x="87631" y="144680"/>
                  </a:lnTo>
                  <a:lnTo>
                    <a:pt x="86053" y="156140"/>
                  </a:lnTo>
                  <a:lnTo>
                    <a:pt x="83897" y="167096"/>
                  </a:lnTo>
                  <a:lnTo>
                    <a:pt x="80248" y="179926"/>
                  </a:lnTo>
                  <a:lnTo>
                    <a:pt x="75605" y="194007"/>
                  </a:lnTo>
                  <a:lnTo>
                    <a:pt x="57550" y="245752"/>
                  </a:lnTo>
                  <a:lnTo>
                    <a:pt x="46773" y="277666"/>
                  </a:lnTo>
                  <a:lnTo>
                    <a:pt x="42235" y="289009"/>
                  </a:lnTo>
                  <a:lnTo>
                    <a:pt x="37000" y="300993"/>
                  </a:lnTo>
                  <a:lnTo>
                    <a:pt x="31298" y="313404"/>
                  </a:lnTo>
                  <a:lnTo>
                    <a:pt x="26393" y="324993"/>
                  </a:lnTo>
                  <a:lnTo>
                    <a:pt x="22016" y="336036"/>
                  </a:lnTo>
                  <a:lnTo>
                    <a:pt x="17994" y="346713"/>
                  </a:lnTo>
                  <a:lnTo>
                    <a:pt x="19733" y="354936"/>
                  </a:lnTo>
                  <a:lnTo>
                    <a:pt x="25314" y="361524"/>
                  </a:lnTo>
                  <a:lnTo>
                    <a:pt x="33456" y="367021"/>
                  </a:lnTo>
                  <a:lnTo>
                    <a:pt x="42199" y="369581"/>
                  </a:lnTo>
                  <a:lnTo>
                    <a:pt x="51344" y="370182"/>
                  </a:lnTo>
                  <a:lnTo>
                    <a:pt x="60758" y="369477"/>
                  </a:lnTo>
                  <a:lnTo>
                    <a:pt x="70349" y="367902"/>
                  </a:lnTo>
                  <a:lnTo>
                    <a:pt x="80058" y="365747"/>
                  </a:lnTo>
                  <a:lnTo>
                    <a:pt x="89848" y="363204"/>
                  </a:lnTo>
                  <a:lnTo>
                    <a:pt x="100795" y="361510"/>
                  </a:lnTo>
                  <a:lnTo>
                    <a:pt x="112514" y="360379"/>
                  </a:lnTo>
                  <a:lnTo>
                    <a:pt x="149218" y="3581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425770" y="4705300"/>
              <a:ext cx="129322" cy="39792"/>
            </a:xfrm>
            <a:custGeom>
              <a:avLst/>
              <a:gdLst/>
              <a:ahLst/>
              <a:cxnLst/>
              <a:rect l="0" t="0" r="0" b="0"/>
              <a:pathLst>
                <a:path w="129322" h="39792">
                  <a:moveTo>
                    <a:pt x="0" y="0"/>
                  </a:moveTo>
                  <a:lnTo>
                    <a:pt x="15843" y="10562"/>
                  </a:lnTo>
                  <a:lnTo>
                    <a:pt x="24931" y="14778"/>
                  </a:lnTo>
                  <a:lnTo>
                    <a:pt x="35411" y="18695"/>
                  </a:lnTo>
                  <a:lnTo>
                    <a:pt x="46819" y="22411"/>
                  </a:lnTo>
                  <a:lnTo>
                    <a:pt x="59950" y="25994"/>
                  </a:lnTo>
                  <a:lnTo>
                    <a:pt x="74232" y="29487"/>
                  </a:lnTo>
                  <a:lnTo>
                    <a:pt x="129321" y="397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455614" y="4784882"/>
              <a:ext cx="99478" cy="39792"/>
            </a:xfrm>
            <a:custGeom>
              <a:avLst/>
              <a:gdLst/>
              <a:ahLst/>
              <a:cxnLst/>
              <a:rect l="0" t="0" r="0" b="0"/>
              <a:pathLst>
                <a:path w="99478" h="39792">
                  <a:moveTo>
                    <a:pt x="0" y="39791"/>
                  </a:moveTo>
                  <a:lnTo>
                    <a:pt x="15842" y="29229"/>
                  </a:lnTo>
                  <a:lnTo>
                    <a:pt x="23825" y="25013"/>
                  </a:lnTo>
                  <a:lnTo>
                    <a:pt x="32463" y="21096"/>
                  </a:lnTo>
                  <a:lnTo>
                    <a:pt x="41537" y="17380"/>
                  </a:lnTo>
                  <a:lnTo>
                    <a:pt x="50903" y="13797"/>
                  </a:lnTo>
                  <a:lnTo>
                    <a:pt x="60463" y="10303"/>
                  </a:lnTo>
                  <a:lnTo>
                    <a:pt x="9947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704308" y="4459217"/>
            <a:ext cx="606816" cy="415196"/>
            <a:chOff x="8704308" y="4459217"/>
            <a:chExt cx="606816" cy="415196"/>
          </a:xfrm>
        </p:grpSpPr>
        <p:sp>
          <p:nvSpPr>
            <p:cNvPr id="54" name="Freeform 53"/>
            <p:cNvSpPr/>
            <p:nvPr/>
          </p:nvSpPr>
          <p:spPr>
            <a:xfrm>
              <a:off x="8704308" y="4459217"/>
              <a:ext cx="226078" cy="366147"/>
            </a:xfrm>
            <a:custGeom>
              <a:avLst/>
              <a:gdLst/>
              <a:ahLst/>
              <a:cxnLst/>
              <a:rect l="0" t="0" r="0" b="0"/>
              <a:pathLst>
                <a:path w="226078" h="366147">
                  <a:moveTo>
                    <a:pt x="0" y="37179"/>
                  </a:moveTo>
                  <a:lnTo>
                    <a:pt x="10562" y="21337"/>
                  </a:lnTo>
                  <a:lnTo>
                    <a:pt x="16989" y="15565"/>
                  </a:lnTo>
                  <a:lnTo>
                    <a:pt x="24589" y="10611"/>
                  </a:lnTo>
                  <a:lnTo>
                    <a:pt x="32972" y="6204"/>
                  </a:lnTo>
                  <a:lnTo>
                    <a:pt x="42982" y="3265"/>
                  </a:lnTo>
                  <a:lnTo>
                    <a:pt x="54077" y="1306"/>
                  </a:lnTo>
                  <a:lnTo>
                    <a:pt x="65895" y="0"/>
                  </a:lnTo>
                  <a:lnTo>
                    <a:pt x="78194" y="235"/>
                  </a:lnTo>
                  <a:lnTo>
                    <a:pt x="90816" y="1497"/>
                  </a:lnTo>
                  <a:lnTo>
                    <a:pt x="103651" y="3443"/>
                  </a:lnTo>
                  <a:lnTo>
                    <a:pt x="116629" y="6951"/>
                  </a:lnTo>
                  <a:lnTo>
                    <a:pt x="129702" y="11501"/>
                  </a:lnTo>
                  <a:lnTo>
                    <a:pt x="142838" y="16745"/>
                  </a:lnTo>
                  <a:lnTo>
                    <a:pt x="153807" y="22451"/>
                  </a:lnTo>
                  <a:lnTo>
                    <a:pt x="163330" y="28466"/>
                  </a:lnTo>
                  <a:lnTo>
                    <a:pt x="171889" y="34686"/>
                  </a:lnTo>
                  <a:lnTo>
                    <a:pt x="179806" y="42149"/>
                  </a:lnTo>
                  <a:lnTo>
                    <a:pt x="187295" y="50441"/>
                  </a:lnTo>
                  <a:lnTo>
                    <a:pt x="194497" y="59284"/>
                  </a:lnTo>
                  <a:lnTo>
                    <a:pt x="199299" y="70706"/>
                  </a:lnTo>
                  <a:lnTo>
                    <a:pt x="202501" y="83847"/>
                  </a:lnTo>
                  <a:lnTo>
                    <a:pt x="204635" y="98135"/>
                  </a:lnTo>
                  <a:lnTo>
                    <a:pt x="203847" y="110976"/>
                  </a:lnTo>
                  <a:lnTo>
                    <a:pt x="201111" y="122852"/>
                  </a:lnTo>
                  <a:lnTo>
                    <a:pt x="197077" y="134086"/>
                  </a:lnTo>
                  <a:lnTo>
                    <a:pt x="191071" y="144891"/>
                  </a:lnTo>
                  <a:lnTo>
                    <a:pt x="183751" y="155410"/>
                  </a:lnTo>
                  <a:lnTo>
                    <a:pt x="175556" y="165739"/>
                  </a:lnTo>
                  <a:lnTo>
                    <a:pt x="167881" y="174835"/>
                  </a:lnTo>
                  <a:lnTo>
                    <a:pt x="160554" y="183110"/>
                  </a:lnTo>
                  <a:lnTo>
                    <a:pt x="153459" y="190837"/>
                  </a:lnTo>
                  <a:lnTo>
                    <a:pt x="145413" y="197094"/>
                  </a:lnTo>
                  <a:lnTo>
                    <a:pt x="136733" y="202371"/>
                  </a:lnTo>
                  <a:lnTo>
                    <a:pt x="127631" y="206994"/>
                  </a:lnTo>
                  <a:lnTo>
                    <a:pt x="117141" y="210076"/>
                  </a:lnTo>
                  <a:lnTo>
                    <a:pt x="105727" y="212130"/>
                  </a:lnTo>
                  <a:lnTo>
                    <a:pt x="93696" y="213500"/>
                  </a:lnTo>
                  <a:lnTo>
                    <a:pt x="88991" y="213308"/>
                  </a:lnTo>
                  <a:lnTo>
                    <a:pt x="89171" y="212075"/>
                  </a:lnTo>
                  <a:lnTo>
                    <a:pt x="92606" y="210147"/>
                  </a:lnTo>
                  <a:lnTo>
                    <a:pt x="99318" y="209967"/>
                  </a:lnTo>
                  <a:lnTo>
                    <a:pt x="108213" y="210953"/>
                  </a:lnTo>
                  <a:lnTo>
                    <a:pt x="118565" y="212715"/>
                  </a:lnTo>
                  <a:lnTo>
                    <a:pt x="128783" y="214995"/>
                  </a:lnTo>
                  <a:lnTo>
                    <a:pt x="138910" y="217621"/>
                  </a:lnTo>
                  <a:lnTo>
                    <a:pt x="148977" y="220476"/>
                  </a:lnTo>
                  <a:lnTo>
                    <a:pt x="159005" y="224590"/>
                  </a:lnTo>
                  <a:lnTo>
                    <a:pt x="169006" y="229544"/>
                  </a:lnTo>
                  <a:lnTo>
                    <a:pt x="178989" y="235057"/>
                  </a:lnTo>
                  <a:lnTo>
                    <a:pt x="187855" y="240943"/>
                  </a:lnTo>
                  <a:lnTo>
                    <a:pt x="195976" y="247077"/>
                  </a:lnTo>
                  <a:lnTo>
                    <a:pt x="203600" y="253378"/>
                  </a:lnTo>
                  <a:lnTo>
                    <a:pt x="209789" y="260894"/>
                  </a:lnTo>
                  <a:lnTo>
                    <a:pt x="215020" y="269221"/>
                  </a:lnTo>
                  <a:lnTo>
                    <a:pt x="219613" y="278088"/>
                  </a:lnTo>
                  <a:lnTo>
                    <a:pt x="222675" y="288420"/>
                  </a:lnTo>
                  <a:lnTo>
                    <a:pt x="224717" y="299730"/>
                  </a:lnTo>
                  <a:lnTo>
                    <a:pt x="226077" y="311691"/>
                  </a:lnTo>
                  <a:lnTo>
                    <a:pt x="224774" y="321876"/>
                  </a:lnTo>
                  <a:lnTo>
                    <a:pt x="221695" y="330876"/>
                  </a:lnTo>
                  <a:lnTo>
                    <a:pt x="217431" y="339087"/>
                  </a:lnTo>
                  <a:lnTo>
                    <a:pt x="210167" y="346771"/>
                  </a:lnTo>
                  <a:lnTo>
                    <a:pt x="200903" y="354105"/>
                  </a:lnTo>
                  <a:lnTo>
                    <a:pt x="190306" y="361205"/>
                  </a:lnTo>
                  <a:lnTo>
                    <a:pt x="177714" y="364833"/>
                  </a:lnTo>
                  <a:lnTo>
                    <a:pt x="163794" y="366146"/>
                  </a:lnTo>
                  <a:lnTo>
                    <a:pt x="148987" y="365916"/>
                  </a:lnTo>
                  <a:lnTo>
                    <a:pt x="136905" y="363552"/>
                  </a:lnTo>
                  <a:lnTo>
                    <a:pt x="126640" y="359765"/>
                  </a:lnTo>
                  <a:lnTo>
                    <a:pt x="99477" y="3455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9032585" y="4476501"/>
              <a:ext cx="278539" cy="397912"/>
            </a:xfrm>
            <a:custGeom>
              <a:avLst/>
              <a:gdLst/>
              <a:ahLst/>
              <a:cxnLst/>
              <a:rect l="0" t="0" r="0" b="0"/>
              <a:pathLst>
                <a:path w="278539" h="397912">
                  <a:moveTo>
                    <a:pt x="0" y="0"/>
                  </a:moveTo>
                  <a:lnTo>
                    <a:pt x="10562" y="10562"/>
                  </a:lnTo>
                  <a:lnTo>
                    <a:pt x="16988" y="14778"/>
                  </a:lnTo>
                  <a:lnTo>
                    <a:pt x="24589" y="18695"/>
                  </a:lnTo>
                  <a:lnTo>
                    <a:pt x="32972" y="22411"/>
                  </a:lnTo>
                  <a:lnTo>
                    <a:pt x="41877" y="25993"/>
                  </a:lnTo>
                  <a:lnTo>
                    <a:pt x="60614" y="32922"/>
                  </a:lnTo>
                  <a:lnTo>
                    <a:pt x="70252" y="38528"/>
                  </a:lnTo>
                  <a:lnTo>
                    <a:pt x="79994" y="45581"/>
                  </a:lnTo>
                  <a:lnTo>
                    <a:pt x="89804" y="53598"/>
                  </a:lnTo>
                  <a:lnTo>
                    <a:pt x="112495" y="71350"/>
                  </a:lnTo>
                  <a:lnTo>
                    <a:pt x="124735" y="80726"/>
                  </a:lnTo>
                  <a:lnTo>
                    <a:pt x="135106" y="90292"/>
                  </a:lnTo>
                  <a:lnTo>
                    <a:pt x="144230" y="99986"/>
                  </a:lnTo>
                  <a:lnTo>
                    <a:pt x="152524" y="109764"/>
                  </a:lnTo>
                  <a:lnTo>
                    <a:pt x="159159" y="119599"/>
                  </a:lnTo>
                  <a:lnTo>
                    <a:pt x="164686" y="129472"/>
                  </a:lnTo>
                  <a:lnTo>
                    <a:pt x="169478" y="139369"/>
                  </a:lnTo>
                  <a:lnTo>
                    <a:pt x="172671" y="151494"/>
                  </a:lnTo>
                  <a:lnTo>
                    <a:pt x="174801" y="165104"/>
                  </a:lnTo>
                  <a:lnTo>
                    <a:pt x="176220" y="179704"/>
                  </a:lnTo>
                  <a:lnTo>
                    <a:pt x="174956" y="192753"/>
                  </a:lnTo>
                  <a:lnTo>
                    <a:pt x="171903" y="204768"/>
                  </a:lnTo>
                  <a:lnTo>
                    <a:pt x="167657" y="216094"/>
                  </a:lnTo>
                  <a:lnTo>
                    <a:pt x="162615" y="225856"/>
                  </a:lnTo>
                  <a:lnTo>
                    <a:pt x="157043" y="234574"/>
                  </a:lnTo>
                  <a:lnTo>
                    <a:pt x="151118" y="242596"/>
                  </a:lnTo>
                  <a:lnTo>
                    <a:pt x="143853" y="251261"/>
                  </a:lnTo>
                  <a:lnTo>
                    <a:pt x="135693" y="260353"/>
                  </a:lnTo>
                  <a:lnTo>
                    <a:pt x="118889" y="278193"/>
                  </a:lnTo>
                  <a:lnTo>
                    <a:pt x="83270" y="314531"/>
                  </a:lnTo>
                  <a:lnTo>
                    <a:pt x="80936" y="321323"/>
                  </a:lnTo>
                  <a:lnTo>
                    <a:pt x="81590" y="328063"/>
                  </a:lnTo>
                  <a:lnTo>
                    <a:pt x="84236" y="334766"/>
                  </a:lnTo>
                  <a:lnTo>
                    <a:pt x="90422" y="339234"/>
                  </a:lnTo>
                  <a:lnTo>
                    <a:pt x="98967" y="342214"/>
                  </a:lnTo>
                  <a:lnTo>
                    <a:pt x="149729" y="352276"/>
                  </a:lnTo>
                  <a:lnTo>
                    <a:pt x="177814" y="358470"/>
                  </a:lnTo>
                  <a:lnTo>
                    <a:pt x="191493" y="361669"/>
                  </a:lnTo>
                  <a:lnTo>
                    <a:pt x="203928" y="364908"/>
                  </a:lnTo>
                  <a:lnTo>
                    <a:pt x="215535" y="368172"/>
                  </a:lnTo>
                  <a:lnTo>
                    <a:pt x="226587" y="371453"/>
                  </a:lnTo>
                  <a:lnTo>
                    <a:pt x="237272" y="375851"/>
                  </a:lnTo>
                  <a:lnTo>
                    <a:pt x="247712" y="380994"/>
                  </a:lnTo>
                  <a:lnTo>
                    <a:pt x="278538" y="3979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727565" y="4994028"/>
            <a:ext cx="1444290" cy="399534"/>
            <a:chOff x="7727565" y="4994028"/>
            <a:chExt cx="1444290" cy="399534"/>
          </a:xfrm>
        </p:grpSpPr>
        <p:sp>
          <p:nvSpPr>
            <p:cNvPr id="57" name="Freeform 56"/>
            <p:cNvSpPr/>
            <p:nvPr/>
          </p:nvSpPr>
          <p:spPr>
            <a:xfrm>
              <a:off x="7727565" y="4994028"/>
              <a:ext cx="568885" cy="399534"/>
            </a:xfrm>
            <a:custGeom>
              <a:avLst/>
              <a:gdLst/>
              <a:ahLst/>
              <a:cxnLst/>
              <a:rect l="0" t="0" r="0" b="0"/>
              <a:pathLst>
                <a:path w="568885" h="399534">
                  <a:moveTo>
                    <a:pt x="31704" y="258400"/>
                  </a:moveTo>
                  <a:lnTo>
                    <a:pt x="15861" y="247838"/>
                  </a:lnTo>
                  <a:lnTo>
                    <a:pt x="10089" y="240305"/>
                  </a:lnTo>
                  <a:lnTo>
                    <a:pt x="5135" y="230863"/>
                  </a:lnTo>
                  <a:lnTo>
                    <a:pt x="728" y="220146"/>
                  </a:lnTo>
                  <a:lnTo>
                    <a:pt x="0" y="215212"/>
                  </a:lnTo>
                  <a:lnTo>
                    <a:pt x="1726" y="214134"/>
                  </a:lnTo>
                  <a:lnTo>
                    <a:pt x="5086" y="215626"/>
                  </a:lnTo>
                  <a:lnTo>
                    <a:pt x="8432" y="219936"/>
                  </a:lnTo>
                  <a:lnTo>
                    <a:pt x="11768" y="226125"/>
                  </a:lnTo>
                  <a:lnTo>
                    <a:pt x="15097" y="233568"/>
                  </a:lnTo>
                  <a:lnTo>
                    <a:pt x="18422" y="241845"/>
                  </a:lnTo>
                  <a:lnTo>
                    <a:pt x="25064" y="259885"/>
                  </a:lnTo>
                  <a:lnTo>
                    <a:pt x="29487" y="270443"/>
                  </a:lnTo>
                  <a:lnTo>
                    <a:pt x="34648" y="281903"/>
                  </a:lnTo>
                  <a:lnTo>
                    <a:pt x="40298" y="293964"/>
                  </a:lnTo>
                  <a:lnTo>
                    <a:pt x="45170" y="306426"/>
                  </a:lnTo>
                  <a:lnTo>
                    <a:pt x="49524" y="319156"/>
                  </a:lnTo>
                  <a:lnTo>
                    <a:pt x="64453" y="366072"/>
                  </a:lnTo>
                  <a:lnTo>
                    <a:pt x="69011" y="376604"/>
                  </a:lnTo>
                  <a:lnTo>
                    <a:pt x="74261" y="386942"/>
                  </a:lnTo>
                  <a:lnTo>
                    <a:pt x="79970" y="397149"/>
                  </a:lnTo>
                  <a:lnTo>
                    <a:pt x="83777" y="399533"/>
                  </a:lnTo>
                  <a:lnTo>
                    <a:pt x="86315" y="396701"/>
                  </a:lnTo>
                  <a:lnTo>
                    <a:pt x="88007" y="390392"/>
                  </a:lnTo>
                  <a:lnTo>
                    <a:pt x="89135" y="381764"/>
                  </a:lnTo>
                  <a:lnTo>
                    <a:pt x="89887" y="371591"/>
                  </a:lnTo>
                  <a:lnTo>
                    <a:pt x="90388" y="360388"/>
                  </a:lnTo>
                  <a:lnTo>
                    <a:pt x="90945" y="333203"/>
                  </a:lnTo>
                  <a:lnTo>
                    <a:pt x="91094" y="318216"/>
                  </a:lnTo>
                  <a:lnTo>
                    <a:pt x="92298" y="303804"/>
                  </a:lnTo>
                  <a:lnTo>
                    <a:pt x="94206" y="289775"/>
                  </a:lnTo>
                  <a:lnTo>
                    <a:pt x="96583" y="276001"/>
                  </a:lnTo>
                  <a:lnTo>
                    <a:pt x="97063" y="261291"/>
                  </a:lnTo>
                  <a:lnTo>
                    <a:pt x="96277" y="245958"/>
                  </a:lnTo>
                  <a:lnTo>
                    <a:pt x="94649" y="230210"/>
                  </a:lnTo>
                  <a:lnTo>
                    <a:pt x="93563" y="215290"/>
                  </a:lnTo>
                  <a:lnTo>
                    <a:pt x="92839" y="200921"/>
                  </a:lnTo>
                  <a:lnTo>
                    <a:pt x="92356" y="186922"/>
                  </a:lnTo>
                  <a:lnTo>
                    <a:pt x="90929" y="173167"/>
                  </a:lnTo>
                  <a:lnTo>
                    <a:pt x="88872" y="159576"/>
                  </a:lnTo>
                  <a:lnTo>
                    <a:pt x="86396" y="146095"/>
                  </a:lnTo>
                  <a:lnTo>
                    <a:pt x="83639" y="133791"/>
                  </a:lnTo>
                  <a:lnTo>
                    <a:pt x="80696" y="122272"/>
                  </a:lnTo>
                  <a:lnTo>
                    <a:pt x="77629" y="111277"/>
                  </a:lnTo>
                  <a:lnTo>
                    <a:pt x="73374" y="100631"/>
                  </a:lnTo>
                  <a:lnTo>
                    <a:pt x="68326" y="90218"/>
                  </a:lnTo>
                  <a:lnTo>
                    <a:pt x="62750" y="79960"/>
                  </a:lnTo>
                  <a:lnTo>
                    <a:pt x="63454" y="73122"/>
                  </a:lnTo>
                  <a:lnTo>
                    <a:pt x="68345" y="68562"/>
                  </a:lnTo>
                  <a:lnTo>
                    <a:pt x="85569" y="62391"/>
                  </a:lnTo>
                  <a:lnTo>
                    <a:pt x="96352" y="59198"/>
                  </a:lnTo>
                  <a:lnTo>
                    <a:pt x="107962" y="55964"/>
                  </a:lnTo>
                  <a:lnTo>
                    <a:pt x="121228" y="52703"/>
                  </a:lnTo>
                  <a:lnTo>
                    <a:pt x="150706" y="46132"/>
                  </a:lnTo>
                  <a:lnTo>
                    <a:pt x="164093" y="42832"/>
                  </a:lnTo>
                  <a:lnTo>
                    <a:pt x="176334" y="39527"/>
                  </a:lnTo>
                  <a:lnTo>
                    <a:pt x="187811" y="36218"/>
                  </a:lnTo>
                  <a:lnTo>
                    <a:pt x="202094" y="32907"/>
                  </a:lnTo>
                  <a:lnTo>
                    <a:pt x="235648" y="26281"/>
                  </a:lnTo>
                  <a:lnTo>
                    <a:pt x="251671" y="24071"/>
                  </a:lnTo>
                  <a:lnTo>
                    <a:pt x="266773" y="22599"/>
                  </a:lnTo>
                  <a:lnTo>
                    <a:pt x="281263" y="21617"/>
                  </a:lnTo>
                  <a:lnTo>
                    <a:pt x="294239" y="19857"/>
                  </a:lnTo>
                  <a:lnTo>
                    <a:pt x="306205" y="17578"/>
                  </a:lnTo>
                  <a:lnTo>
                    <a:pt x="317498" y="14954"/>
                  </a:lnTo>
                  <a:lnTo>
                    <a:pt x="347731" y="9091"/>
                  </a:lnTo>
                  <a:lnTo>
                    <a:pt x="365078" y="5979"/>
                  </a:lnTo>
                  <a:lnTo>
                    <a:pt x="383274" y="3905"/>
                  </a:lnTo>
                  <a:lnTo>
                    <a:pt x="402038" y="2523"/>
                  </a:lnTo>
                  <a:lnTo>
                    <a:pt x="438359" y="986"/>
                  </a:lnTo>
                  <a:lnTo>
                    <a:pt x="484770" y="121"/>
                  </a:lnTo>
                  <a:lnTo>
                    <a:pt x="500649" y="0"/>
                  </a:lnTo>
                  <a:lnTo>
                    <a:pt x="568884" y="97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994933" y="5257280"/>
              <a:ext cx="107403" cy="94842"/>
            </a:xfrm>
            <a:custGeom>
              <a:avLst/>
              <a:gdLst/>
              <a:ahLst/>
              <a:cxnLst/>
              <a:rect l="0" t="0" r="0" b="0"/>
              <a:pathLst>
                <a:path w="107403" h="94842">
                  <a:moveTo>
                    <a:pt x="32925" y="74730"/>
                  </a:moveTo>
                  <a:lnTo>
                    <a:pt x="17083" y="64168"/>
                  </a:lnTo>
                  <a:lnTo>
                    <a:pt x="11310" y="57741"/>
                  </a:lnTo>
                  <a:lnTo>
                    <a:pt x="6357" y="50141"/>
                  </a:lnTo>
                  <a:lnTo>
                    <a:pt x="1950" y="41758"/>
                  </a:lnTo>
                  <a:lnTo>
                    <a:pt x="116" y="32853"/>
                  </a:lnTo>
                  <a:lnTo>
                    <a:pt x="0" y="23601"/>
                  </a:lnTo>
                  <a:lnTo>
                    <a:pt x="1028" y="14116"/>
                  </a:lnTo>
                  <a:lnTo>
                    <a:pt x="7239" y="7793"/>
                  </a:lnTo>
                  <a:lnTo>
                    <a:pt x="16907" y="3578"/>
                  </a:lnTo>
                  <a:lnTo>
                    <a:pt x="28878" y="768"/>
                  </a:lnTo>
                  <a:lnTo>
                    <a:pt x="40175" y="0"/>
                  </a:lnTo>
                  <a:lnTo>
                    <a:pt x="51022" y="593"/>
                  </a:lnTo>
                  <a:lnTo>
                    <a:pt x="61570" y="2094"/>
                  </a:lnTo>
                  <a:lnTo>
                    <a:pt x="71918" y="4200"/>
                  </a:lnTo>
                  <a:lnTo>
                    <a:pt x="82132" y="6709"/>
                  </a:lnTo>
                  <a:lnTo>
                    <a:pt x="92257" y="9487"/>
                  </a:lnTo>
                  <a:lnTo>
                    <a:pt x="99007" y="15760"/>
                  </a:lnTo>
                  <a:lnTo>
                    <a:pt x="103508" y="24364"/>
                  </a:lnTo>
                  <a:lnTo>
                    <a:pt x="106508" y="34521"/>
                  </a:lnTo>
                  <a:lnTo>
                    <a:pt x="107402" y="44608"/>
                  </a:lnTo>
                  <a:lnTo>
                    <a:pt x="106894" y="54649"/>
                  </a:lnTo>
                  <a:lnTo>
                    <a:pt x="105449" y="64659"/>
                  </a:lnTo>
                  <a:lnTo>
                    <a:pt x="102275" y="73542"/>
                  </a:lnTo>
                  <a:lnTo>
                    <a:pt x="97948" y="81675"/>
                  </a:lnTo>
                  <a:lnTo>
                    <a:pt x="92854" y="89308"/>
                  </a:lnTo>
                  <a:lnTo>
                    <a:pt x="86141" y="93291"/>
                  </a:lnTo>
                  <a:lnTo>
                    <a:pt x="78350" y="94841"/>
                  </a:lnTo>
                  <a:lnTo>
                    <a:pt x="32925" y="846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970086" y="5093263"/>
              <a:ext cx="27930" cy="238748"/>
            </a:xfrm>
            <a:custGeom>
              <a:avLst/>
              <a:gdLst/>
              <a:ahLst/>
              <a:cxnLst/>
              <a:rect l="0" t="0" r="0" b="0"/>
              <a:pathLst>
                <a:path w="27930" h="238748">
                  <a:moveTo>
                    <a:pt x="27929" y="238747"/>
                  </a:moveTo>
                  <a:lnTo>
                    <a:pt x="14084" y="183364"/>
                  </a:lnTo>
                  <a:lnTo>
                    <a:pt x="10961" y="171981"/>
                  </a:lnTo>
                  <a:lnTo>
                    <a:pt x="4545" y="150492"/>
                  </a:lnTo>
                  <a:lnTo>
                    <a:pt x="2392" y="137909"/>
                  </a:lnTo>
                  <a:lnTo>
                    <a:pt x="957" y="123993"/>
                  </a:lnTo>
                  <a:lnTo>
                    <a:pt x="0" y="109189"/>
                  </a:lnTo>
                  <a:lnTo>
                    <a:pt x="467" y="94899"/>
                  </a:lnTo>
                  <a:lnTo>
                    <a:pt x="1883" y="80951"/>
                  </a:lnTo>
                  <a:lnTo>
                    <a:pt x="3934" y="67231"/>
                  </a:lnTo>
                  <a:lnTo>
                    <a:pt x="5300" y="53663"/>
                  </a:lnTo>
                  <a:lnTo>
                    <a:pt x="6211" y="40197"/>
                  </a:lnTo>
                  <a:lnTo>
                    <a:pt x="80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8087545" y="5044907"/>
              <a:ext cx="179062" cy="130822"/>
            </a:xfrm>
            <a:custGeom>
              <a:avLst/>
              <a:gdLst/>
              <a:ahLst/>
              <a:cxnLst/>
              <a:rect l="0" t="0" r="0" b="0"/>
              <a:pathLst>
                <a:path w="179062" h="130822">
                  <a:moveTo>
                    <a:pt x="0" y="8565"/>
                  </a:moveTo>
                  <a:lnTo>
                    <a:pt x="15843" y="3284"/>
                  </a:lnTo>
                  <a:lnTo>
                    <a:pt x="24931" y="1729"/>
                  </a:lnTo>
                  <a:lnTo>
                    <a:pt x="35411" y="691"/>
                  </a:lnTo>
                  <a:lnTo>
                    <a:pt x="46819" y="0"/>
                  </a:lnTo>
                  <a:lnTo>
                    <a:pt x="57740" y="645"/>
                  </a:lnTo>
                  <a:lnTo>
                    <a:pt x="68337" y="2179"/>
                  </a:lnTo>
                  <a:lnTo>
                    <a:pt x="78717" y="4308"/>
                  </a:lnTo>
                  <a:lnTo>
                    <a:pt x="87849" y="9043"/>
                  </a:lnTo>
                  <a:lnTo>
                    <a:pt x="96146" y="15515"/>
                  </a:lnTo>
                  <a:lnTo>
                    <a:pt x="103889" y="23146"/>
                  </a:lnTo>
                  <a:lnTo>
                    <a:pt x="107945" y="32655"/>
                  </a:lnTo>
                  <a:lnTo>
                    <a:pt x="109544" y="43416"/>
                  </a:lnTo>
                  <a:lnTo>
                    <a:pt x="109505" y="55010"/>
                  </a:lnTo>
                  <a:lnTo>
                    <a:pt x="107267" y="66056"/>
                  </a:lnTo>
                  <a:lnTo>
                    <a:pt x="103566" y="76736"/>
                  </a:lnTo>
                  <a:lnTo>
                    <a:pt x="98887" y="87171"/>
                  </a:lnTo>
                  <a:lnTo>
                    <a:pt x="93558" y="96339"/>
                  </a:lnTo>
                  <a:lnTo>
                    <a:pt x="87794" y="104662"/>
                  </a:lnTo>
                  <a:lnTo>
                    <a:pt x="81741" y="112421"/>
                  </a:lnTo>
                  <a:lnTo>
                    <a:pt x="81022" y="118699"/>
                  </a:lnTo>
                  <a:lnTo>
                    <a:pt x="83858" y="123989"/>
                  </a:lnTo>
                  <a:lnTo>
                    <a:pt x="89065" y="128621"/>
                  </a:lnTo>
                  <a:lnTo>
                    <a:pt x="98063" y="130604"/>
                  </a:lnTo>
                  <a:lnTo>
                    <a:pt x="109587" y="130821"/>
                  </a:lnTo>
                  <a:lnTo>
                    <a:pt x="179061" y="1279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8385979" y="5182793"/>
              <a:ext cx="109426" cy="19897"/>
            </a:xfrm>
            <a:custGeom>
              <a:avLst/>
              <a:gdLst/>
              <a:ahLst/>
              <a:cxnLst/>
              <a:rect l="0" t="0" r="0" b="0"/>
              <a:pathLst>
                <a:path w="109426" h="19897">
                  <a:moveTo>
                    <a:pt x="0" y="19896"/>
                  </a:moveTo>
                  <a:lnTo>
                    <a:pt x="21124" y="14615"/>
                  </a:lnTo>
                  <a:lnTo>
                    <a:pt x="31767" y="13059"/>
                  </a:lnTo>
                  <a:lnTo>
                    <a:pt x="43284" y="12022"/>
                  </a:lnTo>
                  <a:lnTo>
                    <a:pt x="55384" y="11331"/>
                  </a:lnTo>
                  <a:lnTo>
                    <a:pt x="66766" y="9764"/>
                  </a:lnTo>
                  <a:lnTo>
                    <a:pt x="77670" y="7615"/>
                  </a:lnTo>
                  <a:lnTo>
                    <a:pt x="10942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425770" y="5302167"/>
              <a:ext cx="139270" cy="25628"/>
            </a:xfrm>
            <a:custGeom>
              <a:avLst/>
              <a:gdLst/>
              <a:ahLst/>
              <a:cxnLst/>
              <a:rect l="0" t="0" r="0" b="0"/>
              <a:pathLst>
                <a:path w="139270" h="25628">
                  <a:moveTo>
                    <a:pt x="0" y="19895"/>
                  </a:moveTo>
                  <a:lnTo>
                    <a:pt x="21123" y="25176"/>
                  </a:lnTo>
                  <a:lnTo>
                    <a:pt x="31767" y="25627"/>
                  </a:lnTo>
                  <a:lnTo>
                    <a:pt x="43285" y="24821"/>
                  </a:lnTo>
                  <a:lnTo>
                    <a:pt x="55384" y="23179"/>
                  </a:lnTo>
                  <a:lnTo>
                    <a:pt x="67871" y="19874"/>
                  </a:lnTo>
                  <a:lnTo>
                    <a:pt x="80617" y="15460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616258" y="5038091"/>
              <a:ext cx="216340" cy="293920"/>
            </a:xfrm>
            <a:custGeom>
              <a:avLst/>
              <a:gdLst/>
              <a:ahLst/>
              <a:cxnLst/>
              <a:rect l="0" t="0" r="0" b="0"/>
              <a:pathLst>
                <a:path w="216340" h="293920">
                  <a:moveTo>
                    <a:pt x="58207" y="5434"/>
                  </a:moveTo>
                  <a:lnTo>
                    <a:pt x="74049" y="15995"/>
                  </a:lnTo>
                  <a:lnTo>
                    <a:pt x="84242" y="19106"/>
                  </a:lnTo>
                  <a:lnTo>
                    <a:pt x="96565" y="21181"/>
                  </a:lnTo>
                  <a:lnTo>
                    <a:pt x="110306" y="22564"/>
                  </a:lnTo>
                  <a:lnTo>
                    <a:pt x="122782" y="24591"/>
                  </a:lnTo>
                  <a:lnTo>
                    <a:pt x="134417" y="27047"/>
                  </a:lnTo>
                  <a:lnTo>
                    <a:pt x="145488" y="29791"/>
                  </a:lnTo>
                  <a:lnTo>
                    <a:pt x="156185" y="30514"/>
                  </a:lnTo>
                  <a:lnTo>
                    <a:pt x="166633" y="29891"/>
                  </a:lnTo>
                  <a:lnTo>
                    <a:pt x="176913" y="28370"/>
                  </a:lnTo>
                  <a:lnTo>
                    <a:pt x="188189" y="27357"/>
                  </a:lnTo>
                  <a:lnTo>
                    <a:pt x="200127" y="26681"/>
                  </a:lnTo>
                  <a:lnTo>
                    <a:pt x="212506" y="26230"/>
                  </a:lnTo>
                  <a:lnTo>
                    <a:pt x="216339" y="25930"/>
                  </a:lnTo>
                  <a:lnTo>
                    <a:pt x="214472" y="25730"/>
                  </a:lnTo>
                  <a:lnTo>
                    <a:pt x="208807" y="25596"/>
                  </a:lnTo>
                  <a:lnTo>
                    <a:pt x="201713" y="24402"/>
                  </a:lnTo>
                  <a:lnTo>
                    <a:pt x="193669" y="22500"/>
                  </a:lnTo>
                  <a:lnTo>
                    <a:pt x="184990" y="20127"/>
                  </a:lnTo>
                  <a:lnTo>
                    <a:pt x="174783" y="18545"/>
                  </a:lnTo>
                  <a:lnTo>
                    <a:pt x="163557" y="17490"/>
                  </a:lnTo>
                  <a:lnTo>
                    <a:pt x="151652" y="16787"/>
                  </a:lnTo>
                  <a:lnTo>
                    <a:pt x="140398" y="15213"/>
                  </a:lnTo>
                  <a:lnTo>
                    <a:pt x="129581" y="13059"/>
                  </a:lnTo>
                  <a:lnTo>
                    <a:pt x="119053" y="10517"/>
                  </a:lnTo>
                  <a:lnTo>
                    <a:pt x="106508" y="8823"/>
                  </a:lnTo>
                  <a:lnTo>
                    <a:pt x="92618" y="7693"/>
                  </a:lnTo>
                  <a:lnTo>
                    <a:pt x="77832" y="6940"/>
                  </a:lnTo>
                  <a:lnTo>
                    <a:pt x="64658" y="5332"/>
                  </a:lnTo>
                  <a:lnTo>
                    <a:pt x="52560" y="3156"/>
                  </a:lnTo>
                  <a:lnTo>
                    <a:pt x="41178" y="599"/>
                  </a:lnTo>
                  <a:lnTo>
                    <a:pt x="30274" y="0"/>
                  </a:lnTo>
                  <a:lnTo>
                    <a:pt x="19690" y="706"/>
                  </a:lnTo>
                  <a:lnTo>
                    <a:pt x="9317" y="2282"/>
                  </a:lnTo>
                  <a:lnTo>
                    <a:pt x="3508" y="6648"/>
                  </a:lnTo>
                  <a:lnTo>
                    <a:pt x="740" y="12875"/>
                  </a:lnTo>
                  <a:lnTo>
                    <a:pt x="0" y="20342"/>
                  </a:lnTo>
                  <a:lnTo>
                    <a:pt x="612" y="29742"/>
                  </a:lnTo>
                  <a:lnTo>
                    <a:pt x="2126" y="40429"/>
                  </a:lnTo>
                  <a:lnTo>
                    <a:pt x="4239" y="51975"/>
                  </a:lnTo>
                  <a:lnTo>
                    <a:pt x="5649" y="65199"/>
                  </a:lnTo>
                  <a:lnTo>
                    <a:pt x="6589" y="79542"/>
                  </a:lnTo>
                  <a:lnTo>
                    <a:pt x="7633" y="109110"/>
                  </a:lnTo>
                  <a:lnTo>
                    <a:pt x="8096" y="136989"/>
                  </a:lnTo>
                  <a:lnTo>
                    <a:pt x="10431" y="143981"/>
                  </a:lnTo>
                  <a:lnTo>
                    <a:pt x="14198" y="146432"/>
                  </a:lnTo>
                  <a:lnTo>
                    <a:pt x="18920" y="145856"/>
                  </a:lnTo>
                  <a:lnTo>
                    <a:pt x="25383" y="144366"/>
                  </a:lnTo>
                  <a:lnTo>
                    <a:pt x="33009" y="142267"/>
                  </a:lnTo>
                  <a:lnTo>
                    <a:pt x="41408" y="139763"/>
                  </a:lnTo>
                  <a:lnTo>
                    <a:pt x="50323" y="139199"/>
                  </a:lnTo>
                  <a:lnTo>
                    <a:pt x="59582" y="139928"/>
                  </a:lnTo>
                  <a:lnTo>
                    <a:pt x="69072" y="141519"/>
                  </a:lnTo>
                  <a:lnTo>
                    <a:pt x="78714" y="144791"/>
                  </a:lnTo>
                  <a:lnTo>
                    <a:pt x="88457" y="149183"/>
                  </a:lnTo>
                  <a:lnTo>
                    <a:pt x="98269" y="154321"/>
                  </a:lnTo>
                  <a:lnTo>
                    <a:pt x="105916" y="161062"/>
                  </a:lnTo>
                  <a:lnTo>
                    <a:pt x="112119" y="168873"/>
                  </a:lnTo>
                  <a:lnTo>
                    <a:pt x="117360" y="177396"/>
                  </a:lnTo>
                  <a:lnTo>
                    <a:pt x="120853" y="187499"/>
                  </a:lnTo>
                  <a:lnTo>
                    <a:pt x="123182" y="198656"/>
                  </a:lnTo>
                  <a:lnTo>
                    <a:pt x="124735" y="210514"/>
                  </a:lnTo>
                  <a:lnTo>
                    <a:pt x="123560" y="221736"/>
                  </a:lnTo>
                  <a:lnTo>
                    <a:pt x="120566" y="232534"/>
                  </a:lnTo>
                  <a:lnTo>
                    <a:pt x="116359" y="243047"/>
                  </a:lnTo>
                  <a:lnTo>
                    <a:pt x="109133" y="252267"/>
                  </a:lnTo>
                  <a:lnTo>
                    <a:pt x="99895" y="260625"/>
                  </a:lnTo>
                  <a:lnTo>
                    <a:pt x="89315" y="268407"/>
                  </a:lnTo>
                  <a:lnTo>
                    <a:pt x="78945" y="274700"/>
                  </a:lnTo>
                  <a:lnTo>
                    <a:pt x="68716" y="280001"/>
                  </a:lnTo>
                  <a:lnTo>
                    <a:pt x="38311" y="2939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654569" y="533201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8883368" y="5341958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9003553" y="5023629"/>
              <a:ext cx="168302" cy="349983"/>
            </a:xfrm>
            <a:custGeom>
              <a:avLst/>
              <a:gdLst/>
              <a:ahLst/>
              <a:cxnLst/>
              <a:rect l="0" t="0" r="0" b="0"/>
              <a:pathLst>
                <a:path w="168302" h="349983">
                  <a:moveTo>
                    <a:pt x="68823" y="348172"/>
                  </a:moveTo>
                  <a:lnTo>
                    <a:pt x="47699" y="348172"/>
                  </a:lnTo>
                  <a:lnTo>
                    <a:pt x="39266" y="345962"/>
                  </a:lnTo>
                  <a:lnTo>
                    <a:pt x="31433" y="342277"/>
                  </a:lnTo>
                  <a:lnTo>
                    <a:pt x="24001" y="337610"/>
                  </a:lnTo>
                  <a:lnTo>
                    <a:pt x="17941" y="331183"/>
                  </a:lnTo>
                  <a:lnTo>
                    <a:pt x="12795" y="323582"/>
                  </a:lnTo>
                  <a:lnTo>
                    <a:pt x="8260" y="315199"/>
                  </a:lnTo>
                  <a:lnTo>
                    <a:pt x="6342" y="305189"/>
                  </a:lnTo>
                  <a:lnTo>
                    <a:pt x="6168" y="294095"/>
                  </a:lnTo>
                  <a:lnTo>
                    <a:pt x="7157" y="282277"/>
                  </a:lnTo>
                  <a:lnTo>
                    <a:pt x="11133" y="273294"/>
                  </a:lnTo>
                  <a:lnTo>
                    <a:pt x="17099" y="266199"/>
                  </a:lnTo>
                  <a:lnTo>
                    <a:pt x="24392" y="260364"/>
                  </a:lnTo>
                  <a:lnTo>
                    <a:pt x="32570" y="257580"/>
                  </a:lnTo>
                  <a:lnTo>
                    <a:pt x="41339" y="256828"/>
                  </a:lnTo>
                  <a:lnTo>
                    <a:pt x="50500" y="257433"/>
                  </a:lnTo>
                  <a:lnTo>
                    <a:pt x="61029" y="260047"/>
                  </a:lnTo>
                  <a:lnTo>
                    <a:pt x="72469" y="264000"/>
                  </a:lnTo>
                  <a:lnTo>
                    <a:pt x="84517" y="268846"/>
                  </a:lnTo>
                  <a:lnTo>
                    <a:pt x="94760" y="275392"/>
                  </a:lnTo>
                  <a:lnTo>
                    <a:pt x="103799" y="283073"/>
                  </a:lnTo>
                  <a:lnTo>
                    <a:pt x="112036" y="291509"/>
                  </a:lnTo>
                  <a:lnTo>
                    <a:pt x="117527" y="301554"/>
                  </a:lnTo>
                  <a:lnTo>
                    <a:pt x="121188" y="312672"/>
                  </a:lnTo>
                  <a:lnTo>
                    <a:pt x="123628" y="324506"/>
                  </a:lnTo>
                  <a:lnTo>
                    <a:pt x="121939" y="333500"/>
                  </a:lnTo>
                  <a:lnTo>
                    <a:pt x="117498" y="340601"/>
                  </a:lnTo>
                  <a:lnTo>
                    <a:pt x="111220" y="346441"/>
                  </a:lnTo>
                  <a:lnTo>
                    <a:pt x="102614" y="349229"/>
                  </a:lnTo>
                  <a:lnTo>
                    <a:pt x="92456" y="349982"/>
                  </a:lnTo>
                  <a:lnTo>
                    <a:pt x="81262" y="349379"/>
                  </a:lnTo>
                  <a:lnTo>
                    <a:pt x="70484" y="346766"/>
                  </a:lnTo>
                  <a:lnTo>
                    <a:pt x="59982" y="342813"/>
                  </a:lnTo>
                  <a:lnTo>
                    <a:pt x="49665" y="337968"/>
                  </a:lnTo>
                  <a:lnTo>
                    <a:pt x="40577" y="330316"/>
                  </a:lnTo>
                  <a:lnTo>
                    <a:pt x="32307" y="320794"/>
                  </a:lnTo>
                  <a:lnTo>
                    <a:pt x="24583" y="310024"/>
                  </a:lnTo>
                  <a:lnTo>
                    <a:pt x="18329" y="298424"/>
                  </a:lnTo>
                  <a:lnTo>
                    <a:pt x="13054" y="286268"/>
                  </a:lnTo>
                  <a:lnTo>
                    <a:pt x="8433" y="273744"/>
                  </a:lnTo>
                  <a:lnTo>
                    <a:pt x="5351" y="260973"/>
                  </a:lnTo>
                  <a:lnTo>
                    <a:pt x="3298" y="248037"/>
                  </a:lnTo>
                  <a:lnTo>
                    <a:pt x="1928" y="234993"/>
                  </a:lnTo>
                  <a:lnTo>
                    <a:pt x="1015" y="221875"/>
                  </a:lnTo>
                  <a:lnTo>
                    <a:pt x="406" y="208708"/>
                  </a:lnTo>
                  <a:lnTo>
                    <a:pt x="0" y="195510"/>
                  </a:lnTo>
                  <a:lnTo>
                    <a:pt x="835" y="182289"/>
                  </a:lnTo>
                  <a:lnTo>
                    <a:pt x="2497" y="169054"/>
                  </a:lnTo>
                  <a:lnTo>
                    <a:pt x="4710" y="155810"/>
                  </a:lnTo>
                  <a:lnTo>
                    <a:pt x="7290" y="142559"/>
                  </a:lnTo>
                  <a:lnTo>
                    <a:pt x="13105" y="116046"/>
                  </a:lnTo>
                  <a:lnTo>
                    <a:pt x="18414" y="103891"/>
                  </a:lnTo>
                  <a:lnTo>
                    <a:pt x="25269" y="92472"/>
                  </a:lnTo>
                  <a:lnTo>
                    <a:pt x="33155" y="81544"/>
                  </a:lnTo>
                  <a:lnTo>
                    <a:pt x="41728" y="70942"/>
                  </a:lnTo>
                  <a:lnTo>
                    <a:pt x="50761" y="60558"/>
                  </a:lnTo>
                  <a:lnTo>
                    <a:pt x="60097" y="50320"/>
                  </a:lnTo>
                  <a:lnTo>
                    <a:pt x="69638" y="41284"/>
                  </a:lnTo>
                  <a:lnTo>
                    <a:pt x="79313" y="33049"/>
                  </a:lnTo>
                  <a:lnTo>
                    <a:pt x="89080" y="25349"/>
                  </a:lnTo>
                  <a:lnTo>
                    <a:pt x="100013" y="19110"/>
                  </a:lnTo>
                  <a:lnTo>
                    <a:pt x="111722" y="13845"/>
                  </a:lnTo>
                  <a:lnTo>
                    <a:pt x="1683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8216866" y="5580705"/>
            <a:ext cx="982259" cy="517285"/>
            <a:chOff x="8216866" y="5580705"/>
            <a:chExt cx="982259" cy="517285"/>
          </a:xfrm>
        </p:grpSpPr>
        <p:sp>
          <p:nvSpPr>
            <p:cNvPr id="68" name="Freeform 67"/>
            <p:cNvSpPr/>
            <p:nvPr/>
          </p:nvSpPr>
          <p:spPr>
            <a:xfrm>
              <a:off x="8273471" y="5941642"/>
              <a:ext cx="115282" cy="156348"/>
            </a:xfrm>
            <a:custGeom>
              <a:avLst/>
              <a:gdLst/>
              <a:ahLst/>
              <a:cxnLst/>
              <a:rect l="0" t="0" r="0" b="0"/>
              <a:pathLst>
                <a:path w="115282" h="156348">
                  <a:moveTo>
                    <a:pt x="32925" y="116556"/>
                  </a:moveTo>
                  <a:lnTo>
                    <a:pt x="17083" y="105994"/>
                  </a:lnTo>
                  <a:lnTo>
                    <a:pt x="11310" y="99567"/>
                  </a:lnTo>
                  <a:lnTo>
                    <a:pt x="6357" y="91966"/>
                  </a:lnTo>
                  <a:lnTo>
                    <a:pt x="1950" y="83583"/>
                  </a:lnTo>
                  <a:lnTo>
                    <a:pt x="117" y="73573"/>
                  </a:lnTo>
                  <a:lnTo>
                    <a:pt x="0" y="62479"/>
                  </a:lnTo>
                  <a:lnTo>
                    <a:pt x="1028" y="50661"/>
                  </a:lnTo>
                  <a:lnTo>
                    <a:pt x="3923" y="40572"/>
                  </a:lnTo>
                  <a:lnTo>
                    <a:pt x="8064" y="31636"/>
                  </a:lnTo>
                  <a:lnTo>
                    <a:pt x="13035" y="23467"/>
                  </a:lnTo>
                  <a:lnTo>
                    <a:pt x="19666" y="16916"/>
                  </a:lnTo>
                  <a:lnTo>
                    <a:pt x="27402" y="11444"/>
                  </a:lnTo>
                  <a:lnTo>
                    <a:pt x="35875" y="6690"/>
                  </a:lnTo>
                  <a:lnTo>
                    <a:pt x="45945" y="3521"/>
                  </a:lnTo>
                  <a:lnTo>
                    <a:pt x="57080" y="1408"/>
                  </a:lnTo>
                  <a:lnTo>
                    <a:pt x="68924" y="0"/>
                  </a:lnTo>
                  <a:lnTo>
                    <a:pt x="79030" y="1271"/>
                  </a:lnTo>
                  <a:lnTo>
                    <a:pt x="87979" y="4330"/>
                  </a:lnTo>
                  <a:lnTo>
                    <a:pt x="96156" y="8579"/>
                  </a:lnTo>
                  <a:lnTo>
                    <a:pt x="102712" y="14728"/>
                  </a:lnTo>
                  <a:lnTo>
                    <a:pt x="108187" y="22143"/>
                  </a:lnTo>
                  <a:lnTo>
                    <a:pt x="112944" y="30403"/>
                  </a:lnTo>
                  <a:lnTo>
                    <a:pt x="115009" y="41435"/>
                  </a:lnTo>
                  <a:lnTo>
                    <a:pt x="115281" y="54317"/>
                  </a:lnTo>
                  <a:lnTo>
                    <a:pt x="114357" y="68432"/>
                  </a:lnTo>
                  <a:lnTo>
                    <a:pt x="112635" y="81157"/>
                  </a:lnTo>
                  <a:lnTo>
                    <a:pt x="110382" y="92957"/>
                  </a:lnTo>
                  <a:lnTo>
                    <a:pt x="107775" y="104139"/>
                  </a:lnTo>
                  <a:lnTo>
                    <a:pt x="103826" y="114910"/>
                  </a:lnTo>
                  <a:lnTo>
                    <a:pt x="98983" y="125406"/>
                  </a:lnTo>
                  <a:lnTo>
                    <a:pt x="62769" y="1563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216866" y="5700078"/>
              <a:ext cx="59688" cy="348173"/>
            </a:xfrm>
            <a:custGeom>
              <a:avLst/>
              <a:gdLst/>
              <a:ahLst/>
              <a:cxnLst/>
              <a:rect l="0" t="0" r="0" b="0"/>
              <a:pathLst>
                <a:path w="59688" h="348173">
                  <a:moveTo>
                    <a:pt x="59687" y="348172"/>
                  </a:moveTo>
                  <a:lnTo>
                    <a:pt x="49125" y="337610"/>
                  </a:lnTo>
                  <a:lnTo>
                    <a:pt x="44908" y="330078"/>
                  </a:lnTo>
                  <a:lnTo>
                    <a:pt x="40992" y="320635"/>
                  </a:lnTo>
                  <a:lnTo>
                    <a:pt x="37276" y="309919"/>
                  </a:lnTo>
                  <a:lnTo>
                    <a:pt x="33693" y="298353"/>
                  </a:lnTo>
                  <a:lnTo>
                    <a:pt x="26765" y="273712"/>
                  </a:lnTo>
                  <a:lnTo>
                    <a:pt x="24475" y="259846"/>
                  </a:lnTo>
                  <a:lnTo>
                    <a:pt x="22949" y="245076"/>
                  </a:lnTo>
                  <a:lnTo>
                    <a:pt x="21931" y="229703"/>
                  </a:lnTo>
                  <a:lnTo>
                    <a:pt x="20148" y="216138"/>
                  </a:lnTo>
                  <a:lnTo>
                    <a:pt x="17853" y="203778"/>
                  </a:lnTo>
                  <a:lnTo>
                    <a:pt x="15218" y="192223"/>
                  </a:lnTo>
                  <a:lnTo>
                    <a:pt x="13461" y="177888"/>
                  </a:lnTo>
                  <a:lnTo>
                    <a:pt x="12290" y="161699"/>
                  </a:lnTo>
                  <a:lnTo>
                    <a:pt x="11510" y="144274"/>
                  </a:lnTo>
                  <a:lnTo>
                    <a:pt x="9884" y="129342"/>
                  </a:lnTo>
                  <a:lnTo>
                    <a:pt x="7695" y="116071"/>
                  </a:lnTo>
                  <a:lnTo>
                    <a:pt x="5130" y="103908"/>
                  </a:lnTo>
                  <a:lnTo>
                    <a:pt x="3420" y="90273"/>
                  </a:lnTo>
                  <a:lnTo>
                    <a:pt x="2281" y="7565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8455614" y="5839347"/>
              <a:ext cx="159165" cy="18513"/>
            </a:xfrm>
            <a:custGeom>
              <a:avLst/>
              <a:gdLst/>
              <a:ahLst/>
              <a:cxnLst/>
              <a:rect l="0" t="0" r="0" b="0"/>
              <a:pathLst>
                <a:path w="159165" h="18513">
                  <a:moveTo>
                    <a:pt x="0" y="9948"/>
                  </a:moveTo>
                  <a:lnTo>
                    <a:pt x="21123" y="15229"/>
                  </a:lnTo>
                  <a:lnTo>
                    <a:pt x="32872" y="16784"/>
                  </a:lnTo>
                  <a:lnTo>
                    <a:pt x="46232" y="17821"/>
                  </a:lnTo>
                  <a:lnTo>
                    <a:pt x="60664" y="18512"/>
                  </a:lnTo>
                  <a:lnTo>
                    <a:pt x="73601" y="17868"/>
                  </a:lnTo>
                  <a:lnTo>
                    <a:pt x="85542" y="16334"/>
                  </a:lnTo>
                  <a:lnTo>
                    <a:pt x="96819" y="14205"/>
                  </a:lnTo>
                  <a:lnTo>
                    <a:pt x="121139" y="8892"/>
                  </a:lnTo>
                  <a:lnTo>
                    <a:pt x="15916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8465561" y="5958720"/>
              <a:ext cx="238748" cy="35576"/>
            </a:xfrm>
            <a:custGeom>
              <a:avLst/>
              <a:gdLst/>
              <a:ahLst/>
              <a:cxnLst/>
              <a:rect l="0" t="0" r="0" b="0"/>
              <a:pathLst>
                <a:path w="238748" h="35576">
                  <a:moveTo>
                    <a:pt x="0" y="29843"/>
                  </a:moveTo>
                  <a:lnTo>
                    <a:pt x="21124" y="35124"/>
                  </a:lnTo>
                  <a:lnTo>
                    <a:pt x="31767" y="35575"/>
                  </a:lnTo>
                  <a:lnTo>
                    <a:pt x="43284" y="34770"/>
                  </a:lnTo>
                  <a:lnTo>
                    <a:pt x="55384" y="33128"/>
                  </a:lnTo>
                  <a:lnTo>
                    <a:pt x="83564" y="28356"/>
                  </a:lnTo>
                  <a:lnTo>
                    <a:pt x="98817" y="25536"/>
                  </a:lnTo>
                  <a:lnTo>
                    <a:pt x="127554" y="19455"/>
                  </a:lnTo>
                  <a:lnTo>
                    <a:pt x="156168" y="13068"/>
                  </a:lnTo>
                  <a:lnTo>
                    <a:pt x="171536" y="9817"/>
                  </a:lnTo>
                  <a:lnTo>
                    <a:pt x="23874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8701802" y="5672235"/>
              <a:ext cx="197575" cy="388737"/>
            </a:xfrm>
            <a:custGeom>
              <a:avLst/>
              <a:gdLst/>
              <a:ahLst/>
              <a:cxnLst/>
              <a:rect l="0" t="0" r="0" b="0"/>
              <a:pathLst>
                <a:path w="197575" h="388737">
                  <a:moveTo>
                    <a:pt x="82088" y="77582"/>
                  </a:moveTo>
                  <a:lnTo>
                    <a:pt x="152240" y="54198"/>
                  </a:lnTo>
                  <a:lnTo>
                    <a:pt x="162015" y="49834"/>
                  </a:lnTo>
                  <a:lnTo>
                    <a:pt x="171848" y="44714"/>
                  </a:lnTo>
                  <a:lnTo>
                    <a:pt x="181719" y="39091"/>
                  </a:lnTo>
                  <a:lnTo>
                    <a:pt x="184984" y="34236"/>
                  </a:lnTo>
                  <a:lnTo>
                    <a:pt x="183844" y="29894"/>
                  </a:lnTo>
                  <a:lnTo>
                    <a:pt x="179769" y="25895"/>
                  </a:lnTo>
                  <a:lnTo>
                    <a:pt x="173736" y="22123"/>
                  </a:lnTo>
                  <a:lnTo>
                    <a:pt x="166398" y="18503"/>
                  </a:lnTo>
                  <a:lnTo>
                    <a:pt x="158191" y="14984"/>
                  </a:lnTo>
                  <a:lnTo>
                    <a:pt x="149403" y="11533"/>
                  </a:lnTo>
                  <a:lnTo>
                    <a:pt x="130796" y="4752"/>
                  </a:lnTo>
                  <a:lnTo>
                    <a:pt x="120086" y="2501"/>
                  </a:lnTo>
                  <a:lnTo>
                    <a:pt x="108526" y="1001"/>
                  </a:lnTo>
                  <a:lnTo>
                    <a:pt x="96397" y="0"/>
                  </a:lnTo>
                  <a:lnTo>
                    <a:pt x="82785" y="439"/>
                  </a:lnTo>
                  <a:lnTo>
                    <a:pt x="68183" y="1836"/>
                  </a:lnTo>
                  <a:lnTo>
                    <a:pt x="52923" y="3873"/>
                  </a:lnTo>
                  <a:lnTo>
                    <a:pt x="40538" y="7442"/>
                  </a:lnTo>
                  <a:lnTo>
                    <a:pt x="30071" y="12032"/>
                  </a:lnTo>
                  <a:lnTo>
                    <a:pt x="20883" y="17302"/>
                  </a:lnTo>
                  <a:lnTo>
                    <a:pt x="13652" y="25237"/>
                  </a:lnTo>
                  <a:lnTo>
                    <a:pt x="7726" y="34948"/>
                  </a:lnTo>
                  <a:lnTo>
                    <a:pt x="2670" y="45843"/>
                  </a:lnTo>
                  <a:lnTo>
                    <a:pt x="405" y="56423"/>
                  </a:lnTo>
                  <a:lnTo>
                    <a:pt x="0" y="66792"/>
                  </a:lnTo>
                  <a:lnTo>
                    <a:pt x="835" y="77021"/>
                  </a:lnTo>
                  <a:lnTo>
                    <a:pt x="2497" y="88261"/>
                  </a:lnTo>
                  <a:lnTo>
                    <a:pt x="4710" y="100175"/>
                  </a:lnTo>
                  <a:lnTo>
                    <a:pt x="7291" y="112540"/>
                  </a:lnTo>
                  <a:lnTo>
                    <a:pt x="11223" y="126309"/>
                  </a:lnTo>
                  <a:lnTo>
                    <a:pt x="16055" y="141015"/>
                  </a:lnTo>
                  <a:lnTo>
                    <a:pt x="21486" y="156346"/>
                  </a:lnTo>
                  <a:lnTo>
                    <a:pt x="28423" y="169882"/>
                  </a:lnTo>
                  <a:lnTo>
                    <a:pt x="36363" y="182223"/>
                  </a:lnTo>
                  <a:lnTo>
                    <a:pt x="44973" y="193765"/>
                  </a:lnTo>
                  <a:lnTo>
                    <a:pt x="52924" y="203671"/>
                  </a:lnTo>
                  <a:lnTo>
                    <a:pt x="60434" y="212486"/>
                  </a:lnTo>
                  <a:lnTo>
                    <a:pt x="67652" y="220573"/>
                  </a:lnTo>
                  <a:lnTo>
                    <a:pt x="74674" y="222648"/>
                  </a:lnTo>
                  <a:lnTo>
                    <a:pt x="81567" y="220715"/>
                  </a:lnTo>
                  <a:lnTo>
                    <a:pt x="88373" y="216111"/>
                  </a:lnTo>
                  <a:lnTo>
                    <a:pt x="95120" y="210831"/>
                  </a:lnTo>
                  <a:lnTo>
                    <a:pt x="101829" y="205100"/>
                  </a:lnTo>
                  <a:lnTo>
                    <a:pt x="108512" y="199069"/>
                  </a:lnTo>
                  <a:lnTo>
                    <a:pt x="117389" y="195049"/>
                  </a:lnTo>
                  <a:lnTo>
                    <a:pt x="127728" y="192368"/>
                  </a:lnTo>
                  <a:lnTo>
                    <a:pt x="139042" y="190581"/>
                  </a:lnTo>
                  <a:lnTo>
                    <a:pt x="148796" y="191600"/>
                  </a:lnTo>
                  <a:lnTo>
                    <a:pt x="157509" y="194491"/>
                  </a:lnTo>
                  <a:lnTo>
                    <a:pt x="165528" y="198628"/>
                  </a:lnTo>
                  <a:lnTo>
                    <a:pt x="173084" y="203597"/>
                  </a:lnTo>
                  <a:lnTo>
                    <a:pt x="180333" y="209120"/>
                  </a:lnTo>
                  <a:lnTo>
                    <a:pt x="187376" y="215013"/>
                  </a:lnTo>
                  <a:lnTo>
                    <a:pt x="192071" y="225573"/>
                  </a:lnTo>
                  <a:lnTo>
                    <a:pt x="195201" y="239245"/>
                  </a:lnTo>
                  <a:lnTo>
                    <a:pt x="197288" y="254992"/>
                  </a:lnTo>
                  <a:lnTo>
                    <a:pt x="197574" y="271016"/>
                  </a:lnTo>
                  <a:lnTo>
                    <a:pt x="196659" y="287226"/>
                  </a:lnTo>
                  <a:lnTo>
                    <a:pt x="194944" y="303558"/>
                  </a:lnTo>
                  <a:lnTo>
                    <a:pt x="190484" y="317763"/>
                  </a:lnTo>
                  <a:lnTo>
                    <a:pt x="184195" y="330548"/>
                  </a:lnTo>
                  <a:lnTo>
                    <a:pt x="176687" y="342388"/>
                  </a:lnTo>
                  <a:lnTo>
                    <a:pt x="168365" y="352492"/>
                  </a:lnTo>
                  <a:lnTo>
                    <a:pt x="159502" y="361438"/>
                  </a:lnTo>
                  <a:lnTo>
                    <a:pt x="150277" y="369613"/>
                  </a:lnTo>
                  <a:lnTo>
                    <a:pt x="140811" y="376168"/>
                  </a:lnTo>
                  <a:lnTo>
                    <a:pt x="131185" y="381644"/>
                  </a:lnTo>
                  <a:lnTo>
                    <a:pt x="121451" y="386400"/>
                  </a:lnTo>
                  <a:lnTo>
                    <a:pt x="110540" y="388465"/>
                  </a:lnTo>
                  <a:lnTo>
                    <a:pt x="98846" y="388736"/>
                  </a:lnTo>
                  <a:lnTo>
                    <a:pt x="62193" y="3660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962950" y="6018407"/>
              <a:ext cx="19897" cy="9949"/>
            </a:xfrm>
            <a:custGeom>
              <a:avLst/>
              <a:gdLst/>
              <a:ahLst/>
              <a:cxnLst/>
              <a:rect l="0" t="0" r="0" b="0"/>
              <a:pathLst>
                <a:path w="19897" h="9949">
                  <a:moveTo>
                    <a:pt x="19896" y="994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9023357" y="5580705"/>
              <a:ext cx="175768" cy="477494"/>
            </a:xfrm>
            <a:custGeom>
              <a:avLst/>
              <a:gdLst/>
              <a:ahLst/>
              <a:cxnLst/>
              <a:rect l="0" t="0" r="0" b="0"/>
              <a:pathLst>
                <a:path w="175768" h="477494">
                  <a:moveTo>
                    <a:pt x="168392" y="477493"/>
                  </a:moveTo>
                  <a:lnTo>
                    <a:pt x="147269" y="472212"/>
                  </a:lnTo>
                  <a:lnTo>
                    <a:pt x="138835" y="468445"/>
                  </a:lnTo>
                  <a:lnTo>
                    <a:pt x="131002" y="463724"/>
                  </a:lnTo>
                  <a:lnTo>
                    <a:pt x="123570" y="458366"/>
                  </a:lnTo>
                  <a:lnTo>
                    <a:pt x="116405" y="452584"/>
                  </a:lnTo>
                  <a:lnTo>
                    <a:pt x="109417" y="446517"/>
                  </a:lnTo>
                  <a:lnTo>
                    <a:pt x="102548" y="440263"/>
                  </a:lnTo>
                  <a:lnTo>
                    <a:pt x="96863" y="431672"/>
                  </a:lnTo>
                  <a:lnTo>
                    <a:pt x="91968" y="421524"/>
                  </a:lnTo>
                  <a:lnTo>
                    <a:pt x="87600" y="410337"/>
                  </a:lnTo>
                  <a:lnTo>
                    <a:pt x="84687" y="398458"/>
                  </a:lnTo>
                  <a:lnTo>
                    <a:pt x="82745" y="386117"/>
                  </a:lnTo>
                  <a:lnTo>
                    <a:pt x="81450" y="373469"/>
                  </a:lnTo>
                  <a:lnTo>
                    <a:pt x="82798" y="362826"/>
                  </a:lnTo>
                  <a:lnTo>
                    <a:pt x="85907" y="353520"/>
                  </a:lnTo>
                  <a:lnTo>
                    <a:pt x="90191" y="345105"/>
                  </a:lnTo>
                  <a:lnTo>
                    <a:pt x="96363" y="338391"/>
                  </a:lnTo>
                  <a:lnTo>
                    <a:pt x="103792" y="332808"/>
                  </a:lnTo>
                  <a:lnTo>
                    <a:pt x="112062" y="327982"/>
                  </a:lnTo>
                  <a:lnTo>
                    <a:pt x="119785" y="326975"/>
                  </a:lnTo>
                  <a:lnTo>
                    <a:pt x="127145" y="328514"/>
                  </a:lnTo>
                  <a:lnTo>
                    <a:pt x="134263" y="331751"/>
                  </a:lnTo>
                  <a:lnTo>
                    <a:pt x="141218" y="336119"/>
                  </a:lnTo>
                  <a:lnTo>
                    <a:pt x="148066" y="341242"/>
                  </a:lnTo>
                  <a:lnTo>
                    <a:pt x="154841" y="346868"/>
                  </a:lnTo>
                  <a:lnTo>
                    <a:pt x="160463" y="353935"/>
                  </a:lnTo>
                  <a:lnTo>
                    <a:pt x="165317" y="361962"/>
                  </a:lnTo>
                  <a:lnTo>
                    <a:pt x="169658" y="370629"/>
                  </a:lnTo>
                  <a:lnTo>
                    <a:pt x="172552" y="381933"/>
                  </a:lnTo>
                  <a:lnTo>
                    <a:pt x="174481" y="394996"/>
                  </a:lnTo>
                  <a:lnTo>
                    <a:pt x="175767" y="409232"/>
                  </a:lnTo>
                  <a:lnTo>
                    <a:pt x="174414" y="420932"/>
                  </a:lnTo>
                  <a:lnTo>
                    <a:pt x="171301" y="430943"/>
                  </a:lnTo>
                  <a:lnTo>
                    <a:pt x="167016" y="439828"/>
                  </a:lnTo>
                  <a:lnTo>
                    <a:pt x="158632" y="444646"/>
                  </a:lnTo>
                  <a:lnTo>
                    <a:pt x="147516" y="446752"/>
                  </a:lnTo>
                  <a:lnTo>
                    <a:pt x="134580" y="447051"/>
                  </a:lnTo>
                  <a:lnTo>
                    <a:pt x="122639" y="445040"/>
                  </a:lnTo>
                  <a:lnTo>
                    <a:pt x="111362" y="441489"/>
                  </a:lnTo>
                  <a:lnTo>
                    <a:pt x="100529" y="436911"/>
                  </a:lnTo>
                  <a:lnTo>
                    <a:pt x="91095" y="430542"/>
                  </a:lnTo>
                  <a:lnTo>
                    <a:pt x="82596" y="422981"/>
                  </a:lnTo>
                  <a:lnTo>
                    <a:pt x="67258" y="406843"/>
                  </a:lnTo>
                  <a:lnTo>
                    <a:pt x="53072" y="392301"/>
                  </a:lnTo>
                  <a:lnTo>
                    <a:pt x="47300" y="384223"/>
                  </a:lnTo>
                  <a:lnTo>
                    <a:pt x="42347" y="375522"/>
                  </a:lnTo>
                  <a:lnTo>
                    <a:pt x="37939" y="366405"/>
                  </a:lnTo>
                  <a:lnTo>
                    <a:pt x="32790" y="354801"/>
                  </a:lnTo>
                  <a:lnTo>
                    <a:pt x="21173" y="327169"/>
                  </a:lnTo>
                  <a:lnTo>
                    <a:pt x="16086" y="314275"/>
                  </a:lnTo>
                  <a:lnTo>
                    <a:pt x="7487" y="291105"/>
                  </a:lnTo>
                  <a:lnTo>
                    <a:pt x="4751" y="278073"/>
                  </a:lnTo>
                  <a:lnTo>
                    <a:pt x="2927" y="263859"/>
                  </a:lnTo>
                  <a:lnTo>
                    <a:pt x="1711" y="248856"/>
                  </a:lnTo>
                  <a:lnTo>
                    <a:pt x="901" y="234433"/>
                  </a:lnTo>
                  <a:lnTo>
                    <a:pt x="0" y="206618"/>
                  </a:lnTo>
                  <a:lnTo>
                    <a:pt x="1971" y="193010"/>
                  </a:lnTo>
                  <a:lnTo>
                    <a:pt x="5495" y="179518"/>
                  </a:lnTo>
                  <a:lnTo>
                    <a:pt x="21754" y="131376"/>
                  </a:lnTo>
                  <a:lnTo>
                    <a:pt x="25316" y="119638"/>
                  </a:lnTo>
                  <a:lnTo>
                    <a:pt x="32221" y="94805"/>
                  </a:lnTo>
                  <a:lnTo>
                    <a:pt x="36715" y="84205"/>
                  </a:lnTo>
                  <a:lnTo>
                    <a:pt x="41922" y="74926"/>
                  </a:lnTo>
                  <a:lnTo>
                    <a:pt x="47603" y="66530"/>
                  </a:lnTo>
                  <a:lnTo>
                    <a:pt x="54707" y="57617"/>
                  </a:lnTo>
                  <a:lnTo>
                    <a:pt x="62758" y="48359"/>
                  </a:lnTo>
                  <a:lnTo>
                    <a:pt x="79442" y="30335"/>
                  </a:lnTo>
                  <a:lnTo>
                    <a:pt x="86986" y="22434"/>
                  </a:lnTo>
                  <a:lnTo>
                    <a:pt x="11865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9301174" y="5779660"/>
            <a:ext cx="805772" cy="318330"/>
            <a:chOff x="9301174" y="5779660"/>
            <a:chExt cx="805772" cy="318330"/>
          </a:xfrm>
        </p:grpSpPr>
        <p:sp>
          <p:nvSpPr>
            <p:cNvPr id="76" name="Freeform 75"/>
            <p:cNvSpPr/>
            <p:nvPr/>
          </p:nvSpPr>
          <p:spPr>
            <a:xfrm>
              <a:off x="9301174" y="5837056"/>
              <a:ext cx="293645" cy="171404"/>
            </a:xfrm>
            <a:custGeom>
              <a:avLst/>
              <a:gdLst/>
              <a:ahLst/>
              <a:cxnLst/>
              <a:rect l="0" t="0" r="0" b="0"/>
              <a:pathLst>
                <a:path w="293645" h="171404">
                  <a:moveTo>
                    <a:pt x="0" y="171403"/>
                  </a:moveTo>
                  <a:lnTo>
                    <a:pt x="0" y="116019"/>
                  </a:lnTo>
                  <a:lnTo>
                    <a:pt x="1106" y="104637"/>
                  </a:lnTo>
                  <a:lnTo>
                    <a:pt x="2948" y="93733"/>
                  </a:lnTo>
                  <a:lnTo>
                    <a:pt x="5281" y="83148"/>
                  </a:lnTo>
                  <a:lnTo>
                    <a:pt x="9048" y="72775"/>
                  </a:lnTo>
                  <a:lnTo>
                    <a:pt x="13769" y="62544"/>
                  </a:lnTo>
                  <a:lnTo>
                    <a:pt x="19128" y="52408"/>
                  </a:lnTo>
                  <a:lnTo>
                    <a:pt x="23805" y="42334"/>
                  </a:lnTo>
                  <a:lnTo>
                    <a:pt x="28029" y="32302"/>
                  </a:lnTo>
                  <a:lnTo>
                    <a:pt x="31950" y="22299"/>
                  </a:lnTo>
                  <a:lnTo>
                    <a:pt x="37879" y="14524"/>
                  </a:lnTo>
                  <a:lnTo>
                    <a:pt x="45149" y="8236"/>
                  </a:lnTo>
                  <a:lnTo>
                    <a:pt x="53311" y="2938"/>
                  </a:lnTo>
                  <a:lnTo>
                    <a:pt x="63173" y="512"/>
                  </a:lnTo>
                  <a:lnTo>
                    <a:pt x="74170" y="0"/>
                  </a:lnTo>
                  <a:lnTo>
                    <a:pt x="85922" y="764"/>
                  </a:lnTo>
                  <a:lnTo>
                    <a:pt x="95967" y="3483"/>
                  </a:lnTo>
                  <a:lnTo>
                    <a:pt x="104875" y="7507"/>
                  </a:lnTo>
                  <a:lnTo>
                    <a:pt x="113024" y="12400"/>
                  </a:lnTo>
                  <a:lnTo>
                    <a:pt x="119561" y="18978"/>
                  </a:lnTo>
                  <a:lnTo>
                    <a:pt x="125025" y="26679"/>
                  </a:lnTo>
                  <a:lnTo>
                    <a:pt x="129773" y="35129"/>
                  </a:lnTo>
                  <a:lnTo>
                    <a:pt x="131833" y="45184"/>
                  </a:lnTo>
                  <a:lnTo>
                    <a:pt x="132101" y="56309"/>
                  </a:lnTo>
                  <a:lnTo>
                    <a:pt x="131175" y="68146"/>
                  </a:lnTo>
                  <a:lnTo>
                    <a:pt x="129451" y="79353"/>
                  </a:lnTo>
                  <a:lnTo>
                    <a:pt x="127197" y="90141"/>
                  </a:lnTo>
                  <a:lnTo>
                    <a:pt x="123956" y="103232"/>
                  </a:lnTo>
                  <a:lnTo>
                    <a:pt x="126200" y="94314"/>
                  </a:lnTo>
                  <a:lnTo>
                    <a:pt x="130557" y="86851"/>
                  </a:lnTo>
                  <a:lnTo>
                    <a:pt x="136777" y="78560"/>
                  </a:lnTo>
                  <a:lnTo>
                    <a:pt x="144240" y="69716"/>
                  </a:lnTo>
                  <a:lnTo>
                    <a:pt x="151425" y="61610"/>
                  </a:lnTo>
                  <a:lnTo>
                    <a:pt x="165304" y="46708"/>
                  </a:lnTo>
                  <a:lnTo>
                    <a:pt x="175417" y="40745"/>
                  </a:lnTo>
                  <a:lnTo>
                    <a:pt x="187684" y="35664"/>
                  </a:lnTo>
                  <a:lnTo>
                    <a:pt x="201390" y="31171"/>
                  </a:lnTo>
                  <a:lnTo>
                    <a:pt x="216052" y="28176"/>
                  </a:lnTo>
                  <a:lnTo>
                    <a:pt x="231354" y="26180"/>
                  </a:lnTo>
                  <a:lnTo>
                    <a:pt x="247082" y="24848"/>
                  </a:lnTo>
                  <a:lnTo>
                    <a:pt x="259778" y="26172"/>
                  </a:lnTo>
                  <a:lnTo>
                    <a:pt x="270453" y="29264"/>
                  </a:lnTo>
                  <a:lnTo>
                    <a:pt x="279779" y="33537"/>
                  </a:lnTo>
                  <a:lnTo>
                    <a:pt x="285998" y="40806"/>
                  </a:lnTo>
                  <a:lnTo>
                    <a:pt x="290143" y="50074"/>
                  </a:lnTo>
                  <a:lnTo>
                    <a:pt x="292907" y="60674"/>
                  </a:lnTo>
                  <a:lnTo>
                    <a:pt x="293644" y="72161"/>
                  </a:lnTo>
                  <a:lnTo>
                    <a:pt x="293030" y="84241"/>
                  </a:lnTo>
                  <a:lnTo>
                    <a:pt x="291515" y="96715"/>
                  </a:lnTo>
                  <a:lnTo>
                    <a:pt x="289400" y="108348"/>
                  </a:lnTo>
                  <a:lnTo>
                    <a:pt x="286884" y="119419"/>
                  </a:lnTo>
                  <a:lnTo>
                    <a:pt x="278538" y="15150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9659294" y="5898877"/>
              <a:ext cx="208905" cy="129559"/>
            </a:xfrm>
            <a:custGeom>
              <a:avLst/>
              <a:gdLst/>
              <a:ahLst/>
              <a:cxnLst/>
              <a:rect l="0" t="0" r="0" b="0"/>
              <a:pathLst>
                <a:path w="208905" h="129559">
                  <a:moveTo>
                    <a:pt x="0" y="69791"/>
                  </a:moveTo>
                  <a:lnTo>
                    <a:pt x="15844" y="64510"/>
                  </a:lnTo>
                  <a:lnTo>
                    <a:pt x="24931" y="61849"/>
                  </a:lnTo>
                  <a:lnTo>
                    <a:pt x="46819" y="55945"/>
                  </a:lnTo>
                  <a:lnTo>
                    <a:pt x="57740" y="51718"/>
                  </a:lnTo>
                  <a:lnTo>
                    <a:pt x="68337" y="46689"/>
                  </a:lnTo>
                  <a:lnTo>
                    <a:pt x="78717" y="41126"/>
                  </a:lnTo>
                  <a:lnTo>
                    <a:pt x="86743" y="34101"/>
                  </a:lnTo>
                  <a:lnTo>
                    <a:pt x="93199" y="26102"/>
                  </a:lnTo>
                  <a:lnTo>
                    <a:pt x="98608" y="17454"/>
                  </a:lnTo>
                  <a:lnTo>
                    <a:pt x="98898" y="10583"/>
                  </a:lnTo>
                  <a:lnTo>
                    <a:pt x="95776" y="4897"/>
                  </a:lnTo>
                  <a:lnTo>
                    <a:pt x="90379" y="0"/>
                  </a:lnTo>
                  <a:lnTo>
                    <a:pt x="84570" y="52"/>
                  </a:lnTo>
                  <a:lnTo>
                    <a:pt x="78486" y="3403"/>
                  </a:lnTo>
                  <a:lnTo>
                    <a:pt x="72220" y="8953"/>
                  </a:lnTo>
                  <a:lnTo>
                    <a:pt x="66937" y="15969"/>
                  </a:lnTo>
                  <a:lnTo>
                    <a:pt x="62311" y="23962"/>
                  </a:lnTo>
                  <a:lnTo>
                    <a:pt x="58120" y="32606"/>
                  </a:lnTo>
                  <a:lnTo>
                    <a:pt x="56432" y="42791"/>
                  </a:lnTo>
                  <a:lnTo>
                    <a:pt x="56412" y="54001"/>
                  </a:lnTo>
                  <a:lnTo>
                    <a:pt x="57504" y="65896"/>
                  </a:lnTo>
                  <a:lnTo>
                    <a:pt x="61548" y="77143"/>
                  </a:lnTo>
                  <a:lnTo>
                    <a:pt x="67560" y="87956"/>
                  </a:lnTo>
                  <a:lnTo>
                    <a:pt x="74883" y="98480"/>
                  </a:lnTo>
                  <a:lnTo>
                    <a:pt x="84187" y="107707"/>
                  </a:lnTo>
                  <a:lnTo>
                    <a:pt x="94811" y="116070"/>
                  </a:lnTo>
                  <a:lnTo>
                    <a:pt x="106314" y="123855"/>
                  </a:lnTo>
                  <a:lnTo>
                    <a:pt x="120616" y="127940"/>
                  </a:lnTo>
                  <a:lnTo>
                    <a:pt x="136781" y="129558"/>
                  </a:lnTo>
                  <a:lnTo>
                    <a:pt x="208904" y="1195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9888094" y="5779660"/>
              <a:ext cx="59688" cy="238748"/>
            </a:xfrm>
            <a:custGeom>
              <a:avLst/>
              <a:gdLst/>
              <a:ahLst/>
              <a:cxnLst/>
              <a:rect l="0" t="0" r="0" b="0"/>
              <a:pathLst>
                <a:path w="59688" h="238748">
                  <a:moveTo>
                    <a:pt x="59687" y="0"/>
                  </a:moveTo>
                  <a:lnTo>
                    <a:pt x="49125" y="15843"/>
                  </a:lnTo>
                  <a:lnTo>
                    <a:pt x="44908" y="23826"/>
                  </a:lnTo>
                  <a:lnTo>
                    <a:pt x="40992" y="32464"/>
                  </a:lnTo>
                  <a:lnTo>
                    <a:pt x="37276" y="41538"/>
                  </a:lnTo>
                  <a:lnTo>
                    <a:pt x="33693" y="53114"/>
                  </a:lnTo>
                  <a:lnTo>
                    <a:pt x="30199" y="66358"/>
                  </a:lnTo>
                  <a:lnTo>
                    <a:pt x="26765" y="80714"/>
                  </a:lnTo>
                  <a:lnTo>
                    <a:pt x="24475" y="96916"/>
                  </a:lnTo>
                  <a:lnTo>
                    <a:pt x="22949" y="114350"/>
                  </a:lnTo>
                  <a:lnTo>
                    <a:pt x="21931" y="132604"/>
                  </a:lnTo>
                  <a:lnTo>
                    <a:pt x="20147" y="150300"/>
                  </a:lnTo>
                  <a:lnTo>
                    <a:pt x="17853" y="167625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9818459" y="5899034"/>
              <a:ext cx="89531" cy="29844"/>
            </a:xfrm>
            <a:custGeom>
              <a:avLst/>
              <a:gdLst/>
              <a:ahLst/>
              <a:cxnLst/>
              <a:rect l="0" t="0" r="0" b="0"/>
              <a:pathLst>
                <a:path w="89531" h="29844">
                  <a:moveTo>
                    <a:pt x="0" y="0"/>
                  </a:moveTo>
                  <a:lnTo>
                    <a:pt x="15843" y="10562"/>
                  </a:lnTo>
                  <a:lnTo>
                    <a:pt x="23826" y="14778"/>
                  </a:lnTo>
                  <a:lnTo>
                    <a:pt x="32463" y="18694"/>
                  </a:lnTo>
                  <a:lnTo>
                    <a:pt x="89530" y="298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9898042" y="5957194"/>
              <a:ext cx="149217" cy="120901"/>
            </a:xfrm>
            <a:custGeom>
              <a:avLst/>
              <a:gdLst/>
              <a:ahLst/>
              <a:cxnLst/>
              <a:rect l="0" t="0" r="0" b="0"/>
              <a:pathLst>
                <a:path w="149217" h="120901">
                  <a:moveTo>
                    <a:pt x="0" y="11474"/>
                  </a:moveTo>
                  <a:lnTo>
                    <a:pt x="10561" y="22036"/>
                  </a:lnTo>
                  <a:lnTo>
                    <a:pt x="18094" y="26253"/>
                  </a:lnTo>
                  <a:lnTo>
                    <a:pt x="27537" y="30169"/>
                  </a:lnTo>
                  <a:lnTo>
                    <a:pt x="38253" y="33885"/>
                  </a:lnTo>
                  <a:lnTo>
                    <a:pt x="49819" y="35257"/>
                  </a:lnTo>
                  <a:lnTo>
                    <a:pt x="61950" y="35067"/>
                  </a:lnTo>
                  <a:lnTo>
                    <a:pt x="74460" y="33834"/>
                  </a:lnTo>
                  <a:lnTo>
                    <a:pt x="86115" y="30802"/>
                  </a:lnTo>
                  <a:lnTo>
                    <a:pt x="97201" y="26570"/>
                  </a:lnTo>
                  <a:lnTo>
                    <a:pt x="107907" y="21538"/>
                  </a:lnTo>
                  <a:lnTo>
                    <a:pt x="112835" y="15973"/>
                  </a:lnTo>
                  <a:lnTo>
                    <a:pt x="113908" y="10052"/>
                  </a:lnTo>
                  <a:lnTo>
                    <a:pt x="112414" y="3894"/>
                  </a:lnTo>
                  <a:lnTo>
                    <a:pt x="106996" y="894"/>
                  </a:lnTo>
                  <a:lnTo>
                    <a:pt x="98964" y="0"/>
                  </a:lnTo>
                  <a:lnTo>
                    <a:pt x="89187" y="509"/>
                  </a:lnTo>
                  <a:lnTo>
                    <a:pt x="80459" y="3058"/>
                  </a:lnTo>
                  <a:lnTo>
                    <a:pt x="72429" y="6969"/>
                  </a:lnTo>
                  <a:lnTo>
                    <a:pt x="64866" y="11787"/>
                  </a:lnTo>
                  <a:lnTo>
                    <a:pt x="60929" y="19420"/>
                  </a:lnTo>
                  <a:lnTo>
                    <a:pt x="59409" y="28930"/>
                  </a:lnTo>
                  <a:lnTo>
                    <a:pt x="59502" y="39691"/>
                  </a:lnTo>
                  <a:lnTo>
                    <a:pt x="61774" y="50181"/>
                  </a:lnTo>
                  <a:lnTo>
                    <a:pt x="65499" y="60490"/>
                  </a:lnTo>
                  <a:lnTo>
                    <a:pt x="70193" y="70679"/>
                  </a:lnTo>
                  <a:lnTo>
                    <a:pt x="75533" y="79682"/>
                  </a:lnTo>
                  <a:lnTo>
                    <a:pt x="81304" y="87895"/>
                  </a:lnTo>
                  <a:lnTo>
                    <a:pt x="87362" y="95580"/>
                  </a:lnTo>
                  <a:lnTo>
                    <a:pt x="95822" y="101809"/>
                  </a:lnTo>
                  <a:lnTo>
                    <a:pt x="105883" y="107067"/>
                  </a:lnTo>
                  <a:lnTo>
                    <a:pt x="149216" y="120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007467" y="5948772"/>
              <a:ext cx="99479" cy="149218"/>
            </a:xfrm>
            <a:custGeom>
              <a:avLst/>
              <a:gdLst/>
              <a:ahLst/>
              <a:cxnLst/>
              <a:rect l="0" t="0" r="0" b="0"/>
              <a:pathLst>
                <a:path w="99479" h="149218">
                  <a:moveTo>
                    <a:pt x="0" y="149217"/>
                  </a:moveTo>
                  <a:lnTo>
                    <a:pt x="5281" y="133375"/>
                  </a:lnTo>
                  <a:lnTo>
                    <a:pt x="7942" y="124287"/>
                  </a:lnTo>
                  <a:lnTo>
                    <a:pt x="16968" y="91477"/>
                  </a:lnTo>
                  <a:lnTo>
                    <a:pt x="23384" y="70501"/>
                  </a:lnTo>
                  <a:lnTo>
                    <a:pt x="33210" y="40048"/>
                  </a:lnTo>
                  <a:lnTo>
                    <a:pt x="37615" y="31120"/>
                  </a:lnTo>
                  <a:lnTo>
                    <a:pt x="42762" y="22958"/>
                  </a:lnTo>
                  <a:lnTo>
                    <a:pt x="48403" y="15305"/>
                  </a:lnTo>
                  <a:lnTo>
                    <a:pt x="56586" y="10204"/>
                  </a:lnTo>
                  <a:lnTo>
                    <a:pt x="66462" y="6803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9997519" y="5928877"/>
              <a:ext cx="59688" cy="99479"/>
            </a:xfrm>
            <a:custGeom>
              <a:avLst/>
              <a:gdLst/>
              <a:ahLst/>
              <a:cxnLst/>
              <a:rect l="0" t="0" r="0" b="0"/>
              <a:pathLst>
                <a:path w="59688" h="99479">
                  <a:moveTo>
                    <a:pt x="0" y="99478"/>
                  </a:moveTo>
                  <a:lnTo>
                    <a:pt x="5282" y="83635"/>
                  </a:lnTo>
                  <a:lnTo>
                    <a:pt x="9047" y="75653"/>
                  </a:lnTo>
                  <a:lnTo>
                    <a:pt x="13769" y="67015"/>
                  </a:lnTo>
                  <a:lnTo>
                    <a:pt x="19127" y="57940"/>
                  </a:lnTo>
                  <a:lnTo>
                    <a:pt x="30975" y="39014"/>
                  </a:lnTo>
                  <a:lnTo>
                    <a:pt x="5968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0" y="609600"/>
            <a:ext cx="52324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Review Guide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·Share Solutions in Group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·Discuss as Class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76309" y="1266519"/>
            <a:ext cx="1036863" cy="1574464"/>
            <a:chOff x="776309" y="1266519"/>
            <a:chExt cx="1036863" cy="1574464"/>
          </a:xfrm>
        </p:grpSpPr>
        <p:sp>
          <p:nvSpPr>
            <p:cNvPr id="2" name="Freeform 1"/>
            <p:cNvSpPr/>
            <p:nvPr/>
          </p:nvSpPr>
          <p:spPr>
            <a:xfrm>
              <a:off x="1311330" y="1486560"/>
              <a:ext cx="22024" cy="1354423"/>
            </a:xfrm>
            <a:custGeom>
              <a:avLst/>
              <a:gdLst/>
              <a:ahLst/>
              <a:cxnLst/>
              <a:rect l="0" t="0" r="0" b="0"/>
              <a:pathLst>
                <a:path w="22024" h="1354423">
                  <a:moveTo>
                    <a:pt x="0" y="0"/>
                  </a:moveTo>
                  <a:lnTo>
                    <a:pt x="5845" y="17537"/>
                  </a:lnTo>
                  <a:lnTo>
                    <a:pt x="7567" y="28821"/>
                  </a:lnTo>
                  <a:lnTo>
                    <a:pt x="8715" y="42461"/>
                  </a:lnTo>
                  <a:lnTo>
                    <a:pt x="9481" y="57671"/>
                  </a:lnTo>
                  <a:lnTo>
                    <a:pt x="11214" y="71482"/>
                  </a:lnTo>
                  <a:lnTo>
                    <a:pt x="13594" y="84360"/>
                  </a:lnTo>
                  <a:lnTo>
                    <a:pt x="16403" y="96616"/>
                  </a:lnTo>
                  <a:lnTo>
                    <a:pt x="18276" y="113351"/>
                  </a:lnTo>
                  <a:lnTo>
                    <a:pt x="19525" y="133072"/>
                  </a:lnTo>
                  <a:lnTo>
                    <a:pt x="20913" y="174153"/>
                  </a:lnTo>
                  <a:lnTo>
                    <a:pt x="21694" y="226019"/>
                  </a:lnTo>
                  <a:lnTo>
                    <a:pt x="21979" y="315944"/>
                  </a:lnTo>
                  <a:lnTo>
                    <a:pt x="20770" y="334203"/>
                  </a:lnTo>
                  <a:lnTo>
                    <a:pt x="18741" y="352494"/>
                  </a:lnTo>
                  <a:lnTo>
                    <a:pt x="16164" y="370805"/>
                  </a:lnTo>
                  <a:lnTo>
                    <a:pt x="16564" y="410727"/>
                  </a:lnTo>
                  <a:lnTo>
                    <a:pt x="18384" y="431651"/>
                  </a:lnTo>
                  <a:lnTo>
                    <a:pt x="19597" y="452940"/>
                  </a:lnTo>
                  <a:lnTo>
                    <a:pt x="20944" y="496172"/>
                  </a:lnTo>
                  <a:lnTo>
                    <a:pt x="21928" y="637197"/>
                  </a:lnTo>
                  <a:lnTo>
                    <a:pt x="22023" y="1274257"/>
                  </a:lnTo>
                  <a:lnTo>
                    <a:pt x="20799" y="1291191"/>
                  </a:lnTo>
                  <a:lnTo>
                    <a:pt x="18760" y="1307374"/>
                  </a:lnTo>
                  <a:lnTo>
                    <a:pt x="22023" y="13544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776309" y="1266519"/>
              <a:ext cx="1036863" cy="352168"/>
            </a:xfrm>
            <a:custGeom>
              <a:avLst/>
              <a:gdLst/>
              <a:ahLst/>
              <a:cxnLst/>
              <a:rect l="0" t="0" r="0" b="0"/>
              <a:pathLst>
                <a:path w="1036863" h="352168">
                  <a:moveTo>
                    <a:pt x="623113" y="43856"/>
                  </a:moveTo>
                  <a:lnTo>
                    <a:pt x="476066" y="7094"/>
                  </a:lnTo>
                  <a:lnTo>
                    <a:pt x="446828" y="3048"/>
                  </a:lnTo>
                  <a:lnTo>
                    <a:pt x="417519" y="1249"/>
                  </a:lnTo>
                  <a:lnTo>
                    <a:pt x="388180" y="450"/>
                  </a:lnTo>
                  <a:lnTo>
                    <a:pt x="344148" y="0"/>
                  </a:lnTo>
                  <a:lnTo>
                    <a:pt x="314787" y="3157"/>
                  </a:lnTo>
                  <a:lnTo>
                    <a:pt x="285424" y="7415"/>
                  </a:lnTo>
                  <a:lnTo>
                    <a:pt x="256061" y="9307"/>
                  </a:lnTo>
                  <a:lnTo>
                    <a:pt x="226697" y="13411"/>
                  </a:lnTo>
                  <a:lnTo>
                    <a:pt x="197333" y="19314"/>
                  </a:lnTo>
                  <a:lnTo>
                    <a:pt x="167969" y="26015"/>
                  </a:lnTo>
                  <a:lnTo>
                    <a:pt x="141867" y="33072"/>
                  </a:lnTo>
                  <a:lnTo>
                    <a:pt x="118031" y="41510"/>
                  </a:lnTo>
                  <a:lnTo>
                    <a:pt x="106536" y="47186"/>
                  </a:lnTo>
                  <a:lnTo>
                    <a:pt x="95203" y="53417"/>
                  </a:lnTo>
                  <a:lnTo>
                    <a:pt x="83976" y="61242"/>
                  </a:lnTo>
                  <a:lnTo>
                    <a:pt x="72821" y="70129"/>
                  </a:lnTo>
                  <a:lnTo>
                    <a:pt x="61714" y="79724"/>
                  </a:lnTo>
                  <a:lnTo>
                    <a:pt x="51863" y="88568"/>
                  </a:lnTo>
                  <a:lnTo>
                    <a:pt x="34391" y="104919"/>
                  </a:lnTo>
                  <a:lnTo>
                    <a:pt x="26306" y="113929"/>
                  </a:lnTo>
                  <a:lnTo>
                    <a:pt x="18469" y="123606"/>
                  </a:lnTo>
                  <a:lnTo>
                    <a:pt x="10797" y="133728"/>
                  </a:lnTo>
                  <a:lnTo>
                    <a:pt x="5683" y="145370"/>
                  </a:lnTo>
                  <a:lnTo>
                    <a:pt x="2273" y="158025"/>
                  </a:lnTo>
                  <a:lnTo>
                    <a:pt x="0" y="171356"/>
                  </a:lnTo>
                  <a:lnTo>
                    <a:pt x="2155" y="183914"/>
                  </a:lnTo>
                  <a:lnTo>
                    <a:pt x="7263" y="195956"/>
                  </a:lnTo>
                  <a:lnTo>
                    <a:pt x="14338" y="207655"/>
                  </a:lnTo>
                  <a:lnTo>
                    <a:pt x="22725" y="216678"/>
                  </a:lnTo>
                  <a:lnTo>
                    <a:pt x="31988" y="223917"/>
                  </a:lnTo>
                  <a:lnTo>
                    <a:pt x="52067" y="236446"/>
                  </a:lnTo>
                  <a:lnTo>
                    <a:pt x="73226" y="250171"/>
                  </a:lnTo>
                  <a:lnTo>
                    <a:pt x="98128" y="261165"/>
                  </a:lnTo>
                  <a:lnTo>
                    <a:pt x="125509" y="270130"/>
                  </a:lnTo>
                  <a:lnTo>
                    <a:pt x="153992" y="278192"/>
                  </a:lnTo>
                  <a:lnTo>
                    <a:pt x="197542" y="289610"/>
                  </a:lnTo>
                  <a:lnTo>
                    <a:pt x="230052" y="297046"/>
                  </a:lnTo>
                  <a:lnTo>
                    <a:pt x="410281" y="333826"/>
                  </a:lnTo>
                  <a:lnTo>
                    <a:pt x="429838" y="336273"/>
                  </a:lnTo>
                  <a:lnTo>
                    <a:pt x="450217" y="337905"/>
                  </a:lnTo>
                  <a:lnTo>
                    <a:pt x="471144" y="338993"/>
                  </a:lnTo>
                  <a:lnTo>
                    <a:pt x="491212" y="340941"/>
                  </a:lnTo>
                  <a:lnTo>
                    <a:pt x="510709" y="343464"/>
                  </a:lnTo>
                  <a:lnTo>
                    <a:pt x="529825" y="346369"/>
                  </a:lnTo>
                  <a:lnTo>
                    <a:pt x="549909" y="348306"/>
                  </a:lnTo>
                  <a:lnTo>
                    <a:pt x="570640" y="349598"/>
                  </a:lnTo>
                  <a:lnTo>
                    <a:pt x="612027" y="351032"/>
                  </a:lnTo>
                  <a:lnTo>
                    <a:pt x="688443" y="351953"/>
                  </a:lnTo>
                  <a:lnTo>
                    <a:pt x="811762" y="352167"/>
                  </a:lnTo>
                  <a:lnTo>
                    <a:pt x="828407" y="350948"/>
                  </a:lnTo>
                  <a:lnTo>
                    <a:pt x="845621" y="348911"/>
                  </a:lnTo>
                  <a:lnTo>
                    <a:pt x="902339" y="340200"/>
                  </a:lnTo>
                  <a:lnTo>
                    <a:pt x="923050" y="336852"/>
                  </a:lnTo>
                  <a:lnTo>
                    <a:pt x="940528" y="333397"/>
                  </a:lnTo>
                  <a:lnTo>
                    <a:pt x="969735" y="326295"/>
                  </a:lnTo>
                  <a:lnTo>
                    <a:pt x="991689" y="315797"/>
                  </a:lnTo>
                  <a:lnTo>
                    <a:pt x="1000969" y="309572"/>
                  </a:lnTo>
                  <a:lnTo>
                    <a:pt x="1009603" y="301752"/>
                  </a:lnTo>
                  <a:lnTo>
                    <a:pt x="1017806" y="292867"/>
                  </a:lnTo>
                  <a:lnTo>
                    <a:pt x="1025721" y="283274"/>
                  </a:lnTo>
                  <a:lnTo>
                    <a:pt x="1030998" y="271985"/>
                  </a:lnTo>
                  <a:lnTo>
                    <a:pt x="1034516" y="259564"/>
                  </a:lnTo>
                  <a:lnTo>
                    <a:pt x="1036862" y="246390"/>
                  </a:lnTo>
                  <a:lnTo>
                    <a:pt x="1035978" y="233936"/>
                  </a:lnTo>
                  <a:lnTo>
                    <a:pt x="1032942" y="221964"/>
                  </a:lnTo>
                  <a:lnTo>
                    <a:pt x="1028471" y="210311"/>
                  </a:lnTo>
                  <a:lnTo>
                    <a:pt x="1023044" y="200096"/>
                  </a:lnTo>
                  <a:lnTo>
                    <a:pt x="1016978" y="190839"/>
                  </a:lnTo>
                  <a:lnTo>
                    <a:pt x="1010487" y="182220"/>
                  </a:lnTo>
                  <a:lnTo>
                    <a:pt x="1003713" y="174028"/>
                  </a:lnTo>
                  <a:lnTo>
                    <a:pt x="996750" y="166119"/>
                  </a:lnTo>
                  <a:lnTo>
                    <a:pt x="989661" y="158399"/>
                  </a:lnTo>
                  <a:lnTo>
                    <a:pt x="981265" y="150806"/>
                  </a:lnTo>
                  <a:lnTo>
                    <a:pt x="971996" y="143297"/>
                  </a:lnTo>
                  <a:lnTo>
                    <a:pt x="962147" y="135844"/>
                  </a:lnTo>
                  <a:lnTo>
                    <a:pt x="953134" y="128428"/>
                  </a:lnTo>
                  <a:lnTo>
                    <a:pt x="944678" y="121037"/>
                  </a:lnTo>
                  <a:lnTo>
                    <a:pt x="936594" y="113663"/>
                  </a:lnTo>
                  <a:lnTo>
                    <a:pt x="926310" y="107523"/>
                  </a:lnTo>
                  <a:lnTo>
                    <a:pt x="889678" y="91813"/>
                  </a:lnTo>
                  <a:lnTo>
                    <a:pt x="877904" y="85615"/>
                  </a:lnTo>
                  <a:lnTo>
                    <a:pt x="866384" y="79037"/>
                  </a:lnTo>
                  <a:lnTo>
                    <a:pt x="843796" y="68464"/>
                  </a:lnTo>
                  <a:lnTo>
                    <a:pt x="821522" y="59687"/>
                  </a:lnTo>
                  <a:lnTo>
                    <a:pt x="799387" y="51708"/>
                  </a:lnTo>
                  <a:lnTo>
                    <a:pt x="774052" y="44083"/>
                  </a:lnTo>
                  <a:lnTo>
                    <a:pt x="732274" y="32912"/>
                  </a:lnTo>
                  <a:lnTo>
                    <a:pt x="703440" y="26757"/>
                  </a:lnTo>
                  <a:lnTo>
                    <a:pt x="674312" y="24021"/>
                  </a:lnTo>
                  <a:lnTo>
                    <a:pt x="645052" y="22806"/>
                  </a:lnTo>
                  <a:lnTo>
                    <a:pt x="597802" y="22121"/>
                  </a:lnTo>
                  <a:lnTo>
                    <a:pt x="580546" y="22025"/>
                  </a:lnTo>
                  <a:lnTo>
                    <a:pt x="548321" y="25181"/>
                  </a:lnTo>
                  <a:lnTo>
                    <a:pt x="517685" y="29439"/>
                  </a:lnTo>
                  <a:lnTo>
                    <a:pt x="487756" y="31331"/>
                  </a:lnTo>
                  <a:lnTo>
                    <a:pt x="461403" y="35435"/>
                  </a:lnTo>
                  <a:lnTo>
                    <a:pt x="402882" y="438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912110" y="1281539"/>
            <a:ext cx="253267" cy="1977883"/>
            <a:chOff x="4912110" y="1281539"/>
            <a:chExt cx="253267" cy="1977883"/>
          </a:xfrm>
        </p:grpSpPr>
        <p:sp>
          <p:nvSpPr>
            <p:cNvPr id="5" name="Freeform 4"/>
            <p:cNvSpPr/>
            <p:nvPr/>
          </p:nvSpPr>
          <p:spPr>
            <a:xfrm>
              <a:off x="4912110" y="1281539"/>
              <a:ext cx="242255" cy="337161"/>
            </a:xfrm>
            <a:custGeom>
              <a:avLst/>
              <a:gdLst/>
              <a:ahLst/>
              <a:cxnLst/>
              <a:rect l="0" t="0" r="0" b="0"/>
              <a:pathLst>
                <a:path w="242255" h="337161">
                  <a:moveTo>
                    <a:pt x="0" y="326148"/>
                  </a:moveTo>
                  <a:lnTo>
                    <a:pt x="15327" y="264842"/>
                  </a:lnTo>
                  <a:lnTo>
                    <a:pt x="20006" y="253466"/>
                  </a:lnTo>
                  <a:lnTo>
                    <a:pt x="25572" y="243436"/>
                  </a:lnTo>
                  <a:lnTo>
                    <a:pt x="31730" y="234301"/>
                  </a:lnTo>
                  <a:lnTo>
                    <a:pt x="37059" y="224541"/>
                  </a:lnTo>
                  <a:lnTo>
                    <a:pt x="41835" y="214364"/>
                  </a:lnTo>
                  <a:lnTo>
                    <a:pt x="46243" y="203909"/>
                  </a:lnTo>
                  <a:lnTo>
                    <a:pt x="51628" y="193268"/>
                  </a:lnTo>
                  <a:lnTo>
                    <a:pt x="57665" y="182504"/>
                  </a:lnTo>
                  <a:lnTo>
                    <a:pt x="64137" y="171657"/>
                  </a:lnTo>
                  <a:lnTo>
                    <a:pt x="77854" y="149817"/>
                  </a:lnTo>
                  <a:lnTo>
                    <a:pt x="106598" y="105888"/>
                  </a:lnTo>
                  <a:lnTo>
                    <a:pt x="124458" y="80619"/>
                  </a:lnTo>
                  <a:lnTo>
                    <a:pt x="143407" y="54298"/>
                  </a:lnTo>
                  <a:lnTo>
                    <a:pt x="159986" y="30364"/>
                  </a:lnTo>
                  <a:lnTo>
                    <a:pt x="167833" y="20067"/>
                  </a:lnTo>
                  <a:lnTo>
                    <a:pt x="175511" y="10755"/>
                  </a:lnTo>
                  <a:lnTo>
                    <a:pt x="183077" y="2100"/>
                  </a:lnTo>
                  <a:lnTo>
                    <a:pt x="189344" y="0"/>
                  </a:lnTo>
                  <a:lnTo>
                    <a:pt x="194746" y="2271"/>
                  </a:lnTo>
                  <a:lnTo>
                    <a:pt x="199571" y="7456"/>
                  </a:lnTo>
                  <a:lnTo>
                    <a:pt x="202787" y="17030"/>
                  </a:lnTo>
                  <a:lnTo>
                    <a:pt x="204931" y="29530"/>
                  </a:lnTo>
                  <a:lnTo>
                    <a:pt x="206361" y="43981"/>
                  </a:lnTo>
                  <a:lnTo>
                    <a:pt x="208537" y="60956"/>
                  </a:lnTo>
                  <a:lnTo>
                    <a:pt x="214218" y="99393"/>
                  </a:lnTo>
                  <a:lnTo>
                    <a:pt x="216223" y="121144"/>
                  </a:lnTo>
                  <a:lnTo>
                    <a:pt x="217559" y="144209"/>
                  </a:lnTo>
                  <a:lnTo>
                    <a:pt x="218450" y="168150"/>
                  </a:lnTo>
                  <a:lnTo>
                    <a:pt x="220267" y="187782"/>
                  </a:lnTo>
                  <a:lnTo>
                    <a:pt x="222702" y="204540"/>
                  </a:lnTo>
                  <a:lnTo>
                    <a:pt x="225549" y="219382"/>
                  </a:lnTo>
                  <a:lnTo>
                    <a:pt x="227447" y="235395"/>
                  </a:lnTo>
                  <a:lnTo>
                    <a:pt x="228712" y="252188"/>
                  </a:lnTo>
                  <a:lnTo>
                    <a:pt x="229556" y="269500"/>
                  </a:lnTo>
                  <a:lnTo>
                    <a:pt x="231342" y="284712"/>
                  </a:lnTo>
                  <a:lnTo>
                    <a:pt x="233756" y="298524"/>
                  </a:lnTo>
                  <a:lnTo>
                    <a:pt x="242254" y="3371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923121" y="1453526"/>
              <a:ext cx="187198" cy="11012"/>
            </a:xfrm>
            <a:custGeom>
              <a:avLst/>
              <a:gdLst/>
              <a:ahLst/>
              <a:cxnLst/>
              <a:rect l="0" t="0" r="0" b="0"/>
              <a:pathLst>
                <a:path w="187198" h="11012">
                  <a:moveTo>
                    <a:pt x="0" y="11011"/>
                  </a:moveTo>
                  <a:lnTo>
                    <a:pt x="23383" y="5165"/>
                  </a:lnTo>
                  <a:lnTo>
                    <a:pt x="38836" y="3444"/>
                  </a:lnTo>
                  <a:lnTo>
                    <a:pt x="57702" y="2296"/>
                  </a:lnTo>
                  <a:lnTo>
                    <a:pt x="97832" y="1020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088295" y="1717803"/>
              <a:ext cx="77082" cy="1541619"/>
            </a:xfrm>
            <a:custGeom>
              <a:avLst/>
              <a:gdLst/>
              <a:ahLst/>
              <a:cxnLst/>
              <a:rect l="0" t="0" r="0" b="0"/>
              <a:pathLst>
                <a:path w="77082" h="1541619">
                  <a:moveTo>
                    <a:pt x="11011" y="0"/>
                  </a:moveTo>
                  <a:lnTo>
                    <a:pt x="5166" y="23382"/>
                  </a:lnTo>
                  <a:lnTo>
                    <a:pt x="3444" y="35165"/>
                  </a:lnTo>
                  <a:lnTo>
                    <a:pt x="1531" y="61306"/>
                  </a:lnTo>
                  <a:lnTo>
                    <a:pt x="681" y="95764"/>
                  </a:lnTo>
                  <a:lnTo>
                    <a:pt x="0" y="556385"/>
                  </a:lnTo>
                  <a:lnTo>
                    <a:pt x="1224" y="576473"/>
                  </a:lnTo>
                  <a:lnTo>
                    <a:pt x="3263" y="597205"/>
                  </a:lnTo>
                  <a:lnTo>
                    <a:pt x="5846" y="618368"/>
                  </a:lnTo>
                  <a:lnTo>
                    <a:pt x="7567" y="639818"/>
                  </a:lnTo>
                  <a:lnTo>
                    <a:pt x="9481" y="683227"/>
                  </a:lnTo>
                  <a:lnTo>
                    <a:pt x="10558" y="748937"/>
                  </a:lnTo>
                  <a:lnTo>
                    <a:pt x="10877" y="814900"/>
                  </a:lnTo>
                  <a:lnTo>
                    <a:pt x="12146" y="836909"/>
                  </a:lnTo>
                  <a:lnTo>
                    <a:pt x="14214" y="858922"/>
                  </a:lnTo>
                  <a:lnTo>
                    <a:pt x="16817" y="880938"/>
                  </a:lnTo>
                  <a:lnTo>
                    <a:pt x="18552" y="901733"/>
                  </a:lnTo>
                  <a:lnTo>
                    <a:pt x="20481" y="941152"/>
                  </a:lnTo>
                  <a:lnTo>
                    <a:pt x="21338" y="982327"/>
                  </a:lnTo>
                  <a:lnTo>
                    <a:pt x="22942" y="1023873"/>
                  </a:lnTo>
                  <a:lnTo>
                    <a:pt x="25083" y="1043517"/>
                  </a:lnTo>
                  <a:lnTo>
                    <a:pt x="27733" y="1062730"/>
                  </a:lnTo>
                  <a:lnTo>
                    <a:pt x="29500" y="1081656"/>
                  </a:lnTo>
                  <a:lnTo>
                    <a:pt x="31464" y="1118999"/>
                  </a:lnTo>
                  <a:lnTo>
                    <a:pt x="32337" y="1159250"/>
                  </a:lnTo>
                  <a:lnTo>
                    <a:pt x="33948" y="1200386"/>
                  </a:lnTo>
                  <a:lnTo>
                    <a:pt x="36091" y="1219920"/>
                  </a:lnTo>
                  <a:lnTo>
                    <a:pt x="38742" y="1239060"/>
                  </a:lnTo>
                  <a:lnTo>
                    <a:pt x="40510" y="1256715"/>
                  </a:lnTo>
                  <a:lnTo>
                    <a:pt x="42475" y="1289381"/>
                  </a:lnTo>
                  <a:lnTo>
                    <a:pt x="43348" y="1323476"/>
                  </a:lnTo>
                  <a:lnTo>
                    <a:pt x="44959" y="1357797"/>
                  </a:lnTo>
                  <a:lnTo>
                    <a:pt x="47102" y="1373801"/>
                  </a:lnTo>
                  <a:lnTo>
                    <a:pt x="59332" y="1446343"/>
                  </a:lnTo>
                  <a:lnTo>
                    <a:pt x="61578" y="1464643"/>
                  </a:lnTo>
                  <a:lnTo>
                    <a:pt x="63075" y="1481737"/>
                  </a:lnTo>
                  <a:lnTo>
                    <a:pt x="77081" y="15416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565897" y="2520786"/>
            <a:ext cx="371987" cy="448925"/>
            <a:chOff x="7565897" y="2520786"/>
            <a:chExt cx="371987" cy="448925"/>
          </a:xfrm>
        </p:grpSpPr>
        <p:sp>
          <p:nvSpPr>
            <p:cNvPr id="9" name="Freeform 8"/>
            <p:cNvSpPr/>
            <p:nvPr/>
          </p:nvSpPr>
          <p:spPr>
            <a:xfrm>
              <a:off x="7565897" y="2587716"/>
              <a:ext cx="55058" cy="297313"/>
            </a:xfrm>
            <a:custGeom>
              <a:avLst/>
              <a:gdLst/>
              <a:ahLst/>
              <a:cxnLst/>
              <a:rect l="0" t="0" r="0" b="0"/>
              <a:pathLst>
                <a:path w="55058" h="297313">
                  <a:moveTo>
                    <a:pt x="0" y="0"/>
                  </a:moveTo>
                  <a:lnTo>
                    <a:pt x="0" y="23383"/>
                  </a:lnTo>
                  <a:lnTo>
                    <a:pt x="1223" y="36388"/>
                  </a:lnTo>
                  <a:lnTo>
                    <a:pt x="3262" y="51176"/>
                  </a:lnTo>
                  <a:lnTo>
                    <a:pt x="5845" y="67152"/>
                  </a:lnTo>
                  <a:lnTo>
                    <a:pt x="8791" y="81473"/>
                  </a:lnTo>
                  <a:lnTo>
                    <a:pt x="11977" y="94691"/>
                  </a:lnTo>
                  <a:lnTo>
                    <a:pt x="15326" y="107174"/>
                  </a:lnTo>
                  <a:lnTo>
                    <a:pt x="22308" y="130832"/>
                  </a:lnTo>
                  <a:lnTo>
                    <a:pt x="25883" y="142279"/>
                  </a:lnTo>
                  <a:lnTo>
                    <a:pt x="28267" y="154805"/>
                  </a:lnTo>
                  <a:lnTo>
                    <a:pt x="29856" y="168049"/>
                  </a:lnTo>
                  <a:lnTo>
                    <a:pt x="30916" y="181773"/>
                  </a:lnTo>
                  <a:lnTo>
                    <a:pt x="32845" y="194592"/>
                  </a:lnTo>
                  <a:lnTo>
                    <a:pt x="35355" y="206809"/>
                  </a:lnTo>
                  <a:lnTo>
                    <a:pt x="44733" y="244803"/>
                  </a:lnTo>
                  <a:lnTo>
                    <a:pt x="55057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576908" y="2520786"/>
              <a:ext cx="360976" cy="448925"/>
            </a:xfrm>
            <a:custGeom>
              <a:avLst/>
              <a:gdLst/>
              <a:ahLst/>
              <a:cxnLst/>
              <a:rect l="0" t="0" r="0" b="0"/>
              <a:pathLst>
                <a:path w="360976" h="448925">
                  <a:moveTo>
                    <a:pt x="0" y="22884"/>
                  </a:moveTo>
                  <a:lnTo>
                    <a:pt x="5845" y="5347"/>
                  </a:lnTo>
                  <a:lnTo>
                    <a:pt x="14908" y="1405"/>
                  </a:lnTo>
                  <a:lnTo>
                    <a:pt x="28292" y="0"/>
                  </a:lnTo>
                  <a:lnTo>
                    <a:pt x="44554" y="287"/>
                  </a:lnTo>
                  <a:lnTo>
                    <a:pt x="60290" y="2925"/>
                  </a:lnTo>
                  <a:lnTo>
                    <a:pt x="75676" y="7131"/>
                  </a:lnTo>
                  <a:lnTo>
                    <a:pt x="90826" y="12382"/>
                  </a:lnTo>
                  <a:lnTo>
                    <a:pt x="104597" y="18330"/>
                  </a:lnTo>
                  <a:lnTo>
                    <a:pt x="117447" y="24742"/>
                  </a:lnTo>
                  <a:lnTo>
                    <a:pt x="129685" y="31464"/>
                  </a:lnTo>
                  <a:lnTo>
                    <a:pt x="142738" y="39616"/>
                  </a:lnTo>
                  <a:lnTo>
                    <a:pt x="156334" y="48720"/>
                  </a:lnTo>
                  <a:lnTo>
                    <a:pt x="170291" y="58461"/>
                  </a:lnTo>
                  <a:lnTo>
                    <a:pt x="182044" y="67402"/>
                  </a:lnTo>
                  <a:lnTo>
                    <a:pt x="192326" y="75809"/>
                  </a:lnTo>
                  <a:lnTo>
                    <a:pt x="201628" y="83861"/>
                  </a:lnTo>
                  <a:lnTo>
                    <a:pt x="205382" y="92900"/>
                  </a:lnTo>
                  <a:lnTo>
                    <a:pt x="205437" y="102596"/>
                  </a:lnTo>
                  <a:lnTo>
                    <a:pt x="203027" y="112730"/>
                  </a:lnTo>
                  <a:lnTo>
                    <a:pt x="197750" y="120710"/>
                  </a:lnTo>
                  <a:lnTo>
                    <a:pt x="190562" y="127254"/>
                  </a:lnTo>
                  <a:lnTo>
                    <a:pt x="182099" y="132840"/>
                  </a:lnTo>
                  <a:lnTo>
                    <a:pt x="171563" y="137787"/>
                  </a:lnTo>
                  <a:lnTo>
                    <a:pt x="159646" y="142309"/>
                  </a:lnTo>
                  <a:lnTo>
                    <a:pt x="146806" y="146547"/>
                  </a:lnTo>
                  <a:lnTo>
                    <a:pt x="133352" y="150596"/>
                  </a:lnTo>
                  <a:lnTo>
                    <a:pt x="105353" y="158357"/>
                  </a:lnTo>
                  <a:lnTo>
                    <a:pt x="97153" y="164587"/>
                  </a:lnTo>
                  <a:lnTo>
                    <a:pt x="92909" y="172410"/>
                  </a:lnTo>
                  <a:lnTo>
                    <a:pt x="91303" y="181297"/>
                  </a:lnTo>
                  <a:lnTo>
                    <a:pt x="96351" y="190891"/>
                  </a:lnTo>
                  <a:lnTo>
                    <a:pt x="105833" y="200958"/>
                  </a:lnTo>
                  <a:lnTo>
                    <a:pt x="118271" y="211340"/>
                  </a:lnTo>
                  <a:lnTo>
                    <a:pt x="130235" y="220708"/>
                  </a:lnTo>
                  <a:lnTo>
                    <a:pt x="141881" y="229401"/>
                  </a:lnTo>
                  <a:lnTo>
                    <a:pt x="153316" y="237643"/>
                  </a:lnTo>
                  <a:lnTo>
                    <a:pt x="165833" y="245585"/>
                  </a:lnTo>
                  <a:lnTo>
                    <a:pt x="179072" y="253326"/>
                  </a:lnTo>
                  <a:lnTo>
                    <a:pt x="192792" y="260934"/>
                  </a:lnTo>
                  <a:lnTo>
                    <a:pt x="221087" y="275913"/>
                  </a:lnTo>
                  <a:lnTo>
                    <a:pt x="235484" y="283333"/>
                  </a:lnTo>
                  <a:lnTo>
                    <a:pt x="248752" y="291950"/>
                  </a:lnTo>
                  <a:lnTo>
                    <a:pt x="261268" y="301365"/>
                  </a:lnTo>
                  <a:lnTo>
                    <a:pt x="273283" y="311313"/>
                  </a:lnTo>
                  <a:lnTo>
                    <a:pt x="283740" y="320392"/>
                  </a:lnTo>
                  <a:lnTo>
                    <a:pt x="293158" y="328891"/>
                  </a:lnTo>
                  <a:lnTo>
                    <a:pt x="301883" y="337004"/>
                  </a:lnTo>
                  <a:lnTo>
                    <a:pt x="311371" y="344860"/>
                  </a:lnTo>
                  <a:lnTo>
                    <a:pt x="321367" y="352544"/>
                  </a:lnTo>
                  <a:lnTo>
                    <a:pt x="331701" y="360114"/>
                  </a:lnTo>
                  <a:lnTo>
                    <a:pt x="341038" y="368832"/>
                  </a:lnTo>
                  <a:lnTo>
                    <a:pt x="349709" y="378313"/>
                  </a:lnTo>
                  <a:lnTo>
                    <a:pt x="357937" y="388305"/>
                  </a:lnTo>
                  <a:lnTo>
                    <a:pt x="360975" y="398637"/>
                  </a:lnTo>
                  <a:lnTo>
                    <a:pt x="360554" y="409195"/>
                  </a:lnTo>
                  <a:lnTo>
                    <a:pt x="357826" y="419905"/>
                  </a:lnTo>
                  <a:lnTo>
                    <a:pt x="352336" y="428268"/>
                  </a:lnTo>
                  <a:lnTo>
                    <a:pt x="345006" y="435067"/>
                  </a:lnTo>
                  <a:lnTo>
                    <a:pt x="336450" y="440823"/>
                  </a:lnTo>
                  <a:lnTo>
                    <a:pt x="324627" y="444660"/>
                  </a:lnTo>
                  <a:lnTo>
                    <a:pt x="310628" y="447218"/>
                  </a:lnTo>
                  <a:lnTo>
                    <a:pt x="295178" y="448924"/>
                  </a:lnTo>
                  <a:lnTo>
                    <a:pt x="281207" y="448837"/>
                  </a:lnTo>
                  <a:lnTo>
                    <a:pt x="268223" y="447556"/>
                  </a:lnTo>
                  <a:lnTo>
                    <a:pt x="255896" y="445479"/>
                  </a:lnTo>
                  <a:lnTo>
                    <a:pt x="239114" y="441647"/>
                  </a:lnTo>
                  <a:lnTo>
                    <a:pt x="197628" y="430864"/>
                  </a:lnTo>
                  <a:lnTo>
                    <a:pt x="175798" y="425786"/>
                  </a:lnTo>
                  <a:lnTo>
                    <a:pt x="113672" y="412793"/>
                  </a:lnTo>
                  <a:lnTo>
                    <a:pt x="97804" y="408845"/>
                  </a:lnTo>
                  <a:lnTo>
                    <a:pt x="83556" y="404989"/>
                  </a:lnTo>
                  <a:lnTo>
                    <a:pt x="57935" y="397442"/>
                  </a:lnTo>
                  <a:lnTo>
                    <a:pt x="22023" y="386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311330" y="2785924"/>
            <a:ext cx="6496822" cy="1035088"/>
            <a:chOff x="1311330" y="2785924"/>
            <a:chExt cx="6496822" cy="1035088"/>
          </a:xfrm>
        </p:grpSpPr>
        <p:sp>
          <p:nvSpPr>
            <p:cNvPr id="12" name="Freeform 11"/>
            <p:cNvSpPr/>
            <p:nvPr/>
          </p:nvSpPr>
          <p:spPr>
            <a:xfrm>
              <a:off x="1333353" y="2785924"/>
              <a:ext cx="11012" cy="319337"/>
            </a:xfrm>
            <a:custGeom>
              <a:avLst/>
              <a:gdLst/>
              <a:ahLst/>
              <a:cxnLst/>
              <a:rect l="0" t="0" r="0" b="0"/>
              <a:pathLst>
                <a:path w="11012" h="319337">
                  <a:moveTo>
                    <a:pt x="11011" y="0"/>
                  </a:moveTo>
                  <a:lnTo>
                    <a:pt x="5166" y="23383"/>
                  </a:lnTo>
                  <a:lnTo>
                    <a:pt x="3444" y="35165"/>
                  </a:lnTo>
                  <a:lnTo>
                    <a:pt x="2296" y="47914"/>
                  </a:lnTo>
                  <a:lnTo>
                    <a:pt x="1530" y="61307"/>
                  </a:lnTo>
                  <a:lnTo>
                    <a:pt x="680" y="92501"/>
                  </a:lnTo>
                  <a:lnTo>
                    <a:pt x="0" y="3193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311330" y="2951098"/>
              <a:ext cx="3832024" cy="241354"/>
            </a:xfrm>
            <a:custGeom>
              <a:avLst/>
              <a:gdLst/>
              <a:ahLst/>
              <a:cxnLst/>
              <a:rect l="0" t="0" r="0" b="0"/>
              <a:pathLst>
                <a:path w="3832024" h="241354">
                  <a:moveTo>
                    <a:pt x="0" y="0"/>
                  </a:moveTo>
                  <a:lnTo>
                    <a:pt x="45979" y="15326"/>
                  </a:lnTo>
                  <a:lnTo>
                    <a:pt x="97265" y="21924"/>
                  </a:lnTo>
                  <a:lnTo>
                    <a:pt x="141246" y="29199"/>
                  </a:lnTo>
                  <a:lnTo>
                    <a:pt x="255193" y="32698"/>
                  </a:lnTo>
                  <a:lnTo>
                    <a:pt x="520880" y="33033"/>
                  </a:lnTo>
                  <a:lnTo>
                    <a:pt x="572910" y="27189"/>
                  </a:lnTo>
                  <a:lnTo>
                    <a:pt x="681606" y="22477"/>
                  </a:lnTo>
                  <a:lnTo>
                    <a:pt x="1165276" y="22023"/>
                  </a:lnTo>
                  <a:lnTo>
                    <a:pt x="1213277" y="27869"/>
                  </a:lnTo>
                  <a:lnTo>
                    <a:pt x="1318842" y="32732"/>
                  </a:lnTo>
                  <a:lnTo>
                    <a:pt x="1451573" y="33023"/>
                  </a:lnTo>
                  <a:lnTo>
                    <a:pt x="1505422" y="38877"/>
                  </a:lnTo>
                  <a:lnTo>
                    <a:pt x="1623420" y="43744"/>
                  </a:lnTo>
                  <a:lnTo>
                    <a:pt x="1759750" y="44034"/>
                  </a:lnTo>
                  <a:lnTo>
                    <a:pt x="1813702" y="49888"/>
                  </a:lnTo>
                  <a:lnTo>
                    <a:pt x="1923393" y="54604"/>
                  </a:lnTo>
                  <a:lnTo>
                    <a:pt x="1978422" y="60769"/>
                  </a:lnTo>
                  <a:lnTo>
                    <a:pt x="2096888" y="66983"/>
                  </a:lnTo>
                  <a:lnTo>
                    <a:pt x="2151227" y="73545"/>
                  </a:lnTo>
                  <a:lnTo>
                    <a:pt x="2227658" y="79645"/>
                  </a:lnTo>
                  <a:lnTo>
                    <a:pt x="2307238" y="86424"/>
                  </a:lnTo>
                  <a:lnTo>
                    <a:pt x="2381867" y="95330"/>
                  </a:lnTo>
                  <a:lnTo>
                    <a:pt x="2455518" y="101621"/>
                  </a:lnTo>
                  <a:lnTo>
                    <a:pt x="2528976" y="108438"/>
                  </a:lnTo>
                  <a:lnTo>
                    <a:pt x="2602396" y="117352"/>
                  </a:lnTo>
                  <a:lnTo>
                    <a:pt x="2675808" y="123644"/>
                  </a:lnTo>
                  <a:lnTo>
                    <a:pt x="2711290" y="129587"/>
                  </a:lnTo>
                  <a:lnTo>
                    <a:pt x="2743374" y="136306"/>
                  </a:lnTo>
                  <a:lnTo>
                    <a:pt x="2830651" y="145512"/>
                  </a:lnTo>
                  <a:lnTo>
                    <a:pt x="2865754" y="151541"/>
                  </a:lnTo>
                  <a:lnTo>
                    <a:pt x="2897670" y="158299"/>
                  </a:lnTo>
                  <a:lnTo>
                    <a:pt x="2965603" y="165039"/>
                  </a:lnTo>
                  <a:lnTo>
                    <a:pt x="3013580" y="172339"/>
                  </a:lnTo>
                  <a:lnTo>
                    <a:pt x="3126536" y="179222"/>
                  </a:lnTo>
                  <a:lnTo>
                    <a:pt x="3200595" y="186146"/>
                  </a:lnTo>
                  <a:lnTo>
                    <a:pt x="3259402" y="190252"/>
                  </a:lnTo>
                  <a:lnTo>
                    <a:pt x="3318146" y="196636"/>
                  </a:lnTo>
                  <a:lnTo>
                    <a:pt x="3399580" y="205465"/>
                  </a:lnTo>
                  <a:lnTo>
                    <a:pt x="3473126" y="211741"/>
                  </a:lnTo>
                  <a:lnTo>
                    <a:pt x="3545928" y="218554"/>
                  </a:lnTo>
                  <a:lnTo>
                    <a:pt x="3604104" y="225580"/>
                  </a:lnTo>
                  <a:lnTo>
                    <a:pt x="3667834" y="235410"/>
                  </a:lnTo>
                  <a:lnTo>
                    <a:pt x="3761854" y="241353"/>
                  </a:lnTo>
                  <a:lnTo>
                    <a:pt x="3832023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121330" y="3094248"/>
              <a:ext cx="11012" cy="242255"/>
            </a:xfrm>
            <a:custGeom>
              <a:avLst/>
              <a:gdLst/>
              <a:ahLst/>
              <a:cxnLst/>
              <a:rect l="0" t="0" r="0" b="0"/>
              <a:pathLst>
                <a:path w="11012" h="242255">
                  <a:moveTo>
                    <a:pt x="11011" y="0"/>
                  </a:moveTo>
                  <a:lnTo>
                    <a:pt x="5165" y="17537"/>
                  </a:lnTo>
                  <a:lnTo>
                    <a:pt x="3444" y="31268"/>
                  </a:lnTo>
                  <a:lnTo>
                    <a:pt x="2296" y="48986"/>
                  </a:lnTo>
                  <a:lnTo>
                    <a:pt x="1530" y="69362"/>
                  </a:lnTo>
                  <a:lnTo>
                    <a:pt x="453" y="138960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522601" y="3270433"/>
              <a:ext cx="184225" cy="204825"/>
            </a:xfrm>
            <a:custGeom>
              <a:avLst/>
              <a:gdLst/>
              <a:ahLst/>
              <a:cxnLst/>
              <a:rect l="0" t="0" r="0" b="0"/>
              <a:pathLst>
                <a:path w="184225" h="204825">
                  <a:moveTo>
                    <a:pt x="44046" y="0"/>
                  </a:moveTo>
                  <a:lnTo>
                    <a:pt x="32355" y="11691"/>
                  </a:lnTo>
                  <a:lnTo>
                    <a:pt x="27688" y="20029"/>
                  </a:lnTo>
                  <a:lnTo>
                    <a:pt x="23353" y="30482"/>
                  </a:lnTo>
                  <a:lnTo>
                    <a:pt x="19239" y="42345"/>
                  </a:lnTo>
                  <a:lnTo>
                    <a:pt x="17720" y="53923"/>
                  </a:lnTo>
                  <a:lnTo>
                    <a:pt x="17931" y="65313"/>
                  </a:lnTo>
                  <a:lnTo>
                    <a:pt x="19295" y="76577"/>
                  </a:lnTo>
                  <a:lnTo>
                    <a:pt x="25099" y="84086"/>
                  </a:lnTo>
                  <a:lnTo>
                    <a:pt x="33862" y="89092"/>
                  </a:lnTo>
                  <a:lnTo>
                    <a:pt x="44598" y="92429"/>
                  </a:lnTo>
                  <a:lnTo>
                    <a:pt x="55426" y="97101"/>
                  </a:lnTo>
                  <a:lnTo>
                    <a:pt x="66315" y="102663"/>
                  </a:lnTo>
                  <a:lnTo>
                    <a:pt x="77245" y="108818"/>
                  </a:lnTo>
                  <a:lnTo>
                    <a:pt x="89425" y="114144"/>
                  </a:lnTo>
                  <a:lnTo>
                    <a:pt x="102440" y="118919"/>
                  </a:lnTo>
                  <a:lnTo>
                    <a:pt x="116010" y="123326"/>
                  </a:lnTo>
                  <a:lnTo>
                    <a:pt x="128727" y="128710"/>
                  </a:lnTo>
                  <a:lnTo>
                    <a:pt x="140876" y="134747"/>
                  </a:lnTo>
                  <a:lnTo>
                    <a:pt x="152646" y="141219"/>
                  </a:lnTo>
                  <a:lnTo>
                    <a:pt x="162939" y="149204"/>
                  </a:lnTo>
                  <a:lnTo>
                    <a:pt x="172249" y="158198"/>
                  </a:lnTo>
                  <a:lnTo>
                    <a:pt x="180902" y="167864"/>
                  </a:lnTo>
                  <a:lnTo>
                    <a:pt x="184224" y="176755"/>
                  </a:lnTo>
                  <a:lnTo>
                    <a:pt x="183991" y="185130"/>
                  </a:lnTo>
                  <a:lnTo>
                    <a:pt x="181389" y="193160"/>
                  </a:lnTo>
                  <a:lnTo>
                    <a:pt x="174761" y="198513"/>
                  </a:lnTo>
                  <a:lnTo>
                    <a:pt x="165448" y="202082"/>
                  </a:lnTo>
                  <a:lnTo>
                    <a:pt x="154345" y="204461"/>
                  </a:lnTo>
                  <a:lnTo>
                    <a:pt x="143272" y="204824"/>
                  </a:lnTo>
                  <a:lnTo>
                    <a:pt x="132220" y="203842"/>
                  </a:lnTo>
                  <a:lnTo>
                    <a:pt x="107705" y="199489"/>
                  </a:lnTo>
                  <a:lnTo>
                    <a:pt x="76418" y="193476"/>
                  </a:lnTo>
                  <a:lnTo>
                    <a:pt x="61957" y="188936"/>
                  </a:lnTo>
                  <a:lnTo>
                    <a:pt x="48645" y="183462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544624" y="3240460"/>
              <a:ext cx="154163" cy="18962"/>
            </a:xfrm>
            <a:custGeom>
              <a:avLst/>
              <a:gdLst/>
              <a:ahLst/>
              <a:cxnLst/>
              <a:rect l="0" t="0" r="0" b="0"/>
              <a:pathLst>
                <a:path w="154163" h="18962">
                  <a:moveTo>
                    <a:pt x="0" y="18961"/>
                  </a:moveTo>
                  <a:lnTo>
                    <a:pt x="11692" y="7270"/>
                  </a:lnTo>
                  <a:lnTo>
                    <a:pt x="21253" y="3826"/>
                  </a:lnTo>
                  <a:lnTo>
                    <a:pt x="33745" y="1530"/>
                  </a:lnTo>
                  <a:lnTo>
                    <a:pt x="48190" y="0"/>
                  </a:lnTo>
                  <a:lnTo>
                    <a:pt x="62715" y="203"/>
                  </a:lnTo>
                  <a:lnTo>
                    <a:pt x="77292" y="1562"/>
                  </a:lnTo>
                  <a:lnTo>
                    <a:pt x="91904" y="3691"/>
                  </a:lnTo>
                  <a:lnTo>
                    <a:pt x="105315" y="6334"/>
                  </a:lnTo>
                  <a:lnTo>
                    <a:pt x="117927" y="9320"/>
                  </a:lnTo>
                  <a:lnTo>
                    <a:pt x="154162" y="189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863960" y="3336502"/>
              <a:ext cx="34832" cy="198209"/>
            </a:xfrm>
            <a:custGeom>
              <a:avLst/>
              <a:gdLst/>
              <a:ahLst/>
              <a:cxnLst/>
              <a:rect l="0" t="0" r="0" b="0"/>
              <a:pathLst>
                <a:path w="34832" h="198209">
                  <a:moveTo>
                    <a:pt x="0" y="0"/>
                  </a:moveTo>
                  <a:lnTo>
                    <a:pt x="30653" y="45980"/>
                  </a:lnTo>
                  <a:lnTo>
                    <a:pt x="33894" y="57571"/>
                  </a:lnTo>
                  <a:lnTo>
                    <a:pt x="34831" y="70191"/>
                  </a:lnTo>
                  <a:lnTo>
                    <a:pt x="34232" y="83500"/>
                  </a:lnTo>
                  <a:lnTo>
                    <a:pt x="32609" y="96042"/>
                  </a:lnTo>
                  <a:lnTo>
                    <a:pt x="30304" y="108074"/>
                  </a:lnTo>
                  <a:lnTo>
                    <a:pt x="27543" y="119767"/>
                  </a:lnTo>
                  <a:lnTo>
                    <a:pt x="24480" y="131232"/>
                  </a:lnTo>
                  <a:lnTo>
                    <a:pt x="21214" y="142546"/>
                  </a:lnTo>
                  <a:lnTo>
                    <a:pt x="11011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915148" y="3336502"/>
              <a:ext cx="113986" cy="231244"/>
            </a:xfrm>
            <a:custGeom>
              <a:avLst/>
              <a:gdLst/>
              <a:ahLst/>
              <a:cxnLst/>
              <a:rect l="0" t="0" r="0" b="0"/>
              <a:pathLst>
                <a:path w="113986" h="231244">
                  <a:moveTo>
                    <a:pt x="80950" y="0"/>
                  </a:moveTo>
                  <a:lnTo>
                    <a:pt x="69259" y="17537"/>
                  </a:lnTo>
                  <a:lnTo>
                    <a:pt x="62145" y="23927"/>
                  </a:lnTo>
                  <a:lnTo>
                    <a:pt x="53731" y="29410"/>
                  </a:lnTo>
                  <a:lnTo>
                    <a:pt x="44452" y="34289"/>
                  </a:lnTo>
                  <a:lnTo>
                    <a:pt x="33371" y="37542"/>
                  </a:lnTo>
                  <a:lnTo>
                    <a:pt x="21090" y="39710"/>
                  </a:lnTo>
                  <a:lnTo>
                    <a:pt x="8009" y="41156"/>
                  </a:lnTo>
                  <a:lnTo>
                    <a:pt x="1735" y="44566"/>
                  </a:lnTo>
                  <a:lnTo>
                    <a:pt x="0" y="49287"/>
                  </a:lnTo>
                  <a:lnTo>
                    <a:pt x="1290" y="54881"/>
                  </a:lnTo>
                  <a:lnTo>
                    <a:pt x="4597" y="62281"/>
                  </a:lnTo>
                  <a:lnTo>
                    <a:pt x="9248" y="70885"/>
                  </a:lnTo>
                  <a:lnTo>
                    <a:pt x="14796" y="80292"/>
                  </a:lnTo>
                  <a:lnTo>
                    <a:pt x="27486" y="100531"/>
                  </a:lnTo>
                  <a:lnTo>
                    <a:pt x="34296" y="111067"/>
                  </a:lnTo>
                  <a:lnTo>
                    <a:pt x="40059" y="121762"/>
                  </a:lnTo>
                  <a:lnTo>
                    <a:pt x="45125" y="132562"/>
                  </a:lnTo>
                  <a:lnTo>
                    <a:pt x="49726" y="143433"/>
                  </a:lnTo>
                  <a:lnTo>
                    <a:pt x="55240" y="153127"/>
                  </a:lnTo>
                  <a:lnTo>
                    <a:pt x="61363" y="162036"/>
                  </a:lnTo>
                  <a:lnTo>
                    <a:pt x="67892" y="170423"/>
                  </a:lnTo>
                  <a:lnTo>
                    <a:pt x="74692" y="178462"/>
                  </a:lnTo>
                  <a:lnTo>
                    <a:pt x="81672" y="186267"/>
                  </a:lnTo>
                  <a:lnTo>
                    <a:pt x="113985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129768" y="3429840"/>
              <a:ext cx="383875" cy="124356"/>
            </a:xfrm>
            <a:custGeom>
              <a:avLst/>
              <a:gdLst/>
              <a:ahLst/>
              <a:cxnLst/>
              <a:rect l="0" t="0" r="0" b="0"/>
              <a:pathLst>
                <a:path w="383875" h="124356">
                  <a:moveTo>
                    <a:pt x="9481" y="5766"/>
                  </a:moveTo>
                  <a:lnTo>
                    <a:pt x="3635" y="23303"/>
                  </a:lnTo>
                  <a:lnTo>
                    <a:pt x="1913" y="34587"/>
                  </a:lnTo>
                  <a:lnTo>
                    <a:pt x="765" y="48227"/>
                  </a:lnTo>
                  <a:lnTo>
                    <a:pt x="0" y="63437"/>
                  </a:lnTo>
                  <a:lnTo>
                    <a:pt x="713" y="78472"/>
                  </a:lnTo>
                  <a:lnTo>
                    <a:pt x="2412" y="93389"/>
                  </a:lnTo>
                  <a:lnTo>
                    <a:pt x="4768" y="108228"/>
                  </a:lnTo>
                  <a:lnTo>
                    <a:pt x="7563" y="114450"/>
                  </a:lnTo>
                  <a:lnTo>
                    <a:pt x="10649" y="114927"/>
                  </a:lnTo>
                  <a:lnTo>
                    <a:pt x="13930" y="111575"/>
                  </a:lnTo>
                  <a:lnTo>
                    <a:pt x="17341" y="105670"/>
                  </a:lnTo>
                  <a:lnTo>
                    <a:pt x="20838" y="98062"/>
                  </a:lnTo>
                  <a:lnTo>
                    <a:pt x="24393" y="89320"/>
                  </a:lnTo>
                  <a:lnTo>
                    <a:pt x="27987" y="79822"/>
                  </a:lnTo>
                  <a:lnTo>
                    <a:pt x="35243" y="59479"/>
                  </a:lnTo>
                  <a:lnTo>
                    <a:pt x="40114" y="48916"/>
                  </a:lnTo>
                  <a:lnTo>
                    <a:pt x="45809" y="38204"/>
                  </a:lnTo>
                  <a:lnTo>
                    <a:pt x="52052" y="27391"/>
                  </a:lnTo>
                  <a:lnTo>
                    <a:pt x="56214" y="25077"/>
                  </a:lnTo>
                  <a:lnTo>
                    <a:pt x="58989" y="28428"/>
                  </a:lnTo>
                  <a:lnTo>
                    <a:pt x="60839" y="35557"/>
                  </a:lnTo>
                  <a:lnTo>
                    <a:pt x="63296" y="43979"/>
                  </a:lnTo>
                  <a:lnTo>
                    <a:pt x="72599" y="73370"/>
                  </a:lnTo>
                  <a:lnTo>
                    <a:pt x="79540" y="94541"/>
                  </a:lnTo>
                  <a:lnTo>
                    <a:pt x="84328" y="104102"/>
                  </a:lnTo>
                  <a:lnTo>
                    <a:pt x="89966" y="112922"/>
                  </a:lnTo>
                  <a:lnTo>
                    <a:pt x="96173" y="121250"/>
                  </a:lnTo>
                  <a:lnTo>
                    <a:pt x="103980" y="124355"/>
                  </a:lnTo>
                  <a:lnTo>
                    <a:pt x="112856" y="123977"/>
                  </a:lnTo>
                  <a:lnTo>
                    <a:pt x="122444" y="121279"/>
                  </a:lnTo>
                  <a:lnTo>
                    <a:pt x="132506" y="115809"/>
                  </a:lnTo>
                  <a:lnTo>
                    <a:pt x="142885" y="108493"/>
                  </a:lnTo>
                  <a:lnTo>
                    <a:pt x="153475" y="99944"/>
                  </a:lnTo>
                  <a:lnTo>
                    <a:pt x="162982" y="90575"/>
                  </a:lnTo>
                  <a:lnTo>
                    <a:pt x="171766" y="80658"/>
                  </a:lnTo>
                  <a:lnTo>
                    <a:pt x="180070" y="70376"/>
                  </a:lnTo>
                  <a:lnTo>
                    <a:pt x="188053" y="59851"/>
                  </a:lnTo>
                  <a:lnTo>
                    <a:pt x="203448" y="38369"/>
                  </a:lnTo>
                  <a:lnTo>
                    <a:pt x="209756" y="27501"/>
                  </a:lnTo>
                  <a:lnTo>
                    <a:pt x="215184" y="16586"/>
                  </a:lnTo>
                  <a:lnTo>
                    <a:pt x="220027" y="5638"/>
                  </a:lnTo>
                  <a:lnTo>
                    <a:pt x="225702" y="787"/>
                  </a:lnTo>
                  <a:lnTo>
                    <a:pt x="231933" y="0"/>
                  </a:lnTo>
                  <a:lnTo>
                    <a:pt x="238534" y="1922"/>
                  </a:lnTo>
                  <a:lnTo>
                    <a:pt x="244158" y="6874"/>
                  </a:lnTo>
                  <a:lnTo>
                    <a:pt x="249131" y="13846"/>
                  </a:lnTo>
                  <a:lnTo>
                    <a:pt x="253669" y="22164"/>
                  </a:lnTo>
                  <a:lnTo>
                    <a:pt x="260366" y="31380"/>
                  </a:lnTo>
                  <a:lnTo>
                    <a:pt x="268500" y="41195"/>
                  </a:lnTo>
                  <a:lnTo>
                    <a:pt x="277594" y="51409"/>
                  </a:lnTo>
                  <a:lnTo>
                    <a:pt x="289774" y="60665"/>
                  </a:lnTo>
                  <a:lnTo>
                    <a:pt x="304011" y="69283"/>
                  </a:lnTo>
                  <a:lnTo>
                    <a:pt x="319621" y="77475"/>
                  </a:lnTo>
                  <a:lnTo>
                    <a:pt x="333697" y="85383"/>
                  </a:lnTo>
                  <a:lnTo>
                    <a:pt x="346752" y="93103"/>
                  </a:lnTo>
                  <a:lnTo>
                    <a:pt x="383874" y="1158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143353" y="3215376"/>
              <a:ext cx="2565695" cy="120617"/>
            </a:xfrm>
            <a:custGeom>
              <a:avLst/>
              <a:gdLst/>
              <a:ahLst/>
              <a:cxnLst/>
              <a:rect l="0" t="0" r="0" b="0"/>
              <a:pathLst>
                <a:path w="2565695" h="120617">
                  <a:moveTo>
                    <a:pt x="0" y="33034"/>
                  </a:moveTo>
                  <a:lnTo>
                    <a:pt x="23383" y="27188"/>
                  </a:lnTo>
                  <a:lnTo>
                    <a:pt x="51176" y="21056"/>
                  </a:lnTo>
                  <a:lnTo>
                    <a:pt x="67152" y="17708"/>
                  </a:lnTo>
                  <a:lnTo>
                    <a:pt x="104479" y="13987"/>
                  </a:lnTo>
                  <a:lnTo>
                    <a:pt x="176567" y="11599"/>
                  </a:lnTo>
                  <a:lnTo>
                    <a:pt x="211020" y="8010"/>
                  </a:lnTo>
                  <a:lnTo>
                    <a:pt x="228773" y="5340"/>
                  </a:lnTo>
                  <a:lnTo>
                    <a:pt x="277140" y="1582"/>
                  </a:lnTo>
                  <a:lnTo>
                    <a:pt x="347343" y="312"/>
                  </a:lnTo>
                  <a:lnTo>
                    <a:pt x="648306" y="0"/>
                  </a:lnTo>
                  <a:lnTo>
                    <a:pt x="696380" y="3263"/>
                  </a:lnTo>
                  <a:lnTo>
                    <a:pt x="721189" y="5845"/>
                  </a:lnTo>
                  <a:lnTo>
                    <a:pt x="797026" y="9480"/>
                  </a:lnTo>
                  <a:lnTo>
                    <a:pt x="867893" y="10557"/>
                  </a:lnTo>
                  <a:lnTo>
                    <a:pt x="1093953" y="10999"/>
                  </a:lnTo>
                  <a:lnTo>
                    <a:pt x="1142001" y="7743"/>
                  </a:lnTo>
                  <a:lnTo>
                    <a:pt x="1165092" y="5162"/>
                  </a:lnTo>
                  <a:lnTo>
                    <a:pt x="1238509" y="1529"/>
                  </a:lnTo>
                  <a:lnTo>
                    <a:pt x="1314504" y="452"/>
                  </a:lnTo>
                  <a:lnTo>
                    <a:pt x="1365637" y="3463"/>
                  </a:lnTo>
                  <a:lnTo>
                    <a:pt x="1391262" y="5979"/>
                  </a:lnTo>
                  <a:lnTo>
                    <a:pt x="1445837" y="8775"/>
                  </a:lnTo>
                  <a:lnTo>
                    <a:pt x="1501496" y="11241"/>
                  </a:lnTo>
                  <a:lnTo>
                    <a:pt x="1528329" y="13611"/>
                  </a:lnTo>
                  <a:lnTo>
                    <a:pt x="1554782" y="16415"/>
                  </a:lnTo>
                  <a:lnTo>
                    <a:pt x="1607013" y="19530"/>
                  </a:lnTo>
                  <a:lnTo>
                    <a:pt x="1658775" y="22138"/>
                  </a:lnTo>
                  <a:lnTo>
                    <a:pt x="1684568" y="24547"/>
                  </a:lnTo>
                  <a:lnTo>
                    <a:pt x="1736067" y="30485"/>
                  </a:lnTo>
                  <a:lnTo>
                    <a:pt x="1870458" y="47864"/>
                  </a:lnTo>
                  <a:lnTo>
                    <a:pt x="1897878" y="52709"/>
                  </a:lnTo>
                  <a:lnTo>
                    <a:pt x="1924721" y="58385"/>
                  </a:lnTo>
                  <a:lnTo>
                    <a:pt x="1951182" y="64617"/>
                  </a:lnTo>
                  <a:lnTo>
                    <a:pt x="1977388" y="69995"/>
                  </a:lnTo>
                  <a:lnTo>
                    <a:pt x="2029343" y="79233"/>
                  </a:lnTo>
                  <a:lnTo>
                    <a:pt x="2178073" y="102641"/>
                  </a:lnTo>
                  <a:lnTo>
                    <a:pt x="2200835" y="105132"/>
                  </a:lnTo>
                  <a:lnTo>
                    <a:pt x="2245702" y="107900"/>
                  </a:lnTo>
                  <a:lnTo>
                    <a:pt x="2267944" y="109862"/>
                  </a:lnTo>
                  <a:lnTo>
                    <a:pt x="2290113" y="112394"/>
                  </a:lnTo>
                  <a:lnTo>
                    <a:pt x="2312233" y="115304"/>
                  </a:lnTo>
                  <a:lnTo>
                    <a:pt x="2353125" y="118539"/>
                  </a:lnTo>
                  <a:lnTo>
                    <a:pt x="2429223" y="120616"/>
                  </a:lnTo>
                  <a:lnTo>
                    <a:pt x="2493149" y="119802"/>
                  </a:lnTo>
                  <a:lnTo>
                    <a:pt x="2506319" y="117796"/>
                  </a:lnTo>
                  <a:lnTo>
                    <a:pt x="2565694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781189" y="3259421"/>
              <a:ext cx="26963" cy="297314"/>
            </a:xfrm>
            <a:custGeom>
              <a:avLst/>
              <a:gdLst/>
              <a:ahLst/>
              <a:cxnLst/>
              <a:rect l="0" t="0" r="0" b="0"/>
              <a:pathLst>
                <a:path w="26963" h="297314">
                  <a:moveTo>
                    <a:pt x="26962" y="0"/>
                  </a:moveTo>
                  <a:lnTo>
                    <a:pt x="15270" y="23383"/>
                  </a:lnTo>
                  <a:lnTo>
                    <a:pt x="11826" y="35165"/>
                  </a:lnTo>
                  <a:lnTo>
                    <a:pt x="9530" y="47913"/>
                  </a:lnTo>
                  <a:lnTo>
                    <a:pt x="7999" y="61307"/>
                  </a:lnTo>
                  <a:lnTo>
                    <a:pt x="5755" y="73906"/>
                  </a:lnTo>
                  <a:lnTo>
                    <a:pt x="3036" y="85976"/>
                  </a:lnTo>
                  <a:lnTo>
                    <a:pt x="0" y="97693"/>
                  </a:lnTo>
                  <a:lnTo>
                    <a:pt x="422" y="110399"/>
                  </a:lnTo>
                  <a:lnTo>
                    <a:pt x="3151" y="123763"/>
                  </a:lnTo>
                  <a:lnTo>
                    <a:pt x="7417" y="137567"/>
                  </a:lnTo>
                  <a:lnTo>
                    <a:pt x="10262" y="155334"/>
                  </a:lnTo>
                  <a:lnTo>
                    <a:pt x="12158" y="175743"/>
                  </a:lnTo>
                  <a:lnTo>
                    <a:pt x="13422" y="197914"/>
                  </a:lnTo>
                  <a:lnTo>
                    <a:pt x="15488" y="216365"/>
                  </a:lnTo>
                  <a:lnTo>
                    <a:pt x="18089" y="232336"/>
                  </a:lnTo>
                  <a:lnTo>
                    <a:pt x="26962" y="297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155163" y="3539756"/>
              <a:ext cx="221485" cy="251583"/>
            </a:xfrm>
            <a:custGeom>
              <a:avLst/>
              <a:gdLst/>
              <a:ahLst/>
              <a:cxnLst/>
              <a:rect l="0" t="0" r="0" b="0"/>
              <a:pathLst>
                <a:path w="221485" h="251583">
                  <a:moveTo>
                    <a:pt x="34288" y="39001"/>
                  </a:moveTo>
                  <a:lnTo>
                    <a:pt x="16751" y="33155"/>
                  </a:lnTo>
                  <a:lnTo>
                    <a:pt x="10362" y="27763"/>
                  </a:lnTo>
                  <a:lnTo>
                    <a:pt x="4879" y="20497"/>
                  </a:lnTo>
                  <a:lnTo>
                    <a:pt x="0" y="11983"/>
                  </a:lnTo>
                  <a:lnTo>
                    <a:pt x="4088" y="6307"/>
                  </a:lnTo>
                  <a:lnTo>
                    <a:pt x="14155" y="2523"/>
                  </a:lnTo>
                  <a:lnTo>
                    <a:pt x="28207" y="0"/>
                  </a:lnTo>
                  <a:lnTo>
                    <a:pt x="42469" y="765"/>
                  </a:lnTo>
                  <a:lnTo>
                    <a:pt x="56871" y="3722"/>
                  </a:lnTo>
                  <a:lnTo>
                    <a:pt x="71367" y="8141"/>
                  </a:lnTo>
                  <a:lnTo>
                    <a:pt x="83477" y="13534"/>
                  </a:lnTo>
                  <a:lnTo>
                    <a:pt x="93998" y="19575"/>
                  </a:lnTo>
                  <a:lnTo>
                    <a:pt x="103459" y="26051"/>
                  </a:lnTo>
                  <a:lnTo>
                    <a:pt x="112213" y="32815"/>
                  </a:lnTo>
                  <a:lnTo>
                    <a:pt x="120496" y="39771"/>
                  </a:lnTo>
                  <a:lnTo>
                    <a:pt x="128465" y="46855"/>
                  </a:lnTo>
                  <a:lnTo>
                    <a:pt x="132555" y="58919"/>
                  </a:lnTo>
                  <a:lnTo>
                    <a:pt x="134057" y="74303"/>
                  </a:lnTo>
                  <a:lnTo>
                    <a:pt x="133836" y="91900"/>
                  </a:lnTo>
                  <a:lnTo>
                    <a:pt x="130018" y="107302"/>
                  </a:lnTo>
                  <a:lnTo>
                    <a:pt x="123801" y="121240"/>
                  </a:lnTo>
                  <a:lnTo>
                    <a:pt x="115987" y="134203"/>
                  </a:lnTo>
                  <a:lnTo>
                    <a:pt x="107107" y="147739"/>
                  </a:lnTo>
                  <a:lnTo>
                    <a:pt x="87452" y="175829"/>
                  </a:lnTo>
                  <a:lnTo>
                    <a:pt x="77072" y="187725"/>
                  </a:lnTo>
                  <a:lnTo>
                    <a:pt x="66481" y="198102"/>
                  </a:lnTo>
                  <a:lnTo>
                    <a:pt x="55750" y="207467"/>
                  </a:lnTo>
                  <a:lnTo>
                    <a:pt x="46149" y="216157"/>
                  </a:lnTo>
                  <a:lnTo>
                    <a:pt x="28956" y="232339"/>
                  </a:lnTo>
                  <a:lnTo>
                    <a:pt x="28286" y="238856"/>
                  </a:lnTo>
                  <a:lnTo>
                    <a:pt x="32734" y="244425"/>
                  </a:lnTo>
                  <a:lnTo>
                    <a:pt x="40593" y="249361"/>
                  </a:lnTo>
                  <a:lnTo>
                    <a:pt x="53173" y="251428"/>
                  </a:lnTo>
                  <a:lnTo>
                    <a:pt x="68902" y="251582"/>
                  </a:lnTo>
                  <a:lnTo>
                    <a:pt x="86728" y="250461"/>
                  </a:lnTo>
                  <a:lnTo>
                    <a:pt x="119586" y="249216"/>
                  </a:lnTo>
                  <a:lnTo>
                    <a:pt x="135199" y="248884"/>
                  </a:lnTo>
                  <a:lnTo>
                    <a:pt x="149279" y="247439"/>
                  </a:lnTo>
                  <a:lnTo>
                    <a:pt x="162336" y="245253"/>
                  </a:lnTo>
                  <a:lnTo>
                    <a:pt x="221484" y="2372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502443" y="3556734"/>
              <a:ext cx="17356" cy="209220"/>
            </a:xfrm>
            <a:custGeom>
              <a:avLst/>
              <a:gdLst/>
              <a:ahLst/>
              <a:cxnLst/>
              <a:rect l="0" t="0" r="0" b="0"/>
              <a:pathLst>
                <a:path w="17356" h="209220">
                  <a:moveTo>
                    <a:pt x="6344" y="0"/>
                  </a:moveTo>
                  <a:lnTo>
                    <a:pt x="6344" y="23382"/>
                  </a:lnTo>
                  <a:lnTo>
                    <a:pt x="5121" y="36388"/>
                  </a:lnTo>
                  <a:lnTo>
                    <a:pt x="3081" y="51176"/>
                  </a:lnTo>
                  <a:lnTo>
                    <a:pt x="498" y="67152"/>
                  </a:lnTo>
                  <a:lnTo>
                    <a:pt x="0" y="82696"/>
                  </a:lnTo>
                  <a:lnTo>
                    <a:pt x="891" y="97954"/>
                  </a:lnTo>
                  <a:lnTo>
                    <a:pt x="2708" y="113019"/>
                  </a:lnTo>
                  <a:lnTo>
                    <a:pt x="3920" y="127957"/>
                  </a:lnTo>
                  <a:lnTo>
                    <a:pt x="4728" y="142809"/>
                  </a:lnTo>
                  <a:lnTo>
                    <a:pt x="17355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541330" y="3628491"/>
              <a:ext cx="176677" cy="126452"/>
            </a:xfrm>
            <a:custGeom>
              <a:avLst/>
              <a:gdLst/>
              <a:ahLst/>
              <a:cxnLst/>
              <a:rect l="0" t="0" r="0" b="0"/>
              <a:pathLst>
                <a:path w="176677" h="126452">
                  <a:moveTo>
                    <a:pt x="121618" y="16335"/>
                  </a:moveTo>
                  <a:lnTo>
                    <a:pt x="60312" y="1009"/>
                  </a:lnTo>
                  <a:lnTo>
                    <a:pt x="45265" y="0"/>
                  </a:lnTo>
                  <a:lnTo>
                    <a:pt x="29117" y="551"/>
                  </a:lnTo>
                  <a:lnTo>
                    <a:pt x="12234" y="2142"/>
                  </a:lnTo>
                  <a:lnTo>
                    <a:pt x="3426" y="8097"/>
                  </a:lnTo>
                  <a:lnTo>
                    <a:pt x="0" y="16960"/>
                  </a:lnTo>
                  <a:lnTo>
                    <a:pt x="164" y="27763"/>
                  </a:lnTo>
                  <a:lnTo>
                    <a:pt x="5167" y="38636"/>
                  </a:lnTo>
                  <a:lnTo>
                    <a:pt x="13397" y="49555"/>
                  </a:lnTo>
                  <a:lnTo>
                    <a:pt x="23777" y="60505"/>
                  </a:lnTo>
                  <a:lnTo>
                    <a:pt x="34367" y="69028"/>
                  </a:lnTo>
                  <a:lnTo>
                    <a:pt x="45098" y="75934"/>
                  </a:lnTo>
                  <a:lnTo>
                    <a:pt x="55923" y="81761"/>
                  </a:lnTo>
                  <a:lnTo>
                    <a:pt x="66810" y="86870"/>
                  </a:lnTo>
                  <a:lnTo>
                    <a:pt x="77738" y="91499"/>
                  </a:lnTo>
                  <a:lnTo>
                    <a:pt x="117181" y="107122"/>
                  </a:lnTo>
                  <a:lnTo>
                    <a:pt x="176676" y="126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843418" y="3677861"/>
              <a:ext cx="282017" cy="143151"/>
            </a:xfrm>
            <a:custGeom>
              <a:avLst/>
              <a:gdLst/>
              <a:ahLst/>
              <a:cxnLst/>
              <a:rect l="0" t="0" r="0" b="0"/>
              <a:pathLst>
                <a:path w="282017" h="143151">
                  <a:moveTo>
                    <a:pt x="28750" y="0"/>
                  </a:moveTo>
                  <a:lnTo>
                    <a:pt x="11213" y="11691"/>
                  </a:lnTo>
                  <a:lnTo>
                    <a:pt x="6047" y="20029"/>
                  </a:lnTo>
                  <a:lnTo>
                    <a:pt x="2603" y="30482"/>
                  </a:lnTo>
                  <a:lnTo>
                    <a:pt x="307" y="42344"/>
                  </a:lnTo>
                  <a:lnTo>
                    <a:pt x="0" y="53923"/>
                  </a:lnTo>
                  <a:lnTo>
                    <a:pt x="1019" y="65313"/>
                  </a:lnTo>
                  <a:lnTo>
                    <a:pt x="2922" y="76577"/>
                  </a:lnTo>
                  <a:lnTo>
                    <a:pt x="7860" y="82862"/>
                  </a:lnTo>
                  <a:lnTo>
                    <a:pt x="14823" y="85829"/>
                  </a:lnTo>
                  <a:lnTo>
                    <a:pt x="23136" y="86584"/>
                  </a:lnTo>
                  <a:lnTo>
                    <a:pt x="29901" y="83416"/>
                  </a:lnTo>
                  <a:lnTo>
                    <a:pt x="35635" y="77634"/>
                  </a:lnTo>
                  <a:lnTo>
                    <a:pt x="40681" y="70108"/>
                  </a:lnTo>
                  <a:lnTo>
                    <a:pt x="42822" y="69985"/>
                  </a:lnTo>
                  <a:lnTo>
                    <a:pt x="43025" y="74798"/>
                  </a:lnTo>
                  <a:lnTo>
                    <a:pt x="41937" y="82900"/>
                  </a:lnTo>
                  <a:lnTo>
                    <a:pt x="41212" y="93195"/>
                  </a:lnTo>
                  <a:lnTo>
                    <a:pt x="40729" y="104953"/>
                  </a:lnTo>
                  <a:lnTo>
                    <a:pt x="40406" y="117686"/>
                  </a:lnTo>
                  <a:lnTo>
                    <a:pt x="43862" y="124950"/>
                  </a:lnTo>
                  <a:lnTo>
                    <a:pt x="49836" y="128570"/>
                  </a:lnTo>
                  <a:lnTo>
                    <a:pt x="57489" y="129759"/>
                  </a:lnTo>
                  <a:lnTo>
                    <a:pt x="67485" y="128105"/>
                  </a:lnTo>
                  <a:lnTo>
                    <a:pt x="79044" y="124556"/>
                  </a:lnTo>
                  <a:lnTo>
                    <a:pt x="91643" y="119742"/>
                  </a:lnTo>
                  <a:lnTo>
                    <a:pt x="103714" y="114087"/>
                  </a:lnTo>
                  <a:lnTo>
                    <a:pt x="115431" y="107869"/>
                  </a:lnTo>
                  <a:lnTo>
                    <a:pt x="126913" y="101277"/>
                  </a:lnTo>
                  <a:lnTo>
                    <a:pt x="139462" y="95658"/>
                  </a:lnTo>
                  <a:lnTo>
                    <a:pt x="152722" y="90689"/>
                  </a:lnTo>
                  <a:lnTo>
                    <a:pt x="166455" y="86153"/>
                  </a:lnTo>
                  <a:lnTo>
                    <a:pt x="179282" y="84352"/>
                  </a:lnTo>
                  <a:lnTo>
                    <a:pt x="191504" y="84376"/>
                  </a:lnTo>
                  <a:lnTo>
                    <a:pt x="203322" y="85615"/>
                  </a:lnTo>
                  <a:lnTo>
                    <a:pt x="213648" y="88888"/>
                  </a:lnTo>
                  <a:lnTo>
                    <a:pt x="222978" y="93516"/>
                  </a:lnTo>
                  <a:lnTo>
                    <a:pt x="251065" y="111723"/>
                  </a:lnTo>
                  <a:lnTo>
                    <a:pt x="282016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366387" y="1563641"/>
            <a:ext cx="6177487" cy="1431504"/>
            <a:chOff x="1366387" y="1563641"/>
            <a:chExt cx="6177487" cy="1431504"/>
          </a:xfrm>
        </p:grpSpPr>
        <p:sp>
          <p:nvSpPr>
            <p:cNvPr id="27" name="Freeform 26"/>
            <p:cNvSpPr/>
            <p:nvPr/>
          </p:nvSpPr>
          <p:spPr>
            <a:xfrm>
              <a:off x="1366387" y="1563641"/>
              <a:ext cx="3446620" cy="1398469"/>
            </a:xfrm>
            <a:custGeom>
              <a:avLst/>
              <a:gdLst/>
              <a:ahLst/>
              <a:cxnLst/>
              <a:rect l="0" t="0" r="0" b="0"/>
              <a:pathLst>
                <a:path w="3446620" h="1398469">
                  <a:moveTo>
                    <a:pt x="3446619" y="0"/>
                  </a:moveTo>
                  <a:lnTo>
                    <a:pt x="3429082" y="5846"/>
                  </a:lnTo>
                  <a:lnTo>
                    <a:pt x="3413947" y="15241"/>
                  </a:lnTo>
                  <a:lnTo>
                    <a:pt x="3397840" y="26350"/>
                  </a:lnTo>
                  <a:lnTo>
                    <a:pt x="3321952" y="66860"/>
                  </a:lnTo>
                  <a:lnTo>
                    <a:pt x="3252329" y="101470"/>
                  </a:lnTo>
                  <a:lnTo>
                    <a:pt x="3234247" y="113614"/>
                  </a:lnTo>
                  <a:lnTo>
                    <a:pt x="3155918" y="154278"/>
                  </a:lnTo>
                  <a:lnTo>
                    <a:pt x="3083818" y="191683"/>
                  </a:lnTo>
                  <a:lnTo>
                    <a:pt x="3015996" y="234985"/>
                  </a:lnTo>
                  <a:lnTo>
                    <a:pt x="2975358" y="255734"/>
                  </a:lnTo>
                  <a:lnTo>
                    <a:pt x="2889797" y="290994"/>
                  </a:lnTo>
                  <a:lnTo>
                    <a:pt x="2803020" y="334107"/>
                  </a:lnTo>
                  <a:lnTo>
                    <a:pt x="2727515" y="370735"/>
                  </a:lnTo>
                  <a:lnTo>
                    <a:pt x="2653828" y="416145"/>
                  </a:lnTo>
                  <a:lnTo>
                    <a:pt x="2572814" y="456066"/>
                  </a:lnTo>
                  <a:lnTo>
                    <a:pt x="2508055" y="493165"/>
                  </a:lnTo>
                  <a:lnTo>
                    <a:pt x="2442562" y="530265"/>
                  </a:lnTo>
                  <a:lnTo>
                    <a:pt x="2358990" y="571860"/>
                  </a:lnTo>
                  <a:lnTo>
                    <a:pt x="2274604" y="609209"/>
                  </a:lnTo>
                  <a:lnTo>
                    <a:pt x="2183813" y="645999"/>
                  </a:lnTo>
                  <a:lnTo>
                    <a:pt x="2100893" y="691431"/>
                  </a:lnTo>
                  <a:lnTo>
                    <a:pt x="2011141" y="730131"/>
                  </a:lnTo>
                  <a:lnTo>
                    <a:pt x="1913797" y="767099"/>
                  </a:lnTo>
                  <a:lnTo>
                    <a:pt x="1817583" y="803839"/>
                  </a:lnTo>
                  <a:lnTo>
                    <a:pt x="1731578" y="841772"/>
                  </a:lnTo>
                  <a:lnTo>
                    <a:pt x="1653368" y="878629"/>
                  </a:lnTo>
                  <a:lnTo>
                    <a:pt x="1560187" y="917328"/>
                  </a:lnTo>
                  <a:lnTo>
                    <a:pt x="1462391" y="954296"/>
                  </a:lnTo>
                  <a:lnTo>
                    <a:pt x="1362855" y="991035"/>
                  </a:lnTo>
                  <a:lnTo>
                    <a:pt x="1263770" y="1027745"/>
                  </a:lnTo>
                  <a:lnTo>
                    <a:pt x="1115882" y="1086474"/>
                  </a:lnTo>
                  <a:lnTo>
                    <a:pt x="976158" y="1137861"/>
                  </a:lnTo>
                  <a:lnTo>
                    <a:pt x="869404" y="1168721"/>
                  </a:lnTo>
                  <a:lnTo>
                    <a:pt x="771709" y="1197678"/>
                  </a:lnTo>
                  <a:lnTo>
                    <a:pt x="671597" y="1219496"/>
                  </a:lnTo>
                  <a:lnTo>
                    <a:pt x="570896" y="1246402"/>
                  </a:lnTo>
                  <a:lnTo>
                    <a:pt x="474239" y="1274838"/>
                  </a:lnTo>
                  <a:lnTo>
                    <a:pt x="381832" y="1295364"/>
                  </a:lnTo>
                  <a:lnTo>
                    <a:pt x="289984" y="1314003"/>
                  </a:lnTo>
                  <a:lnTo>
                    <a:pt x="147048" y="1357638"/>
                  </a:lnTo>
                  <a:lnTo>
                    <a:pt x="61387" y="1379648"/>
                  </a:lnTo>
                  <a:lnTo>
                    <a:pt x="0" y="13984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586619" y="2642774"/>
              <a:ext cx="5957255" cy="286302"/>
            </a:xfrm>
            <a:custGeom>
              <a:avLst/>
              <a:gdLst/>
              <a:ahLst/>
              <a:cxnLst/>
              <a:rect l="0" t="0" r="0" b="0"/>
              <a:pathLst>
                <a:path w="5957255" h="286302">
                  <a:moveTo>
                    <a:pt x="5957254" y="0"/>
                  </a:moveTo>
                  <a:lnTo>
                    <a:pt x="5911275" y="15327"/>
                  </a:lnTo>
                  <a:lnTo>
                    <a:pt x="5859989" y="21924"/>
                  </a:lnTo>
                  <a:lnTo>
                    <a:pt x="5802731" y="30477"/>
                  </a:lnTo>
                  <a:lnTo>
                    <a:pt x="5636657" y="32968"/>
                  </a:lnTo>
                  <a:lnTo>
                    <a:pt x="5480490" y="34256"/>
                  </a:lnTo>
                  <a:lnTo>
                    <a:pt x="5398564" y="43026"/>
                  </a:lnTo>
                  <a:lnTo>
                    <a:pt x="5296515" y="47249"/>
                  </a:lnTo>
                  <a:lnTo>
                    <a:pt x="5215576" y="54029"/>
                  </a:lnTo>
                  <a:lnTo>
                    <a:pt x="5041195" y="55046"/>
                  </a:lnTo>
                  <a:lnTo>
                    <a:pt x="4899919" y="63773"/>
                  </a:lnTo>
                  <a:lnTo>
                    <a:pt x="4724634" y="66010"/>
                  </a:lnTo>
                  <a:lnTo>
                    <a:pt x="4605187" y="74780"/>
                  </a:lnTo>
                  <a:lnTo>
                    <a:pt x="4424126" y="77021"/>
                  </a:lnTo>
                  <a:lnTo>
                    <a:pt x="4206372" y="77080"/>
                  </a:lnTo>
                  <a:lnTo>
                    <a:pt x="4096294" y="68365"/>
                  </a:lnTo>
                  <a:lnTo>
                    <a:pt x="3912547" y="66159"/>
                  </a:lnTo>
                  <a:lnTo>
                    <a:pt x="3580434" y="66070"/>
                  </a:lnTo>
                  <a:lnTo>
                    <a:pt x="3465599" y="57354"/>
                  </a:lnTo>
                  <a:lnTo>
                    <a:pt x="3288608" y="55192"/>
                  </a:lnTo>
                  <a:lnTo>
                    <a:pt x="3169010" y="46360"/>
                  </a:lnTo>
                  <a:lnTo>
                    <a:pt x="3000819" y="44182"/>
                  </a:lnTo>
                  <a:lnTo>
                    <a:pt x="2787603" y="44050"/>
                  </a:lnTo>
                  <a:lnTo>
                    <a:pt x="2667315" y="35331"/>
                  </a:lnTo>
                  <a:lnTo>
                    <a:pt x="2501302" y="33169"/>
                  </a:lnTo>
                  <a:lnTo>
                    <a:pt x="2291979" y="33038"/>
                  </a:lnTo>
                  <a:lnTo>
                    <a:pt x="2180496" y="41751"/>
                  </a:lnTo>
                  <a:lnTo>
                    <a:pt x="2048168" y="40582"/>
                  </a:lnTo>
                  <a:lnTo>
                    <a:pt x="1893989" y="33476"/>
                  </a:lnTo>
                  <a:lnTo>
                    <a:pt x="1767695" y="42554"/>
                  </a:lnTo>
                  <a:lnTo>
                    <a:pt x="1649750" y="49761"/>
                  </a:lnTo>
                  <a:lnTo>
                    <a:pt x="1553335" y="57623"/>
                  </a:lnTo>
                  <a:lnTo>
                    <a:pt x="1460960" y="66181"/>
                  </a:lnTo>
                  <a:lnTo>
                    <a:pt x="1387475" y="74565"/>
                  </a:lnTo>
                  <a:lnTo>
                    <a:pt x="1314050" y="82430"/>
                  </a:lnTo>
                  <a:lnTo>
                    <a:pt x="1253144" y="92260"/>
                  </a:lnTo>
                  <a:lnTo>
                    <a:pt x="1175587" y="98976"/>
                  </a:lnTo>
                  <a:lnTo>
                    <a:pt x="1119811" y="107495"/>
                  </a:lnTo>
                  <a:lnTo>
                    <a:pt x="1082938" y="114253"/>
                  </a:lnTo>
                  <a:lnTo>
                    <a:pt x="991058" y="123485"/>
                  </a:lnTo>
                  <a:lnTo>
                    <a:pt x="954343" y="129516"/>
                  </a:lnTo>
                  <a:lnTo>
                    <a:pt x="880926" y="143357"/>
                  </a:lnTo>
                  <a:lnTo>
                    <a:pt x="807514" y="152028"/>
                  </a:lnTo>
                  <a:lnTo>
                    <a:pt x="752456" y="159375"/>
                  </a:lnTo>
                  <a:lnTo>
                    <a:pt x="715751" y="165859"/>
                  </a:lnTo>
                  <a:lnTo>
                    <a:pt x="642341" y="174145"/>
                  </a:lnTo>
                  <a:lnTo>
                    <a:pt x="587283" y="181427"/>
                  </a:lnTo>
                  <a:lnTo>
                    <a:pt x="526379" y="191333"/>
                  </a:lnTo>
                  <a:lnTo>
                    <a:pt x="456391" y="198074"/>
                  </a:lnTo>
                  <a:lnTo>
                    <a:pt x="403039" y="206597"/>
                  </a:lnTo>
                  <a:lnTo>
                    <a:pt x="293578" y="227664"/>
                  </a:lnTo>
                  <a:lnTo>
                    <a:pt x="256908" y="234954"/>
                  </a:lnTo>
                  <a:lnTo>
                    <a:pt x="223481" y="242273"/>
                  </a:lnTo>
                  <a:lnTo>
                    <a:pt x="191088" y="249604"/>
                  </a:lnTo>
                  <a:lnTo>
                    <a:pt x="102320" y="267949"/>
                  </a:lnTo>
                  <a:lnTo>
                    <a:pt x="72392" y="275290"/>
                  </a:lnTo>
                  <a:lnTo>
                    <a:pt x="0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542572" y="2951098"/>
              <a:ext cx="44048" cy="44047"/>
            </a:xfrm>
            <a:custGeom>
              <a:avLst/>
              <a:gdLst/>
              <a:ahLst/>
              <a:cxnLst/>
              <a:rect l="0" t="0" r="0" b="0"/>
              <a:pathLst>
                <a:path w="44048" h="44047">
                  <a:moveTo>
                    <a:pt x="44047" y="0"/>
                  </a:moveTo>
                  <a:lnTo>
                    <a:pt x="0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687775" y="2191300"/>
              <a:ext cx="242255" cy="187198"/>
            </a:xfrm>
            <a:custGeom>
              <a:avLst/>
              <a:gdLst/>
              <a:ahLst/>
              <a:cxnLst/>
              <a:rect l="0" t="0" r="0" b="0"/>
              <a:pathLst>
                <a:path w="242255" h="187198">
                  <a:moveTo>
                    <a:pt x="0" y="0"/>
                  </a:moveTo>
                  <a:lnTo>
                    <a:pt x="11691" y="11691"/>
                  </a:lnTo>
                  <a:lnTo>
                    <a:pt x="18806" y="17582"/>
                  </a:lnTo>
                  <a:lnTo>
                    <a:pt x="27219" y="23957"/>
                  </a:lnTo>
                  <a:lnTo>
                    <a:pt x="46355" y="37565"/>
                  </a:lnTo>
                  <a:lnTo>
                    <a:pt x="67095" y="51769"/>
                  </a:lnTo>
                  <a:lnTo>
                    <a:pt x="77765" y="60206"/>
                  </a:lnTo>
                  <a:lnTo>
                    <a:pt x="88548" y="69502"/>
                  </a:lnTo>
                  <a:lnTo>
                    <a:pt x="99408" y="79369"/>
                  </a:lnTo>
                  <a:lnTo>
                    <a:pt x="110318" y="88395"/>
                  </a:lnTo>
                  <a:lnTo>
                    <a:pt x="121262" y="96858"/>
                  </a:lnTo>
                  <a:lnTo>
                    <a:pt x="132229" y="104948"/>
                  </a:lnTo>
                  <a:lnTo>
                    <a:pt x="154202" y="120462"/>
                  </a:lnTo>
                  <a:lnTo>
                    <a:pt x="165200" y="128025"/>
                  </a:lnTo>
                  <a:lnTo>
                    <a:pt x="174979" y="135514"/>
                  </a:lnTo>
                  <a:lnTo>
                    <a:pt x="183946" y="142953"/>
                  </a:lnTo>
                  <a:lnTo>
                    <a:pt x="192370" y="150360"/>
                  </a:lnTo>
                  <a:lnTo>
                    <a:pt x="201657" y="157745"/>
                  </a:lnTo>
                  <a:lnTo>
                    <a:pt x="211519" y="165115"/>
                  </a:lnTo>
                  <a:lnTo>
                    <a:pt x="242254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731821" y="2114219"/>
              <a:ext cx="121128" cy="198209"/>
            </a:xfrm>
            <a:custGeom>
              <a:avLst/>
              <a:gdLst/>
              <a:ahLst/>
              <a:cxnLst/>
              <a:rect l="0" t="0" r="0" b="0"/>
              <a:pathLst>
                <a:path w="121128" h="198209">
                  <a:moveTo>
                    <a:pt x="121127" y="0"/>
                  </a:moveTo>
                  <a:lnTo>
                    <a:pt x="115281" y="17537"/>
                  </a:lnTo>
                  <a:lnTo>
                    <a:pt x="109889" y="27597"/>
                  </a:lnTo>
                  <a:lnTo>
                    <a:pt x="102623" y="39198"/>
                  </a:lnTo>
                  <a:lnTo>
                    <a:pt x="94109" y="51825"/>
                  </a:lnTo>
                  <a:lnTo>
                    <a:pt x="87210" y="63915"/>
                  </a:lnTo>
                  <a:lnTo>
                    <a:pt x="81386" y="75645"/>
                  </a:lnTo>
                  <a:lnTo>
                    <a:pt x="76281" y="87135"/>
                  </a:lnTo>
                  <a:lnTo>
                    <a:pt x="70430" y="97242"/>
                  </a:lnTo>
                  <a:lnTo>
                    <a:pt x="64082" y="106428"/>
                  </a:lnTo>
                  <a:lnTo>
                    <a:pt x="57404" y="114998"/>
                  </a:lnTo>
                  <a:lnTo>
                    <a:pt x="50504" y="124382"/>
                  </a:lnTo>
                  <a:lnTo>
                    <a:pt x="36313" y="144597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625809" y="2444566"/>
              <a:ext cx="198209" cy="165174"/>
            </a:xfrm>
            <a:custGeom>
              <a:avLst/>
              <a:gdLst/>
              <a:ahLst/>
              <a:cxnLst/>
              <a:rect l="0" t="0" r="0" b="0"/>
              <a:pathLst>
                <a:path w="198209" h="165174">
                  <a:moveTo>
                    <a:pt x="0" y="0"/>
                  </a:moveTo>
                  <a:lnTo>
                    <a:pt x="11692" y="17537"/>
                  </a:lnTo>
                  <a:lnTo>
                    <a:pt x="20030" y="26373"/>
                  </a:lnTo>
                  <a:lnTo>
                    <a:pt x="30482" y="35935"/>
                  </a:lnTo>
                  <a:lnTo>
                    <a:pt x="42345" y="45980"/>
                  </a:lnTo>
                  <a:lnTo>
                    <a:pt x="53923" y="56347"/>
                  </a:lnTo>
                  <a:lnTo>
                    <a:pt x="76577" y="77654"/>
                  </a:lnTo>
                  <a:lnTo>
                    <a:pt x="104121" y="104440"/>
                  </a:lnTo>
                  <a:lnTo>
                    <a:pt x="113461" y="112449"/>
                  </a:lnTo>
                  <a:lnTo>
                    <a:pt x="123357" y="120236"/>
                  </a:lnTo>
                  <a:lnTo>
                    <a:pt x="133626" y="127874"/>
                  </a:lnTo>
                  <a:lnTo>
                    <a:pt x="154823" y="142886"/>
                  </a:lnTo>
                  <a:lnTo>
                    <a:pt x="198208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824017" y="2433554"/>
              <a:ext cx="44048" cy="396418"/>
            </a:xfrm>
            <a:custGeom>
              <a:avLst/>
              <a:gdLst/>
              <a:ahLst/>
              <a:cxnLst/>
              <a:rect l="0" t="0" r="0" b="0"/>
              <a:pathLst>
                <a:path w="44048" h="396418">
                  <a:moveTo>
                    <a:pt x="44047" y="0"/>
                  </a:moveTo>
                  <a:lnTo>
                    <a:pt x="44047" y="82479"/>
                  </a:lnTo>
                  <a:lnTo>
                    <a:pt x="42823" y="100256"/>
                  </a:lnTo>
                  <a:lnTo>
                    <a:pt x="40784" y="117001"/>
                  </a:lnTo>
                  <a:lnTo>
                    <a:pt x="38201" y="133059"/>
                  </a:lnTo>
                  <a:lnTo>
                    <a:pt x="36479" y="149881"/>
                  </a:lnTo>
                  <a:lnTo>
                    <a:pt x="35331" y="167214"/>
                  </a:lnTo>
                  <a:lnTo>
                    <a:pt x="34566" y="184886"/>
                  </a:lnTo>
                  <a:lnTo>
                    <a:pt x="32832" y="202786"/>
                  </a:lnTo>
                  <a:lnTo>
                    <a:pt x="30453" y="220836"/>
                  </a:lnTo>
                  <a:lnTo>
                    <a:pt x="27643" y="238987"/>
                  </a:lnTo>
                  <a:lnTo>
                    <a:pt x="21258" y="275469"/>
                  </a:lnTo>
                  <a:lnTo>
                    <a:pt x="17843" y="293762"/>
                  </a:lnTo>
                  <a:lnTo>
                    <a:pt x="10785" y="327138"/>
                  </a:lnTo>
                  <a:lnTo>
                    <a:pt x="0" y="3964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570752" y="830722"/>
            <a:ext cx="1420492" cy="303469"/>
            <a:chOff x="4570752" y="830722"/>
            <a:chExt cx="1420492" cy="303469"/>
          </a:xfrm>
        </p:grpSpPr>
        <p:sp>
          <p:nvSpPr>
            <p:cNvPr id="35" name="Freeform 34"/>
            <p:cNvSpPr/>
            <p:nvPr/>
          </p:nvSpPr>
          <p:spPr>
            <a:xfrm>
              <a:off x="4570752" y="894374"/>
              <a:ext cx="220232" cy="199198"/>
            </a:xfrm>
            <a:custGeom>
              <a:avLst/>
              <a:gdLst/>
              <a:ahLst/>
              <a:cxnLst/>
              <a:rect l="0" t="0" r="0" b="0"/>
              <a:pathLst>
                <a:path w="220232" h="199198">
                  <a:moveTo>
                    <a:pt x="0" y="30597"/>
                  </a:moveTo>
                  <a:lnTo>
                    <a:pt x="17537" y="18905"/>
                  </a:lnTo>
                  <a:lnTo>
                    <a:pt x="26373" y="14238"/>
                  </a:lnTo>
                  <a:lnTo>
                    <a:pt x="35935" y="9903"/>
                  </a:lnTo>
                  <a:lnTo>
                    <a:pt x="45979" y="5789"/>
                  </a:lnTo>
                  <a:lnTo>
                    <a:pt x="57570" y="3047"/>
                  </a:lnTo>
                  <a:lnTo>
                    <a:pt x="70191" y="1219"/>
                  </a:lnTo>
                  <a:lnTo>
                    <a:pt x="83499" y="0"/>
                  </a:lnTo>
                  <a:lnTo>
                    <a:pt x="97265" y="411"/>
                  </a:lnTo>
                  <a:lnTo>
                    <a:pt x="111337" y="1908"/>
                  </a:lnTo>
                  <a:lnTo>
                    <a:pt x="125612" y="4130"/>
                  </a:lnTo>
                  <a:lnTo>
                    <a:pt x="137575" y="8058"/>
                  </a:lnTo>
                  <a:lnTo>
                    <a:pt x="147998" y="13124"/>
                  </a:lnTo>
                  <a:lnTo>
                    <a:pt x="157393" y="18948"/>
                  </a:lnTo>
                  <a:lnTo>
                    <a:pt x="163657" y="28949"/>
                  </a:lnTo>
                  <a:lnTo>
                    <a:pt x="167833" y="41733"/>
                  </a:lnTo>
                  <a:lnTo>
                    <a:pt x="170617" y="56373"/>
                  </a:lnTo>
                  <a:lnTo>
                    <a:pt x="170026" y="69804"/>
                  </a:lnTo>
                  <a:lnTo>
                    <a:pt x="167185" y="82429"/>
                  </a:lnTo>
                  <a:lnTo>
                    <a:pt x="162843" y="94516"/>
                  </a:lnTo>
                  <a:lnTo>
                    <a:pt x="157503" y="106244"/>
                  </a:lnTo>
                  <a:lnTo>
                    <a:pt x="151495" y="117733"/>
                  </a:lnTo>
                  <a:lnTo>
                    <a:pt x="145043" y="129064"/>
                  </a:lnTo>
                  <a:lnTo>
                    <a:pt x="137071" y="139064"/>
                  </a:lnTo>
                  <a:lnTo>
                    <a:pt x="128085" y="148178"/>
                  </a:lnTo>
                  <a:lnTo>
                    <a:pt x="118425" y="156701"/>
                  </a:lnTo>
                  <a:lnTo>
                    <a:pt x="101165" y="172696"/>
                  </a:lnTo>
                  <a:lnTo>
                    <a:pt x="93137" y="180388"/>
                  </a:lnTo>
                  <a:lnTo>
                    <a:pt x="91456" y="186738"/>
                  </a:lnTo>
                  <a:lnTo>
                    <a:pt x="94005" y="192196"/>
                  </a:lnTo>
                  <a:lnTo>
                    <a:pt x="99375" y="197058"/>
                  </a:lnTo>
                  <a:lnTo>
                    <a:pt x="107849" y="199076"/>
                  </a:lnTo>
                  <a:lnTo>
                    <a:pt x="118392" y="199197"/>
                  </a:lnTo>
                  <a:lnTo>
                    <a:pt x="130316" y="198055"/>
                  </a:lnTo>
                  <a:lnTo>
                    <a:pt x="143158" y="196070"/>
                  </a:lnTo>
                  <a:lnTo>
                    <a:pt x="156614" y="193523"/>
                  </a:lnTo>
                  <a:lnTo>
                    <a:pt x="220231" y="173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860114" y="935982"/>
              <a:ext cx="120620" cy="134365"/>
            </a:xfrm>
            <a:custGeom>
              <a:avLst/>
              <a:gdLst/>
              <a:ahLst/>
              <a:cxnLst/>
              <a:rect l="0" t="0" r="0" b="0"/>
              <a:pathLst>
                <a:path w="120620" h="134365">
                  <a:moveTo>
                    <a:pt x="18961" y="11012"/>
                  </a:moveTo>
                  <a:lnTo>
                    <a:pt x="7270" y="28549"/>
                  </a:lnTo>
                  <a:lnTo>
                    <a:pt x="3826" y="39832"/>
                  </a:lnTo>
                  <a:lnTo>
                    <a:pt x="1530" y="53472"/>
                  </a:lnTo>
                  <a:lnTo>
                    <a:pt x="0" y="68683"/>
                  </a:lnTo>
                  <a:lnTo>
                    <a:pt x="202" y="82494"/>
                  </a:lnTo>
                  <a:lnTo>
                    <a:pt x="1562" y="95372"/>
                  </a:lnTo>
                  <a:lnTo>
                    <a:pt x="3691" y="107627"/>
                  </a:lnTo>
                  <a:lnTo>
                    <a:pt x="10005" y="117021"/>
                  </a:lnTo>
                  <a:lnTo>
                    <a:pt x="19107" y="124508"/>
                  </a:lnTo>
                  <a:lnTo>
                    <a:pt x="30070" y="130722"/>
                  </a:lnTo>
                  <a:lnTo>
                    <a:pt x="41050" y="133641"/>
                  </a:lnTo>
                  <a:lnTo>
                    <a:pt x="52040" y="134364"/>
                  </a:lnTo>
                  <a:lnTo>
                    <a:pt x="63037" y="133622"/>
                  </a:lnTo>
                  <a:lnTo>
                    <a:pt x="74039" y="131904"/>
                  </a:lnTo>
                  <a:lnTo>
                    <a:pt x="85043" y="129536"/>
                  </a:lnTo>
                  <a:lnTo>
                    <a:pt x="96051" y="126733"/>
                  </a:lnTo>
                  <a:lnTo>
                    <a:pt x="104612" y="121194"/>
                  </a:lnTo>
                  <a:lnTo>
                    <a:pt x="111544" y="113831"/>
                  </a:lnTo>
                  <a:lnTo>
                    <a:pt x="117388" y="105251"/>
                  </a:lnTo>
                  <a:lnTo>
                    <a:pt x="120061" y="93414"/>
                  </a:lnTo>
                  <a:lnTo>
                    <a:pt x="120619" y="79405"/>
                  </a:lnTo>
                  <a:lnTo>
                    <a:pt x="119768" y="63949"/>
                  </a:lnTo>
                  <a:lnTo>
                    <a:pt x="115530" y="51197"/>
                  </a:lnTo>
                  <a:lnTo>
                    <a:pt x="109034" y="40249"/>
                  </a:lnTo>
                  <a:lnTo>
                    <a:pt x="101033" y="30503"/>
                  </a:lnTo>
                  <a:lnTo>
                    <a:pt x="92028" y="22783"/>
                  </a:lnTo>
                  <a:lnTo>
                    <a:pt x="82355" y="16412"/>
                  </a:lnTo>
                  <a:lnTo>
                    <a:pt x="5199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978179" y="1013063"/>
              <a:ext cx="44048" cy="121128"/>
            </a:xfrm>
            <a:custGeom>
              <a:avLst/>
              <a:gdLst/>
              <a:ahLst/>
              <a:cxnLst/>
              <a:rect l="0" t="0" r="0" b="0"/>
              <a:pathLst>
                <a:path w="44048" h="121128">
                  <a:moveTo>
                    <a:pt x="0" y="0"/>
                  </a:moveTo>
                  <a:lnTo>
                    <a:pt x="11692" y="11691"/>
                  </a:lnTo>
                  <a:lnTo>
                    <a:pt x="17583" y="20029"/>
                  </a:lnTo>
                  <a:lnTo>
                    <a:pt x="23957" y="30482"/>
                  </a:lnTo>
                  <a:lnTo>
                    <a:pt x="30654" y="42344"/>
                  </a:lnTo>
                  <a:lnTo>
                    <a:pt x="36341" y="53923"/>
                  </a:lnTo>
                  <a:lnTo>
                    <a:pt x="41357" y="65313"/>
                  </a:lnTo>
                  <a:lnTo>
                    <a:pt x="44047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092963" y="946994"/>
              <a:ext cx="106314" cy="99213"/>
            </a:xfrm>
            <a:custGeom>
              <a:avLst/>
              <a:gdLst/>
              <a:ahLst/>
              <a:cxnLst/>
              <a:rect l="0" t="0" r="0" b="0"/>
              <a:pathLst>
                <a:path w="106314" h="99213">
                  <a:moveTo>
                    <a:pt x="6343" y="0"/>
                  </a:moveTo>
                  <a:lnTo>
                    <a:pt x="498" y="29228"/>
                  </a:lnTo>
                  <a:lnTo>
                    <a:pt x="0" y="41508"/>
                  </a:lnTo>
                  <a:lnTo>
                    <a:pt x="891" y="53366"/>
                  </a:lnTo>
                  <a:lnTo>
                    <a:pt x="2708" y="64941"/>
                  </a:lnTo>
                  <a:lnTo>
                    <a:pt x="7591" y="75105"/>
                  </a:lnTo>
                  <a:lnTo>
                    <a:pt x="14516" y="84328"/>
                  </a:lnTo>
                  <a:lnTo>
                    <a:pt x="22803" y="92924"/>
                  </a:lnTo>
                  <a:lnTo>
                    <a:pt x="31999" y="97431"/>
                  </a:lnTo>
                  <a:lnTo>
                    <a:pt x="41800" y="99212"/>
                  </a:lnTo>
                  <a:lnTo>
                    <a:pt x="52004" y="99176"/>
                  </a:lnTo>
                  <a:lnTo>
                    <a:pt x="62478" y="96705"/>
                  </a:lnTo>
                  <a:lnTo>
                    <a:pt x="73130" y="92611"/>
                  </a:lnTo>
                  <a:lnTo>
                    <a:pt x="83903" y="87434"/>
                  </a:lnTo>
                  <a:lnTo>
                    <a:pt x="92308" y="80312"/>
                  </a:lnTo>
                  <a:lnTo>
                    <a:pt x="99135" y="71894"/>
                  </a:lnTo>
                  <a:lnTo>
                    <a:pt x="104910" y="62611"/>
                  </a:lnTo>
                  <a:lnTo>
                    <a:pt x="106313" y="52752"/>
                  </a:lnTo>
                  <a:lnTo>
                    <a:pt x="104801" y="42509"/>
                  </a:lnTo>
                  <a:lnTo>
                    <a:pt x="101346" y="32010"/>
                  </a:lnTo>
                  <a:lnTo>
                    <a:pt x="95372" y="23787"/>
                  </a:lnTo>
                  <a:lnTo>
                    <a:pt x="87719" y="17081"/>
                  </a:lnTo>
                  <a:lnTo>
                    <a:pt x="393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261696" y="934661"/>
              <a:ext cx="93534" cy="114245"/>
            </a:xfrm>
            <a:custGeom>
              <a:avLst/>
              <a:gdLst/>
              <a:ahLst/>
              <a:cxnLst/>
              <a:rect l="0" t="0" r="0" b="0"/>
              <a:pathLst>
                <a:path w="93534" h="114245">
                  <a:moveTo>
                    <a:pt x="24807" y="45367"/>
                  </a:moveTo>
                  <a:lnTo>
                    <a:pt x="13116" y="62904"/>
                  </a:lnTo>
                  <a:lnTo>
                    <a:pt x="8448" y="71741"/>
                  </a:lnTo>
                  <a:lnTo>
                    <a:pt x="4113" y="81302"/>
                  </a:lnTo>
                  <a:lnTo>
                    <a:pt x="0" y="91347"/>
                  </a:lnTo>
                  <a:lnTo>
                    <a:pt x="928" y="99267"/>
                  </a:lnTo>
                  <a:lnTo>
                    <a:pt x="5217" y="105771"/>
                  </a:lnTo>
                  <a:lnTo>
                    <a:pt x="11747" y="111330"/>
                  </a:lnTo>
                  <a:lnTo>
                    <a:pt x="19771" y="113813"/>
                  </a:lnTo>
                  <a:lnTo>
                    <a:pt x="28791" y="114244"/>
                  </a:lnTo>
                  <a:lnTo>
                    <a:pt x="38475" y="113308"/>
                  </a:lnTo>
                  <a:lnTo>
                    <a:pt x="48601" y="110238"/>
                  </a:lnTo>
                  <a:lnTo>
                    <a:pt x="59022" y="105743"/>
                  </a:lnTo>
                  <a:lnTo>
                    <a:pt x="69640" y="100300"/>
                  </a:lnTo>
                  <a:lnTo>
                    <a:pt x="77942" y="93001"/>
                  </a:lnTo>
                  <a:lnTo>
                    <a:pt x="84701" y="84464"/>
                  </a:lnTo>
                  <a:lnTo>
                    <a:pt x="90430" y="75102"/>
                  </a:lnTo>
                  <a:lnTo>
                    <a:pt x="93026" y="62744"/>
                  </a:lnTo>
                  <a:lnTo>
                    <a:pt x="93533" y="48387"/>
                  </a:lnTo>
                  <a:lnTo>
                    <a:pt x="92647" y="32698"/>
                  </a:lnTo>
                  <a:lnTo>
                    <a:pt x="87163" y="21016"/>
                  </a:lnTo>
                  <a:lnTo>
                    <a:pt x="78613" y="12004"/>
                  </a:lnTo>
                  <a:lnTo>
                    <a:pt x="68018" y="4773"/>
                  </a:lnTo>
                  <a:lnTo>
                    <a:pt x="57285" y="1175"/>
                  </a:lnTo>
                  <a:lnTo>
                    <a:pt x="46459" y="0"/>
                  </a:lnTo>
                  <a:lnTo>
                    <a:pt x="13795" y="1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419428" y="969017"/>
              <a:ext cx="128192" cy="74949"/>
            </a:xfrm>
            <a:custGeom>
              <a:avLst/>
              <a:gdLst/>
              <a:ahLst/>
              <a:cxnLst/>
              <a:rect l="0" t="0" r="0" b="0"/>
              <a:pathLst>
                <a:path w="128192" h="74949">
                  <a:moveTo>
                    <a:pt x="54272" y="0"/>
                  </a:moveTo>
                  <a:lnTo>
                    <a:pt x="8292" y="30653"/>
                  </a:lnTo>
                  <a:lnTo>
                    <a:pt x="2819" y="40011"/>
                  </a:lnTo>
                  <a:lnTo>
                    <a:pt x="394" y="51144"/>
                  </a:lnTo>
                  <a:lnTo>
                    <a:pt x="0" y="63460"/>
                  </a:lnTo>
                  <a:lnTo>
                    <a:pt x="3409" y="70448"/>
                  </a:lnTo>
                  <a:lnTo>
                    <a:pt x="9352" y="73882"/>
                  </a:lnTo>
                  <a:lnTo>
                    <a:pt x="16984" y="74948"/>
                  </a:lnTo>
                  <a:lnTo>
                    <a:pt x="28189" y="74436"/>
                  </a:lnTo>
                  <a:lnTo>
                    <a:pt x="41778" y="72870"/>
                  </a:lnTo>
                  <a:lnTo>
                    <a:pt x="56954" y="70603"/>
                  </a:lnTo>
                  <a:lnTo>
                    <a:pt x="70742" y="66645"/>
                  </a:lnTo>
                  <a:lnTo>
                    <a:pt x="83605" y="61559"/>
                  </a:lnTo>
                  <a:lnTo>
                    <a:pt x="95850" y="55721"/>
                  </a:lnTo>
                  <a:lnTo>
                    <a:pt x="106461" y="49383"/>
                  </a:lnTo>
                  <a:lnTo>
                    <a:pt x="115981" y="42710"/>
                  </a:lnTo>
                  <a:lnTo>
                    <a:pt x="124776" y="35814"/>
                  </a:lnTo>
                  <a:lnTo>
                    <a:pt x="128191" y="28770"/>
                  </a:lnTo>
                  <a:lnTo>
                    <a:pt x="128022" y="21627"/>
                  </a:lnTo>
                  <a:lnTo>
                    <a:pt x="125461" y="14418"/>
                  </a:lnTo>
                  <a:lnTo>
                    <a:pt x="117637" y="9612"/>
                  </a:lnTo>
                  <a:lnTo>
                    <a:pt x="106304" y="6408"/>
                  </a:lnTo>
                  <a:lnTo>
                    <a:pt x="6528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660896" y="830722"/>
              <a:ext cx="47636" cy="226388"/>
            </a:xfrm>
            <a:custGeom>
              <a:avLst/>
              <a:gdLst/>
              <a:ahLst/>
              <a:cxnLst/>
              <a:rect l="0" t="0" r="0" b="0"/>
              <a:pathLst>
                <a:path w="47636" h="226388">
                  <a:moveTo>
                    <a:pt x="0" y="94249"/>
                  </a:moveTo>
                  <a:lnTo>
                    <a:pt x="17538" y="105940"/>
                  </a:lnTo>
                  <a:lnTo>
                    <a:pt x="21480" y="113054"/>
                  </a:lnTo>
                  <a:lnTo>
                    <a:pt x="22884" y="121468"/>
                  </a:lnTo>
                  <a:lnTo>
                    <a:pt x="22597" y="130747"/>
                  </a:lnTo>
                  <a:lnTo>
                    <a:pt x="21183" y="133263"/>
                  </a:lnTo>
                  <a:lnTo>
                    <a:pt x="19016" y="131270"/>
                  </a:lnTo>
                  <a:lnTo>
                    <a:pt x="16348" y="126270"/>
                  </a:lnTo>
                  <a:lnTo>
                    <a:pt x="17016" y="119267"/>
                  </a:lnTo>
                  <a:lnTo>
                    <a:pt x="19909" y="110928"/>
                  </a:lnTo>
                  <a:lnTo>
                    <a:pt x="24284" y="101697"/>
                  </a:lnTo>
                  <a:lnTo>
                    <a:pt x="28424" y="91873"/>
                  </a:lnTo>
                  <a:lnTo>
                    <a:pt x="32408" y="81654"/>
                  </a:lnTo>
                  <a:lnTo>
                    <a:pt x="36288" y="71170"/>
                  </a:lnTo>
                  <a:lnTo>
                    <a:pt x="40097" y="59287"/>
                  </a:lnTo>
                  <a:lnTo>
                    <a:pt x="43861" y="46471"/>
                  </a:lnTo>
                  <a:lnTo>
                    <a:pt x="47593" y="33032"/>
                  </a:lnTo>
                  <a:lnTo>
                    <a:pt x="47635" y="21627"/>
                  </a:lnTo>
                  <a:lnTo>
                    <a:pt x="45215" y="11576"/>
                  </a:lnTo>
                  <a:lnTo>
                    <a:pt x="41155" y="2428"/>
                  </a:lnTo>
                  <a:lnTo>
                    <a:pt x="36002" y="0"/>
                  </a:lnTo>
                  <a:lnTo>
                    <a:pt x="30119" y="2052"/>
                  </a:lnTo>
                  <a:lnTo>
                    <a:pt x="23750" y="7091"/>
                  </a:lnTo>
                  <a:lnTo>
                    <a:pt x="18280" y="14120"/>
                  </a:lnTo>
                  <a:lnTo>
                    <a:pt x="13410" y="22477"/>
                  </a:lnTo>
                  <a:lnTo>
                    <a:pt x="8940" y="31719"/>
                  </a:lnTo>
                  <a:lnTo>
                    <a:pt x="7184" y="43998"/>
                  </a:lnTo>
                  <a:lnTo>
                    <a:pt x="7237" y="58301"/>
                  </a:lnTo>
                  <a:lnTo>
                    <a:pt x="8495" y="73954"/>
                  </a:lnTo>
                  <a:lnTo>
                    <a:pt x="11781" y="89283"/>
                  </a:lnTo>
                  <a:lnTo>
                    <a:pt x="16419" y="104397"/>
                  </a:lnTo>
                  <a:lnTo>
                    <a:pt x="26873" y="133017"/>
                  </a:lnTo>
                  <a:lnTo>
                    <a:pt x="43554" y="181299"/>
                  </a:lnTo>
                  <a:lnTo>
                    <a:pt x="44046" y="2263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627861" y="969017"/>
              <a:ext cx="132140" cy="66070"/>
            </a:xfrm>
            <a:custGeom>
              <a:avLst/>
              <a:gdLst/>
              <a:ahLst/>
              <a:cxnLst/>
              <a:rect l="0" t="0" r="0" b="0"/>
              <a:pathLst>
                <a:path w="132140" h="66070">
                  <a:moveTo>
                    <a:pt x="0" y="66069"/>
                  </a:moveTo>
                  <a:lnTo>
                    <a:pt x="11692" y="54378"/>
                  </a:lnTo>
                  <a:lnTo>
                    <a:pt x="20029" y="49711"/>
                  </a:lnTo>
                  <a:lnTo>
                    <a:pt x="30482" y="45375"/>
                  </a:lnTo>
                  <a:lnTo>
                    <a:pt x="42345" y="41262"/>
                  </a:lnTo>
                  <a:lnTo>
                    <a:pt x="55147" y="36072"/>
                  </a:lnTo>
                  <a:lnTo>
                    <a:pt x="68576" y="30166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918830" y="913959"/>
              <a:ext cx="17356" cy="99105"/>
            </a:xfrm>
            <a:custGeom>
              <a:avLst/>
              <a:gdLst/>
              <a:ahLst/>
              <a:cxnLst/>
              <a:rect l="0" t="0" r="0" b="0"/>
              <a:pathLst>
                <a:path w="17356" h="99105">
                  <a:moveTo>
                    <a:pt x="6343" y="0"/>
                  </a:moveTo>
                  <a:lnTo>
                    <a:pt x="498" y="17537"/>
                  </a:lnTo>
                  <a:lnTo>
                    <a:pt x="0" y="26373"/>
                  </a:lnTo>
                  <a:lnTo>
                    <a:pt x="891" y="35935"/>
                  </a:lnTo>
                  <a:lnTo>
                    <a:pt x="2708" y="45980"/>
                  </a:lnTo>
                  <a:lnTo>
                    <a:pt x="5144" y="56347"/>
                  </a:lnTo>
                  <a:lnTo>
                    <a:pt x="7991" y="66929"/>
                  </a:lnTo>
                  <a:lnTo>
                    <a:pt x="17355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837081" y="958005"/>
              <a:ext cx="154163" cy="55059"/>
            </a:xfrm>
            <a:custGeom>
              <a:avLst/>
              <a:gdLst/>
              <a:ahLst/>
              <a:cxnLst/>
              <a:rect l="0" t="0" r="0" b="0"/>
              <a:pathLst>
                <a:path w="154163" h="55059">
                  <a:moveTo>
                    <a:pt x="0" y="55058"/>
                  </a:moveTo>
                  <a:lnTo>
                    <a:pt x="11692" y="43367"/>
                  </a:lnTo>
                  <a:lnTo>
                    <a:pt x="21253" y="38699"/>
                  </a:lnTo>
                  <a:lnTo>
                    <a:pt x="33745" y="34364"/>
                  </a:lnTo>
                  <a:lnTo>
                    <a:pt x="61491" y="26285"/>
                  </a:lnTo>
                  <a:lnTo>
                    <a:pt x="86058" y="18616"/>
                  </a:lnTo>
                  <a:lnTo>
                    <a:pt x="112474" y="11129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096332" y="1949046"/>
            <a:ext cx="1306444" cy="440463"/>
            <a:chOff x="7096332" y="1949046"/>
            <a:chExt cx="1306444" cy="440463"/>
          </a:xfrm>
        </p:grpSpPr>
        <p:sp>
          <p:nvSpPr>
            <p:cNvPr id="46" name="Freeform 45"/>
            <p:cNvSpPr/>
            <p:nvPr/>
          </p:nvSpPr>
          <p:spPr>
            <a:xfrm>
              <a:off x="7096332" y="1949046"/>
              <a:ext cx="249334" cy="281386"/>
            </a:xfrm>
            <a:custGeom>
              <a:avLst/>
              <a:gdLst/>
              <a:ahLst/>
              <a:cxnLst/>
              <a:rect l="0" t="0" r="0" b="0"/>
              <a:pathLst>
                <a:path w="249334" h="281386">
                  <a:moveTo>
                    <a:pt x="249333" y="77081"/>
                  </a:moveTo>
                  <a:lnTo>
                    <a:pt x="214259" y="65389"/>
                  </a:lnTo>
                  <a:lnTo>
                    <a:pt x="197809" y="60722"/>
                  </a:lnTo>
                  <a:lnTo>
                    <a:pt x="180726" y="56387"/>
                  </a:lnTo>
                  <a:lnTo>
                    <a:pt x="163219" y="52273"/>
                  </a:lnTo>
                  <a:lnTo>
                    <a:pt x="147877" y="48307"/>
                  </a:lnTo>
                  <a:lnTo>
                    <a:pt x="133979" y="44440"/>
                  </a:lnTo>
                  <a:lnTo>
                    <a:pt x="121043" y="40638"/>
                  </a:lnTo>
                  <a:lnTo>
                    <a:pt x="93619" y="33151"/>
                  </a:lnTo>
                  <a:lnTo>
                    <a:pt x="36136" y="18375"/>
                  </a:lnTo>
                  <a:lnTo>
                    <a:pt x="24003" y="18368"/>
                  </a:lnTo>
                  <a:lnTo>
                    <a:pt x="13468" y="20810"/>
                  </a:lnTo>
                  <a:lnTo>
                    <a:pt x="3998" y="24885"/>
                  </a:lnTo>
                  <a:lnTo>
                    <a:pt x="130" y="30048"/>
                  </a:lnTo>
                  <a:lnTo>
                    <a:pt x="0" y="35938"/>
                  </a:lnTo>
                  <a:lnTo>
                    <a:pt x="2360" y="42311"/>
                  </a:lnTo>
                  <a:lnTo>
                    <a:pt x="7603" y="49007"/>
                  </a:lnTo>
                  <a:lnTo>
                    <a:pt x="14769" y="55918"/>
                  </a:lnTo>
                  <a:lnTo>
                    <a:pt x="23217" y="62972"/>
                  </a:lnTo>
                  <a:lnTo>
                    <a:pt x="31296" y="70122"/>
                  </a:lnTo>
                  <a:lnTo>
                    <a:pt x="46798" y="84592"/>
                  </a:lnTo>
                  <a:lnTo>
                    <a:pt x="55582" y="91876"/>
                  </a:lnTo>
                  <a:lnTo>
                    <a:pt x="65108" y="99179"/>
                  </a:lnTo>
                  <a:lnTo>
                    <a:pt x="75129" y="106495"/>
                  </a:lnTo>
                  <a:lnTo>
                    <a:pt x="84257" y="115043"/>
                  </a:lnTo>
                  <a:lnTo>
                    <a:pt x="92789" y="124412"/>
                  </a:lnTo>
                  <a:lnTo>
                    <a:pt x="100924" y="134328"/>
                  </a:lnTo>
                  <a:lnTo>
                    <a:pt x="108795" y="143387"/>
                  </a:lnTo>
                  <a:lnTo>
                    <a:pt x="116489" y="151872"/>
                  </a:lnTo>
                  <a:lnTo>
                    <a:pt x="124065" y="159977"/>
                  </a:lnTo>
                  <a:lnTo>
                    <a:pt x="132787" y="170273"/>
                  </a:lnTo>
                  <a:lnTo>
                    <a:pt x="152265" y="194765"/>
                  </a:lnTo>
                  <a:lnTo>
                    <a:pt x="158927" y="208148"/>
                  </a:lnTo>
                  <a:lnTo>
                    <a:pt x="163369" y="221963"/>
                  </a:lnTo>
                  <a:lnTo>
                    <a:pt x="166330" y="236068"/>
                  </a:lnTo>
                  <a:lnTo>
                    <a:pt x="165857" y="247918"/>
                  </a:lnTo>
                  <a:lnTo>
                    <a:pt x="163095" y="258265"/>
                  </a:lnTo>
                  <a:lnTo>
                    <a:pt x="158806" y="267610"/>
                  </a:lnTo>
                  <a:lnTo>
                    <a:pt x="151053" y="273840"/>
                  </a:lnTo>
                  <a:lnTo>
                    <a:pt x="140990" y="277994"/>
                  </a:lnTo>
                  <a:lnTo>
                    <a:pt x="129388" y="280763"/>
                  </a:lnTo>
                  <a:lnTo>
                    <a:pt x="117982" y="281385"/>
                  </a:lnTo>
                  <a:lnTo>
                    <a:pt x="106708" y="280577"/>
                  </a:lnTo>
                  <a:lnTo>
                    <a:pt x="95521" y="278814"/>
                  </a:lnTo>
                  <a:lnTo>
                    <a:pt x="83169" y="275192"/>
                  </a:lnTo>
                  <a:lnTo>
                    <a:pt x="70041" y="270330"/>
                  </a:lnTo>
                  <a:lnTo>
                    <a:pt x="56394" y="264642"/>
                  </a:lnTo>
                  <a:lnTo>
                    <a:pt x="44849" y="255956"/>
                  </a:lnTo>
                  <a:lnTo>
                    <a:pt x="34707" y="245271"/>
                  </a:lnTo>
                  <a:lnTo>
                    <a:pt x="25497" y="233254"/>
                  </a:lnTo>
                  <a:lnTo>
                    <a:pt x="19358" y="220348"/>
                  </a:lnTo>
                  <a:lnTo>
                    <a:pt x="15265" y="206851"/>
                  </a:lnTo>
                  <a:lnTo>
                    <a:pt x="12537" y="192958"/>
                  </a:lnTo>
                  <a:lnTo>
                    <a:pt x="13164" y="181250"/>
                  </a:lnTo>
                  <a:lnTo>
                    <a:pt x="16030" y="170997"/>
                  </a:lnTo>
                  <a:lnTo>
                    <a:pt x="20387" y="161714"/>
                  </a:lnTo>
                  <a:lnTo>
                    <a:pt x="25739" y="153079"/>
                  </a:lnTo>
                  <a:lnTo>
                    <a:pt x="31754" y="144875"/>
                  </a:lnTo>
                  <a:lnTo>
                    <a:pt x="38211" y="136959"/>
                  </a:lnTo>
                  <a:lnTo>
                    <a:pt x="46187" y="129235"/>
                  </a:lnTo>
                  <a:lnTo>
                    <a:pt x="55174" y="121638"/>
                  </a:lnTo>
                  <a:lnTo>
                    <a:pt x="64836" y="114127"/>
                  </a:lnTo>
                  <a:lnTo>
                    <a:pt x="77395" y="105449"/>
                  </a:lnTo>
                  <a:lnTo>
                    <a:pt x="91885" y="95993"/>
                  </a:lnTo>
                  <a:lnTo>
                    <a:pt x="107663" y="86018"/>
                  </a:lnTo>
                  <a:lnTo>
                    <a:pt x="123075" y="75698"/>
                  </a:lnTo>
                  <a:lnTo>
                    <a:pt x="153250" y="54443"/>
                  </a:lnTo>
                  <a:lnTo>
                    <a:pt x="165702" y="44860"/>
                  </a:lnTo>
                  <a:lnTo>
                    <a:pt x="176449" y="36024"/>
                  </a:lnTo>
                  <a:lnTo>
                    <a:pt x="20528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345665" y="2235346"/>
              <a:ext cx="55059" cy="99105"/>
            </a:xfrm>
            <a:custGeom>
              <a:avLst/>
              <a:gdLst/>
              <a:ahLst/>
              <a:cxnLst/>
              <a:rect l="0" t="0" r="0" b="0"/>
              <a:pathLst>
                <a:path w="55059" h="99105">
                  <a:moveTo>
                    <a:pt x="55058" y="0"/>
                  </a:moveTo>
                  <a:lnTo>
                    <a:pt x="49213" y="29229"/>
                  </a:lnTo>
                  <a:lnTo>
                    <a:pt x="46267" y="41509"/>
                  </a:lnTo>
                  <a:lnTo>
                    <a:pt x="43080" y="53367"/>
                  </a:lnTo>
                  <a:lnTo>
                    <a:pt x="39731" y="64942"/>
                  </a:lnTo>
                  <a:lnTo>
                    <a:pt x="33828" y="73883"/>
                  </a:lnTo>
                  <a:lnTo>
                    <a:pt x="26223" y="81066"/>
                  </a:lnTo>
                  <a:lnTo>
                    <a:pt x="0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473489" y="2114219"/>
              <a:ext cx="169343" cy="134768"/>
            </a:xfrm>
            <a:custGeom>
              <a:avLst/>
              <a:gdLst/>
              <a:ahLst/>
              <a:cxnLst/>
              <a:rect l="0" t="0" r="0" b="0"/>
              <a:pathLst>
                <a:path w="169343" h="134768">
                  <a:moveTo>
                    <a:pt x="15326" y="33035"/>
                  </a:moveTo>
                  <a:lnTo>
                    <a:pt x="0" y="79015"/>
                  </a:lnTo>
                  <a:lnTo>
                    <a:pt x="215" y="89382"/>
                  </a:lnTo>
                  <a:lnTo>
                    <a:pt x="2805" y="99964"/>
                  </a:lnTo>
                  <a:lnTo>
                    <a:pt x="6979" y="110689"/>
                  </a:lnTo>
                  <a:lnTo>
                    <a:pt x="15878" y="119062"/>
                  </a:lnTo>
                  <a:lnTo>
                    <a:pt x="27929" y="125868"/>
                  </a:lnTo>
                  <a:lnTo>
                    <a:pt x="42081" y="131629"/>
                  </a:lnTo>
                  <a:lnTo>
                    <a:pt x="57633" y="134246"/>
                  </a:lnTo>
                  <a:lnTo>
                    <a:pt x="74119" y="134767"/>
                  </a:lnTo>
                  <a:lnTo>
                    <a:pt x="91226" y="133891"/>
                  </a:lnTo>
                  <a:lnTo>
                    <a:pt x="106302" y="130860"/>
                  </a:lnTo>
                  <a:lnTo>
                    <a:pt x="120023" y="126392"/>
                  </a:lnTo>
                  <a:lnTo>
                    <a:pt x="132841" y="120967"/>
                  </a:lnTo>
                  <a:lnTo>
                    <a:pt x="143833" y="113679"/>
                  </a:lnTo>
                  <a:lnTo>
                    <a:pt x="153609" y="105150"/>
                  </a:lnTo>
                  <a:lnTo>
                    <a:pt x="162572" y="95794"/>
                  </a:lnTo>
                  <a:lnTo>
                    <a:pt x="167325" y="85886"/>
                  </a:lnTo>
                  <a:lnTo>
                    <a:pt x="169270" y="75610"/>
                  </a:lnTo>
                  <a:lnTo>
                    <a:pt x="169342" y="65089"/>
                  </a:lnTo>
                  <a:lnTo>
                    <a:pt x="166944" y="54404"/>
                  </a:lnTo>
                  <a:lnTo>
                    <a:pt x="162898" y="43611"/>
                  </a:lnTo>
                  <a:lnTo>
                    <a:pt x="157754" y="32744"/>
                  </a:lnTo>
                  <a:lnTo>
                    <a:pt x="150654" y="24277"/>
                  </a:lnTo>
                  <a:lnTo>
                    <a:pt x="142250" y="17408"/>
                  </a:lnTo>
                  <a:lnTo>
                    <a:pt x="132976" y="11605"/>
                  </a:lnTo>
                  <a:lnTo>
                    <a:pt x="121900" y="7737"/>
                  </a:lnTo>
                  <a:lnTo>
                    <a:pt x="109623" y="5158"/>
                  </a:lnTo>
                  <a:lnTo>
                    <a:pt x="7038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665001" y="2163538"/>
              <a:ext cx="90618" cy="93046"/>
            </a:xfrm>
            <a:custGeom>
              <a:avLst/>
              <a:gdLst/>
              <a:ahLst/>
              <a:cxnLst/>
              <a:rect l="0" t="0" r="0" b="0"/>
              <a:pathLst>
                <a:path w="90618" h="93046">
                  <a:moveTo>
                    <a:pt x="22022" y="38774"/>
                  </a:moveTo>
                  <a:lnTo>
                    <a:pt x="16176" y="56311"/>
                  </a:lnTo>
                  <a:lnTo>
                    <a:pt x="15678" y="65147"/>
                  </a:lnTo>
                  <a:lnTo>
                    <a:pt x="16569" y="74709"/>
                  </a:lnTo>
                  <a:lnTo>
                    <a:pt x="18387" y="84753"/>
                  </a:lnTo>
                  <a:lnTo>
                    <a:pt x="25716" y="90226"/>
                  </a:lnTo>
                  <a:lnTo>
                    <a:pt x="36721" y="92652"/>
                  </a:lnTo>
                  <a:lnTo>
                    <a:pt x="50173" y="93045"/>
                  </a:lnTo>
                  <a:lnTo>
                    <a:pt x="60366" y="89637"/>
                  </a:lnTo>
                  <a:lnTo>
                    <a:pt x="68385" y="83694"/>
                  </a:lnTo>
                  <a:lnTo>
                    <a:pt x="74954" y="76061"/>
                  </a:lnTo>
                  <a:lnTo>
                    <a:pt x="80557" y="66079"/>
                  </a:lnTo>
                  <a:lnTo>
                    <a:pt x="85515" y="54530"/>
                  </a:lnTo>
                  <a:lnTo>
                    <a:pt x="90045" y="41937"/>
                  </a:lnTo>
                  <a:lnTo>
                    <a:pt x="90617" y="31095"/>
                  </a:lnTo>
                  <a:lnTo>
                    <a:pt x="88552" y="21419"/>
                  </a:lnTo>
                  <a:lnTo>
                    <a:pt x="84728" y="12522"/>
                  </a:lnTo>
                  <a:lnTo>
                    <a:pt x="77285" y="6590"/>
                  </a:lnTo>
                  <a:lnTo>
                    <a:pt x="67429" y="2636"/>
                  </a:lnTo>
                  <a:lnTo>
                    <a:pt x="55964" y="0"/>
                  </a:lnTo>
                  <a:lnTo>
                    <a:pt x="44650" y="689"/>
                  </a:lnTo>
                  <a:lnTo>
                    <a:pt x="33437" y="3596"/>
                  </a:lnTo>
                  <a:lnTo>
                    <a:pt x="0" y="167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809780" y="2202312"/>
              <a:ext cx="153957" cy="107322"/>
            </a:xfrm>
            <a:custGeom>
              <a:avLst/>
              <a:gdLst/>
              <a:ahLst/>
              <a:cxnLst/>
              <a:rect l="0" t="0" r="0" b="0"/>
              <a:pathLst>
                <a:path w="153957" h="107322">
                  <a:moveTo>
                    <a:pt x="108486" y="33034"/>
                  </a:moveTo>
                  <a:lnTo>
                    <a:pt x="85103" y="27189"/>
                  </a:lnTo>
                  <a:lnTo>
                    <a:pt x="74545" y="26690"/>
                  </a:lnTo>
                  <a:lnTo>
                    <a:pt x="63836" y="27582"/>
                  </a:lnTo>
                  <a:lnTo>
                    <a:pt x="53026" y="29399"/>
                  </a:lnTo>
                  <a:lnTo>
                    <a:pt x="43372" y="33058"/>
                  </a:lnTo>
                  <a:lnTo>
                    <a:pt x="34489" y="37944"/>
                  </a:lnTo>
                  <a:lnTo>
                    <a:pt x="26120" y="43648"/>
                  </a:lnTo>
                  <a:lnTo>
                    <a:pt x="18094" y="49898"/>
                  </a:lnTo>
                  <a:lnTo>
                    <a:pt x="10296" y="56512"/>
                  </a:lnTo>
                  <a:lnTo>
                    <a:pt x="2650" y="63368"/>
                  </a:lnTo>
                  <a:lnTo>
                    <a:pt x="0" y="70386"/>
                  </a:lnTo>
                  <a:lnTo>
                    <a:pt x="681" y="77512"/>
                  </a:lnTo>
                  <a:lnTo>
                    <a:pt x="3581" y="84709"/>
                  </a:lnTo>
                  <a:lnTo>
                    <a:pt x="9186" y="90731"/>
                  </a:lnTo>
                  <a:lnTo>
                    <a:pt x="16591" y="95969"/>
                  </a:lnTo>
                  <a:lnTo>
                    <a:pt x="25200" y="100684"/>
                  </a:lnTo>
                  <a:lnTo>
                    <a:pt x="35833" y="103828"/>
                  </a:lnTo>
                  <a:lnTo>
                    <a:pt x="47816" y="105924"/>
                  </a:lnTo>
                  <a:lnTo>
                    <a:pt x="60698" y="107321"/>
                  </a:lnTo>
                  <a:lnTo>
                    <a:pt x="74181" y="107029"/>
                  </a:lnTo>
                  <a:lnTo>
                    <a:pt x="88063" y="105611"/>
                  </a:lnTo>
                  <a:lnTo>
                    <a:pt x="102212" y="103442"/>
                  </a:lnTo>
                  <a:lnTo>
                    <a:pt x="114092" y="99549"/>
                  </a:lnTo>
                  <a:lnTo>
                    <a:pt x="124458" y="94506"/>
                  </a:lnTo>
                  <a:lnTo>
                    <a:pt x="133816" y="88698"/>
                  </a:lnTo>
                  <a:lnTo>
                    <a:pt x="141278" y="81155"/>
                  </a:lnTo>
                  <a:lnTo>
                    <a:pt x="147476" y="72456"/>
                  </a:lnTo>
                  <a:lnTo>
                    <a:pt x="152832" y="62986"/>
                  </a:lnTo>
                  <a:lnTo>
                    <a:pt x="153956" y="53002"/>
                  </a:lnTo>
                  <a:lnTo>
                    <a:pt x="152258" y="42675"/>
                  </a:lnTo>
                  <a:lnTo>
                    <a:pt x="148679" y="32121"/>
                  </a:lnTo>
                  <a:lnTo>
                    <a:pt x="141399" y="23861"/>
                  </a:lnTo>
                  <a:lnTo>
                    <a:pt x="131652" y="17131"/>
                  </a:lnTo>
                  <a:lnTo>
                    <a:pt x="644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099586" y="2142939"/>
              <a:ext cx="115994" cy="246570"/>
            </a:xfrm>
            <a:custGeom>
              <a:avLst/>
              <a:gdLst/>
              <a:ahLst/>
              <a:cxnLst/>
              <a:rect l="0" t="0" r="0" b="0"/>
              <a:pathLst>
                <a:path w="115994" h="246570">
                  <a:moveTo>
                    <a:pt x="115993" y="15326"/>
                  </a:moveTo>
                  <a:lnTo>
                    <a:pt x="92610" y="9481"/>
                  </a:lnTo>
                  <a:lnTo>
                    <a:pt x="64817" y="3348"/>
                  </a:lnTo>
                  <a:lnTo>
                    <a:pt x="48841" y="0"/>
                  </a:lnTo>
                  <a:lnTo>
                    <a:pt x="35743" y="215"/>
                  </a:lnTo>
                  <a:lnTo>
                    <a:pt x="24564" y="2805"/>
                  </a:lnTo>
                  <a:lnTo>
                    <a:pt x="14665" y="6979"/>
                  </a:lnTo>
                  <a:lnTo>
                    <a:pt x="8064" y="14655"/>
                  </a:lnTo>
                  <a:lnTo>
                    <a:pt x="3665" y="24667"/>
                  </a:lnTo>
                  <a:lnTo>
                    <a:pt x="731" y="36236"/>
                  </a:lnTo>
                  <a:lnTo>
                    <a:pt x="0" y="50066"/>
                  </a:lnTo>
                  <a:lnTo>
                    <a:pt x="735" y="65403"/>
                  </a:lnTo>
                  <a:lnTo>
                    <a:pt x="2449" y="81745"/>
                  </a:lnTo>
                  <a:lnTo>
                    <a:pt x="6039" y="98758"/>
                  </a:lnTo>
                  <a:lnTo>
                    <a:pt x="10879" y="116217"/>
                  </a:lnTo>
                  <a:lnTo>
                    <a:pt x="16552" y="133974"/>
                  </a:lnTo>
                  <a:lnTo>
                    <a:pt x="20335" y="150706"/>
                  </a:lnTo>
                  <a:lnTo>
                    <a:pt x="22856" y="166755"/>
                  </a:lnTo>
                  <a:lnTo>
                    <a:pt x="24538" y="182348"/>
                  </a:lnTo>
                  <a:lnTo>
                    <a:pt x="24435" y="196414"/>
                  </a:lnTo>
                  <a:lnTo>
                    <a:pt x="23143" y="209462"/>
                  </a:lnTo>
                  <a:lnTo>
                    <a:pt x="16889" y="2465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094451" y="2290404"/>
              <a:ext cx="55059" cy="11013"/>
            </a:xfrm>
            <a:custGeom>
              <a:avLst/>
              <a:gdLst/>
              <a:ahLst/>
              <a:cxnLst/>
              <a:rect l="0" t="0" r="0" b="0"/>
              <a:pathLst>
                <a:path w="55059" h="11013">
                  <a:moveTo>
                    <a:pt x="0" y="0"/>
                  </a:moveTo>
                  <a:lnTo>
                    <a:pt x="9789" y="3263"/>
                  </a:lnTo>
                  <a:lnTo>
                    <a:pt x="55058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303671" y="2246358"/>
              <a:ext cx="11013" cy="143151"/>
            </a:xfrm>
            <a:custGeom>
              <a:avLst/>
              <a:gdLst/>
              <a:ahLst/>
              <a:cxnLst/>
              <a:rect l="0" t="0" r="0" b="0"/>
              <a:pathLst>
                <a:path w="11013" h="143151">
                  <a:moveTo>
                    <a:pt x="0" y="0"/>
                  </a:moveTo>
                  <a:lnTo>
                    <a:pt x="0" y="76633"/>
                  </a:lnTo>
                  <a:lnTo>
                    <a:pt x="1224" y="91464"/>
                  </a:lnTo>
                  <a:lnTo>
                    <a:pt x="3263" y="105022"/>
                  </a:lnTo>
                  <a:lnTo>
                    <a:pt x="11012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303671" y="2345462"/>
              <a:ext cx="99105" cy="1"/>
            </a:xfrm>
            <a:custGeom>
              <a:avLst/>
              <a:gdLst/>
              <a:ahLst/>
              <a:cxnLst/>
              <a:rect l="0" t="0" r="0" b="0"/>
              <a:pathLst>
                <a:path w="99105" h="1">
                  <a:moveTo>
                    <a:pt x="0" y="0"/>
                  </a:move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95578" y="3699884"/>
            <a:ext cx="3160319" cy="545989"/>
            <a:chOff x="595578" y="3699884"/>
            <a:chExt cx="3160319" cy="545989"/>
          </a:xfrm>
        </p:grpSpPr>
        <p:sp>
          <p:nvSpPr>
            <p:cNvPr id="56" name="Freeform 55"/>
            <p:cNvSpPr/>
            <p:nvPr/>
          </p:nvSpPr>
          <p:spPr>
            <a:xfrm>
              <a:off x="595578" y="3699884"/>
              <a:ext cx="168255" cy="308325"/>
            </a:xfrm>
            <a:custGeom>
              <a:avLst/>
              <a:gdLst/>
              <a:ahLst/>
              <a:cxnLst/>
              <a:rect l="0" t="0" r="0" b="0"/>
              <a:pathLst>
                <a:path w="168255" h="308325">
                  <a:moveTo>
                    <a:pt x="0" y="0"/>
                  </a:moveTo>
                  <a:lnTo>
                    <a:pt x="17537" y="5846"/>
                  </a:lnTo>
                  <a:lnTo>
                    <a:pt x="27597" y="10015"/>
                  </a:lnTo>
                  <a:lnTo>
                    <a:pt x="39198" y="15241"/>
                  </a:lnTo>
                  <a:lnTo>
                    <a:pt x="51825" y="21172"/>
                  </a:lnTo>
                  <a:lnTo>
                    <a:pt x="62691" y="27573"/>
                  </a:lnTo>
                  <a:lnTo>
                    <a:pt x="72382" y="34288"/>
                  </a:lnTo>
                  <a:lnTo>
                    <a:pt x="117208" y="68492"/>
                  </a:lnTo>
                  <a:lnTo>
                    <a:pt x="128303" y="81143"/>
                  </a:lnTo>
                  <a:lnTo>
                    <a:pt x="138146" y="95694"/>
                  </a:lnTo>
                  <a:lnTo>
                    <a:pt x="147155" y="111513"/>
                  </a:lnTo>
                  <a:lnTo>
                    <a:pt x="154385" y="126953"/>
                  </a:lnTo>
                  <a:lnTo>
                    <a:pt x="160428" y="142140"/>
                  </a:lnTo>
                  <a:lnTo>
                    <a:pt x="165680" y="157159"/>
                  </a:lnTo>
                  <a:lnTo>
                    <a:pt x="167958" y="170842"/>
                  </a:lnTo>
                  <a:lnTo>
                    <a:pt x="168254" y="183635"/>
                  </a:lnTo>
                  <a:lnTo>
                    <a:pt x="167227" y="195834"/>
                  </a:lnTo>
                  <a:lnTo>
                    <a:pt x="164095" y="207637"/>
                  </a:lnTo>
                  <a:lnTo>
                    <a:pt x="159561" y="219176"/>
                  </a:lnTo>
                  <a:lnTo>
                    <a:pt x="154091" y="230539"/>
                  </a:lnTo>
                  <a:lnTo>
                    <a:pt x="146773" y="240562"/>
                  </a:lnTo>
                  <a:lnTo>
                    <a:pt x="138225" y="249691"/>
                  </a:lnTo>
                  <a:lnTo>
                    <a:pt x="128855" y="258224"/>
                  </a:lnTo>
                  <a:lnTo>
                    <a:pt x="123832" y="267583"/>
                  </a:lnTo>
                  <a:lnTo>
                    <a:pt x="121707" y="277492"/>
                  </a:lnTo>
                  <a:lnTo>
                    <a:pt x="143150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66564" y="3843034"/>
              <a:ext cx="165852" cy="181590"/>
            </a:xfrm>
            <a:custGeom>
              <a:avLst/>
              <a:gdLst/>
              <a:ahLst/>
              <a:cxnLst/>
              <a:rect l="0" t="0" r="0" b="0"/>
              <a:pathLst>
                <a:path w="165852" h="181590">
                  <a:moveTo>
                    <a:pt x="26326" y="0"/>
                  </a:moveTo>
                  <a:lnTo>
                    <a:pt x="14635" y="17537"/>
                  </a:lnTo>
                  <a:lnTo>
                    <a:pt x="9968" y="27597"/>
                  </a:lnTo>
                  <a:lnTo>
                    <a:pt x="5632" y="39198"/>
                  </a:lnTo>
                  <a:lnTo>
                    <a:pt x="1519" y="51825"/>
                  </a:lnTo>
                  <a:lnTo>
                    <a:pt x="0" y="65138"/>
                  </a:lnTo>
                  <a:lnTo>
                    <a:pt x="211" y="78907"/>
                  </a:lnTo>
                  <a:lnTo>
                    <a:pt x="1575" y="92980"/>
                  </a:lnTo>
                  <a:lnTo>
                    <a:pt x="6155" y="107257"/>
                  </a:lnTo>
                  <a:lnTo>
                    <a:pt x="12879" y="121668"/>
                  </a:lnTo>
                  <a:lnTo>
                    <a:pt x="21032" y="136170"/>
                  </a:lnTo>
                  <a:lnTo>
                    <a:pt x="31361" y="148285"/>
                  </a:lnTo>
                  <a:lnTo>
                    <a:pt x="43142" y="158808"/>
                  </a:lnTo>
                  <a:lnTo>
                    <a:pt x="55889" y="168271"/>
                  </a:lnTo>
                  <a:lnTo>
                    <a:pt x="69281" y="174580"/>
                  </a:lnTo>
                  <a:lnTo>
                    <a:pt x="83104" y="178786"/>
                  </a:lnTo>
                  <a:lnTo>
                    <a:pt x="97213" y="181589"/>
                  </a:lnTo>
                  <a:lnTo>
                    <a:pt x="110289" y="179788"/>
                  </a:lnTo>
                  <a:lnTo>
                    <a:pt x="122677" y="174917"/>
                  </a:lnTo>
                  <a:lnTo>
                    <a:pt x="134606" y="167999"/>
                  </a:lnTo>
                  <a:lnTo>
                    <a:pt x="143783" y="159716"/>
                  </a:lnTo>
                  <a:lnTo>
                    <a:pt x="151124" y="150524"/>
                  </a:lnTo>
                  <a:lnTo>
                    <a:pt x="157241" y="140725"/>
                  </a:lnTo>
                  <a:lnTo>
                    <a:pt x="161320" y="129298"/>
                  </a:lnTo>
                  <a:lnTo>
                    <a:pt x="164039" y="116787"/>
                  </a:lnTo>
                  <a:lnTo>
                    <a:pt x="165851" y="103551"/>
                  </a:lnTo>
                  <a:lnTo>
                    <a:pt x="164613" y="91058"/>
                  </a:lnTo>
                  <a:lnTo>
                    <a:pt x="161340" y="79057"/>
                  </a:lnTo>
                  <a:lnTo>
                    <a:pt x="156711" y="67387"/>
                  </a:lnTo>
                  <a:lnTo>
                    <a:pt x="149955" y="57160"/>
                  </a:lnTo>
                  <a:lnTo>
                    <a:pt x="141780" y="47895"/>
                  </a:lnTo>
                  <a:lnTo>
                    <a:pt x="114419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091098" y="4063265"/>
              <a:ext cx="44048" cy="77082"/>
            </a:xfrm>
            <a:custGeom>
              <a:avLst/>
              <a:gdLst/>
              <a:ahLst/>
              <a:cxnLst/>
              <a:rect l="0" t="0" r="0" b="0"/>
              <a:pathLst>
                <a:path w="44048" h="77082">
                  <a:moveTo>
                    <a:pt x="44047" y="0"/>
                  </a:moveTo>
                  <a:lnTo>
                    <a:pt x="38201" y="17537"/>
                  </a:lnTo>
                  <a:lnTo>
                    <a:pt x="34032" y="26374"/>
                  </a:lnTo>
                  <a:lnTo>
                    <a:pt x="28806" y="35935"/>
                  </a:lnTo>
                  <a:lnTo>
                    <a:pt x="0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220080" y="3953150"/>
              <a:ext cx="137325" cy="122952"/>
            </a:xfrm>
            <a:custGeom>
              <a:avLst/>
              <a:gdLst/>
              <a:ahLst/>
              <a:cxnLst/>
              <a:rect l="0" t="0" r="0" b="0"/>
              <a:pathLst>
                <a:path w="137325" h="122952">
                  <a:moveTo>
                    <a:pt x="14169" y="0"/>
                  </a:moveTo>
                  <a:lnTo>
                    <a:pt x="2477" y="17537"/>
                  </a:lnTo>
                  <a:lnTo>
                    <a:pt x="257" y="26373"/>
                  </a:lnTo>
                  <a:lnTo>
                    <a:pt x="0" y="35935"/>
                  </a:lnTo>
                  <a:lnTo>
                    <a:pt x="1053" y="45980"/>
                  </a:lnTo>
                  <a:lnTo>
                    <a:pt x="2978" y="56347"/>
                  </a:lnTo>
                  <a:lnTo>
                    <a:pt x="5484" y="66929"/>
                  </a:lnTo>
                  <a:lnTo>
                    <a:pt x="8379" y="77654"/>
                  </a:lnTo>
                  <a:lnTo>
                    <a:pt x="13980" y="87251"/>
                  </a:lnTo>
                  <a:lnTo>
                    <a:pt x="21384" y="96096"/>
                  </a:lnTo>
                  <a:lnTo>
                    <a:pt x="29990" y="104440"/>
                  </a:lnTo>
                  <a:lnTo>
                    <a:pt x="40622" y="111226"/>
                  </a:lnTo>
                  <a:lnTo>
                    <a:pt x="52604" y="116973"/>
                  </a:lnTo>
                  <a:lnTo>
                    <a:pt x="65486" y="122028"/>
                  </a:lnTo>
                  <a:lnTo>
                    <a:pt x="76521" y="122951"/>
                  </a:lnTo>
                  <a:lnTo>
                    <a:pt x="86324" y="121120"/>
                  </a:lnTo>
                  <a:lnTo>
                    <a:pt x="95307" y="117451"/>
                  </a:lnTo>
                  <a:lnTo>
                    <a:pt x="103743" y="112559"/>
                  </a:lnTo>
                  <a:lnTo>
                    <a:pt x="111813" y="106851"/>
                  </a:lnTo>
                  <a:lnTo>
                    <a:pt x="119641" y="100598"/>
                  </a:lnTo>
                  <a:lnTo>
                    <a:pt x="126083" y="92759"/>
                  </a:lnTo>
                  <a:lnTo>
                    <a:pt x="131601" y="83862"/>
                  </a:lnTo>
                  <a:lnTo>
                    <a:pt x="136503" y="74261"/>
                  </a:lnTo>
                  <a:lnTo>
                    <a:pt x="137324" y="64189"/>
                  </a:lnTo>
                  <a:lnTo>
                    <a:pt x="135424" y="53804"/>
                  </a:lnTo>
                  <a:lnTo>
                    <a:pt x="131711" y="43211"/>
                  </a:lnTo>
                  <a:lnTo>
                    <a:pt x="125565" y="33701"/>
                  </a:lnTo>
                  <a:lnTo>
                    <a:pt x="117797" y="24914"/>
                  </a:lnTo>
                  <a:lnTo>
                    <a:pt x="108948" y="16610"/>
                  </a:lnTo>
                  <a:lnTo>
                    <a:pt x="98154" y="12297"/>
                  </a:lnTo>
                  <a:lnTo>
                    <a:pt x="86065" y="10645"/>
                  </a:lnTo>
                  <a:lnTo>
                    <a:pt x="36192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414718" y="4006489"/>
              <a:ext cx="134350" cy="156739"/>
            </a:xfrm>
            <a:custGeom>
              <a:avLst/>
              <a:gdLst/>
              <a:ahLst/>
              <a:cxnLst/>
              <a:rect l="0" t="0" r="0" b="0"/>
              <a:pathLst>
                <a:path w="134350" h="156739">
                  <a:moveTo>
                    <a:pt x="28750" y="12730"/>
                  </a:moveTo>
                  <a:lnTo>
                    <a:pt x="11213" y="24421"/>
                  </a:lnTo>
                  <a:lnTo>
                    <a:pt x="6047" y="33983"/>
                  </a:lnTo>
                  <a:lnTo>
                    <a:pt x="2603" y="46475"/>
                  </a:lnTo>
                  <a:lnTo>
                    <a:pt x="307" y="60920"/>
                  </a:lnTo>
                  <a:lnTo>
                    <a:pt x="0" y="74221"/>
                  </a:lnTo>
                  <a:lnTo>
                    <a:pt x="1019" y="86759"/>
                  </a:lnTo>
                  <a:lnTo>
                    <a:pt x="2922" y="98788"/>
                  </a:lnTo>
                  <a:lnTo>
                    <a:pt x="6637" y="109254"/>
                  </a:lnTo>
                  <a:lnTo>
                    <a:pt x="11561" y="118679"/>
                  </a:lnTo>
                  <a:lnTo>
                    <a:pt x="17291" y="127409"/>
                  </a:lnTo>
                  <a:lnTo>
                    <a:pt x="24781" y="135676"/>
                  </a:lnTo>
                  <a:lnTo>
                    <a:pt x="33445" y="143634"/>
                  </a:lnTo>
                  <a:lnTo>
                    <a:pt x="42892" y="151387"/>
                  </a:lnTo>
                  <a:lnTo>
                    <a:pt x="52860" y="155332"/>
                  </a:lnTo>
                  <a:lnTo>
                    <a:pt x="63176" y="156738"/>
                  </a:lnTo>
                  <a:lnTo>
                    <a:pt x="73724" y="156452"/>
                  </a:lnTo>
                  <a:lnTo>
                    <a:pt x="83203" y="153815"/>
                  </a:lnTo>
                  <a:lnTo>
                    <a:pt x="91969" y="149609"/>
                  </a:lnTo>
                  <a:lnTo>
                    <a:pt x="100260" y="144359"/>
                  </a:lnTo>
                  <a:lnTo>
                    <a:pt x="108235" y="137188"/>
                  </a:lnTo>
                  <a:lnTo>
                    <a:pt x="115998" y="128736"/>
                  </a:lnTo>
                  <a:lnTo>
                    <a:pt x="123621" y="119432"/>
                  </a:lnTo>
                  <a:lnTo>
                    <a:pt x="128703" y="108335"/>
                  </a:lnTo>
                  <a:lnTo>
                    <a:pt x="132090" y="96043"/>
                  </a:lnTo>
                  <a:lnTo>
                    <a:pt x="134349" y="82954"/>
                  </a:lnTo>
                  <a:lnTo>
                    <a:pt x="133408" y="70557"/>
                  </a:lnTo>
                  <a:lnTo>
                    <a:pt x="130333" y="58622"/>
                  </a:lnTo>
                  <a:lnTo>
                    <a:pt x="125836" y="46996"/>
                  </a:lnTo>
                  <a:lnTo>
                    <a:pt x="120391" y="36797"/>
                  </a:lnTo>
                  <a:lnTo>
                    <a:pt x="114315" y="27551"/>
                  </a:lnTo>
                  <a:lnTo>
                    <a:pt x="107816" y="18940"/>
                  </a:lnTo>
                  <a:lnTo>
                    <a:pt x="99814" y="11976"/>
                  </a:lnTo>
                  <a:lnTo>
                    <a:pt x="90808" y="6110"/>
                  </a:lnTo>
                  <a:lnTo>
                    <a:pt x="81134" y="976"/>
                  </a:lnTo>
                  <a:lnTo>
                    <a:pt x="72237" y="0"/>
                  </a:lnTo>
                  <a:lnTo>
                    <a:pt x="63859" y="1796"/>
                  </a:lnTo>
                  <a:lnTo>
                    <a:pt x="39762" y="237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602052" y="4052254"/>
              <a:ext cx="145813" cy="167496"/>
            </a:xfrm>
            <a:custGeom>
              <a:avLst/>
              <a:gdLst/>
              <a:ahLst/>
              <a:cxnLst/>
              <a:rect l="0" t="0" r="0" b="0"/>
              <a:pathLst>
                <a:path w="145813" h="167496">
                  <a:moveTo>
                    <a:pt x="50636" y="0"/>
                  </a:moveTo>
                  <a:lnTo>
                    <a:pt x="33099" y="11691"/>
                  </a:lnTo>
                  <a:lnTo>
                    <a:pt x="25486" y="17582"/>
                  </a:lnTo>
                  <a:lnTo>
                    <a:pt x="17964" y="23957"/>
                  </a:lnTo>
                  <a:lnTo>
                    <a:pt x="10502" y="30653"/>
                  </a:lnTo>
                  <a:lnTo>
                    <a:pt x="5527" y="40012"/>
                  </a:lnTo>
                  <a:lnTo>
                    <a:pt x="2211" y="51145"/>
                  </a:lnTo>
                  <a:lnTo>
                    <a:pt x="0" y="63461"/>
                  </a:lnTo>
                  <a:lnTo>
                    <a:pt x="973" y="76565"/>
                  </a:lnTo>
                  <a:lnTo>
                    <a:pt x="4069" y="90195"/>
                  </a:lnTo>
                  <a:lnTo>
                    <a:pt x="8580" y="104177"/>
                  </a:lnTo>
                  <a:lnTo>
                    <a:pt x="16481" y="117168"/>
                  </a:lnTo>
                  <a:lnTo>
                    <a:pt x="26642" y="129499"/>
                  </a:lnTo>
                  <a:lnTo>
                    <a:pt x="38311" y="141391"/>
                  </a:lnTo>
                  <a:lnTo>
                    <a:pt x="49760" y="150542"/>
                  </a:lnTo>
                  <a:lnTo>
                    <a:pt x="61064" y="157866"/>
                  </a:lnTo>
                  <a:lnTo>
                    <a:pt x="72270" y="163972"/>
                  </a:lnTo>
                  <a:lnTo>
                    <a:pt x="84635" y="166820"/>
                  </a:lnTo>
                  <a:lnTo>
                    <a:pt x="97772" y="167495"/>
                  </a:lnTo>
                  <a:lnTo>
                    <a:pt x="111424" y="166721"/>
                  </a:lnTo>
                  <a:lnTo>
                    <a:pt x="121749" y="162534"/>
                  </a:lnTo>
                  <a:lnTo>
                    <a:pt x="129856" y="156073"/>
                  </a:lnTo>
                  <a:lnTo>
                    <a:pt x="136484" y="148095"/>
                  </a:lnTo>
                  <a:lnTo>
                    <a:pt x="140903" y="136658"/>
                  </a:lnTo>
                  <a:lnTo>
                    <a:pt x="143848" y="122917"/>
                  </a:lnTo>
                  <a:lnTo>
                    <a:pt x="145812" y="107638"/>
                  </a:lnTo>
                  <a:lnTo>
                    <a:pt x="143451" y="92558"/>
                  </a:lnTo>
                  <a:lnTo>
                    <a:pt x="138206" y="77611"/>
                  </a:lnTo>
                  <a:lnTo>
                    <a:pt x="131039" y="62752"/>
                  </a:lnTo>
                  <a:lnTo>
                    <a:pt x="123814" y="50399"/>
                  </a:lnTo>
                  <a:lnTo>
                    <a:pt x="116551" y="39717"/>
                  </a:lnTo>
                  <a:lnTo>
                    <a:pt x="72659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795838" y="3883924"/>
              <a:ext cx="143152" cy="135296"/>
            </a:xfrm>
            <a:custGeom>
              <a:avLst/>
              <a:gdLst/>
              <a:ahLst/>
              <a:cxnLst/>
              <a:rect l="0" t="0" r="0" b="0"/>
              <a:pathLst>
                <a:path w="143152" h="135296">
                  <a:moveTo>
                    <a:pt x="0" y="14168"/>
                  </a:moveTo>
                  <a:lnTo>
                    <a:pt x="11692" y="2477"/>
                  </a:lnTo>
                  <a:lnTo>
                    <a:pt x="18806" y="257"/>
                  </a:lnTo>
                  <a:lnTo>
                    <a:pt x="27220" y="0"/>
                  </a:lnTo>
                  <a:lnTo>
                    <a:pt x="36499" y="1052"/>
                  </a:lnTo>
                  <a:lnTo>
                    <a:pt x="43909" y="5424"/>
                  </a:lnTo>
                  <a:lnTo>
                    <a:pt x="50072" y="12009"/>
                  </a:lnTo>
                  <a:lnTo>
                    <a:pt x="55405" y="20070"/>
                  </a:lnTo>
                  <a:lnTo>
                    <a:pt x="57736" y="30338"/>
                  </a:lnTo>
                  <a:lnTo>
                    <a:pt x="58067" y="42077"/>
                  </a:lnTo>
                  <a:lnTo>
                    <a:pt x="57064" y="54797"/>
                  </a:lnTo>
                  <a:lnTo>
                    <a:pt x="53948" y="65724"/>
                  </a:lnTo>
                  <a:lnTo>
                    <a:pt x="49424" y="75456"/>
                  </a:lnTo>
                  <a:lnTo>
                    <a:pt x="43961" y="84391"/>
                  </a:lnTo>
                  <a:lnTo>
                    <a:pt x="42766" y="92794"/>
                  </a:lnTo>
                  <a:lnTo>
                    <a:pt x="44416" y="100844"/>
                  </a:lnTo>
                  <a:lnTo>
                    <a:pt x="47963" y="108657"/>
                  </a:lnTo>
                  <a:lnTo>
                    <a:pt x="55222" y="113866"/>
                  </a:lnTo>
                  <a:lnTo>
                    <a:pt x="64956" y="117339"/>
                  </a:lnTo>
                  <a:lnTo>
                    <a:pt x="76339" y="119654"/>
                  </a:lnTo>
                  <a:lnTo>
                    <a:pt x="102037" y="125489"/>
                  </a:lnTo>
                  <a:lnTo>
                    <a:pt x="143151" y="1352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115173" y="4052254"/>
              <a:ext cx="22025" cy="121128"/>
            </a:xfrm>
            <a:custGeom>
              <a:avLst/>
              <a:gdLst/>
              <a:ahLst/>
              <a:cxnLst/>
              <a:rect l="0" t="0" r="0" b="0"/>
              <a:pathLst>
                <a:path w="22025" h="121128">
                  <a:moveTo>
                    <a:pt x="0" y="0"/>
                  </a:moveTo>
                  <a:lnTo>
                    <a:pt x="5846" y="23383"/>
                  </a:lnTo>
                  <a:lnTo>
                    <a:pt x="7568" y="36388"/>
                  </a:lnTo>
                  <a:lnTo>
                    <a:pt x="8716" y="51176"/>
                  </a:lnTo>
                  <a:lnTo>
                    <a:pt x="22024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071127" y="4077339"/>
              <a:ext cx="176186" cy="18962"/>
            </a:xfrm>
            <a:custGeom>
              <a:avLst/>
              <a:gdLst/>
              <a:ahLst/>
              <a:cxnLst/>
              <a:rect l="0" t="0" r="0" b="0"/>
              <a:pathLst>
                <a:path w="176186" h="18962">
                  <a:moveTo>
                    <a:pt x="0" y="18961"/>
                  </a:moveTo>
                  <a:lnTo>
                    <a:pt x="11692" y="7270"/>
                  </a:lnTo>
                  <a:lnTo>
                    <a:pt x="22477" y="3826"/>
                  </a:lnTo>
                  <a:lnTo>
                    <a:pt x="37008" y="1530"/>
                  </a:lnTo>
                  <a:lnTo>
                    <a:pt x="54036" y="0"/>
                  </a:lnTo>
                  <a:lnTo>
                    <a:pt x="69059" y="203"/>
                  </a:lnTo>
                  <a:lnTo>
                    <a:pt x="82745" y="1562"/>
                  </a:lnTo>
                  <a:lnTo>
                    <a:pt x="95539" y="3691"/>
                  </a:lnTo>
                  <a:lnTo>
                    <a:pt x="108962" y="5111"/>
                  </a:lnTo>
                  <a:lnTo>
                    <a:pt x="122805" y="6057"/>
                  </a:lnTo>
                  <a:lnTo>
                    <a:pt x="176185" y="79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303901" y="4008208"/>
              <a:ext cx="106367" cy="228897"/>
            </a:xfrm>
            <a:custGeom>
              <a:avLst/>
              <a:gdLst/>
              <a:ahLst/>
              <a:cxnLst/>
              <a:rect l="0" t="0" r="0" b="0"/>
              <a:pathLst>
                <a:path w="106367" h="228897">
                  <a:moveTo>
                    <a:pt x="9481" y="0"/>
                  </a:moveTo>
                  <a:lnTo>
                    <a:pt x="3635" y="17536"/>
                  </a:lnTo>
                  <a:lnTo>
                    <a:pt x="1913" y="27596"/>
                  </a:lnTo>
                  <a:lnTo>
                    <a:pt x="765" y="39197"/>
                  </a:lnTo>
                  <a:lnTo>
                    <a:pt x="0" y="51825"/>
                  </a:lnTo>
                  <a:lnTo>
                    <a:pt x="1937" y="63914"/>
                  </a:lnTo>
                  <a:lnTo>
                    <a:pt x="5675" y="75644"/>
                  </a:lnTo>
                  <a:lnTo>
                    <a:pt x="10614" y="87134"/>
                  </a:lnTo>
                  <a:lnTo>
                    <a:pt x="16354" y="97242"/>
                  </a:lnTo>
                  <a:lnTo>
                    <a:pt x="22627" y="106427"/>
                  </a:lnTo>
                  <a:lnTo>
                    <a:pt x="29257" y="114997"/>
                  </a:lnTo>
                  <a:lnTo>
                    <a:pt x="36123" y="124381"/>
                  </a:lnTo>
                  <a:lnTo>
                    <a:pt x="50278" y="144597"/>
                  </a:lnTo>
                  <a:lnTo>
                    <a:pt x="58702" y="153903"/>
                  </a:lnTo>
                  <a:lnTo>
                    <a:pt x="67989" y="162554"/>
                  </a:lnTo>
                  <a:lnTo>
                    <a:pt x="77850" y="170768"/>
                  </a:lnTo>
                  <a:lnTo>
                    <a:pt x="86871" y="179915"/>
                  </a:lnTo>
                  <a:lnTo>
                    <a:pt x="95333" y="189683"/>
                  </a:lnTo>
                  <a:lnTo>
                    <a:pt x="103421" y="199866"/>
                  </a:lnTo>
                  <a:lnTo>
                    <a:pt x="106366" y="209101"/>
                  </a:lnTo>
                  <a:lnTo>
                    <a:pt x="105882" y="217705"/>
                  </a:lnTo>
                  <a:lnTo>
                    <a:pt x="103112" y="225888"/>
                  </a:lnTo>
                  <a:lnTo>
                    <a:pt x="98819" y="228896"/>
                  </a:lnTo>
                  <a:lnTo>
                    <a:pt x="93510" y="228455"/>
                  </a:lnTo>
                  <a:lnTo>
                    <a:pt x="87523" y="225714"/>
                  </a:lnTo>
                  <a:lnTo>
                    <a:pt x="81085" y="221439"/>
                  </a:lnTo>
                  <a:lnTo>
                    <a:pt x="74346" y="216143"/>
                  </a:lnTo>
                  <a:lnTo>
                    <a:pt x="31504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346416" y="3964161"/>
              <a:ext cx="143152" cy="11013"/>
            </a:xfrm>
            <a:custGeom>
              <a:avLst/>
              <a:gdLst/>
              <a:ahLst/>
              <a:cxnLst/>
              <a:rect l="0" t="0" r="0" b="0"/>
              <a:pathLst>
                <a:path w="143152" h="11013">
                  <a:moveTo>
                    <a:pt x="0" y="0"/>
                  </a:moveTo>
                  <a:lnTo>
                    <a:pt x="23383" y="0"/>
                  </a:lnTo>
                  <a:lnTo>
                    <a:pt x="33941" y="1224"/>
                  </a:lnTo>
                  <a:lnTo>
                    <a:pt x="44651" y="3263"/>
                  </a:lnTo>
                  <a:lnTo>
                    <a:pt x="55461" y="5846"/>
                  </a:lnTo>
                  <a:lnTo>
                    <a:pt x="67562" y="7568"/>
                  </a:lnTo>
                  <a:lnTo>
                    <a:pt x="80523" y="8716"/>
                  </a:lnTo>
                  <a:lnTo>
                    <a:pt x="143151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544624" y="3832023"/>
              <a:ext cx="176186" cy="143151"/>
            </a:xfrm>
            <a:custGeom>
              <a:avLst/>
              <a:gdLst/>
              <a:ahLst/>
              <a:cxnLst/>
              <a:rect l="0" t="0" r="0" b="0"/>
              <a:pathLst>
                <a:path w="176186" h="143151">
                  <a:moveTo>
                    <a:pt x="0" y="0"/>
                  </a:moveTo>
                  <a:lnTo>
                    <a:pt x="29229" y="5845"/>
                  </a:lnTo>
                  <a:lnTo>
                    <a:pt x="41509" y="10014"/>
                  </a:lnTo>
                  <a:lnTo>
                    <a:pt x="53367" y="15241"/>
                  </a:lnTo>
                  <a:lnTo>
                    <a:pt x="64942" y="21172"/>
                  </a:lnTo>
                  <a:lnTo>
                    <a:pt x="75106" y="27573"/>
                  </a:lnTo>
                  <a:lnTo>
                    <a:pt x="84329" y="34288"/>
                  </a:lnTo>
                  <a:lnTo>
                    <a:pt x="92925" y="41211"/>
                  </a:lnTo>
                  <a:lnTo>
                    <a:pt x="97431" y="50721"/>
                  </a:lnTo>
                  <a:lnTo>
                    <a:pt x="99213" y="61954"/>
                  </a:lnTo>
                  <a:lnTo>
                    <a:pt x="99177" y="74337"/>
                  </a:lnTo>
                  <a:lnTo>
                    <a:pt x="95482" y="85040"/>
                  </a:lnTo>
                  <a:lnTo>
                    <a:pt x="89349" y="94622"/>
                  </a:lnTo>
                  <a:lnTo>
                    <a:pt x="81589" y="103457"/>
                  </a:lnTo>
                  <a:lnTo>
                    <a:pt x="81310" y="110570"/>
                  </a:lnTo>
                  <a:lnTo>
                    <a:pt x="86018" y="116536"/>
                  </a:lnTo>
                  <a:lnTo>
                    <a:pt x="94051" y="121737"/>
                  </a:lnTo>
                  <a:lnTo>
                    <a:pt x="105523" y="125204"/>
                  </a:lnTo>
                  <a:lnTo>
                    <a:pt x="119289" y="127515"/>
                  </a:lnTo>
                  <a:lnTo>
                    <a:pt x="176185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874971" y="4074277"/>
              <a:ext cx="99105" cy="22024"/>
            </a:xfrm>
            <a:custGeom>
              <a:avLst/>
              <a:gdLst/>
              <a:ahLst/>
              <a:cxnLst/>
              <a:rect l="0" t="0" r="0" b="0"/>
              <a:pathLst>
                <a:path w="99105" h="22024">
                  <a:moveTo>
                    <a:pt x="0" y="22023"/>
                  </a:moveTo>
                  <a:lnTo>
                    <a:pt x="35935" y="10045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908006" y="4140346"/>
              <a:ext cx="154163" cy="22024"/>
            </a:xfrm>
            <a:custGeom>
              <a:avLst/>
              <a:gdLst/>
              <a:ahLst/>
              <a:cxnLst/>
              <a:rect l="0" t="0" r="0" b="0"/>
              <a:pathLst>
                <a:path w="154163" h="22024">
                  <a:moveTo>
                    <a:pt x="0" y="0"/>
                  </a:moveTo>
                  <a:lnTo>
                    <a:pt x="17537" y="5846"/>
                  </a:lnTo>
                  <a:lnTo>
                    <a:pt x="28820" y="7568"/>
                  </a:lnTo>
                  <a:lnTo>
                    <a:pt x="42460" y="8716"/>
                  </a:lnTo>
                  <a:lnTo>
                    <a:pt x="57671" y="9481"/>
                  </a:lnTo>
                  <a:lnTo>
                    <a:pt x="73929" y="11215"/>
                  </a:lnTo>
                  <a:lnTo>
                    <a:pt x="154162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158225" y="4030231"/>
              <a:ext cx="190244" cy="215642"/>
            </a:xfrm>
            <a:custGeom>
              <a:avLst/>
              <a:gdLst/>
              <a:ahLst/>
              <a:cxnLst/>
              <a:rect l="0" t="0" r="0" b="0"/>
              <a:pathLst>
                <a:path w="190244" h="215642">
                  <a:moveTo>
                    <a:pt x="113162" y="0"/>
                  </a:moveTo>
                  <a:lnTo>
                    <a:pt x="89780" y="5845"/>
                  </a:lnTo>
                  <a:lnTo>
                    <a:pt x="77998" y="10015"/>
                  </a:lnTo>
                  <a:lnTo>
                    <a:pt x="65249" y="15241"/>
                  </a:lnTo>
                  <a:lnTo>
                    <a:pt x="51856" y="21172"/>
                  </a:lnTo>
                  <a:lnTo>
                    <a:pt x="40481" y="28797"/>
                  </a:lnTo>
                  <a:lnTo>
                    <a:pt x="30450" y="37550"/>
                  </a:lnTo>
                  <a:lnTo>
                    <a:pt x="21315" y="47056"/>
                  </a:lnTo>
                  <a:lnTo>
                    <a:pt x="14002" y="58288"/>
                  </a:lnTo>
                  <a:lnTo>
                    <a:pt x="7903" y="70670"/>
                  </a:lnTo>
                  <a:lnTo>
                    <a:pt x="2614" y="83819"/>
                  </a:lnTo>
                  <a:lnTo>
                    <a:pt x="311" y="97478"/>
                  </a:lnTo>
                  <a:lnTo>
                    <a:pt x="0" y="111478"/>
                  </a:lnTo>
                  <a:lnTo>
                    <a:pt x="1015" y="125706"/>
                  </a:lnTo>
                  <a:lnTo>
                    <a:pt x="6586" y="138862"/>
                  </a:lnTo>
                  <a:lnTo>
                    <a:pt x="15195" y="151303"/>
                  </a:lnTo>
                  <a:lnTo>
                    <a:pt x="25827" y="163267"/>
                  </a:lnTo>
                  <a:lnTo>
                    <a:pt x="37810" y="173691"/>
                  </a:lnTo>
                  <a:lnTo>
                    <a:pt x="50693" y="183087"/>
                  </a:lnTo>
                  <a:lnTo>
                    <a:pt x="64175" y="191798"/>
                  </a:lnTo>
                  <a:lnTo>
                    <a:pt x="76833" y="198828"/>
                  </a:lnTo>
                  <a:lnTo>
                    <a:pt x="88943" y="204739"/>
                  </a:lnTo>
                  <a:lnTo>
                    <a:pt x="100687" y="209903"/>
                  </a:lnTo>
                  <a:lnTo>
                    <a:pt x="114633" y="213346"/>
                  </a:lnTo>
                  <a:lnTo>
                    <a:pt x="130049" y="215641"/>
                  </a:lnTo>
                  <a:lnTo>
                    <a:pt x="190243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425549" y="3898092"/>
              <a:ext cx="330348" cy="198209"/>
            </a:xfrm>
            <a:custGeom>
              <a:avLst/>
              <a:gdLst/>
              <a:ahLst/>
              <a:cxnLst/>
              <a:rect l="0" t="0" r="0" b="0"/>
              <a:pathLst>
                <a:path w="330348" h="198209">
                  <a:moveTo>
                    <a:pt x="0" y="0"/>
                  </a:moveTo>
                  <a:lnTo>
                    <a:pt x="23383" y="11691"/>
                  </a:lnTo>
                  <a:lnTo>
                    <a:pt x="33941" y="18806"/>
                  </a:lnTo>
                  <a:lnTo>
                    <a:pt x="44651" y="27219"/>
                  </a:lnTo>
                  <a:lnTo>
                    <a:pt x="55461" y="36499"/>
                  </a:lnTo>
                  <a:lnTo>
                    <a:pt x="67562" y="46356"/>
                  </a:lnTo>
                  <a:lnTo>
                    <a:pt x="94058" y="67096"/>
                  </a:lnTo>
                  <a:lnTo>
                    <a:pt x="104304" y="78989"/>
                  </a:lnTo>
                  <a:lnTo>
                    <a:pt x="112359" y="91811"/>
                  </a:lnTo>
                  <a:lnTo>
                    <a:pt x="118953" y="105254"/>
                  </a:lnTo>
                  <a:lnTo>
                    <a:pt x="120901" y="117886"/>
                  </a:lnTo>
                  <a:lnTo>
                    <a:pt x="119753" y="129978"/>
                  </a:lnTo>
                  <a:lnTo>
                    <a:pt x="116541" y="141710"/>
                  </a:lnTo>
                  <a:lnTo>
                    <a:pt x="119293" y="149531"/>
                  </a:lnTo>
                  <a:lnTo>
                    <a:pt x="126022" y="154745"/>
                  </a:lnTo>
                  <a:lnTo>
                    <a:pt x="135402" y="158221"/>
                  </a:lnTo>
                  <a:lnTo>
                    <a:pt x="146550" y="160538"/>
                  </a:lnTo>
                  <a:lnTo>
                    <a:pt x="158875" y="162083"/>
                  </a:lnTo>
                  <a:lnTo>
                    <a:pt x="171986" y="163113"/>
                  </a:lnTo>
                  <a:lnTo>
                    <a:pt x="186844" y="165023"/>
                  </a:lnTo>
                  <a:lnTo>
                    <a:pt x="202867" y="167521"/>
                  </a:lnTo>
                  <a:lnTo>
                    <a:pt x="219667" y="170409"/>
                  </a:lnTo>
                  <a:lnTo>
                    <a:pt x="235761" y="173558"/>
                  </a:lnTo>
                  <a:lnTo>
                    <a:pt x="266693" y="180319"/>
                  </a:lnTo>
                  <a:lnTo>
                    <a:pt x="280570" y="183835"/>
                  </a:lnTo>
                  <a:lnTo>
                    <a:pt x="293492" y="187403"/>
                  </a:lnTo>
                  <a:lnTo>
                    <a:pt x="330347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111464" y="4228439"/>
            <a:ext cx="2797844" cy="517544"/>
            <a:chOff x="6111464" y="4228439"/>
            <a:chExt cx="2797844" cy="517544"/>
          </a:xfrm>
        </p:grpSpPr>
        <p:sp>
          <p:nvSpPr>
            <p:cNvPr id="73" name="Freeform 72"/>
            <p:cNvSpPr/>
            <p:nvPr/>
          </p:nvSpPr>
          <p:spPr>
            <a:xfrm>
              <a:off x="6111464" y="4239450"/>
              <a:ext cx="157382" cy="289192"/>
            </a:xfrm>
            <a:custGeom>
              <a:avLst/>
              <a:gdLst/>
              <a:ahLst/>
              <a:cxnLst/>
              <a:rect l="0" t="0" r="0" b="0"/>
              <a:pathLst>
                <a:path w="157382" h="289192">
                  <a:moveTo>
                    <a:pt x="88999" y="33035"/>
                  </a:moveTo>
                  <a:lnTo>
                    <a:pt x="71462" y="27189"/>
                  </a:lnTo>
                  <a:lnTo>
                    <a:pt x="65072" y="30361"/>
                  </a:lnTo>
                  <a:lnTo>
                    <a:pt x="59589" y="37370"/>
                  </a:lnTo>
                  <a:lnTo>
                    <a:pt x="54710" y="46937"/>
                  </a:lnTo>
                  <a:lnTo>
                    <a:pt x="53905" y="58208"/>
                  </a:lnTo>
                  <a:lnTo>
                    <a:pt x="55814" y="70617"/>
                  </a:lnTo>
                  <a:lnTo>
                    <a:pt x="63238" y="96231"/>
                  </a:lnTo>
                  <a:lnTo>
                    <a:pt x="74297" y="131288"/>
                  </a:lnTo>
                  <a:lnTo>
                    <a:pt x="92667" y="187085"/>
                  </a:lnTo>
                  <a:lnTo>
                    <a:pt x="97562" y="199358"/>
                  </a:lnTo>
                  <a:lnTo>
                    <a:pt x="103272" y="212433"/>
                  </a:lnTo>
                  <a:lnTo>
                    <a:pt x="109526" y="226044"/>
                  </a:lnTo>
                  <a:lnTo>
                    <a:pt x="113695" y="240013"/>
                  </a:lnTo>
                  <a:lnTo>
                    <a:pt x="116474" y="254218"/>
                  </a:lnTo>
                  <a:lnTo>
                    <a:pt x="118327" y="268583"/>
                  </a:lnTo>
                  <a:lnTo>
                    <a:pt x="113445" y="278159"/>
                  </a:lnTo>
                  <a:lnTo>
                    <a:pt x="104073" y="284544"/>
                  </a:lnTo>
                  <a:lnTo>
                    <a:pt x="91707" y="288800"/>
                  </a:lnTo>
                  <a:lnTo>
                    <a:pt x="79792" y="289191"/>
                  </a:lnTo>
                  <a:lnTo>
                    <a:pt x="68179" y="287003"/>
                  </a:lnTo>
                  <a:lnTo>
                    <a:pt x="56766" y="283099"/>
                  </a:lnTo>
                  <a:lnTo>
                    <a:pt x="46711" y="278049"/>
                  </a:lnTo>
                  <a:lnTo>
                    <a:pt x="37560" y="272235"/>
                  </a:lnTo>
                  <a:lnTo>
                    <a:pt x="29013" y="265912"/>
                  </a:lnTo>
                  <a:lnTo>
                    <a:pt x="20867" y="259250"/>
                  </a:lnTo>
                  <a:lnTo>
                    <a:pt x="12990" y="252361"/>
                  </a:lnTo>
                  <a:lnTo>
                    <a:pt x="5292" y="245322"/>
                  </a:lnTo>
                  <a:lnTo>
                    <a:pt x="1383" y="236958"/>
                  </a:lnTo>
                  <a:lnTo>
                    <a:pt x="0" y="227712"/>
                  </a:lnTo>
                  <a:lnTo>
                    <a:pt x="302" y="217878"/>
                  </a:lnTo>
                  <a:lnTo>
                    <a:pt x="4174" y="208874"/>
                  </a:lnTo>
                  <a:lnTo>
                    <a:pt x="10426" y="200425"/>
                  </a:lnTo>
                  <a:lnTo>
                    <a:pt x="18264" y="192345"/>
                  </a:lnTo>
                  <a:lnTo>
                    <a:pt x="28384" y="184512"/>
                  </a:lnTo>
                  <a:lnTo>
                    <a:pt x="40024" y="176842"/>
                  </a:lnTo>
                  <a:lnTo>
                    <a:pt x="52679" y="169282"/>
                  </a:lnTo>
                  <a:lnTo>
                    <a:pt x="66009" y="160572"/>
                  </a:lnTo>
                  <a:lnTo>
                    <a:pt x="79790" y="151094"/>
                  </a:lnTo>
                  <a:lnTo>
                    <a:pt x="93871" y="141105"/>
                  </a:lnTo>
                  <a:lnTo>
                    <a:pt x="106929" y="130775"/>
                  </a:lnTo>
                  <a:lnTo>
                    <a:pt x="119305" y="120219"/>
                  </a:lnTo>
                  <a:lnTo>
                    <a:pt x="131226" y="109510"/>
                  </a:lnTo>
                  <a:lnTo>
                    <a:pt x="140397" y="98701"/>
                  </a:lnTo>
                  <a:lnTo>
                    <a:pt x="147734" y="87824"/>
                  </a:lnTo>
                  <a:lnTo>
                    <a:pt x="153849" y="76902"/>
                  </a:lnTo>
                  <a:lnTo>
                    <a:pt x="156703" y="65950"/>
                  </a:lnTo>
                  <a:lnTo>
                    <a:pt x="157381" y="54978"/>
                  </a:lnTo>
                  <a:lnTo>
                    <a:pt x="15506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349301" y="4338749"/>
              <a:ext cx="155136" cy="241124"/>
            </a:xfrm>
            <a:custGeom>
              <a:avLst/>
              <a:gdLst/>
              <a:ahLst/>
              <a:cxnLst/>
              <a:rect l="0" t="0" r="0" b="0"/>
              <a:pathLst>
                <a:path w="155136" h="241124">
                  <a:moveTo>
                    <a:pt x="16335" y="54863"/>
                  </a:moveTo>
                  <a:lnTo>
                    <a:pt x="1009" y="116170"/>
                  </a:lnTo>
                  <a:lnTo>
                    <a:pt x="0" y="131216"/>
                  </a:lnTo>
                  <a:lnTo>
                    <a:pt x="551" y="147364"/>
                  </a:lnTo>
                  <a:lnTo>
                    <a:pt x="2142" y="164247"/>
                  </a:lnTo>
                  <a:lnTo>
                    <a:pt x="5650" y="180397"/>
                  </a:lnTo>
                  <a:lnTo>
                    <a:pt x="10435" y="196057"/>
                  </a:lnTo>
                  <a:lnTo>
                    <a:pt x="16072" y="211391"/>
                  </a:lnTo>
                  <a:lnTo>
                    <a:pt x="24724" y="222838"/>
                  </a:lnTo>
                  <a:lnTo>
                    <a:pt x="35386" y="231692"/>
                  </a:lnTo>
                  <a:lnTo>
                    <a:pt x="47389" y="238818"/>
                  </a:lnTo>
                  <a:lnTo>
                    <a:pt x="60284" y="241123"/>
                  </a:lnTo>
                  <a:lnTo>
                    <a:pt x="73775" y="240211"/>
                  </a:lnTo>
                  <a:lnTo>
                    <a:pt x="87663" y="237157"/>
                  </a:lnTo>
                  <a:lnTo>
                    <a:pt x="99368" y="232674"/>
                  </a:lnTo>
                  <a:lnTo>
                    <a:pt x="109619" y="227238"/>
                  </a:lnTo>
                  <a:lnTo>
                    <a:pt x="118900" y="221167"/>
                  </a:lnTo>
                  <a:lnTo>
                    <a:pt x="127535" y="211002"/>
                  </a:lnTo>
                  <a:lnTo>
                    <a:pt x="135738" y="198108"/>
                  </a:lnTo>
                  <a:lnTo>
                    <a:pt x="143654" y="183395"/>
                  </a:lnTo>
                  <a:lnTo>
                    <a:pt x="148931" y="167468"/>
                  </a:lnTo>
                  <a:lnTo>
                    <a:pt x="152449" y="150733"/>
                  </a:lnTo>
                  <a:lnTo>
                    <a:pt x="154795" y="133458"/>
                  </a:lnTo>
                  <a:lnTo>
                    <a:pt x="155135" y="115824"/>
                  </a:lnTo>
                  <a:lnTo>
                    <a:pt x="154138" y="97951"/>
                  </a:lnTo>
                  <a:lnTo>
                    <a:pt x="152250" y="79918"/>
                  </a:lnTo>
                  <a:lnTo>
                    <a:pt x="147321" y="64225"/>
                  </a:lnTo>
                  <a:lnTo>
                    <a:pt x="140364" y="50093"/>
                  </a:lnTo>
                  <a:lnTo>
                    <a:pt x="132056" y="37001"/>
                  </a:lnTo>
                  <a:lnTo>
                    <a:pt x="122846" y="25826"/>
                  </a:lnTo>
                  <a:lnTo>
                    <a:pt x="113036" y="15929"/>
                  </a:lnTo>
                  <a:lnTo>
                    <a:pt x="102826" y="6884"/>
                  </a:lnTo>
                  <a:lnTo>
                    <a:pt x="92348" y="2077"/>
                  </a:lnTo>
                  <a:lnTo>
                    <a:pt x="81693" y="97"/>
                  </a:lnTo>
                  <a:lnTo>
                    <a:pt x="70919" y="0"/>
                  </a:lnTo>
                  <a:lnTo>
                    <a:pt x="61289" y="2382"/>
                  </a:lnTo>
                  <a:lnTo>
                    <a:pt x="52422" y="6417"/>
                  </a:lnTo>
                  <a:lnTo>
                    <a:pt x="27346" y="32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560146" y="4394201"/>
              <a:ext cx="153199" cy="199722"/>
            </a:xfrm>
            <a:custGeom>
              <a:avLst/>
              <a:gdLst/>
              <a:ahLst/>
              <a:cxnLst/>
              <a:rect l="0" t="0" r="0" b="0"/>
              <a:pathLst>
                <a:path w="153199" h="199722">
                  <a:moveTo>
                    <a:pt x="47745" y="10423"/>
                  </a:moveTo>
                  <a:lnTo>
                    <a:pt x="36053" y="22114"/>
                  </a:lnTo>
                  <a:lnTo>
                    <a:pt x="30162" y="29229"/>
                  </a:lnTo>
                  <a:lnTo>
                    <a:pt x="23788" y="37642"/>
                  </a:lnTo>
                  <a:lnTo>
                    <a:pt x="17091" y="46922"/>
                  </a:lnTo>
                  <a:lnTo>
                    <a:pt x="11403" y="58002"/>
                  </a:lnTo>
                  <a:lnTo>
                    <a:pt x="6388" y="70283"/>
                  </a:lnTo>
                  <a:lnTo>
                    <a:pt x="1821" y="83364"/>
                  </a:lnTo>
                  <a:lnTo>
                    <a:pt x="0" y="98203"/>
                  </a:lnTo>
                  <a:lnTo>
                    <a:pt x="9" y="114212"/>
                  </a:lnTo>
                  <a:lnTo>
                    <a:pt x="1238" y="131003"/>
                  </a:lnTo>
                  <a:lnTo>
                    <a:pt x="5729" y="145868"/>
                  </a:lnTo>
                  <a:lnTo>
                    <a:pt x="12393" y="159448"/>
                  </a:lnTo>
                  <a:lnTo>
                    <a:pt x="20506" y="172171"/>
                  </a:lnTo>
                  <a:lnTo>
                    <a:pt x="29585" y="181878"/>
                  </a:lnTo>
                  <a:lnTo>
                    <a:pt x="39310" y="189572"/>
                  </a:lnTo>
                  <a:lnTo>
                    <a:pt x="49462" y="195925"/>
                  </a:lnTo>
                  <a:lnTo>
                    <a:pt x="61125" y="198937"/>
                  </a:lnTo>
                  <a:lnTo>
                    <a:pt x="73794" y="199721"/>
                  </a:lnTo>
                  <a:lnTo>
                    <a:pt x="87134" y="199021"/>
                  </a:lnTo>
                  <a:lnTo>
                    <a:pt x="98474" y="193660"/>
                  </a:lnTo>
                  <a:lnTo>
                    <a:pt x="108481" y="185192"/>
                  </a:lnTo>
                  <a:lnTo>
                    <a:pt x="117600" y="174652"/>
                  </a:lnTo>
                  <a:lnTo>
                    <a:pt x="126126" y="162732"/>
                  </a:lnTo>
                  <a:lnTo>
                    <a:pt x="134257" y="149891"/>
                  </a:lnTo>
                  <a:lnTo>
                    <a:pt x="142124" y="136436"/>
                  </a:lnTo>
                  <a:lnTo>
                    <a:pt x="147370" y="121349"/>
                  </a:lnTo>
                  <a:lnTo>
                    <a:pt x="150866" y="105173"/>
                  </a:lnTo>
                  <a:lnTo>
                    <a:pt x="153198" y="88272"/>
                  </a:lnTo>
                  <a:lnTo>
                    <a:pt x="151081" y="72110"/>
                  </a:lnTo>
                  <a:lnTo>
                    <a:pt x="146000" y="56442"/>
                  </a:lnTo>
                  <a:lnTo>
                    <a:pt x="138941" y="41102"/>
                  </a:lnTo>
                  <a:lnTo>
                    <a:pt x="130566" y="28429"/>
                  </a:lnTo>
                  <a:lnTo>
                    <a:pt x="121312" y="17533"/>
                  </a:lnTo>
                  <a:lnTo>
                    <a:pt x="111471" y="7822"/>
                  </a:lnTo>
                  <a:lnTo>
                    <a:pt x="100018" y="2571"/>
                  </a:lnTo>
                  <a:lnTo>
                    <a:pt x="87487" y="295"/>
                  </a:lnTo>
                  <a:lnTo>
                    <a:pt x="74240" y="0"/>
                  </a:lnTo>
                  <a:lnTo>
                    <a:pt x="62961" y="2251"/>
                  </a:lnTo>
                  <a:lnTo>
                    <a:pt x="52995" y="6198"/>
                  </a:lnTo>
                  <a:lnTo>
                    <a:pt x="25721" y="544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753479" y="4415635"/>
              <a:ext cx="148469" cy="219610"/>
            </a:xfrm>
            <a:custGeom>
              <a:avLst/>
              <a:gdLst/>
              <a:ahLst/>
              <a:cxnLst/>
              <a:rect l="0" t="0" r="0" b="0"/>
              <a:pathLst>
                <a:path w="148469" h="219610">
                  <a:moveTo>
                    <a:pt x="30596" y="0"/>
                  </a:moveTo>
                  <a:lnTo>
                    <a:pt x="18906" y="11692"/>
                  </a:lnTo>
                  <a:lnTo>
                    <a:pt x="14238" y="18806"/>
                  </a:lnTo>
                  <a:lnTo>
                    <a:pt x="9903" y="27220"/>
                  </a:lnTo>
                  <a:lnTo>
                    <a:pt x="5789" y="36499"/>
                  </a:lnTo>
                  <a:lnTo>
                    <a:pt x="3047" y="48803"/>
                  </a:lnTo>
                  <a:lnTo>
                    <a:pt x="1218" y="63123"/>
                  </a:lnTo>
                  <a:lnTo>
                    <a:pt x="0" y="78787"/>
                  </a:lnTo>
                  <a:lnTo>
                    <a:pt x="411" y="95348"/>
                  </a:lnTo>
                  <a:lnTo>
                    <a:pt x="1908" y="112506"/>
                  </a:lnTo>
                  <a:lnTo>
                    <a:pt x="4131" y="130062"/>
                  </a:lnTo>
                  <a:lnTo>
                    <a:pt x="8058" y="146660"/>
                  </a:lnTo>
                  <a:lnTo>
                    <a:pt x="13125" y="162620"/>
                  </a:lnTo>
                  <a:lnTo>
                    <a:pt x="18948" y="178153"/>
                  </a:lnTo>
                  <a:lnTo>
                    <a:pt x="26501" y="190956"/>
                  </a:lnTo>
                  <a:lnTo>
                    <a:pt x="35207" y="201938"/>
                  </a:lnTo>
                  <a:lnTo>
                    <a:pt x="44682" y="211706"/>
                  </a:lnTo>
                  <a:lnTo>
                    <a:pt x="57116" y="216995"/>
                  </a:lnTo>
                  <a:lnTo>
                    <a:pt x="71523" y="219297"/>
                  </a:lnTo>
                  <a:lnTo>
                    <a:pt x="87245" y="219609"/>
                  </a:lnTo>
                  <a:lnTo>
                    <a:pt x="100173" y="214922"/>
                  </a:lnTo>
                  <a:lnTo>
                    <a:pt x="111239" y="206904"/>
                  </a:lnTo>
                  <a:lnTo>
                    <a:pt x="121064" y="196664"/>
                  </a:lnTo>
                  <a:lnTo>
                    <a:pt x="128836" y="184944"/>
                  </a:lnTo>
                  <a:lnTo>
                    <a:pt x="135242" y="172236"/>
                  </a:lnTo>
                  <a:lnTo>
                    <a:pt x="140736" y="158871"/>
                  </a:lnTo>
                  <a:lnTo>
                    <a:pt x="144399" y="143843"/>
                  </a:lnTo>
                  <a:lnTo>
                    <a:pt x="146840" y="127707"/>
                  </a:lnTo>
                  <a:lnTo>
                    <a:pt x="148468" y="110832"/>
                  </a:lnTo>
                  <a:lnTo>
                    <a:pt x="147106" y="94688"/>
                  </a:lnTo>
                  <a:lnTo>
                    <a:pt x="143751" y="79031"/>
                  </a:lnTo>
                  <a:lnTo>
                    <a:pt x="139067" y="63699"/>
                  </a:lnTo>
                  <a:lnTo>
                    <a:pt x="133498" y="51031"/>
                  </a:lnTo>
                  <a:lnTo>
                    <a:pt x="127338" y="40138"/>
                  </a:lnTo>
                  <a:lnTo>
                    <a:pt x="120785" y="30430"/>
                  </a:lnTo>
                  <a:lnTo>
                    <a:pt x="112745" y="22734"/>
                  </a:lnTo>
                  <a:lnTo>
                    <a:pt x="103715" y="16379"/>
                  </a:lnTo>
                  <a:lnTo>
                    <a:pt x="94024" y="10920"/>
                  </a:lnTo>
                  <a:lnTo>
                    <a:pt x="82670" y="7280"/>
                  </a:lnTo>
                  <a:lnTo>
                    <a:pt x="70206" y="4854"/>
                  </a:lnTo>
                  <a:lnTo>
                    <a:pt x="8574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927226" y="4272485"/>
              <a:ext cx="187197" cy="132140"/>
            </a:xfrm>
            <a:custGeom>
              <a:avLst/>
              <a:gdLst/>
              <a:ahLst/>
              <a:cxnLst/>
              <a:rect l="0" t="0" r="0" b="0"/>
              <a:pathLst>
                <a:path w="187197" h="132140">
                  <a:moveTo>
                    <a:pt x="0" y="0"/>
                  </a:moveTo>
                  <a:lnTo>
                    <a:pt x="23382" y="5846"/>
                  </a:lnTo>
                  <a:lnTo>
                    <a:pt x="33940" y="10015"/>
                  </a:lnTo>
                  <a:lnTo>
                    <a:pt x="44649" y="15241"/>
                  </a:lnTo>
                  <a:lnTo>
                    <a:pt x="55460" y="21172"/>
                  </a:lnTo>
                  <a:lnTo>
                    <a:pt x="65114" y="27573"/>
                  </a:lnTo>
                  <a:lnTo>
                    <a:pt x="73997" y="34288"/>
                  </a:lnTo>
                  <a:lnTo>
                    <a:pt x="82366" y="41211"/>
                  </a:lnTo>
                  <a:lnTo>
                    <a:pt x="85498" y="49498"/>
                  </a:lnTo>
                  <a:lnTo>
                    <a:pt x="85139" y="58692"/>
                  </a:lnTo>
                  <a:lnTo>
                    <a:pt x="82453" y="68492"/>
                  </a:lnTo>
                  <a:lnTo>
                    <a:pt x="78216" y="78696"/>
                  </a:lnTo>
                  <a:lnTo>
                    <a:pt x="72943" y="89169"/>
                  </a:lnTo>
                  <a:lnTo>
                    <a:pt x="66981" y="99822"/>
                  </a:lnTo>
                  <a:lnTo>
                    <a:pt x="67901" y="108147"/>
                  </a:lnTo>
                  <a:lnTo>
                    <a:pt x="73407" y="114921"/>
                  </a:lnTo>
                  <a:lnTo>
                    <a:pt x="81973" y="120660"/>
                  </a:lnTo>
                  <a:lnTo>
                    <a:pt x="92577" y="124486"/>
                  </a:lnTo>
                  <a:lnTo>
                    <a:pt x="104540" y="127037"/>
                  </a:lnTo>
                  <a:lnTo>
                    <a:pt x="117410" y="128738"/>
                  </a:lnTo>
                  <a:lnTo>
                    <a:pt x="130885" y="129872"/>
                  </a:lnTo>
                  <a:lnTo>
                    <a:pt x="144760" y="130627"/>
                  </a:lnTo>
                  <a:lnTo>
                    <a:pt x="187196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312631" y="4448670"/>
              <a:ext cx="1" cy="165174"/>
            </a:xfrm>
            <a:custGeom>
              <a:avLst/>
              <a:gdLst/>
              <a:ahLst/>
              <a:cxnLst/>
              <a:rect l="0" t="0" r="0" b="0"/>
              <a:pathLst>
                <a:path w="1" h="165174">
                  <a:moveTo>
                    <a:pt x="0" y="0"/>
                  </a:move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290607" y="4503728"/>
              <a:ext cx="176186" cy="16336"/>
            </a:xfrm>
            <a:custGeom>
              <a:avLst/>
              <a:gdLst/>
              <a:ahLst/>
              <a:cxnLst/>
              <a:rect l="0" t="0" r="0" b="0"/>
              <a:pathLst>
                <a:path w="176186" h="16336">
                  <a:moveTo>
                    <a:pt x="0" y="0"/>
                  </a:moveTo>
                  <a:lnTo>
                    <a:pt x="23382" y="0"/>
                  </a:lnTo>
                  <a:lnTo>
                    <a:pt x="35165" y="1224"/>
                  </a:lnTo>
                  <a:lnTo>
                    <a:pt x="47913" y="3263"/>
                  </a:lnTo>
                  <a:lnTo>
                    <a:pt x="61307" y="5845"/>
                  </a:lnTo>
                  <a:lnTo>
                    <a:pt x="89238" y="11978"/>
                  </a:lnTo>
                  <a:lnTo>
                    <a:pt x="103539" y="15327"/>
                  </a:lnTo>
                  <a:lnTo>
                    <a:pt x="117966" y="16335"/>
                  </a:lnTo>
                  <a:lnTo>
                    <a:pt x="132478" y="15784"/>
                  </a:lnTo>
                  <a:lnTo>
                    <a:pt x="176185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609943" y="4296946"/>
              <a:ext cx="123016" cy="327910"/>
            </a:xfrm>
            <a:custGeom>
              <a:avLst/>
              <a:gdLst/>
              <a:ahLst/>
              <a:cxnLst/>
              <a:rect l="0" t="0" r="0" b="0"/>
              <a:pathLst>
                <a:path w="123016" h="327910">
                  <a:moveTo>
                    <a:pt x="0" y="30597"/>
                  </a:moveTo>
                  <a:lnTo>
                    <a:pt x="23382" y="18906"/>
                  </a:lnTo>
                  <a:lnTo>
                    <a:pt x="33940" y="14238"/>
                  </a:lnTo>
                  <a:lnTo>
                    <a:pt x="44650" y="9903"/>
                  </a:lnTo>
                  <a:lnTo>
                    <a:pt x="55460" y="5790"/>
                  </a:lnTo>
                  <a:lnTo>
                    <a:pt x="67561" y="3047"/>
                  </a:lnTo>
                  <a:lnTo>
                    <a:pt x="80522" y="1219"/>
                  </a:lnTo>
                  <a:lnTo>
                    <a:pt x="94057" y="0"/>
                  </a:lnTo>
                  <a:lnTo>
                    <a:pt x="104303" y="2858"/>
                  </a:lnTo>
                  <a:lnTo>
                    <a:pt x="112358" y="8434"/>
                  </a:lnTo>
                  <a:lnTo>
                    <a:pt x="118951" y="15822"/>
                  </a:lnTo>
                  <a:lnTo>
                    <a:pt x="122123" y="24417"/>
                  </a:lnTo>
                  <a:lnTo>
                    <a:pt x="123015" y="33818"/>
                  </a:lnTo>
                  <a:lnTo>
                    <a:pt x="122385" y="43756"/>
                  </a:lnTo>
                  <a:lnTo>
                    <a:pt x="119519" y="55275"/>
                  </a:lnTo>
                  <a:lnTo>
                    <a:pt x="115161" y="67849"/>
                  </a:lnTo>
                  <a:lnTo>
                    <a:pt x="109809" y="81125"/>
                  </a:lnTo>
                  <a:lnTo>
                    <a:pt x="105017" y="96093"/>
                  </a:lnTo>
                  <a:lnTo>
                    <a:pt x="100598" y="112190"/>
                  </a:lnTo>
                  <a:lnTo>
                    <a:pt x="96430" y="129038"/>
                  </a:lnTo>
                  <a:lnTo>
                    <a:pt x="92427" y="143941"/>
                  </a:lnTo>
                  <a:lnTo>
                    <a:pt x="84717" y="170288"/>
                  </a:lnTo>
                  <a:lnTo>
                    <a:pt x="80948" y="186123"/>
                  </a:lnTo>
                  <a:lnTo>
                    <a:pt x="77212" y="204021"/>
                  </a:lnTo>
                  <a:lnTo>
                    <a:pt x="66107" y="261022"/>
                  </a:lnTo>
                  <a:lnTo>
                    <a:pt x="55058" y="3279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620954" y="4459682"/>
              <a:ext cx="176186" cy="11012"/>
            </a:xfrm>
            <a:custGeom>
              <a:avLst/>
              <a:gdLst/>
              <a:ahLst/>
              <a:cxnLst/>
              <a:rect l="0" t="0" r="0" b="0"/>
              <a:pathLst>
                <a:path w="176186" h="11012">
                  <a:moveTo>
                    <a:pt x="0" y="11011"/>
                  </a:moveTo>
                  <a:lnTo>
                    <a:pt x="103539" y="11011"/>
                  </a:lnTo>
                  <a:lnTo>
                    <a:pt x="117966" y="9788"/>
                  </a:lnTo>
                  <a:lnTo>
                    <a:pt x="132479" y="7749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7896243" y="4228439"/>
              <a:ext cx="209221" cy="190515"/>
            </a:xfrm>
            <a:custGeom>
              <a:avLst/>
              <a:gdLst/>
              <a:ahLst/>
              <a:cxnLst/>
              <a:rect l="0" t="0" r="0" b="0"/>
              <a:pathLst>
                <a:path w="209221" h="190515">
                  <a:moveTo>
                    <a:pt x="0" y="0"/>
                  </a:moveTo>
                  <a:lnTo>
                    <a:pt x="29229" y="5845"/>
                  </a:lnTo>
                  <a:lnTo>
                    <a:pt x="41508" y="8791"/>
                  </a:lnTo>
                  <a:lnTo>
                    <a:pt x="53366" y="11978"/>
                  </a:lnTo>
                  <a:lnTo>
                    <a:pt x="76329" y="18782"/>
                  </a:lnTo>
                  <a:lnTo>
                    <a:pt x="98770" y="25885"/>
                  </a:lnTo>
                  <a:lnTo>
                    <a:pt x="103776" y="31938"/>
                  </a:lnTo>
                  <a:lnTo>
                    <a:pt x="104666" y="39645"/>
                  </a:lnTo>
                  <a:lnTo>
                    <a:pt x="102812" y="48453"/>
                  </a:lnTo>
                  <a:lnTo>
                    <a:pt x="99129" y="56772"/>
                  </a:lnTo>
                  <a:lnTo>
                    <a:pt x="94226" y="64765"/>
                  </a:lnTo>
                  <a:lnTo>
                    <a:pt x="88511" y="72541"/>
                  </a:lnTo>
                  <a:lnTo>
                    <a:pt x="82254" y="80172"/>
                  </a:lnTo>
                  <a:lnTo>
                    <a:pt x="75636" y="87706"/>
                  </a:lnTo>
                  <a:lnTo>
                    <a:pt x="68777" y="95176"/>
                  </a:lnTo>
                  <a:lnTo>
                    <a:pt x="54629" y="110001"/>
                  </a:lnTo>
                  <a:lnTo>
                    <a:pt x="47431" y="117380"/>
                  </a:lnTo>
                  <a:lnTo>
                    <a:pt x="45080" y="125970"/>
                  </a:lnTo>
                  <a:lnTo>
                    <a:pt x="45959" y="135367"/>
                  </a:lnTo>
                  <a:lnTo>
                    <a:pt x="48992" y="145302"/>
                  </a:lnTo>
                  <a:lnTo>
                    <a:pt x="55908" y="154373"/>
                  </a:lnTo>
                  <a:lnTo>
                    <a:pt x="65413" y="162867"/>
                  </a:lnTo>
                  <a:lnTo>
                    <a:pt x="76643" y="170977"/>
                  </a:lnTo>
                  <a:lnTo>
                    <a:pt x="87801" y="177607"/>
                  </a:lnTo>
                  <a:lnTo>
                    <a:pt x="98910" y="183251"/>
                  </a:lnTo>
                  <a:lnTo>
                    <a:pt x="109986" y="188236"/>
                  </a:lnTo>
                  <a:lnTo>
                    <a:pt x="121041" y="190337"/>
                  </a:lnTo>
                  <a:lnTo>
                    <a:pt x="132081" y="190514"/>
                  </a:lnTo>
                  <a:lnTo>
                    <a:pt x="143112" y="189408"/>
                  </a:lnTo>
                  <a:lnTo>
                    <a:pt x="154136" y="187447"/>
                  </a:lnTo>
                  <a:lnTo>
                    <a:pt x="165157" y="184917"/>
                  </a:lnTo>
                  <a:lnTo>
                    <a:pt x="20922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127486" y="4514739"/>
              <a:ext cx="88094" cy="11013"/>
            </a:xfrm>
            <a:custGeom>
              <a:avLst/>
              <a:gdLst/>
              <a:ahLst/>
              <a:cxnLst/>
              <a:rect l="0" t="0" r="0" b="0"/>
              <a:pathLst>
                <a:path w="88094" h="11013">
                  <a:moveTo>
                    <a:pt x="0" y="0"/>
                  </a:moveTo>
                  <a:lnTo>
                    <a:pt x="16313" y="3263"/>
                  </a:lnTo>
                  <a:lnTo>
                    <a:pt x="88093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072428" y="4547774"/>
              <a:ext cx="143152" cy="22024"/>
            </a:xfrm>
            <a:custGeom>
              <a:avLst/>
              <a:gdLst/>
              <a:ahLst/>
              <a:cxnLst/>
              <a:rect l="0" t="0" r="0" b="0"/>
              <a:pathLst>
                <a:path w="143152" h="22024">
                  <a:moveTo>
                    <a:pt x="0" y="0"/>
                  </a:moveTo>
                  <a:lnTo>
                    <a:pt x="45980" y="15327"/>
                  </a:lnTo>
                  <a:lnTo>
                    <a:pt x="57571" y="17559"/>
                  </a:lnTo>
                  <a:lnTo>
                    <a:pt x="70192" y="19047"/>
                  </a:lnTo>
                  <a:lnTo>
                    <a:pt x="143151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372834" y="4481705"/>
              <a:ext cx="129046" cy="264278"/>
            </a:xfrm>
            <a:custGeom>
              <a:avLst/>
              <a:gdLst/>
              <a:ahLst/>
              <a:cxnLst/>
              <a:rect l="0" t="0" r="0" b="0"/>
              <a:pathLst>
                <a:path w="129046" h="264278">
                  <a:moveTo>
                    <a:pt x="107022" y="0"/>
                  </a:moveTo>
                  <a:lnTo>
                    <a:pt x="89485" y="11691"/>
                  </a:lnTo>
                  <a:lnTo>
                    <a:pt x="79425" y="17582"/>
                  </a:lnTo>
                  <a:lnTo>
                    <a:pt x="67824" y="23956"/>
                  </a:lnTo>
                  <a:lnTo>
                    <a:pt x="55196" y="30653"/>
                  </a:lnTo>
                  <a:lnTo>
                    <a:pt x="44331" y="38788"/>
                  </a:lnTo>
                  <a:lnTo>
                    <a:pt x="34640" y="47882"/>
                  </a:lnTo>
                  <a:lnTo>
                    <a:pt x="25733" y="57615"/>
                  </a:lnTo>
                  <a:lnTo>
                    <a:pt x="18570" y="68997"/>
                  </a:lnTo>
                  <a:lnTo>
                    <a:pt x="12573" y="81480"/>
                  </a:lnTo>
                  <a:lnTo>
                    <a:pt x="7350" y="94696"/>
                  </a:lnTo>
                  <a:lnTo>
                    <a:pt x="3869" y="109624"/>
                  </a:lnTo>
                  <a:lnTo>
                    <a:pt x="1547" y="125693"/>
                  </a:lnTo>
                  <a:lnTo>
                    <a:pt x="0" y="142523"/>
                  </a:lnTo>
                  <a:lnTo>
                    <a:pt x="2640" y="157414"/>
                  </a:lnTo>
                  <a:lnTo>
                    <a:pt x="8069" y="171012"/>
                  </a:lnTo>
                  <a:lnTo>
                    <a:pt x="15360" y="183748"/>
                  </a:lnTo>
                  <a:lnTo>
                    <a:pt x="23891" y="195909"/>
                  </a:lnTo>
                  <a:lnTo>
                    <a:pt x="33248" y="207687"/>
                  </a:lnTo>
                  <a:lnTo>
                    <a:pt x="43157" y="219209"/>
                  </a:lnTo>
                  <a:lnTo>
                    <a:pt x="53434" y="228114"/>
                  </a:lnTo>
                  <a:lnTo>
                    <a:pt x="63956" y="235274"/>
                  </a:lnTo>
                  <a:lnTo>
                    <a:pt x="74641" y="241271"/>
                  </a:lnTo>
                  <a:lnTo>
                    <a:pt x="85434" y="246493"/>
                  </a:lnTo>
                  <a:lnTo>
                    <a:pt x="96301" y="251198"/>
                  </a:lnTo>
                  <a:lnTo>
                    <a:pt x="129045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8656041" y="4283497"/>
              <a:ext cx="253267" cy="176186"/>
            </a:xfrm>
            <a:custGeom>
              <a:avLst/>
              <a:gdLst/>
              <a:ahLst/>
              <a:cxnLst/>
              <a:rect l="0" t="0" r="0" b="0"/>
              <a:pathLst>
                <a:path w="253267" h="176186">
                  <a:moveTo>
                    <a:pt x="0" y="0"/>
                  </a:moveTo>
                  <a:lnTo>
                    <a:pt x="17537" y="5845"/>
                  </a:lnTo>
                  <a:lnTo>
                    <a:pt x="27597" y="10014"/>
                  </a:lnTo>
                  <a:lnTo>
                    <a:pt x="39198" y="15240"/>
                  </a:lnTo>
                  <a:lnTo>
                    <a:pt x="51825" y="21172"/>
                  </a:lnTo>
                  <a:lnTo>
                    <a:pt x="63915" y="27573"/>
                  </a:lnTo>
                  <a:lnTo>
                    <a:pt x="75644" y="34287"/>
                  </a:lnTo>
                  <a:lnTo>
                    <a:pt x="87134" y="41211"/>
                  </a:lnTo>
                  <a:lnTo>
                    <a:pt x="109690" y="55429"/>
                  </a:lnTo>
                  <a:lnTo>
                    <a:pt x="120843" y="62646"/>
                  </a:lnTo>
                  <a:lnTo>
                    <a:pt x="129502" y="71128"/>
                  </a:lnTo>
                  <a:lnTo>
                    <a:pt x="136499" y="80453"/>
                  </a:lnTo>
                  <a:lnTo>
                    <a:pt x="142387" y="90341"/>
                  </a:lnTo>
                  <a:lnTo>
                    <a:pt x="142641" y="98156"/>
                  </a:lnTo>
                  <a:lnTo>
                    <a:pt x="139140" y="104589"/>
                  </a:lnTo>
                  <a:lnTo>
                    <a:pt x="133136" y="110102"/>
                  </a:lnTo>
                  <a:lnTo>
                    <a:pt x="125463" y="115000"/>
                  </a:lnTo>
                  <a:lnTo>
                    <a:pt x="116677" y="119490"/>
                  </a:lnTo>
                  <a:lnTo>
                    <a:pt x="107148" y="123706"/>
                  </a:lnTo>
                  <a:lnTo>
                    <a:pt x="103243" y="128964"/>
                  </a:lnTo>
                  <a:lnTo>
                    <a:pt x="103087" y="134916"/>
                  </a:lnTo>
                  <a:lnTo>
                    <a:pt x="105430" y="141331"/>
                  </a:lnTo>
                  <a:lnTo>
                    <a:pt x="111886" y="146831"/>
                  </a:lnTo>
                  <a:lnTo>
                    <a:pt x="121084" y="151722"/>
                  </a:lnTo>
                  <a:lnTo>
                    <a:pt x="132110" y="156206"/>
                  </a:lnTo>
                  <a:lnTo>
                    <a:pt x="144355" y="160418"/>
                  </a:lnTo>
                  <a:lnTo>
                    <a:pt x="157412" y="164450"/>
                  </a:lnTo>
                  <a:lnTo>
                    <a:pt x="171010" y="168361"/>
                  </a:lnTo>
                  <a:lnTo>
                    <a:pt x="184971" y="170969"/>
                  </a:lnTo>
                  <a:lnTo>
                    <a:pt x="199171" y="172708"/>
                  </a:lnTo>
                  <a:lnTo>
                    <a:pt x="253266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9900" y="812800"/>
            <a:ext cx="52324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smtClean="0">
                <a:solidFill>
                  <a:srgbClr val="000000"/>
                </a:solidFill>
                <a:latin typeface="Arial - 48"/>
              </a:rPr>
              <a:t>WEEKLY TEST!!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  <p:pic>
        <p:nvPicPr>
          <p:cNvPr id="3" name="Picture 2" descr="imagesCAY8LQ28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8500" y="2673350"/>
            <a:ext cx="4373371" cy="347154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0900" y="685800"/>
            <a:ext cx="52324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smtClean="0">
                <a:solidFill>
                  <a:srgbClr val="000000"/>
                </a:solidFill>
                <a:latin typeface="Arial - 48"/>
              </a:rPr>
              <a:t>NO HOMEWORK!!!!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Custom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- 36</vt:lpstr>
      <vt:lpstr>Arial - 28</vt:lpstr>
      <vt:lpstr>Calibri</vt:lpstr>
      <vt:lpstr>Arial - 48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2011-09-09T17:14:47Z</dcterms:created>
  <dcterms:modified xsi:type="dcterms:W3CDTF">2011-09-09T17:14:50Z</dcterms:modified>
</cp:coreProperties>
</file>