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76200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2747-0A2A-403C-AAEA-E7E3ACDC3FD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43BF-9859-427C-BDC4-DF10C80CB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431800"/>
            <a:ext cx="8375374" cy="15542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9300"/>
                </a:solidFill>
                <a:latin typeface="Comic Sans MS - 26"/>
              </a:rPr>
              <a:t>Welcome Back!!!</a:t>
            </a:r>
          </a:p>
          <a:p>
            <a:endParaRPr lang="en-US" sz="1900" smtClean="0">
              <a:solidFill>
                <a:srgbClr val="009300"/>
              </a:solidFill>
              <a:latin typeface="Comic Sans MS - 26"/>
            </a:endParaRPr>
          </a:p>
          <a:p>
            <a:r>
              <a:rPr lang="en-US" sz="1900" smtClean="0">
                <a:solidFill>
                  <a:srgbClr val="009300"/>
                </a:solidFill>
                <a:latin typeface="Comic Sans MS - 26"/>
              </a:rPr>
              <a:t>Hopefully you and your family had a safe weekend.  </a:t>
            </a:r>
          </a:p>
          <a:p>
            <a:endParaRPr lang="en-US" sz="1900" smtClean="0">
              <a:solidFill>
                <a:srgbClr val="009300"/>
              </a:solidFill>
              <a:latin typeface="Comic Sans MS - 26"/>
            </a:endParaRPr>
          </a:p>
          <a:p>
            <a:r>
              <a:rPr lang="en-US" sz="1900" smtClean="0">
                <a:solidFill>
                  <a:srgbClr val="009300"/>
                </a:solidFill>
                <a:latin typeface="Comic Sans MS - 26"/>
              </a:rPr>
              <a:t>September 1, 2011</a:t>
            </a:r>
            <a:endParaRPr lang="en-US" sz="1900">
              <a:solidFill>
                <a:srgbClr val="009300"/>
              </a:solidFill>
              <a:latin typeface="Comic Sans MS - 26"/>
            </a:endParaRPr>
          </a:p>
        </p:txBody>
      </p:sp>
      <p:pic>
        <p:nvPicPr>
          <p:cNvPr id="3" name="Picture 2" descr="110829_hurricane_irene_dog_ap_328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83050" y="3778250"/>
            <a:ext cx="4757182" cy="25444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482600"/>
            <a:ext cx="5002951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Warm-up: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Convert 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16 cups = _____ quarts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800 ounces = ______ pounds</a:t>
            </a:r>
            <a:endParaRPr lang="en-US" sz="1300">
              <a:solidFill>
                <a:srgbClr val="009300"/>
              </a:solidFill>
              <a:latin typeface="Comic Sans MS - 18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578301" y="154161"/>
            <a:ext cx="3754301" cy="540316"/>
            <a:chOff x="2578301" y="154161"/>
            <a:chExt cx="3754301" cy="540316"/>
          </a:xfrm>
        </p:grpSpPr>
        <p:sp>
          <p:nvSpPr>
            <p:cNvPr id="3" name="Freeform 2"/>
            <p:cNvSpPr/>
            <p:nvPr/>
          </p:nvSpPr>
          <p:spPr>
            <a:xfrm>
              <a:off x="2578301" y="319335"/>
              <a:ext cx="207826" cy="296906"/>
            </a:xfrm>
            <a:custGeom>
              <a:avLst/>
              <a:gdLst/>
              <a:ahLst/>
              <a:cxnLst/>
              <a:rect l="0" t="0" r="0" b="0"/>
              <a:pathLst>
                <a:path w="207826" h="296906">
                  <a:moveTo>
                    <a:pt x="109474" y="0"/>
                  </a:moveTo>
                  <a:lnTo>
                    <a:pt x="91937" y="5845"/>
                  </a:lnTo>
                  <a:lnTo>
                    <a:pt x="81877" y="10014"/>
                  </a:lnTo>
                  <a:lnTo>
                    <a:pt x="70276" y="15241"/>
                  </a:lnTo>
                  <a:lnTo>
                    <a:pt x="57648" y="21172"/>
                  </a:lnTo>
                  <a:lnTo>
                    <a:pt x="45559" y="26350"/>
                  </a:lnTo>
                  <a:lnTo>
                    <a:pt x="33830" y="31025"/>
                  </a:lnTo>
                  <a:lnTo>
                    <a:pt x="22339" y="35365"/>
                  </a:lnTo>
                  <a:lnTo>
                    <a:pt x="13455" y="41929"/>
                  </a:lnTo>
                  <a:lnTo>
                    <a:pt x="6309" y="49976"/>
                  </a:lnTo>
                  <a:lnTo>
                    <a:pt x="322" y="59011"/>
                  </a:lnTo>
                  <a:lnTo>
                    <a:pt x="0" y="67481"/>
                  </a:lnTo>
                  <a:lnTo>
                    <a:pt x="3457" y="75575"/>
                  </a:lnTo>
                  <a:lnTo>
                    <a:pt x="9432" y="83418"/>
                  </a:lnTo>
                  <a:lnTo>
                    <a:pt x="19532" y="89870"/>
                  </a:lnTo>
                  <a:lnTo>
                    <a:pt x="32384" y="95395"/>
                  </a:lnTo>
                  <a:lnTo>
                    <a:pt x="119840" y="124580"/>
                  </a:lnTo>
                  <a:lnTo>
                    <a:pt x="133514" y="130770"/>
                  </a:lnTo>
                  <a:lnTo>
                    <a:pt x="148747" y="138567"/>
                  </a:lnTo>
                  <a:lnTo>
                    <a:pt x="165020" y="147436"/>
                  </a:lnTo>
                  <a:lnTo>
                    <a:pt x="178316" y="157019"/>
                  </a:lnTo>
                  <a:lnTo>
                    <a:pt x="189627" y="167078"/>
                  </a:lnTo>
                  <a:lnTo>
                    <a:pt x="199614" y="177455"/>
                  </a:lnTo>
                  <a:lnTo>
                    <a:pt x="205049" y="189266"/>
                  </a:lnTo>
                  <a:lnTo>
                    <a:pt x="207449" y="202035"/>
                  </a:lnTo>
                  <a:lnTo>
                    <a:pt x="207825" y="215441"/>
                  </a:lnTo>
                  <a:lnTo>
                    <a:pt x="205629" y="229273"/>
                  </a:lnTo>
                  <a:lnTo>
                    <a:pt x="201718" y="243388"/>
                  </a:lnTo>
                  <a:lnTo>
                    <a:pt x="196664" y="257692"/>
                  </a:lnTo>
                  <a:lnTo>
                    <a:pt x="189623" y="269675"/>
                  </a:lnTo>
                  <a:lnTo>
                    <a:pt x="181260" y="280111"/>
                  </a:lnTo>
                  <a:lnTo>
                    <a:pt x="172013" y="289515"/>
                  </a:lnTo>
                  <a:lnTo>
                    <a:pt x="160955" y="294561"/>
                  </a:lnTo>
                  <a:lnTo>
                    <a:pt x="148688" y="296702"/>
                  </a:lnTo>
                  <a:lnTo>
                    <a:pt x="135617" y="296905"/>
                  </a:lnTo>
                  <a:lnTo>
                    <a:pt x="125679" y="292147"/>
                  </a:lnTo>
                  <a:lnTo>
                    <a:pt x="117830" y="284080"/>
                  </a:lnTo>
                  <a:lnTo>
                    <a:pt x="111374" y="273809"/>
                  </a:lnTo>
                  <a:lnTo>
                    <a:pt x="109517" y="260844"/>
                  </a:lnTo>
                  <a:lnTo>
                    <a:pt x="110726" y="246083"/>
                  </a:lnTo>
                  <a:lnTo>
                    <a:pt x="113979" y="230124"/>
                  </a:lnTo>
                  <a:lnTo>
                    <a:pt x="118595" y="217038"/>
                  </a:lnTo>
                  <a:lnTo>
                    <a:pt x="124119" y="205868"/>
                  </a:lnTo>
                  <a:lnTo>
                    <a:pt x="130249" y="195973"/>
                  </a:lnTo>
                  <a:lnTo>
                    <a:pt x="138006" y="184483"/>
                  </a:lnTo>
                  <a:lnTo>
                    <a:pt x="156413" y="158665"/>
                  </a:lnTo>
                  <a:lnTo>
                    <a:pt x="164013" y="146153"/>
                  </a:lnTo>
                  <a:lnTo>
                    <a:pt x="170304" y="134140"/>
                  </a:lnTo>
                  <a:lnTo>
                    <a:pt x="175721" y="122461"/>
                  </a:lnTo>
                  <a:lnTo>
                    <a:pt x="181779" y="111005"/>
                  </a:lnTo>
                  <a:lnTo>
                    <a:pt x="188265" y="99697"/>
                  </a:lnTo>
                  <a:lnTo>
                    <a:pt x="195036" y="88488"/>
                  </a:lnTo>
                  <a:lnTo>
                    <a:pt x="195879" y="78568"/>
                  </a:lnTo>
                  <a:lnTo>
                    <a:pt x="192771" y="69508"/>
                  </a:lnTo>
                  <a:lnTo>
                    <a:pt x="187028" y="61020"/>
                  </a:lnTo>
                  <a:lnTo>
                    <a:pt x="177082" y="55362"/>
                  </a:lnTo>
                  <a:lnTo>
                    <a:pt x="164334" y="51590"/>
                  </a:lnTo>
                  <a:lnTo>
                    <a:pt x="149718" y="49075"/>
                  </a:lnTo>
                  <a:lnTo>
                    <a:pt x="135080" y="48622"/>
                  </a:lnTo>
                  <a:lnTo>
                    <a:pt x="120427" y="49544"/>
                  </a:lnTo>
                  <a:lnTo>
                    <a:pt x="54416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874971" y="330346"/>
              <a:ext cx="1" cy="132140"/>
            </a:xfrm>
            <a:custGeom>
              <a:avLst/>
              <a:gdLst/>
              <a:ahLst/>
              <a:cxnLst/>
              <a:rect l="0" t="0" r="0" b="0"/>
              <a:pathLst>
                <a:path w="1" h="132140">
                  <a:moveTo>
                    <a:pt x="0" y="0"/>
                  </a:move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764856" y="385404"/>
              <a:ext cx="176186" cy="33036"/>
            </a:xfrm>
            <a:custGeom>
              <a:avLst/>
              <a:gdLst/>
              <a:ahLst/>
              <a:cxnLst/>
              <a:rect l="0" t="0" r="0" b="0"/>
              <a:pathLst>
                <a:path w="176186" h="33036">
                  <a:moveTo>
                    <a:pt x="0" y="33035"/>
                  </a:moveTo>
                  <a:lnTo>
                    <a:pt x="17537" y="27189"/>
                  </a:lnTo>
                  <a:lnTo>
                    <a:pt x="27597" y="24244"/>
                  </a:lnTo>
                  <a:lnTo>
                    <a:pt x="63914" y="14253"/>
                  </a:lnTo>
                  <a:lnTo>
                    <a:pt x="87134" y="7150"/>
                  </a:lnTo>
                  <a:lnTo>
                    <a:pt x="100912" y="4767"/>
                  </a:lnTo>
                  <a:lnTo>
                    <a:pt x="116215" y="3178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07110" y="297312"/>
              <a:ext cx="121128" cy="165174"/>
            </a:xfrm>
            <a:custGeom>
              <a:avLst/>
              <a:gdLst/>
              <a:ahLst/>
              <a:cxnLst/>
              <a:rect l="0" t="0" r="0" b="0"/>
              <a:pathLst>
                <a:path w="121128" h="165174">
                  <a:moveTo>
                    <a:pt x="0" y="0"/>
                  </a:moveTo>
                  <a:lnTo>
                    <a:pt x="15327" y="45979"/>
                  </a:lnTo>
                  <a:lnTo>
                    <a:pt x="16335" y="58793"/>
                  </a:lnTo>
                  <a:lnTo>
                    <a:pt x="15784" y="73454"/>
                  </a:lnTo>
                  <a:lnTo>
                    <a:pt x="14193" y="89345"/>
                  </a:lnTo>
                  <a:lnTo>
                    <a:pt x="15580" y="96268"/>
                  </a:lnTo>
                  <a:lnTo>
                    <a:pt x="18951" y="97213"/>
                  </a:lnTo>
                  <a:lnTo>
                    <a:pt x="47790" y="78203"/>
                  </a:lnTo>
                  <a:lnTo>
                    <a:pt x="56330" y="76605"/>
                  </a:lnTo>
                  <a:lnTo>
                    <a:pt x="64470" y="77987"/>
                  </a:lnTo>
                  <a:lnTo>
                    <a:pt x="72345" y="81355"/>
                  </a:lnTo>
                  <a:lnTo>
                    <a:pt x="80041" y="87272"/>
                  </a:lnTo>
                  <a:lnTo>
                    <a:pt x="87619" y="94886"/>
                  </a:lnTo>
                  <a:lnTo>
                    <a:pt x="95118" y="103633"/>
                  </a:lnTo>
                  <a:lnTo>
                    <a:pt x="101340" y="113135"/>
                  </a:lnTo>
                  <a:lnTo>
                    <a:pt x="106713" y="123140"/>
                  </a:lnTo>
                  <a:lnTo>
                    <a:pt x="121127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863960" y="499176"/>
              <a:ext cx="154162" cy="29379"/>
            </a:xfrm>
            <a:custGeom>
              <a:avLst/>
              <a:gdLst/>
              <a:ahLst/>
              <a:cxnLst/>
              <a:rect l="0" t="0" r="0" b="0"/>
              <a:pathLst>
                <a:path w="154162" h="29379">
                  <a:moveTo>
                    <a:pt x="0" y="29378"/>
                  </a:moveTo>
                  <a:lnTo>
                    <a:pt x="17537" y="17687"/>
                  </a:lnTo>
                  <a:lnTo>
                    <a:pt x="28820" y="13020"/>
                  </a:lnTo>
                  <a:lnTo>
                    <a:pt x="42460" y="8685"/>
                  </a:lnTo>
                  <a:lnTo>
                    <a:pt x="57671" y="4571"/>
                  </a:lnTo>
                  <a:lnTo>
                    <a:pt x="73929" y="1829"/>
                  </a:lnTo>
                  <a:lnTo>
                    <a:pt x="90885" y="0"/>
                  </a:lnTo>
                  <a:lnTo>
                    <a:pt x="154161" y="7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03526" y="341358"/>
              <a:ext cx="44047" cy="231244"/>
            </a:xfrm>
            <a:custGeom>
              <a:avLst/>
              <a:gdLst/>
              <a:ahLst/>
              <a:cxnLst/>
              <a:rect l="0" t="0" r="0" b="0"/>
              <a:pathLst>
                <a:path w="44047" h="231244">
                  <a:moveTo>
                    <a:pt x="0" y="0"/>
                  </a:moveTo>
                  <a:lnTo>
                    <a:pt x="11691" y="11691"/>
                  </a:lnTo>
                  <a:lnTo>
                    <a:pt x="15135" y="20029"/>
                  </a:lnTo>
                  <a:lnTo>
                    <a:pt x="17431" y="30482"/>
                  </a:lnTo>
                  <a:lnTo>
                    <a:pt x="18962" y="42344"/>
                  </a:lnTo>
                  <a:lnTo>
                    <a:pt x="19982" y="56370"/>
                  </a:lnTo>
                  <a:lnTo>
                    <a:pt x="20663" y="71838"/>
                  </a:lnTo>
                  <a:lnTo>
                    <a:pt x="21116" y="88268"/>
                  </a:lnTo>
                  <a:lnTo>
                    <a:pt x="22642" y="105338"/>
                  </a:lnTo>
                  <a:lnTo>
                    <a:pt x="24883" y="122836"/>
                  </a:lnTo>
                  <a:lnTo>
                    <a:pt x="27600" y="140619"/>
                  </a:lnTo>
                  <a:lnTo>
                    <a:pt x="33882" y="176691"/>
                  </a:lnTo>
                  <a:lnTo>
                    <a:pt x="4404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381503" y="304020"/>
              <a:ext cx="220594" cy="268582"/>
            </a:xfrm>
            <a:custGeom>
              <a:avLst/>
              <a:gdLst/>
              <a:ahLst/>
              <a:cxnLst/>
              <a:rect l="0" t="0" r="0" b="0"/>
              <a:pathLst>
                <a:path w="220594" h="268582">
                  <a:moveTo>
                    <a:pt x="0" y="26326"/>
                  </a:moveTo>
                  <a:lnTo>
                    <a:pt x="17537" y="14635"/>
                  </a:lnTo>
                  <a:lnTo>
                    <a:pt x="26373" y="9968"/>
                  </a:lnTo>
                  <a:lnTo>
                    <a:pt x="35935" y="5632"/>
                  </a:lnTo>
                  <a:lnTo>
                    <a:pt x="45980" y="1519"/>
                  </a:lnTo>
                  <a:lnTo>
                    <a:pt x="60017" y="0"/>
                  </a:lnTo>
                  <a:lnTo>
                    <a:pt x="76717" y="211"/>
                  </a:lnTo>
                  <a:lnTo>
                    <a:pt x="95191" y="1575"/>
                  </a:lnTo>
                  <a:lnTo>
                    <a:pt x="113624" y="4931"/>
                  </a:lnTo>
                  <a:lnTo>
                    <a:pt x="132031" y="9616"/>
                  </a:lnTo>
                  <a:lnTo>
                    <a:pt x="150419" y="15186"/>
                  </a:lnTo>
                  <a:lnTo>
                    <a:pt x="165125" y="21347"/>
                  </a:lnTo>
                  <a:lnTo>
                    <a:pt x="177377" y="27900"/>
                  </a:lnTo>
                  <a:lnTo>
                    <a:pt x="187991" y="34717"/>
                  </a:lnTo>
                  <a:lnTo>
                    <a:pt x="197514" y="44155"/>
                  </a:lnTo>
                  <a:lnTo>
                    <a:pt x="206310" y="55341"/>
                  </a:lnTo>
                  <a:lnTo>
                    <a:pt x="214621" y="67693"/>
                  </a:lnTo>
                  <a:lnTo>
                    <a:pt x="218938" y="82045"/>
                  </a:lnTo>
                  <a:lnTo>
                    <a:pt x="220593" y="97730"/>
                  </a:lnTo>
                  <a:lnTo>
                    <a:pt x="220472" y="114305"/>
                  </a:lnTo>
                  <a:lnTo>
                    <a:pt x="216721" y="130248"/>
                  </a:lnTo>
                  <a:lnTo>
                    <a:pt x="210550" y="145771"/>
                  </a:lnTo>
                  <a:lnTo>
                    <a:pt x="202766" y="161014"/>
                  </a:lnTo>
                  <a:lnTo>
                    <a:pt x="195129" y="173623"/>
                  </a:lnTo>
                  <a:lnTo>
                    <a:pt x="187591" y="184476"/>
                  </a:lnTo>
                  <a:lnTo>
                    <a:pt x="180118" y="194158"/>
                  </a:lnTo>
                  <a:lnTo>
                    <a:pt x="172690" y="203060"/>
                  </a:lnTo>
                  <a:lnTo>
                    <a:pt x="165290" y="211442"/>
                  </a:lnTo>
                  <a:lnTo>
                    <a:pt x="150543" y="227280"/>
                  </a:lnTo>
                  <a:lnTo>
                    <a:pt x="135832" y="242476"/>
                  </a:lnTo>
                  <a:lnTo>
                    <a:pt x="126037" y="248730"/>
                  </a:lnTo>
                  <a:lnTo>
                    <a:pt x="114612" y="254124"/>
                  </a:lnTo>
                  <a:lnTo>
                    <a:pt x="77081" y="2685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47572" y="57260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656792" y="385404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33035" y="0"/>
                  </a:moveTo>
                  <a:lnTo>
                    <a:pt x="33035" y="70787"/>
                  </a:lnTo>
                  <a:lnTo>
                    <a:pt x="31811" y="85120"/>
                  </a:lnTo>
                  <a:lnTo>
                    <a:pt x="29772" y="99570"/>
                  </a:lnTo>
                  <a:lnTo>
                    <a:pt x="27189" y="114097"/>
                  </a:lnTo>
                  <a:lnTo>
                    <a:pt x="23020" y="127452"/>
                  </a:lnTo>
                  <a:lnTo>
                    <a:pt x="17794" y="140026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44091" y="385404"/>
              <a:ext cx="132933" cy="143151"/>
            </a:xfrm>
            <a:custGeom>
              <a:avLst/>
              <a:gdLst/>
              <a:ahLst/>
              <a:cxnLst/>
              <a:rect l="0" t="0" r="0" b="0"/>
              <a:pathLst>
                <a:path w="132933" h="143151">
                  <a:moveTo>
                    <a:pt x="110909" y="0"/>
                  </a:moveTo>
                  <a:lnTo>
                    <a:pt x="87527" y="11691"/>
                  </a:lnTo>
                  <a:lnTo>
                    <a:pt x="76968" y="18806"/>
                  </a:lnTo>
                  <a:lnTo>
                    <a:pt x="66259" y="27219"/>
                  </a:lnTo>
                  <a:lnTo>
                    <a:pt x="55449" y="36499"/>
                  </a:lnTo>
                  <a:lnTo>
                    <a:pt x="44571" y="46356"/>
                  </a:lnTo>
                  <a:lnTo>
                    <a:pt x="22697" y="67096"/>
                  </a:lnTo>
                  <a:lnTo>
                    <a:pt x="14173" y="77765"/>
                  </a:lnTo>
                  <a:lnTo>
                    <a:pt x="7266" y="88549"/>
                  </a:lnTo>
                  <a:lnTo>
                    <a:pt x="1438" y="99408"/>
                  </a:lnTo>
                  <a:lnTo>
                    <a:pt x="0" y="109095"/>
                  </a:lnTo>
                  <a:lnTo>
                    <a:pt x="1488" y="118000"/>
                  </a:lnTo>
                  <a:lnTo>
                    <a:pt x="4927" y="126383"/>
                  </a:lnTo>
                  <a:lnTo>
                    <a:pt x="10890" y="130749"/>
                  </a:lnTo>
                  <a:lnTo>
                    <a:pt x="18536" y="132436"/>
                  </a:lnTo>
                  <a:lnTo>
                    <a:pt x="27304" y="132337"/>
                  </a:lnTo>
                  <a:lnTo>
                    <a:pt x="36820" y="128600"/>
                  </a:lnTo>
                  <a:lnTo>
                    <a:pt x="46834" y="122439"/>
                  </a:lnTo>
                  <a:lnTo>
                    <a:pt x="57181" y="114661"/>
                  </a:lnTo>
                  <a:lnTo>
                    <a:pt x="66526" y="105805"/>
                  </a:lnTo>
                  <a:lnTo>
                    <a:pt x="75203" y="96230"/>
                  </a:lnTo>
                  <a:lnTo>
                    <a:pt x="83434" y="86177"/>
                  </a:lnTo>
                  <a:lnTo>
                    <a:pt x="90145" y="75804"/>
                  </a:lnTo>
                  <a:lnTo>
                    <a:pt x="95843" y="65218"/>
                  </a:lnTo>
                  <a:lnTo>
                    <a:pt x="100865" y="54490"/>
                  </a:lnTo>
                  <a:lnTo>
                    <a:pt x="102990" y="51009"/>
                  </a:lnTo>
                  <a:lnTo>
                    <a:pt x="103183" y="52359"/>
                  </a:lnTo>
                  <a:lnTo>
                    <a:pt x="102088" y="56929"/>
                  </a:lnTo>
                  <a:lnTo>
                    <a:pt x="102581" y="64870"/>
                  </a:lnTo>
                  <a:lnTo>
                    <a:pt x="104134" y="75058"/>
                  </a:lnTo>
                  <a:lnTo>
                    <a:pt x="106392" y="86744"/>
                  </a:lnTo>
                  <a:lnTo>
                    <a:pt x="110345" y="98205"/>
                  </a:lnTo>
                  <a:lnTo>
                    <a:pt x="115427" y="109516"/>
                  </a:lnTo>
                  <a:lnTo>
                    <a:pt x="13293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19458" y="363381"/>
              <a:ext cx="165130" cy="331096"/>
            </a:xfrm>
            <a:custGeom>
              <a:avLst/>
              <a:gdLst/>
              <a:ahLst/>
              <a:cxnLst/>
              <a:rect l="0" t="0" r="0" b="0"/>
              <a:pathLst>
                <a:path w="165130" h="331096">
                  <a:moveTo>
                    <a:pt x="122739" y="0"/>
                  </a:moveTo>
                  <a:lnTo>
                    <a:pt x="105202" y="5846"/>
                  </a:lnTo>
                  <a:lnTo>
                    <a:pt x="97589" y="10015"/>
                  </a:lnTo>
                  <a:lnTo>
                    <a:pt x="90067" y="15241"/>
                  </a:lnTo>
                  <a:lnTo>
                    <a:pt x="72736" y="28797"/>
                  </a:lnTo>
                  <a:lnTo>
                    <a:pt x="48720" y="47057"/>
                  </a:lnTo>
                  <a:lnTo>
                    <a:pt x="37911" y="55841"/>
                  </a:lnTo>
                  <a:lnTo>
                    <a:pt x="28258" y="64145"/>
                  </a:lnTo>
                  <a:lnTo>
                    <a:pt x="19376" y="72127"/>
                  </a:lnTo>
                  <a:lnTo>
                    <a:pt x="12231" y="81120"/>
                  </a:lnTo>
                  <a:lnTo>
                    <a:pt x="6244" y="90785"/>
                  </a:lnTo>
                  <a:lnTo>
                    <a:pt x="1029" y="100899"/>
                  </a:lnTo>
                  <a:lnTo>
                    <a:pt x="0" y="110089"/>
                  </a:lnTo>
                  <a:lnTo>
                    <a:pt x="1761" y="118662"/>
                  </a:lnTo>
                  <a:lnTo>
                    <a:pt x="5382" y="126825"/>
                  </a:lnTo>
                  <a:lnTo>
                    <a:pt x="12689" y="131043"/>
                  </a:lnTo>
                  <a:lnTo>
                    <a:pt x="22456" y="132632"/>
                  </a:lnTo>
                  <a:lnTo>
                    <a:pt x="33860" y="132468"/>
                  </a:lnTo>
                  <a:lnTo>
                    <a:pt x="46357" y="129911"/>
                  </a:lnTo>
                  <a:lnTo>
                    <a:pt x="59583" y="125759"/>
                  </a:lnTo>
                  <a:lnTo>
                    <a:pt x="73294" y="120545"/>
                  </a:lnTo>
                  <a:lnTo>
                    <a:pt x="87328" y="114621"/>
                  </a:lnTo>
                  <a:lnTo>
                    <a:pt x="101579" y="108225"/>
                  </a:lnTo>
                  <a:lnTo>
                    <a:pt x="115973" y="101514"/>
                  </a:lnTo>
                  <a:lnTo>
                    <a:pt x="128016" y="93370"/>
                  </a:lnTo>
                  <a:lnTo>
                    <a:pt x="138492" y="84270"/>
                  </a:lnTo>
                  <a:lnTo>
                    <a:pt x="147923" y="74532"/>
                  </a:lnTo>
                  <a:lnTo>
                    <a:pt x="154211" y="74158"/>
                  </a:lnTo>
                  <a:lnTo>
                    <a:pt x="158402" y="80027"/>
                  </a:lnTo>
                  <a:lnTo>
                    <a:pt x="161196" y="90056"/>
                  </a:lnTo>
                  <a:lnTo>
                    <a:pt x="163059" y="102860"/>
                  </a:lnTo>
                  <a:lnTo>
                    <a:pt x="164301" y="117514"/>
                  </a:lnTo>
                  <a:lnTo>
                    <a:pt x="165129" y="133400"/>
                  </a:lnTo>
                  <a:lnTo>
                    <a:pt x="164458" y="147662"/>
                  </a:lnTo>
                  <a:lnTo>
                    <a:pt x="162787" y="160840"/>
                  </a:lnTo>
                  <a:lnTo>
                    <a:pt x="154589" y="206712"/>
                  </a:lnTo>
                  <a:lnTo>
                    <a:pt x="151313" y="225901"/>
                  </a:lnTo>
                  <a:lnTo>
                    <a:pt x="147906" y="242363"/>
                  </a:lnTo>
                  <a:lnTo>
                    <a:pt x="144411" y="257009"/>
                  </a:lnTo>
                  <a:lnTo>
                    <a:pt x="140857" y="270443"/>
                  </a:lnTo>
                  <a:lnTo>
                    <a:pt x="136041" y="281847"/>
                  </a:lnTo>
                  <a:lnTo>
                    <a:pt x="130383" y="291896"/>
                  </a:lnTo>
                  <a:lnTo>
                    <a:pt x="124165" y="301042"/>
                  </a:lnTo>
                  <a:lnTo>
                    <a:pt x="117572" y="309587"/>
                  </a:lnTo>
                  <a:lnTo>
                    <a:pt x="110730" y="317730"/>
                  </a:lnTo>
                  <a:lnTo>
                    <a:pt x="103721" y="325606"/>
                  </a:lnTo>
                  <a:lnTo>
                    <a:pt x="94155" y="329634"/>
                  </a:lnTo>
                  <a:lnTo>
                    <a:pt x="82883" y="331095"/>
                  </a:lnTo>
                  <a:lnTo>
                    <a:pt x="70475" y="330846"/>
                  </a:lnTo>
                  <a:lnTo>
                    <a:pt x="59755" y="327009"/>
                  </a:lnTo>
                  <a:lnTo>
                    <a:pt x="50162" y="320780"/>
                  </a:lnTo>
                  <a:lnTo>
                    <a:pt x="23635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02438" y="374393"/>
              <a:ext cx="104037" cy="143151"/>
            </a:xfrm>
            <a:custGeom>
              <a:avLst/>
              <a:gdLst/>
              <a:ahLst/>
              <a:cxnLst/>
              <a:rect l="0" t="0" r="0" b="0"/>
              <a:pathLst>
                <a:path w="104037" h="143151">
                  <a:moveTo>
                    <a:pt x="37967" y="0"/>
                  </a:moveTo>
                  <a:lnTo>
                    <a:pt x="32121" y="23382"/>
                  </a:lnTo>
                  <a:lnTo>
                    <a:pt x="25988" y="51175"/>
                  </a:lnTo>
                  <a:lnTo>
                    <a:pt x="19184" y="82696"/>
                  </a:lnTo>
                  <a:lnTo>
                    <a:pt x="12082" y="113019"/>
                  </a:lnTo>
                  <a:lnTo>
                    <a:pt x="8475" y="118168"/>
                  </a:lnTo>
                  <a:lnTo>
                    <a:pt x="4847" y="116708"/>
                  </a:lnTo>
                  <a:lnTo>
                    <a:pt x="1205" y="110840"/>
                  </a:lnTo>
                  <a:lnTo>
                    <a:pt x="0" y="102034"/>
                  </a:lnTo>
                  <a:lnTo>
                    <a:pt x="420" y="91269"/>
                  </a:lnTo>
                  <a:lnTo>
                    <a:pt x="1925" y="79198"/>
                  </a:lnTo>
                  <a:lnTo>
                    <a:pt x="5374" y="66257"/>
                  </a:lnTo>
                  <a:lnTo>
                    <a:pt x="10121" y="52736"/>
                  </a:lnTo>
                  <a:lnTo>
                    <a:pt x="15732" y="38828"/>
                  </a:lnTo>
                  <a:lnTo>
                    <a:pt x="21920" y="27108"/>
                  </a:lnTo>
                  <a:lnTo>
                    <a:pt x="28493" y="16849"/>
                  </a:lnTo>
                  <a:lnTo>
                    <a:pt x="35321" y="7562"/>
                  </a:lnTo>
                  <a:lnTo>
                    <a:pt x="43544" y="5041"/>
                  </a:lnTo>
                  <a:lnTo>
                    <a:pt x="52697" y="7031"/>
                  </a:lnTo>
                  <a:lnTo>
                    <a:pt x="62469" y="12028"/>
                  </a:lnTo>
                  <a:lnTo>
                    <a:pt x="68984" y="21477"/>
                  </a:lnTo>
                  <a:lnTo>
                    <a:pt x="73327" y="33894"/>
                  </a:lnTo>
                  <a:lnTo>
                    <a:pt x="76222" y="48290"/>
                  </a:lnTo>
                  <a:lnTo>
                    <a:pt x="82702" y="77335"/>
                  </a:lnTo>
                  <a:lnTo>
                    <a:pt x="104036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54489" y="363381"/>
              <a:ext cx="108588" cy="131773"/>
            </a:xfrm>
            <a:custGeom>
              <a:avLst/>
              <a:gdLst/>
              <a:ahLst/>
              <a:cxnLst/>
              <a:rect l="0" t="0" r="0" b="0"/>
              <a:pathLst>
                <a:path w="108588" h="131773">
                  <a:moveTo>
                    <a:pt x="40078" y="0"/>
                  </a:moveTo>
                  <a:lnTo>
                    <a:pt x="28386" y="17537"/>
                  </a:lnTo>
                  <a:lnTo>
                    <a:pt x="22495" y="27597"/>
                  </a:lnTo>
                  <a:lnTo>
                    <a:pt x="16121" y="39198"/>
                  </a:lnTo>
                  <a:lnTo>
                    <a:pt x="9425" y="51825"/>
                  </a:lnTo>
                  <a:lnTo>
                    <a:pt x="4960" y="65138"/>
                  </a:lnTo>
                  <a:lnTo>
                    <a:pt x="1984" y="78907"/>
                  </a:lnTo>
                  <a:lnTo>
                    <a:pt x="0" y="92980"/>
                  </a:lnTo>
                  <a:lnTo>
                    <a:pt x="2348" y="104810"/>
                  </a:lnTo>
                  <a:lnTo>
                    <a:pt x="7583" y="115143"/>
                  </a:lnTo>
                  <a:lnTo>
                    <a:pt x="14744" y="124479"/>
                  </a:lnTo>
                  <a:lnTo>
                    <a:pt x="24412" y="129479"/>
                  </a:lnTo>
                  <a:lnTo>
                    <a:pt x="35752" y="131589"/>
                  </a:lnTo>
                  <a:lnTo>
                    <a:pt x="48205" y="131772"/>
                  </a:lnTo>
                  <a:lnTo>
                    <a:pt x="60178" y="129447"/>
                  </a:lnTo>
                  <a:lnTo>
                    <a:pt x="71831" y="125450"/>
                  </a:lnTo>
                  <a:lnTo>
                    <a:pt x="83269" y="120339"/>
                  </a:lnTo>
                  <a:lnTo>
                    <a:pt x="92119" y="113261"/>
                  </a:lnTo>
                  <a:lnTo>
                    <a:pt x="99242" y="104871"/>
                  </a:lnTo>
                  <a:lnTo>
                    <a:pt x="105214" y="95608"/>
                  </a:lnTo>
                  <a:lnTo>
                    <a:pt x="107972" y="85762"/>
                  </a:lnTo>
                  <a:lnTo>
                    <a:pt x="108587" y="75527"/>
                  </a:lnTo>
                  <a:lnTo>
                    <a:pt x="107774" y="65033"/>
                  </a:lnTo>
                  <a:lnTo>
                    <a:pt x="104784" y="54367"/>
                  </a:lnTo>
                  <a:lnTo>
                    <a:pt x="100345" y="43586"/>
                  </a:lnTo>
                  <a:lnTo>
                    <a:pt x="8412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87692" y="308323"/>
              <a:ext cx="111326" cy="154163"/>
            </a:xfrm>
            <a:custGeom>
              <a:avLst/>
              <a:gdLst/>
              <a:ahLst/>
              <a:cxnLst/>
              <a:rect l="0" t="0" r="0" b="0"/>
              <a:pathLst>
                <a:path w="111326" h="154163">
                  <a:moveTo>
                    <a:pt x="104187" y="0"/>
                  </a:moveTo>
                  <a:lnTo>
                    <a:pt x="80804" y="0"/>
                  </a:lnTo>
                  <a:lnTo>
                    <a:pt x="69022" y="1224"/>
                  </a:lnTo>
                  <a:lnTo>
                    <a:pt x="56274" y="3263"/>
                  </a:lnTo>
                  <a:lnTo>
                    <a:pt x="42880" y="5846"/>
                  </a:lnTo>
                  <a:lnTo>
                    <a:pt x="30281" y="8791"/>
                  </a:lnTo>
                  <a:lnTo>
                    <a:pt x="18211" y="11978"/>
                  </a:lnTo>
                  <a:lnTo>
                    <a:pt x="6494" y="15327"/>
                  </a:lnTo>
                  <a:lnTo>
                    <a:pt x="1130" y="21229"/>
                  </a:lnTo>
                  <a:lnTo>
                    <a:pt x="0" y="28835"/>
                  </a:lnTo>
                  <a:lnTo>
                    <a:pt x="1694" y="37576"/>
                  </a:lnTo>
                  <a:lnTo>
                    <a:pt x="8941" y="45850"/>
                  </a:lnTo>
                  <a:lnTo>
                    <a:pt x="19890" y="53814"/>
                  </a:lnTo>
                  <a:lnTo>
                    <a:pt x="33307" y="61569"/>
                  </a:lnTo>
                  <a:lnTo>
                    <a:pt x="61265" y="76712"/>
                  </a:lnTo>
                  <a:lnTo>
                    <a:pt x="75572" y="84176"/>
                  </a:lnTo>
                  <a:lnTo>
                    <a:pt x="87557" y="92823"/>
                  </a:lnTo>
                  <a:lnTo>
                    <a:pt x="97995" y="102258"/>
                  </a:lnTo>
                  <a:lnTo>
                    <a:pt x="107400" y="112218"/>
                  </a:lnTo>
                  <a:lnTo>
                    <a:pt x="111223" y="121305"/>
                  </a:lnTo>
                  <a:lnTo>
                    <a:pt x="111325" y="129811"/>
                  </a:lnTo>
                  <a:lnTo>
                    <a:pt x="108945" y="137928"/>
                  </a:lnTo>
                  <a:lnTo>
                    <a:pt x="102465" y="143339"/>
                  </a:lnTo>
                  <a:lnTo>
                    <a:pt x="93251" y="146947"/>
                  </a:lnTo>
                  <a:lnTo>
                    <a:pt x="82214" y="149352"/>
                  </a:lnTo>
                  <a:lnTo>
                    <a:pt x="68739" y="150955"/>
                  </a:lnTo>
                  <a:lnTo>
                    <a:pt x="53638" y="152024"/>
                  </a:lnTo>
                  <a:lnTo>
                    <a:pt x="5083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35029" y="286300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11012" y="0"/>
                  </a:moveTo>
                  <a:lnTo>
                    <a:pt x="11012" y="80268"/>
                  </a:lnTo>
                  <a:lnTo>
                    <a:pt x="9788" y="93888"/>
                  </a:lnTo>
                  <a:lnTo>
                    <a:pt x="7749" y="106638"/>
                  </a:lnTo>
                  <a:lnTo>
                    <a:pt x="5166" y="118809"/>
                  </a:lnTo>
                  <a:lnTo>
                    <a:pt x="3444" y="131817"/>
                  </a:lnTo>
                  <a:lnTo>
                    <a:pt x="2296" y="145383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57948" y="363381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176185" y="0"/>
                  </a:moveTo>
                  <a:lnTo>
                    <a:pt x="152803" y="0"/>
                  </a:lnTo>
                  <a:lnTo>
                    <a:pt x="138574" y="1224"/>
                  </a:lnTo>
                  <a:lnTo>
                    <a:pt x="121747" y="3263"/>
                  </a:lnTo>
                  <a:lnTo>
                    <a:pt x="103188" y="5846"/>
                  </a:lnTo>
                  <a:lnTo>
                    <a:pt x="84697" y="7568"/>
                  </a:lnTo>
                  <a:lnTo>
                    <a:pt x="66253" y="8716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37904" y="341358"/>
              <a:ext cx="6346" cy="132140"/>
            </a:xfrm>
            <a:custGeom>
              <a:avLst/>
              <a:gdLst/>
              <a:ahLst/>
              <a:cxnLst/>
              <a:rect l="0" t="0" r="0" b="0"/>
              <a:pathLst>
                <a:path w="6346" h="132140">
                  <a:moveTo>
                    <a:pt x="6345" y="0"/>
                  </a:moveTo>
                  <a:lnTo>
                    <a:pt x="6345" y="23382"/>
                  </a:lnTo>
                  <a:lnTo>
                    <a:pt x="5121" y="35164"/>
                  </a:lnTo>
                  <a:lnTo>
                    <a:pt x="3082" y="47913"/>
                  </a:lnTo>
                  <a:lnTo>
                    <a:pt x="499" y="61306"/>
                  </a:lnTo>
                  <a:lnTo>
                    <a:pt x="0" y="73905"/>
                  </a:lnTo>
                  <a:lnTo>
                    <a:pt x="892" y="85975"/>
                  </a:lnTo>
                  <a:lnTo>
                    <a:pt x="6345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20818" y="330346"/>
              <a:ext cx="110628" cy="112769"/>
            </a:xfrm>
            <a:custGeom>
              <a:avLst/>
              <a:gdLst/>
              <a:ahLst/>
              <a:cxnLst/>
              <a:rect l="0" t="0" r="0" b="0"/>
              <a:pathLst>
                <a:path w="110628" h="112769">
                  <a:moveTo>
                    <a:pt x="77592" y="0"/>
                  </a:moveTo>
                  <a:lnTo>
                    <a:pt x="31613" y="30653"/>
                  </a:lnTo>
                  <a:lnTo>
                    <a:pt x="22469" y="38788"/>
                  </a:lnTo>
                  <a:lnTo>
                    <a:pt x="13927" y="47882"/>
                  </a:lnTo>
                  <a:lnTo>
                    <a:pt x="5784" y="57615"/>
                  </a:lnTo>
                  <a:lnTo>
                    <a:pt x="1580" y="67774"/>
                  </a:lnTo>
                  <a:lnTo>
                    <a:pt x="0" y="78218"/>
                  </a:lnTo>
                  <a:lnTo>
                    <a:pt x="171" y="88850"/>
                  </a:lnTo>
                  <a:lnTo>
                    <a:pt x="5178" y="97162"/>
                  </a:lnTo>
                  <a:lnTo>
                    <a:pt x="13411" y="103927"/>
                  </a:lnTo>
                  <a:lnTo>
                    <a:pt x="23793" y="109661"/>
                  </a:lnTo>
                  <a:lnTo>
                    <a:pt x="36833" y="112259"/>
                  </a:lnTo>
                  <a:lnTo>
                    <a:pt x="51643" y="112768"/>
                  </a:lnTo>
                  <a:lnTo>
                    <a:pt x="110627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61792" y="187196"/>
              <a:ext cx="20040" cy="242255"/>
            </a:xfrm>
            <a:custGeom>
              <a:avLst/>
              <a:gdLst/>
              <a:ahLst/>
              <a:cxnLst/>
              <a:rect l="0" t="0" r="0" b="0"/>
              <a:pathLst>
                <a:path w="20040" h="242255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17559" y="70008"/>
                  </a:lnTo>
                  <a:lnTo>
                    <a:pt x="19047" y="87048"/>
                  </a:lnTo>
                  <a:lnTo>
                    <a:pt x="20039" y="105749"/>
                  </a:lnTo>
                  <a:lnTo>
                    <a:pt x="19477" y="121886"/>
                  </a:lnTo>
                  <a:lnTo>
                    <a:pt x="17879" y="136315"/>
                  </a:lnTo>
                  <a:lnTo>
                    <a:pt x="15590" y="149605"/>
                  </a:lnTo>
                  <a:lnTo>
                    <a:pt x="12840" y="163359"/>
                  </a:lnTo>
                  <a:lnTo>
                    <a:pt x="9784" y="177423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51676" y="154161"/>
              <a:ext cx="297314" cy="44048"/>
            </a:xfrm>
            <a:custGeom>
              <a:avLst/>
              <a:gdLst/>
              <a:ahLst/>
              <a:cxnLst/>
              <a:rect l="0" t="0" r="0" b="0"/>
              <a:pathLst>
                <a:path w="297314" h="44048">
                  <a:moveTo>
                    <a:pt x="297313" y="0"/>
                  </a:moveTo>
                  <a:lnTo>
                    <a:pt x="268084" y="0"/>
                  </a:lnTo>
                  <a:lnTo>
                    <a:pt x="254581" y="1224"/>
                  </a:lnTo>
                  <a:lnTo>
                    <a:pt x="240684" y="3263"/>
                  </a:lnTo>
                  <a:lnTo>
                    <a:pt x="226525" y="5846"/>
                  </a:lnTo>
                  <a:lnTo>
                    <a:pt x="212193" y="7568"/>
                  </a:lnTo>
                  <a:lnTo>
                    <a:pt x="197743" y="8716"/>
                  </a:lnTo>
                  <a:lnTo>
                    <a:pt x="183216" y="9481"/>
                  </a:lnTo>
                  <a:lnTo>
                    <a:pt x="167414" y="11215"/>
                  </a:lnTo>
                  <a:lnTo>
                    <a:pt x="150761" y="13594"/>
                  </a:lnTo>
                  <a:lnTo>
                    <a:pt x="133543" y="16404"/>
                  </a:lnTo>
                  <a:lnTo>
                    <a:pt x="117169" y="19501"/>
                  </a:lnTo>
                  <a:lnTo>
                    <a:pt x="85926" y="26204"/>
                  </a:lnTo>
                  <a:lnTo>
                    <a:pt x="71966" y="29705"/>
                  </a:lnTo>
                  <a:lnTo>
                    <a:pt x="58989" y="33262"/>
                  </a:lnTo>
                  <a:lnTo>
                    <a:pt x="0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652165" y="280392"/>
              <a:ext cx="176251" cy="116025"/>
            </a:xfrm>
            <a:custGeom>
              <a:avLst/>
              <a:gdLst/>
              <a:ahLst/>
              <a:cxnLst/>
              <a:rect l="0" t="0" r="0" b="0"/>
              <a:pathLst>
                <a:path w="176251" h="116025">
                  <a:moveTo>
                    <a:pt x="8731" y="94001"/>
                  </a:moveTo>
                  <a:lnTo>
                    <a:pt x="32114" y="88155"/>
                  </a:lnTo>
                  <a:lnTo>
                    <a:pt x="59907" y="82022"/>
                  </a:lnTo>
                  <a:lnTo>
                    <a:pt x="75883" y="78674"/>
                  </a:lnTo>
                  <a:lnTo>
                    <a:pt x="91428" y="73995"/>
                  </a:lnTo>
                  <a:lnTo>
                    <a:pt x="106685" y="68428"/>
                  </a:lnTo>
                  <a:lnTo>
                    <a:pt x="121750" y="62270"/>
                  </a:lnTo>
                  <a:lnTo>
                    <a:pt x="136688" y="55718"/>
                  </a:lnTo>
                  <a:lnTo>
                    <a:pt x="166336" y="41912"/>
                  </a:lnTo>
                  <a:lnTo>
                    <a:pt x="173753" y="33581"/>
                  </a:lnTo>
                  <a:lnTo>
                    <a:pt x="176250" y="24357"/>
                  </a:lnTo>
                  <a:lnTo>
                    <a:pt x="175468" y="14537"/>
                  </a:lnTo>
                  <a:lnTo>
                    <a:pt x="168830" y="7990"/>
                  </a:lnTo>
                  <a:lnTo>
                    <a:pt x="158286" y="3626"/>
                  </a:lnTo>
                  <a:lnTo>
                    <a:pt x="145140" y="716"/>
                  </a:lnTo>
                  <a:lnTo>
                    <a:pt x="132705" y="0"/>
                  </a:lnTo>
                  <a:lnTo>
                    <a:pt x="120745" y="746"/>
                  </a:lnTo>
                  <a:lnTo>
                    <a:pt x="109100" y="2466"/>
                  </a:lnTo>
                  <a:lnTo>
                    <a:pt x="79849" y="7641"/>
                  </a:lnTo>
                  <a:lnTo>
                    <a:pt x="63484" y="10734"/>
                  </a:lnTo>
                  <a:lnTo>
                    <a:pt x="50127" y="15243"/>
                  </a:lnTo>
                  <a:lnTo>
                    <a:pt x="38776" y="20696"/>
                  </a:lnTo>
                  <a:lnTo>
                    <a:pt x="28761" y="26778"/>
                  </a:lnTo>
                  <a:lnTo>
                    <a:pt x="19638" y="34504"/>
                  </a:lnTo>
                  <a:lnTo>
                    <a:pt x="11108" y="43324"/>
                  </a:lnTo>
                  <a:lnTo>
                    <a:pt x="2975" y="52875"/>
                  </a:lnTo>
                  <a:lnTo>
                    <a:pt x="0" y="62913"/>
                  </a:lnTo>
                  <a:lnTo>
                    <a:pt x="463" y="73276"/>
                  </a:lnTo>
                  <a:lnTo>
                    <a:pt x="3219" y="83855"/>
                  </a:lnTo>
                  <a:lnTo>
                    <a:pt x="9951" y="92131"/>
                  </a:lnTo>
                  <a:lnTo>
                    <a:pt x="19332" y="98871"/>
                  </a:lnTo>
                  <a:lnTo>
                    <a:pt x="30481" y="104589"/>
                  </a:lnTo>
                  <a:lnTo>
                    <a:pt x="45254" y="108400"/>
                  </a:lnTo>
                  <a:lnTo>
                    <a:pt x="62444" y="110942"/>
                  </a:lnTo>
                  <a:lnTo>
                    <a:pt x="118847" y="116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25173" y="253265"/>
              <a:ext cx="76906" cy="137667"/>
            </a:xfrm>
            <a:custGeom>
              <a:avLst/>
              <a:gdLst/>
              <a:ahLst/>
              <a:cxnLst/>
              <a:rect l="0" t="0" r="0" b="0"/>
              <a:pathLst>
                <a:path w="76906" h="137667">
                  <a:moveTo>
                    <a:pt x="44047" y="0"/>
                  </a:moveTo>
                  <a:lnTo>
                    <a:pt x="14819" y="5846"/>
                  </a:lnTo>
                  <a:lnTo>
                    <a:pt x="8656" y="12462"/>
                  </a:lnTo>
                  <a:lnTo>
                    <a:pt x="6994" y="21767"/>
                  </a:lnTo>
                  <a:lnTo>
                    <a:pt x="8334" y="32864"/>
                  </a:lnTo>
                  <a:lnTo>
                    <a:pt x="12897" y="42709"/>
                  </a:lnTo>
                  <a:lnTo>
                    <a:pt x="19609" y="51719"/>
                  </a:lnTo>
                  <a:lnTo>
                    <a:pt x="56757" y="89609"/>
                  </a:lnTo>
                  <a:lnTo>
                    <a:pt x="64755" y="100115"/>
                  </a:lnTo>
                  <a:lnTo>
                    <a:pt x="71311" y="110790"/>
                  </a:lnTo>
                  <a:lnTo>
                    <a:pt x="76905" y="121577"/>
                  </a:lnTo>
                  <a:lnTo>
                    <a:pt x="74517" y="128768"/>
                  </a:lnTo>
                  <a:lnTo>
                    <a:pt x="66807" y="133562"/>
                  </a:lnTo>
                  <a:lnTo>
                    <a:pt x="55550" y="136758"/>
                  </a:lnTo>
                  <a:lnTo>
                    <a:pt x="44375" y="137666"/>
                  </a:lnTo>
                  <a:lnTo>
                    <a:pt x="33254" y="137047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56416" y="220231"/>
              <a:ext cx="1" cy="176186"/>
            </a:xfrm>
            <a:custGeom>
              <a:avLst/>
              <a:gdLst/>
              <a:ahLst/>
              <a:cxnLst/>
              <a:rect l="0" t="0" r="0" b="0"/>
              <a:pathLst>
                <a:path w="1" h="176186">
                  <a:moveTo>
                    <a:pt x="0" y="0"/>
                  </a:move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79335" y="264277"/>
              <a:ext cx="253267" cy="22024"/>
            </a:xfrm>
            <a:custGeom>
              <a:avLst/>
              <a:gdLst/>
              <a:ahLst/>
              <a:cxnLst/>
              <a:rect l="0" t="0" r="0" b="0"/>
              <a:pathLst>
                <a:path w="253267" h="22024">
                  <a:moveTo>
                    <a:pt x="0" y="22023"/>
                  </a:moveTo>
                  <a:lnTo>
                    <a:pt x="35075" y="16177"/>
                  </a:lnTo>
                  <a:lnTo>
                    <a:pt x="52748" y="14455"/>
                  </a:lnTo>
                  <a:lnTo>
                    <a:pt x="71870" y="13307"/>
                  </a:lnTo>
                  <a:lnTo>
                    <a:pt x="110247" y="12032"/>
                  </a:lnTo>
                  <a:lnTo>
                    <a:pt x="143617" y="11465"/>
                  </a:lnTo>
                  <a:lnTo>
                    <a:pt x="163038" y="10090"/>
                  </a:lnTo>
                  <a:lnTo>
                    <a:pt x="184550" y="7950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501239" y="141353"/>
            <a:ext cx="1264919" cy="222029"/>
            <a:chOff x="7501239" y="141353"/>
            <a:chExt cx="1264919" cy="222029"/>
          </a:xfrm>
        </p:grpSpPr>
        <p:sp>
          <p:nvSpPr>
            <p:cNvPr id="28" name="Freeform 27"/>
            <p:cNvSpPr/>
            <p:nvPr/>
          </p:nvSpPr>
          <p:spPr>
            <a:xfrm>
              <a:off x="7501239" y="141353"/>
              <a:ext cx="284889" cy="222029"/>
            </a:xfrm>
            <a:custGeom>
              <a:avLst/>
              <a:gdLst/>
              <a:ahLst/>
              <a:cxnLst/>
              <a:rect l="0" t="0" r="0" b="0"/>
              <a:pathLst>
                <a:path w="284889" h="222029">
                  <a:moveTo>
                    <a:pt x="284888" y="34831"/>
                  </a:moveTo>
                  <a:lnTo>
                    <a:pt x="273197" y="23140"/>
                  </a:lnTo>
                  <a:lnTo>
                    <a:pt x="263635" y="17249"/>
                  </a:lnTo>
                  <a:lnTo>
                    <a:pt x="251144" y="10875"/>
                  </a:lnTo>
                  <a:lnTo>
                    <a:pt x="236698" y="4178"/>
                  </a:lnTo>
                  <a:lnTo>
                    <a:pt x="218504" y="937"/>
                  </a:lnTo>
                  <a:lnTo>
                    <a:pt x="197810" y="0"/>
                  </a:lnTo>
                  <a:lnTo>
                    <a:pt x="175449" y="599"/>
                  </a:lnTo>
                  <a:lnTo>
                    <a:pt x="155647" y="2222"/>
                  </a:lnTo>
                  <a:lnTo>
                    <a:pt x="137552" y="4527"/>
                  </a:lnTo>
                  <a:lnTo>
                    <a:pt x="120595" y="7288"/>
                  </a:lnTo>
                  <a:lnTo>
                    <a:pt x="105619" y="10351"/>
                  </a:lnTo>
                  <a:lnTo>
                    <a:pt x="91966" y="13617"/>
                  </a:lnTo>
                  <a:lnTo>
                    <a:pt x="79192" y="17018"/>
                  </a:lnTo>
                  <a:lnTo>
                    <a:pt x="68230" y="21732"/>
                  </a:lnTo>
                  <a:lnTo>
                    <a:pt x="58475" y="27322"/>
                  </a:lnTo>
                  <a:lnTo>
                    <a:pt x="49524" y="33496"/>
                  </a:lnTo>
                  <a:lnTo>
                    <a:pt x="41109" y="40059"/>
                  </a:lnTo>
                  <a:lnTo>
                    <a:pt x="33053" y="46881"/>
                  </a:lnTo>
                  <a:lnTo>
                    <a:pt x="25235" y="53876"/>
                  </a:lnTo>
                  <a:lnTo>
                    <a:pt x="10024" y="68174"/>
                  </a:lnTo>
                  <a:lnTo>
                    <a:pt x="2541" y="75412"/>
                  </a:lnTo>
                  <a:lnTo>
                    <a:pt x="0" y="83908"/>
                  </a:lnTo>
                  <a:lnTo>
                    <a:pt x="753" y="93243"/>
                  </a:lnTo>
                  <a:lnTo>
                    <a:pt x="3702" y="103137"/>
                  </a:lnTo>
                  <a:lnTo>
                    <a:pt x="11786" y="108509"/>
                  </a:lnTo>
                  <a:lnTo>
                    <a:pt x="23292" y="110867"/>
                  </a:lnTo>
                  <a:lnTo>
                    <a:pt x="37080" y="111215"/>
                  </a:lnTo>
                  <a:lnTo>
                    <a:pt x="49943" y="110224"/>
                  </a:lnTo>
                  <a:lnTo>
                    <a:pt x="62189" y="108340"/>
                  </a:lnTo>
                  <a:lnTo>
                    <a:pt x="74023" y="105860"/>
                  </a:lnTo>
                  <a:lnTo>
                    <a:pt x="85583" y="102984"/>
                  </a:lnTo>
                  <a:lnTo>
                    <a:pt x="96960" y="99842"/>
                  </a:lnTo>
                  <a:lnTo>
                    <a:pt x="108216" y="96525"/>
                  </a:lnTo>
                  <a:lnTo>
                    <a:pt x="119390" y="91866"/>
                  </a:lnTo>
                  <a:lnTo>
                    <a:pt x="130510" y="86313"/>
                  </a:lnTo>
                  <a:lnTo>
                    <a:pt x="141594" y="80164"/>
                  </a:lnTo>
                  <a:lnTo>
                    <a:pt x="152654" y="74841"/>
                  </a:lnTo>
                  <a:lnTo>
                    <a:pt x="163697" y="70069"/>
                  </a:lnTo>
                  <a:lnTo>
                    <a:pt x="174731" y="65664"/>
                  </a:lnTo>
                  <a:lnTo>
                    <a:pt x="184532" y="60281"/>
                  </a:lnTo>
                  <a:lnTo>
                    <a:pt x="193514" y="54245"/>
                  </a:lnTo>
                  <a:lnTo>
                    <a:pt x="201949" y="47774"/>
                  </a:lnTo>
                  <a:lnTo>
                    <a:pt x="210019" y="39789"/>
                  </a:lnTo>
                  <a:lnTo>
                    <a:pt x="217846" y="30795"/>
                  </a:lnTo>
                  <a:lnTo>
                    <a:pt x="225511" y="21129"/>
                  </a:lnTo>
                  <a:lnTo>
                    <a:pt x="230622" y="19579"/>
                  </a:lnTo>
                  <a:lnTo>
                    <a:pt x="234029" y="23440"/>
                  </a:lnTo>
                  <a:lnTo>
                    <a:pt x="236300" y="30908"/>
                  </a:lnTo>
                  <a:lnTo>
                    <a:pt x="235367" y="40780"/>
                  </a:lnTo>
                  <a:lnTo>
                    <a:pt x="232298" y="52256"/>
                  </a:lnTo>
                  <a:lnTo>
                    <a:pt x="219550" y="88527"/>
                  </a:lnTo>
                  <a:lnTo>
                    <a:pt x="215636" y="99992"/>
                  </a:lnTo>
                  <a:lnTo>
                    <a:pt x="211803" y="112530"/>
                  </a:lnTo>
                  <a:lnTo>
                    <a:pt x="204282" y="139512"/>
                  </a:lnTo>
                  <a:lnTo>
                    <a:pt x="201786" y="153559"/>
                  </a:lnTo>
                  <a:lnTo>
                    <a:pt x="200123" y="167817"/>
                  </a:lnTo>
                  <a:lnTo>
                    <a:pt x="196796" y="222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907255" y="330346"/>
              <a:ext cx="22024" cy="22024"/>
            </a:xfrm>
            <a:custGeom>
              <a:avLst/>
              <a:gdLst/>
              <a:ahLst/>
              <a:cxnLst/>
              <a:rect l="0" t="0" r="0" b="0"/>
              <a:pathLst>
                <a:path w="22024" h="22024">
                  <a:moveTo>
                    <a:pt x="22023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152081" y="154161"/>
              <a:ext cx="41475" cy="187198"/>
            </a:xfrm>
            <a:custGeom>
              <a:avLst/>
              <a:gdLst/>
              <a:ahLst/>
              <a:cxnLst/>
              <a:rect l="0" t="0" r="0" b="0"/>
              <a:pathLst>
                <a:path w="41475" h="187198">
                  <a:moveTo>
                    <a:pt x="41474" y="0"/>
                  </a:moveTo>
                  <a:lnTo>
                    <a:pt x="35629" y="17537"/>
                  </a:lnTo>
                  <a:lnTo>
                    <a:pt x="31460" y="27597"/>
                  </a:lnTo>
                  <a:lnTo>
                    <a:pt x="26233" y="39198"/>
                  </a:lnTo>
                  <a:lnTo>
                    <a:pt x="20302" y="51826"/>
                  </a:lnTo>
                  <a:lnTo>
                    <a:pt x="15125" y="63915"/>
                  </a:lnTo>
                  <a:lnTo>
                    <a:pt x="10450" y="75645"/>
                  </a:lnTo>
                  <a:lnTo>
                    <a:pt x="6109" y="87135"/>
                  </a:lnTo>
                  <a:lnTo>
                    <a:pt x="3215" y="99689"/>
                  </a:lnTo>
                  <a:lnTo>
                    <a:pt x="1286" y="112953"/>
                  </a:lnTo>
                  <a:lnTo>
                    <a:pt x="0" y="126689"/>
                  </a:lnTo>
                  <a:lnTo>
                    <a:pt x="367" y="139517"/>
                  </a:lnTo>
                  <a:lnTo>
                    <a:pt x="1834" y="151740"/>
                  </a:lnTo>
                  <a:lnTo>
                    <a:pt x="844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47717" y="319335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11012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18970" y="143150"/>
              <a:ext cx="37968" cy="198209"/>
            </a:xfrm>
            <a:custGeom>
              <a:avLst/>
              <a:gdLst/>
              <a:ahLst/>
              <a:cxnLst/>
              <a:rect l="0" t="0" r="0" b="0"/>
              <a:pathLst>
                <a:path w="37968" h="198209">
                  <a:moveTo>
                    <a:pt x="37967" y="0"/>
                  </a:moveTo>
                  <a:lnTo>
                    <a:pt x="32122" y="17537"/>
                  </a:lnTo>
                  <a:lnTo>
                    <a:pt x="29176" y="27597"/>
                  </a:lnTo>
                  <a:lnTo>
                    <a:pt x="19184" y="65138"/>
                  </a:lnTo>
                  <a:lnTo>
                    <a:pt x="1205" y="136170"/>
                  </a:lnTo>
                  <a:lnTo>
                    <a:pt x="0" y="149508"/>
                  </a:lnTo>
                  <a:lnTo>
                    <a:pt x="420" y="162071"/>
                  </a:lnTo>
                  <a:lnTo>
                    <a:pt x="493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733121" y="165173"/>
              <a:ext cx="33037" cy="176186"/>
            </a:xfrm>
            <a:custGeom>
              <a:avLst/>
              <a:gdLst/>
              <a:ahLst/>
              <a:cxnLst/>
              <a:rect l="0" t="0" r="0" b="0"/>
              <a:pathLst>
                <a:path w="33037" h="176186">
                  <a:moveTo>
                    <a:pt x="33036" y="0"/>
                  </a:moveTo>
                  <a:lnTo>
                    <a:pt x="17709" y="45980"/>
                  </a:lnTo>
                  <a:lnTo>
                    <a:pt x="14253" y="58794"/>
                  </a:lnTo>
                  <a:lnTo>
                    <a:pt x="10726" y="73454"/>
                  </a:lnTo>
                  <a:lnTo>
                    <a:pt x="7150" y="89345"/>
                  </a:lnTo>
                  <a:lnTo>
                    <a:pt x="4768" y="104833"/>
                  </a:lnTo>
                  <a:lnTo>
                    <a:pt x="3179" y="120052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607891" y="1222283"/>
            <a:ext cx="1334545" cy="793008"/>
            <a:chOff x="6607891" y="1222283"/>
            <a:chExt cx="1334545" cy="793008"/>
          </a:xfrm>
        </p:grpSpPr>
        <p:sp>
          <p:nvSpPr>
            <p:cNvPr id="35" name="Freeform 34"/>
            <p:cNvSpPr/>
            <p:nvPr/>
          </p:nvSpPr>
          <p:spPr>
            <a:xfrm>
              <a:off x="6695983" y="1442514"/>
              <a:ext cx="22024" cy="506533"/>
            </a:xfrm>
            <a:custGeom>
              <a:avLst/>
              <a:gdLst/>
              <a:ahLst/>
              <a:cxnLst/>
              <a:rect l="0" t="0" r="0" b="0"/>
              <a:pathLst>
                <a:path w="22024" h="506533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5845" y="67152"/>
                  </a:lnTo>
                  <a:lnTo>
                    <a:pt x="7568" y="83920"/>
                  </a:lnTo>
                  <a:lnTo>
                    <a:pt x="8716" y="101217"/>
                  </a:lnTo>
                  <a:lnTo>
                    <a:pt x="9481" y="118865"/>
                  </a:lnTo>
                  <a:lnTo>
                    <a:pt x="11215" y="136748"/>
                  </a:lnTo>
                  <a:lnTo>
                    <a:pt x="13595" y="154788"/>
                  </a:lnTo>
                  <a:lnTo>
                    <a:pt x="16404" y="172932"/>
                  </a:lnTo>
                  <a:lnTo>
                    <a:pt x="18277" y="192369"/>
                  </a:lnTo>
                  <a:lnTo>
                    <a:pt x="19525" y="212668"/>
                  </a:lnTo>
                  <a:lnTo>
                    <a:pt x="20913" y="253575"/>
                  </a:lnTo>
                  <a:lnTo>
                    <a:pt x="21804" y="329683"/>
                  </a:lnTo>
                  <a:lnTo>
                    <a:pt x="22023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607891" y="1323894"/>
              <a:ext cx="271112" cy="327841"/>
            </a:xfrm>
            <a:custGeom>
              <a:avLst/>
              <a:gdLst/>
              <a:ahLst/>
              <a:cxnLst/>
              <a:rect l="0" t="0" r="0" b="0"/>
              <a:pathLst>
                <a:path w="271112" h="327841">
                  <a:moveTo>
                    <a:pt x="0" y="85585"/>
                  </a:moveTo>
                  <a:lnTo>
                    <a:pt x="11691" y="68048"/>
                  </a:lnTo>
                  <a:lnTo>
                    <a:pt x="18806" y="59212"/>
                  </a:lnTo>
                  <a:lnTo>
                    <a:pt x="27218" y="49651"/>
                  </a:lnTo>
                  <a:lnTo>
                    <a:pt x="36498" y="39606"/>
                  </a:lnTo>
                  <a:lnTo>
                    <a:pt x="46355" y="31686"/>
                  </a:lnTo>
                  <a:lnTo>
                    <a:pt x="56597" y="25182"/>
                  </a:lnTo>
                  <a:lnTo>
                    <a:pt x="67095" y="19623"/>
                  </a:lnTo>
                  <a:lnTo>
                    <a:pt x="77765" y="14693"/>
                  </a:lnTo>
                  <a:lnTo>
                    <a:pt x="88548" y="10183"/>
                  </a:lnTo>
                  <a:lnTo>
                    <a:pt x="99408" y="5953"/>
                  </a:lnTo>
                  <a:lnTo>
                    <a:pt x="112765" y="3133"/>
                  </a:lnTo>
                  <a:lnTo>
                    <a:pt x="127787" y="1253"/>
                  </a:lnTo>
                  <a:lnTo>
                    <a:pt x="143920" y="0"/>
                  </a:lnTo>
                  <a:lnTo>
                    <a:pt x="158345" y="387"/>
                  </a:lnTo>
                  <a:lnTo>
                    <a:pt x="171632" y="1870"/>
                  </a:lnTo>
                  <a:lnTo>
                    <a:pt x="184161" y="4081"/>
                  </a:lnTo>
                  <a:lnTo>
                    <a:pt x="194961" y="8003"/>
                  </a:lnTo>
                  <a:lnTo>
                    <a:pt x="204607" y="13064"/>
                  </a:lnTo>
                  <a:lnTo>
                    <a:pt x="213486" y="18885"/>
                  </a:lnTo>
                  <a:lnTo>
                    <a:pt x="221852" y="25213"/>
                  </a:lnTo>
                  <a:lnTo>
                    <a:pt x="229876" y="31878"/>
                  </a:lnTo>
                  <a:lnTo>
                    <a:pt x="237673" y="38769"/>
                  </a:lnTo>
                  <a:lnTo>
                    <a:pt x="245317" y="49481"/>
                  </a:lnTo>
                  <a:lnTo>
                    <a:pt x="252860" y="62739"/>
                  </a:lnTo>
                  <a:lnTo>
                    <a:pt x="260337" y="77696"/>
                  </a:lnTo>
                  <a:lnTo>
                    <a:pt x="265320" y="95008"/>
                  </a:lnTo>
                  <a:lnTo>
                    <a:pt x="268643" y="113890"/>
                  </a:lnTo>
                  <a:lnTo>
                    <a:pt x="270858" y="133819"/>
                  </a:lnTo>
                  <a:lnTo>
                    <a:pt x="271111" y="150776"/>
                  </a:lnTo>
                  <a:lnTo>
                    <a:pt x="270056" y="165751"/>
                  </a:lnTo>
                  <a:lnTo>
                    <a:pt x="268130" y="179405"/>
                  </a:lnTo>
                  <a:lnTo>
                    <a:pt x="264398" y="192178"/>
                  </a:lnTo>
                  <a:lnTo>
                    <a:pt x="259464" y="204364"/>
                  </a:lnTo>
                  <a:lnTo>
                    <a:pt x="253727" y="216158"/>
                  </a:lnTo>
                  <a:lnTo>
                    <a:pt x="246232" y="227692"/>
                  </a:lnTo>
                  <a:lnTo>
                    <a:pt x="237565" y="239051"/>
                  </a:lnTo>
                  <a:lnTo>
                    <a:pt x="228116" y="250295"/>
                  </a:lnTo>
                  <a:lnTo>
                    <a:pt x="219370" y="260237"/>
                  </a:lnTo>
                  <a:lnTo>
                    <a:pt x="203127" y="277810"/>
                  </a:lnTo>
                  <a:lnTo>
                    <a:pt x="194146" y="285922"/>
                  </a:lnTo>
                  <a:lnTo>
                    <a:pt x="184488" y="293777"/>
                  </a:lnTo>
                  <a:lnTo>
                    <a:pt x="174380" y="301461"/>
                  </a:lnTo>
                  <a:lnTo>
                    <a:pt x="163970" y="307807"/>
                  </a:lnTo>
                  <a:lnTo>
                    <a:pt x="153359" y="313261"/>
                  </a:lnTo>
                  <a:lnTo>
                    <a:pt x="142615" y="318120"/>
                  </a:lnTo>
                  <a:lnTo>
                    <a:pt x="130558" y="321360"/>
                  </a:lnTo>
                  <a:lnTo>
                    <a:pt x="117626" y="323520"/>
                  </a:lnTo>
                  <a:lnTo>
                    <a:pt x="55057" y="327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857911" y="1595422"/>
              <a:ext cx="146397" cy="419869"/>
            </a:xfrm>
            <a:custGeom>
              <a:avLst/>
              <a:gdLst/>
              <a:ahLst/>
              <a:cxnLst/>
              <a:rect l="0" t="0" r="0" b="0"/>
              <a:pathLst>
                <a:path w="146397" h="419869">
                  <a:moveTo>
                    <a:pt x="146396" y="34288"/>
                  </a:moveTo>
                  <a:lnTo>
                    <a:pt x="134704" y="16752"/>
                  </a:lnTo>
                  <a:lnTo>
                    <a:pt x="127590" y="10362"/>
                  </a:lnTo>
                  <a:lnTo>
                    <a:pt x="119177" y="4879"/>
                  </a:lnTo>
                  <a:lnTo>
                    <a:pt x="109897" y="0"/>
                  </a:lnTo>
                  <a:lnTo>
                    <a:pt x="100040" y="418"/>
                  </a:lnTo>
                  <a:lnTo>
                    <a:pt x="89798" y="4367"/>
                  </a:lnTo>
                  <a:lnTo>
                    <a:pt x="79300" y="10670"/>
                  </a:lnTo>
                  <a:lnTo>
                    <a:pt x="68630" y="20990"/>
                  </a:lnTo>
                  <a:lnTo>
                    <a:pt x="57847" y="33987"/>
                  </a:lnTo>
                  <a:lnTo>
                    <a:pt x="46987" y="48770"/>
                  </a:lnTo>
                  <a:lnTo>
                    <a:pt x="37301" y="64742"/>
                  </a:lnTo>
                  <a:lnTo>
                    <a:pt x="28396" y="81508"/>
                  </a:lnTo>
                  <a:lnTo>
                    <a:pt x="20013" y="98803"/>
                  </a:lnTo>
                  <a:lnTo>
                    <a:pt x="13200" y="114003"/>
                  </a:lnTo>
                  <a:lnTo>
                    <a:pt x="7435" y="127808"/>
                  </a:lnTo>
                  <a:lnTo>
                    <a:pt x="2367" y="140681"/>
                  </a:lnTo>
                  <a:lnTo>
                    <a:pt x="213" y="154157"/>
                  </a:lnTo>
                  <a:lnTo>
                    <a:pt x="0" y="168035"/>
                  </a:lnTo>
                  <a:lnTo>
                    <a:pt x="1082" y="182181"/>
                  </a:lnTo>
                  <a:lnTo>
                    <a:pt x="6697" y="189165"/>
                  </a:lnTo>
                  <a:lnTo>
                    <a:pt x="15334" y="191374"/>
                  </a:lnTo>
                  <a:lnTo>
                    <a:pt x="25987" y="190399"/>
                  </a:lnTo>
                  <a:lnTo>
                    <a:pt x="34312" y="183632"/>
                  </a:lnTo>
                  <a:lnTo>
                    <a:pt x="41086" y="173003"/>
                  </a:lnTo>
                  <a:lnTo>
                    <a:pt x="46825" y="159800"/>
                  </a:lnTo>
                  <a:lnTo>
                    <a:pt x="59727" y="132078"/>
                  </a:lnTo>
                  <a:lnTo>
                    <a:pt x="66594" y="117834"/>
                  </a:lnTo>
                  <a:lnTo>
                    <a:pt x="72395" y="104668"/>
                  </a:lnTo>
                  <a:lnTo>
                    <a:pt x="77485" y="92219"/>
                  </a:lnTo>
                  <a:lnTo>
                    <a:pt x="82103" y="80250"/>
                  </a:lnTo>
                  <a:lnTo>
                    <a:pt x="86405" y="75941"/>
                  </a:lnTo>
                  <a:lnTo>
                    <a:pt x="90496" y="76739"/>
                  </a:lnTo>
                  <a:lnTo>
                    <a:pt x="94447" y="80941"/>
                  </a:lnTo>
                  <a:lnTo>
                    <a:pt x="98305" y="89861"/>
                  </a:lnTo>
                  <a:lnTo>
                    <a:pt x="102100" y="101924"/>
                  </a:lnTo>
                  <a:lnTo>
                    <a:pt x="105853" y="116084"/>
                  </a:lnTo>
                  <a:lnTo>
                    <a:pt x="113287" y="141606"/>
                  </a:lnTo>
                  <a:lnTo>
                    <a:pt x="116982" y="153550"/>
                  </a:lnTo>
                  <a:lnTo>
                    <a:pt x="120669" y="168854"/>
                  </a:lnTo>
                  <a:lnTo>
                    <a:pt x="124351" y="186398"/>
                  </a:lnTo>
                  <a:lnTo>
                    <a:pt x="128028" y="205434"/>
                  </a:lnTo>
                  <a:lnTo>
                    <a:pt x="131704" y="221796"/>
                  </a:lnTo>
                  <a:lnTo>
                    <a:pt x="135378" y="236375"/>
                  </a:lnTo>
                  <a:lnTo>
                    <a:pt x="139051" y="249764"/>
                  </a:lnTo>
                  <a:lnTo>
                    <a:pt x="141499" y="266031"/>
                  </a:lnTo>
                  <a:lnTo>
                    <a:pt x="143132" y="284217"/>
                  </a:lnTo>
                  <a:lnTo>
                    <a:pt x="144220" y="303682"/>
                  </a:lnTo>
                  <a:lnTo>
                    <a:pt x="145428" y="338361"/>
                  </a:lnTo>
                  <a:lnTo>
                    <a:pt x="145751" y="354460"/>
                  </a:lnTo>
                  <a:lnTo>
                    <a:pt x="144742" y="368863"/>
                  </a:lnTo>
                  <a:lnTo>
                    <a:pt x="142847" y="382136"/>
                  </a:lnTo>
                  <a:lnTo>
                    <a:pt x="140360" y="394655"/>
                  </a:lnTo>
                  <a:lnTo>
                    <a:pt x="135031" y="404225"/>
                  </a:lnTo>
                  <a:lnTo>
                    <a:pt x="127808" y="411828"/>
                  </a:lnTo>
                  <a:lnTo>
                    <a:pt x="119322" y="418120"/>
                  </a:lnTo>
                  <a:lnTo>
                    <a:pt x="109994" y="419868"/>
                  </a:lnTo>
                  <a:lnTo>
                    <a:pt x="100104" y="418586"/>
                  </a:lnTo>
                  <a:lnTo>
                    <a:pt x="89841" y="415285"/>
                  </a:lnTo>
                  <a:lnTo>
                    <a:pt x="79329" y="410637"/>
                  </a:lnTo>
                  <a:lnTo>
                    <a:pt x="68649" y="405091"/>
                  </a:lnTo>
                  <a:lnTo>
                    <a:pt x="36280" y="375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14422" y="1783872"/>
              <a:ext cx="33036" cy="11013"/>
            </a:xfrm>
            <a:custGeom>
              <a:avLst/>
              <a:gdLst/>
              <a:ahLst/>
              <a:cxnLst/>
              <a:rect l="0" t="0" r="0" b="0"/>
              <a:pathLst>
                <a:path w="33036" h="11013">
                  <a:moveTo>
                    <a:pt x="0" y="0"/>
                  </a:moveTo>
                  <a:lnTo>
                    <a:pt x="33035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232022" y="1326054"/>
              <a:ext cx="168684" cy="413773"/>
            </a:xfrm>
            <a:custGeom>
              <a:avLst/>
              <a:gdLst/>
              <a:ahLst/>
              <a:cxnLst/>
              <a:rect l="0" t="0" r="0" b="0"/>
              <a:pathLst>
                <a:path w="168684" h="413773">
                  <a:moveTo>
                    <a:pt x="146678" y="6344"/>
                  </a:moveTo>
                  <a:lnTo>
                    <a:pt x="129141" y="499"/>
                  </a:lnTo>
                  <a:lnTo>
                    <a:pt x="119081" y="0"/>
                  </a:lnTo>
                  <a:lnTo>
                    <a:pt x="107480" y="891"/>
                  </a:lnTo>
                  <a:lnTo>
                    <a:pt x="94852" y="2709"/>
                  </a:lnTo>
                  <a:lnTo>
                    <a:pt x="83987" y="7591"/>
                  </a:lnTo>
                  <a:lnTo>
                    <a:pt x="74296" y="14517"/>
                  </a:lnTo>
                  <a:lnTo>
                    <a:pt x="65389" y="22804"/>
                  </a:lnTo>
                  <a:lnTo>
                    <a:pt x="57003" y="32000"/>
                  </a:lnTo>
                  <a:lnTo>
                    <a:pt x="48966" y="41800"/>
                  </a:lnTo>
                  <a:lnTo>
                    <a:pt x="41161" y="52005"/>
                  </a:lnTo>
                  <a:lnTo>
                    <a:pt x="34734" y="62478"/>
                  </a:lnTo>
                  <a:lnTo>
                    <a:pt x="29226" y="73131"/>
                  </a:lnTo>
                  <a:lnTo>
                    <a:pt x="24330" y="83904"/>
                  </a:lnTo>
                  <a:lnTo>
                    <a:pt x="19843" y="94756"/>
                  </a:lnTo>
                  <a:lnTo>
                    <a:pt x="15628" y="105661"/>
                  </a:lnTo>
                  <a:lnTo>
                    <a:pt x="11594" y="116602"/>
                  </a:lnTo>
                  <a:lnTo>
                    <a:pt x="7682" y="130013"/>
                  </a:lnTo>
                  <a:lnTo>
                    <a:pt x="3850" y="145072"/>
                  </a:lnTo>
                  <a:lnTo>
                    <a:pt x="72" y="161228"/>
                  </a:lnTo>
                  <a:lnTo>
                    <a:pt x="0" y="174446"/>
                  </a:lnTo>
                  <a:lnTo>
                    <a:pt x="2399" y="185705"/>
                  </a:lnTo>
                  <a:lnTo>
                    <a:pt x="6446" y="195658"/>
                  </a:lnTo>
                  <a:lnTo>
                    <a:pt x="12814" y="201070"/>
                  </a:lnTo>
                  <a:lnTo>
                    <a:pt x="20729" y="203454"/>
                  </a:lnTo>
                  <a:lnTo>
                    <a:pt x="29678" y="203820"/>
                  </a:lnTo>
                  <a:lnTo>
                    <a:pt x="39314" y="200394"/>
                  </a:lnTo>
                  <a:lnTo>
                    <a:pt x="49408" y="194439"/>
                  </a:lnTo>
                  <a:lnTo>
                    <a:pt x="59808" y="186799"/>
                  </a:lnTo>
                  <a:lnTo>
                    <a:pt x="69188" y="178035"/>
                  </a:lnTo>
                  <a:lnTo>
                    <a:pt x="77889" y="168521"/>
                  </a:lnTo>
                  <a:lnTo>
                    <a:pt x="86136" y="158509"/>
                  </a:lnTo>
                  <a:lnTo>
                    <a:pt x="94082" y="149386"/>
                  </a:lnTo>
                  <a:lnTo>
                    <a:pt x="101826" y="140858"/>
                  </a:lnTo>
                  <a:lnTo>
                    <a:pt x="109436" y="132725"/>
                  </a:lnTo>
                  <a:lnTo>
                    <a:pt x="116955" y="121186"/>
                  </a:lnTo>
                  <a:lnTo>
                    <a:pt x="124416" y="107376"/>
                  </a:lnTo>
                  <a:lnTo>
                    <a:pt x="131837" y="92051"/>
                  </a:lnTo>
                  <a:lnTo>
                    <a:pt x="138007" y="78164"/>
                  </a:lnTo>
                  <a:lnTo>
                    <a:pt x="143344" y="65236"/>
                  </a:lnTo>
                  <a:lnTo>
                    <a:pt x="148125" y="52946"/>
                  </a:lnTo>
                  <a:lnTo>
                    <a:pt x="152538" y="48424"/>
                  </a:lnTo>
                  <a:lnTo>
                    <a:pt x="156702" y="49079"/>
                  </a:lnTo>
                  <a:lnTo>
                    <a:pt x="160701" y="53187"/>
                  </a:lnTo>
                  <a:lnTo>
                    <a:pt x="163368" y="63266"/>
                  </a:lnTo>
                  <a:lnTo>
                    <a:pt x="165146" y="77327"/>
                  </a:lnTo>
                  <a:lnTo>
                    <a:pt x="166331" y="94042"/>
                  </a:lnTo>
                  <a:lnTo>
                    <a:pt x="167121" y="113750"/>
                  </a:lnTo>
                  <a:lnTo>
                    <a:pt x="168233" y="178736"/>
                  </a:lnTo>
                  <a:lnTo>
                    <a:pt x="168683" y="318584"/>
                  </a:lnTo>
                  <a:lnTo>
                    <a:pt x="167465" y="335631"/>
                  </a:lnTo>
                  <a:lnTo>
                    <a:pt x="165431" y="350667"/>
                  </a:lnTo>
                  <a:lnTo>
                    <a:pt x="146678" y="4137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488462" y="1343410"/>
              <a:ext cx="139816" cy="363382"/>
            </a:xfrm>
            <a:custGeom>
              <a:avLst/>
              <a:gdLst/>
              <a:ahLst/>
              <a:cxnLst/>
              <a:rect l="0" t="0" r="0" b="0"/>
              <a:pathLst>
                <a:path w="139816" h="363382">
                  <a:moveTo>
                    <a:pt x="33388" y="0"/>
                  </a:moveTo>
                  <a:lnTo>
                    <a:pt x="27542" y="17537"/>
                  </a:lnTo>
                  <a:lnTo>
                    <a:pt x="24597" y="27597"/>
                  </a:lnTo>
                  <a:lnTo>
                    <a:pt x="18061" y="51825"/>
                  </a:lnTo>
                  <a:lnTo>
                    <a:pt x="13382" y="66361"/>
                  </a:lnTo>
                  <a:lnTo>
                    <a:pt x="7816" y="82170"/>
                  </a:lnTo>
                  <a:lnTo>
                    <a:pt x="1658" y="98826"/>
                  </a:lnTo>
                  <a:lnTo>
                    <a:pt x="0" y="113601"/>
                  </a:lnTo>
                  <a:lnTo>
                    <a:pt x="1341" y="127121"/>
                  </a:lnTo>
                  <a:lnTo>
                    <a:pt x="4682" y="139805"/>
                  </a:lnTo>
                  <a:lnTo>
                    <a:pt x="10581" y="147038"/>
                  </a:lnTo>
                  <a:lnTo>
                    <a:pt x="18183" y="150636"/>
                  </a:lnTo>
                  <a:lnTo>
                    <a:pt x="26921" y="151811"/>
                  </a:lnTo>
                  <a:lnTo>
                    <a:pt x="38865" y="152595"/>
                  </a:lnTo>
                  <a:lnTo>
                    <a:pt x="52945" y="153117"/>
                  </a:lnTo>
                  <a:lnTo>
                    <a:pt x="68449" y="153465"/>
                  </a:lnTo>
                  <a:lnTo>
                    <a:pt x="82456" y="154921"/>
                  </a:lnTo>
                  <a:lnTo>
                    <a:pt x="95464" y="157115"/>
                  </a:lnTo>
                  <a:lnTo>
                    <a:pt x="107806" y="159801"/>
                  </a:lnTo>
                  <a:lnTo>
                    <a:pt x="117259" y="165262"/>
                  </a:lnTo>
                  <a:lnTo>
                    <a:pt x="124783" y="172574"/>
                  </a:lnTo>
                  <a:lnTo>
                    <a:pt x="131024" y="181119"/>
                  </a:lnTo>
                  <a:lnTo>
                    <a:pt x="135184" y="191709"/>
                  </a:lnTo>
                  <a:lnTo>
                    <a:pt x="137957" y="203664"/>
                  </a:lnTo>
                  <a:lnTo>
                    <a:pt x="139806" y="216527"/>
                  </a:lnTo>
                  <a:lnTo>
                    <a:pt x="139815" y="228773"/>
                  </a:lnTo>
                  <a:lnTo>
                    <a:pt x="138598" y="240608"/>
                  </a:lnTo>
                  <a:lnTo>
                    <a:pt x="136562" y="252168"/>
                  </a:lnTo>
                  <a:lnTo>
                    <a:pt x="132758" y="264769"/>
                  </a:lnTo>
                  <a:lnTo>
                    <a:pt x="127776" y="278064"/>
                  </a:lnTo>
                  <a:lnTo>
                    <a:pt x="122006" y="291821"/>
                  </a:lnTo>
                  <a:lnTo>
                    <a:pt x="115714" y="303439"/>
                  </a:lnTo>
                  <a:lnTo>
                    <a:pt x="109071" y="313632"/>
                  </a:lnTo>
                  <a:lnTo>
                    <a:pt x="102196" y="322874"/>
                  </a:lnTo>
                  <a:lnTo>
                    <a:pt x="92718" y="331483"/>
                  </a:lnTo>
                  <a:lnTo>
                    <a:pt x="81506" y="339669"/>
                  </a:lnTo>
                  <a:lnTo>
                    <a:pt x="22377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10839" y="1266329"/>
              <a:ext cx="165174" cy="66070"/>
            </a:xfrm>
            <a:custGeom>
              <a:avLst/>
              <a:gdLst/>
              <a:ahLst/>
              <a:cxnLst/>
              <a:rect l="0" t="0" r="0" b="0"/>
              <a:pathLst>
                <a:path w="165174" h="66070">
                  <a:moveTo>
                    <a:pt x="0" y="66069"/>
                  </a:moveTo>
                  <a:lnTo>
                    <a:pt x="11690" y="54378"/>
                  </a:lnTo>
                  <a:lnTo>
                    <a:pt x="20029" y="48487"/>
                  </a:lnTo>
                  <a:lnTo>
                    <a:pt x="30482" y="42113"/>
                  </a:lnTo>
                  <a:lnTo>
                    <a:pt x="42344" y="35416"/>
                  </a:lnTo>
                  <a:lnTo>
                    <a:pt x="56370" y="29728"/>
                  </a:lnTo>
                  <a:lnTo>
                    <a:pt x="71838" y="24713"/>
                  </a:lnTo>
                  <a:lnTo>
                    <a:pt x="119573" y="11808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19162" y="1222283"/>
              <a:ext cx="123274" cy="363382"/>
            </a:xfrm>
            <a:custGeom>
              <a:avLst/>
              <a:gdLst/>
              <a:ahLst/>
              <a:cxnLst/>
              <a:rect l="0" t="0" r="0" b="0"/>
              <a:pathLst>
                <a:path w="123274" h="363382">
                  <a:moveTo>
                    <a:pt x="44047" y="0"/>
                  </a:moveTo>
                  <a:lnTo>
                    <a:pt x="38201" y="23382"/>
                  </a:lnTo>
                  <a:lnTo>
                    <a:pt x="36479" y="36388"/>
                  </a:lnTo>
                  <a:lnTo>
                    <a:pt x="35331" y="51176"/>
                  </a:lnTo>
                  <a:lnTo>
                    <a:pt x="34565" y="67152"/>
                  </a:lnTo>
                  <a:lnTo>
                    <a:pt x="32832" y="82696"/>
                  </a:lnTo>
                  <a:lnTo>
                    <a:pt x="30452" y="97954"/>
                  </a:lnTo>
                  <a:lnTo>
                    <a:pt x="17843" y="163451"/>
                  </a:lnTo>
                  <a:lnTo>
                    <a:pt x="15565" y="179930"/>
                  </a:lnTo>
                  <a:lnTo>
                    <a:pt x="14048" y="195811"/>
                  </a:lnTo>
                  <a:lnTo>
                    <a:pt x="13035" y="211292"/>
                  </a:lnTo>
                  <a:lnTo>
                    <a:pt x="12361" y="226507"/>
                  </a:lnTo>
                  <a:lnTo>
                    <a:pt x="11611" y="256463"/>
                  </a:lnTo>
                  <a:lnTo>
                    <a:pt x="12635" y="273750"/>
                  </a:lnTo>
                  <a:lnTo>
                    <a:pt x="14541" y="292615"/>
                  </a:lnTo>
                  <a:lnTo>
                    <a:pt x="17035" y="312533"/>
                  </a:lnTo>
                  <a:lnTo>
                    <a:pt x="21145" y="328259"/>
                  </a:lnTo>
                  <a:lnTo>
                    <a:pt x="26331" y="341190"/>
                  </a:lnTo>
                  <a:lnTo>
                    <a:pt x="32237" y="352258"/>
                  </a:lnTo>
                  <a:lnTo>
                    <a:pt x="39844" y="358413"/>
                  </a:lnTo>
                  <a:lnTo>
                    <a:pt x="48586" y="361292"/>
                  </a:lnTo>
                  <a:lnTo>
                    <a:pt x="58085" y="361989"/>
                  </a:lnTo>
                  <a:lnTo>
                    <a:pt x="66864" y="358782"/>
                  </a:lnTo>
                  <a:lnTo>
                    <a:pt x="75163" y="352974"/>
                  </a:lnTo>
                  <a:lnTo>
                    <a:pt x="83144" y="345432"/>
                  </a:lnTo>
                  <a:lnTo>
                    <a:pt x="90910" y="336733"/>
                  </a:lnTo>
                  <a:lnTo>
                    <a:pt x="98536" y="327263"/>
                  </a:lnTo>
                  <a:lnTo>
                    <a:pt x="106066" y="317279"/>
                  </a:lnTo>
                  <a:lnTo>
                    <a:pt x="112310" y="305730"/>
                  </a:lnTo>
                  <a:lnTo>
                    <a:pt x="117696" y="293136"/>
                  </a:lnTo>
                  <a:lnTo>
                    <a:pt x="122510" y="279846"/>
                  </a:lnTo>
                  <a:lnTo>
                    <a:pt x="123273" y="268539"/>
                  </a:lnTo>
                  <a:lnTo>
                    <a:pt x="121334" y="258554"/>
                  </a:lnTo>
                  <a:lnTo>
                    <a:pt x="117594" y="249450"/>
                  </a:lnTo>
                  <a:lnTo>
                    <a:pt x="110208" y="245828"/>
                  </a:lnTo>
                  <a:lnTo>
                    <a:pt x="100388" y="245860"/>
                  </a:lnTo>
                  <a:lnTo>
                    <a:pt x="88949" y="248329"/>
                  </a:lnTo>
                  <a:lnTo>
                    <a:pt x="78876" y="252421"/>
                  </a:lnTo>
                  <a:lnTo>
                    <a:pt x="69713" y="257597"/>
                  </a:lnTo>
                  <a:lnTo>
                    <a:pt x="61157" y="263494"/>
                  </a:lnTo>
                  <a:lnTo>
                    <a:pt x="51783" y="273543"/>
                  </a:lnTo>
                  <a:lnTo>
                    <a:pt x="41863" y="286360"/>
                  </a:lnTo>
                  <a:lnTo>
                    <a:pt x="31579" y="301022"/>
                  </a:lnTo>
                  <a:lnTo>
                    <a:pt x="23500" y="314468"/>
                  </a:lnTo>
                  <a:lnTo>
                    <a:pt x="16890" y="327102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207370" y="2136242"/>
            <a:ext cx="3251092" cy="1453527"/>
            <a:chOff x="4207370" y="2136242"/>
            <a:chExt cx="3251092" cy="1453527"/>
          </a:xfrm>
        </p:grpSpPr>
        <p:sp>
          <p:nvSpPr>
            <p:cNvPr id="44" name="Freeform 43"/>
            <p:cNvSpPr/>
            <p:nvPr/>
          </p:nvSpPr>
          <p:spPr>
            <a:xfrm>
              <a:off x="5286503" y="2136242"/>
              <a:ext cx="55059" cy="1453527"/>
            </a:xfrm>
            <a:custGeom>
              <a:avLst/>
              <a:gdLst/>
              <a:ahLst/>
              <a:cxnLst/>
              <a:rect l="0" t="0" r="0" b="0"/>
              <a:pathLst>
                <a:path w="55059" h="1453527">
                  <a:moveTo>
                    <a:pt x="0" y="0"/>
                  </a:moveTo>
                  <a:lnTo>
                    <a:pt x="0" y="147047"/>
                  </a:lnTo>
                  <a:lnTo>
                    <a:pt x="1224" y="162878"/>
                  </a:lnTo>
                  <a:lnTo>
                    <a:pt x="3263" y="179549"/>
                  </a:lnTo>
                  <a:lnTo>
                    <a:pt x="5846" y="196780"/>
                  </a:lnTo>
                  <a:lnTo>
                    <a:pt x="7568" y="213162"/>
                  </a:lnTo>
                  <a:lnTo>
                    <a:pt x="8716" y="228977"/>
                  </a:lnTo>
                  <a:lnTo>
                    <a:pt x="9991" y="262047"/>
                  </a:lnTo>
                  <a:lnTo>
                    <a:pt x="10558" y="301215"/>
                  </a:lnTo>
                  <a:lnTo>
                    <a:pt x="11933" y="320714"/>
                  </a:lnTo>
                  <a:lnTo>
                    <a:pt x="14073" y="339830"/>
                  </a:lnTo>
                  <a:lnTo>
                    <a:pt x="16723" y="358692"/>
                  </a:lnTo>
                  <a:lnTo>
                    <a:pt x="18489" y="378608"/>
                  </a:lnTo>
                  <a:lnTo>
                    <a:pt x="19667" y="399226"/>
                  </a:lnTo>
                  <a:lnTo>
                    <a:pt x="20976" y="441712"/>
                  </a:lnTo>
                  <a:lnTo>
                    <a:pt x="21558" y="485064"/>
                  </a:lnTo>
                  <a:lnTo>
                    <a:pt x="22936" y="506902"/>
                  </a:lnTo>
                  <a:lnTo>
                    <a:pt x="25079" y="528802"/>
                  </a:lnTo>
                  <a:lnTo>
                    <a:pt x="27731" y="550743"/>
                  </a:lnTo>
                  <a:lnTo>
                    <a:pt x="29499" y="573935"/>
                  </a:lnTo>
                  <a:lnTo>
                    <a:pt x="30677" y="597960"/>
                  </a:lnTo>
                  <a:lnTo>
                    <a:pt x="31987" y="646271"/>
                  </a:lnTo>
                  <a:lnTo>
                    <a:pt x="32973" y="815623"/>
                  </a:lnTo>
                  <a:lnTo>
                    <a:pt x="33035" y="1204783"/>
                  </a:lnTo>
                  <a:lnTo>
                    <a:pt x="34258" y="1225299"/>
                  </a:lnTo>
                  <a:lnTo>
                    <a:pt x="36298" y="1246317"/>
                  </a:lnTo>
                  <a:lnTo>
                    <a:pt x="38880" y="1267670"/>
                  </a:lnTo>
                  <a:lnTo>
                    <a:pt x="40602" y="1286799"/>
                  </a:lnTo>
                  <a:lnTo>
                    <a:pt x="41750" y="1304446"/>
                  </a:lnTo>
                  <a:lnTo>
                    <a:pt x="42516" y="1321105"/>
                  </a:lnTo>
                  <a:lnTo>
                    <a:pt x="44249" y="1337105"/>
                  </a:lnTo>
                  <a:lnTo>
                    <a:pt x="46629" y="1352665"/>
                  </a:lnTo>
                  <a:lnTo>
                    <a:pt x="49439" y="1367933"/>
                  </a:lnTo>
                  <a:lnTo>
                    <a:pt x="51312" y="1384229"/>
                  </a:lnTo>
                  <a:lnTo>
                    <a:pt x="52561" y="1401211"/>
                  </a:lnTo>
                  <a:lnTo>
                    <a:pt x="55058" y="14535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59740" y="2741907"/>
              <a:ext cx="2898722" cy="21994"/>
            </a:xfrm>
            <a:custGeom>
              <a:avLst/>
              <a:gdLst/>
              <a:ahLst/>
              <a:cxnLst/>
              <a:rect l="0" t="0" r="0" b="0"/>
              <a:pathLst>
                <a:path w="2898722" h="21994">
                  <a:moveTo>
                    <a:pt x="0" y="10983"/>
                  </a:moveTo>
                  <a:lnTo>
                    <a:pt x="29229" y="5137"/>
                  </a:lnTo>
                  <a:lnTo>
                    <a:pt x="63154" y="5530"/>
                  </a:lnTo>
                  <a:lnTo>
                    <a:pt x="82478" y="7348"/>
                  </a:lnTo>
                  <a:lnTo>
                    <a:pt x="103926" y="8559"/>
                  </a:lnTo>
                  <a:lnTo>
                    <a:pt x="150595" y="9906"/>
                  </a:lnTo>
                  <a:lnTo>
                    <a:pt x="207483" y="10664"/>
                  </a:lnTo>
                  <a:lnTo>
                    <a:pt x="222744" y="11994"/>
                  </a:lnTo>
                  <a:lnTo>
                    <a:pt x="236588" y="14104"/>
                  </a:lnTo>
                  <a:lnTo>
                    <a:pt x="249489" y="16734"/>
                  </a:lnTo>
                  <a:lnTo>
                    <a:pt x="262983" y="18487"/>
                  </a:lnTo>
                  <a:lnTo>
                    <a:pt x="276873" y="19656"/>
                  </a:lnTo>
                  <a:lnTo>
                    <a:pt x="291027" y="20436"/>
                  </a:lnTo>
                  <a:lnTo>
                    <a:pt x="319805" y="21302"/>
                  </a:lnTo>
                  <a:lnTo>
                    <a:pt x="448025" y="21967"/>
                  </a:lnTo>
                  <a:lnTo>
                    <a:pt x="585260" y="21993"/>
                  </a:lnTo>
                  <a:lnTo>
                    <a:pt x="601840" y="20770"/>
                  </a:lnTo>
                  <a:lnTo>
                    <a:pt x="619011" y="18731"/>
                  </a:lnTo>
                  <a:lnTo>
                    <a:pt x="636576" y="16148"/>
                  </a:lnTo>
                  <a:lnTo>
                    <a:pt x="655626" y="14427"/>
                  </a:lnTo>
                  <a:lnTo>
                    <a:pt x="675668" y="13279"/>
                  </a:lnTo>
                  <a:lnTo>
                    <a:pt x="716289" y="12003"/>
                  </a:lnTo>
                  <a:lnTo>
                    <a:pt x="810772" y="11117"/>
                  </a:lnTo>
                  <a:lnTo>
                    <a:pt x="830486" y="9849"/>
                  </a:lnTo>
                  <a:lnTo>
                    <a:pt x="850970" y="7780"/>
                  </a:lnTo>
                  <a:lnTo>
                    <a:pt x="871966" y="5177"/>
                  </a:lnTo>
                  <a:lnTo>
                    <a:pt x="893305" y="3442"/>
                  </a:lnTo>
                  <a:lnTo>
                    <a:pt x="914872" y="2285"/>
                  </a:lnTo>
                  <a:lnTo>
                    <a:pt x="958411" y="1000"/>
                  </a:lnTo>
                  <a:lnTo>
                    <a:pt x="1082613" y="62"/>
                  </a:lnTo>
                  <a:lnTo>
                    <a:pt x="28987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449624" y="2246358"/>
              <a:ext cx="33036" cy="352371"/>
            </a:xfrm>
            <a:custGeom>
              <a:avLst/>
              <a:gdLst/>
              <a:ahLst/>
              <a:cxnLst/>
              <a:rect l="0" t="0" r="0" b="0"/>
              <a:pathLst>
                <a:path w="33036" h="352371">
                  <a:moveTo>
                    <a:pt x="33035" y="0"/>
                  </a:moveTo>
                  <a:lnTo>
                    <a:pt x="27189" y="17537"/>
                  </a:lnTo>
                  <a:lnTo>
                    <a:pt x="25467" y="28820"/>
                  </a:lnTo>
                  <a:lnTo>
                    <a:pt x="24319" y="42460"/>
                  </a:lnTo>
                  <a:lnTo>
                    <a:pt x="23554" y="57671"/>
                  </a:lnTo>
                  <a:lnTo>
                    <a:pt x="21820" y="73929"/>
                  </a:lnTo>
                  <a:lnTo>
                    <a:pt x="19441" y="90885"/>
                  </a:lnTo>
                  <a:lnTo>
                    <a:pt x="16632" y="108307"/>
                  </a:lnTo>
                  <a:lnTo>
                    <a:pt x="14758" y="127262"/>
                  </a:lnTo>
                  <a:lnTo>
                    <a:pt x="13509" y="147240"/>
                  </a:lnTo>
                  <a:lnTo>
                    <a:pt x="12677" y="167900"/>
                  </a:lnTo>
                  <a:lnTo>
                    <a:pt x="10899" y="187791"/>
                  </a:lnTo>
                  <a:lnTo>
                    <a:pt x="8489" y="207169"/>
                  </a:lnTo>
                  <a:lnTo>
                    <a:pt x="5660" y="226205"/>
                  </a:lnTo>
                  <a:lnTo>
                    <a:pt x="3773" y="243790"/>
                  </a:lnTo>
                  <a:lnTo>
                    <a:pt x="2516" y="260407"/>
                  </a:lnTo>
                  <a:lnTo>
                    <a:pt x="1677" y="276379"/>
                  </a:lnTo>
                  <a:lnTo>
                    <a:pt x="746" y="307177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64710" y="2312427"/>
              <a:ext cx="102212" cy="286302"/>
            </a:xfrm>
            <a:custGeom>
              <a:avLst/>
              <a:gdLst/>
              <a:ahLst/>
              <a:cxnLst/>
              <a:rect l="0" t="0" r="0" b="0"/>
              <a:pathLst>
                <a:path w="102212" h="286302">
                  <a:moveTo>
                    <a:pt x="17053" y="0"/>
                  </a:moveTo>
                  <a:lnTo>
                    <a:pt x="11207" y="17537"/>
                  </a:lnTo>
                  <a:lnTo>
                    <a:pt x="9485" y="30044"/>
                  </a:lnTo>
                  <a:lnTo>
                    <a:pt x="8337" y="45723"/>
                  </a:lnTo>
                  <a:lnTo>
                    <a:pt x="7572" y="63517"/>
                  </a:lnTo>
                  <a:lnTo>
                    <a:pt x="5838" y="82720"/>
                  </a:lnTo>
                  <a:lnTo>
                    <a:pt x="3459" y="102864"/>
                  </a:lnTo>
                  <a:lnTo>
                    <a:pt x="650" y="123634"/>
                  </a:lnTo>
                  <a:lnTo>
                    <a:pt x="0" y="143598"/>
                  </a:lnTo>
                  <a:lnTo>
                    <a:pt x="790" y="163025"/>
                  </a:lnTo>
                  <a:lnTo>
                    <a:pt x="2541" y="182094"/>
                  </a:lnTo>
                  <a:lnTo>
                    <a:pt x="4931" y="199700"/>
                  </a:lnTo>
                  <a:lnTo>
                    <a:pt x="7748" y="216332"/>
                  </a:lnTo>
                  <a:lnTo>
                    <a:pt x="10850" y="232314"/>
                  </a:lnTo>
                  <a:lnTo>
                    <a:pt x="15365" y="245416"/>
                  </a:lnTo>
                  <a:lnTo>
                    <a:pt x="20822" y="256597"/>
                  </a:lnTo>
                  <a:lnTo>
                    <a:pt x="26907" y="266498"/>
                  </a:lnTo>
                  <a:lnTo>
                    <a:pt x="34634" y="271876"/>
                  </a:lnTo>
                  <a:lnTo>
                    <a:pt x="43456" y="274237"/>
                  </a:lnTo>
                  <a:lnTo>
                    <a:pt x="53007" y="274588"/>
                  </a:lnTo>
                  <a:lnTo>
                    <a:pt x="61822" y="271151"/>
                  </a:lnTo>
                  <a:lnTo>
                    <a:pt x="70146" y="265190"/>
                  </a:lnTo>
                  <a:lnTo>
                    <a:pt x="78142" y="257545"/>
                  </a:lnTo>
                  <a:lnTo>
                    <a:pt x="84696" y="248777"/>
                  </a:lnTo>
                  <a:lnTo>
                    <a:pt x="90289" y="239262"/>
                  </a:lnTo>
                  <a:lnTo>
                    <a:pt x="95241" y="229248"/>
                  </a:lnTo>
                  <a:lnTo>
                    <a:pt x="98542" y="217678"/>
                  </a:lnTo>
                  <a:lnTo>
                    <a:pt x="100743" y="205071"/>
                  </a:lnTo>
                  <a:lnTo>
                    <a:pt x="102211" y="191772"/>
                  </a:lnTo>
                  <a:lnTo>
                    <a:pt x="101966" y="179235"/>
                  </a:lnTo>
                  <a:lnTo>
                    <a:pt x="100578" y="167207"/>
                  </a:lnTo>
                  <a:lnTo>
                    <a:pt x="98430" y="155518"/>
                  </a:lnTo>
                  <a:lnTo>
                    <a:pt x="92104" y="147725"/>
                  </a:lnTo>
                  <a:lnTo>
                    <a:pt x="82993" y="142530"/>
                  </a:lnTo>
                  <a:lnTo>
                    <a:pt x="72024" y="139066"/>
                  </a:lnTo>
                  <a:lnTo>
                    <a:pt x="63489" y="140428"/>
                  </a:lnTo>
                  <a:lnTo>
                    <a:pt x="56575" y="145006"/>
                  </a:lnTo>
                  <a:lnTo>
                    <a:pt x="50742" y="151728"/>
                  </a:lnTo>
                  <a:lnTo>
                    <a:pt x="44406" y="161104"/>
                  </a:lnTo>
                  <a:lnTo>
                    <a:pt x="37736" y="172249"/>
                  </a:lnTo>
                  <a:lnTo>
                    <a:pt x="30842" y="184572"/>
                  </a:lnTo>
                  <a:lnTo>
                    <a:pt x="26245" y="198906"/>
                  </a:lnTo>
                  <a:lnTo>
                    <a:pt x="23182" y="214579"/>
                  </a:lnTo>
                  <a:lnTo>
                    <a:pt x="17053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33111" y="2376820"/>
              <a:ext cx="167092" cy="179531"/>
            </a:xfrm>
            <a:custGeom>
              <a:avLst/>
              <a:gdLst/>
              <a:ahLst/>
              <a:cxnLst/>
              <a:rect l="0" t="0" r="0" b="0"/>
              <a:pathLst>
                <a:path w="167092" h="179531">
                  <a:moveTo>
                    <a:pt x="90010" y="12688"/>
                  </a:moveTo>
                  <a:lnTo>
                    <a:pt x="78319" y="997"/>
                  </a:lnTo>
                  <a:lnTo>
                    <a:pt x="72428" y="0"/>
                  </a:lnTo>
                  <a:lnTo>
                    <a:pt x="66054" y="1782"/>
                  </a:lnTo>
                  <a:lnTo>
                    <a:pt x="59357" y="5418"/>
                  </a:lnTo>
                  <a:lnTo>
                    <a:pt x="52446" y="12735"/>
                  </a:lnTo>
                  <a:lnTo>
                    <a:pt x="45391" y="22508"/>
                  </a:lnTo>
                  <a:lnTo>
                    <a:pt x="38241" y="33917"/>
                  </a:lnTo>
                  <a:lnTo>
                    <a:pt x="32251" y="45193"/>
                  </a:lnTo>
                  <a:lnTo>
                    <a:pt x="27034" y="56381"/>
                  </a:lnTo>
                  <a:lnTo>
                    <a:pt x="22333" y="67511"/>
                  </a:lnTo>
                  <a:lnTo>
                    <a:pt x="16751" y="79824"/>
                  </a:lnTo>
                  <a:lnTo>
                    <a:pt x="4025" y="106557"/>
                  </a:lnTo>
                  <a:lnTo>
                    <a:pt x="875" y="120537"/>
                  </a:lnTo>
                  <a:lnTo>
                    <a:pt x="0" y="134751"/>
                  </a:lnTo>
                  <a:lnTo>
                    <a:pt x="639" y="149121"/>
                  </a:lnTo>
                  <a:lnTo>
                    <a:pt x="4736" y="159925"/>
                  </a:lnTo>
                  <a:lnTo>
                    <a:pt x="11137" y="168351"/>
                  </a:lnTo>
                  <a:lnTo>
                    <a:pt x="19076" y="175192"/>
                  </a:lnTo>
                  <a:lnTo>
                    <a:pt x="29262" y="178529"/>
                  </a:lnTo>
                  <a:lnTo>
                    <a:pt x="40947" y="179530"/>
                  </a:lnTo>
                  <a:lnTo>
                    <a:pt x="53631" y="178974"/>
                  </a:lnTo>
                  <a:lnTo>
                    <a:pt x="65757" y="176156"/>
                  </a:lnTo>
                  <a:lnTo>
                    <a:pt x="77512" y="171831"/>
                  </a:lnTo>
                  <a:lnTo>
                    <a:pt x="89019" y="166500"/>
                  </a:lnTo>
                  <a:lnTo>
                    <a:pt x="100361" y="161723"/>
                  </a:lnTo>
                  <a:lnTo>
                    <a:pt x="111593" y="157314"/>
                  </a:lnTo>
                  <a:lnTo>
                    <a:pt x="167091" y="133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07370" y="2697832"/>
              <a:ext cx="451475" cy="55059"/>
            </a:xfrm>
            <a:custGeom>
              <a:avLst/>
              <a:gdLst/>
              <a:ahLst/>
              <a:cxnLst/>
              <a:rect l="0" t="0" r="0" b="0"/>
              <a:pathLst>
                <a:path w="451475" h="55059">
                  <a:moveTo>
                    <a:pt x="0" y="0"/>
                  </a:moveTo>
                  <a:lnTo>
                    <a:pt x="45980" y="15327"/>
                  </a:lnTo>
                  <a:lnTo>
                    <a:pt x="57570" y="18782"/>
                  </a:lnTo>
                  <a:lnTo>
                    <a:pt x="83499" y="25885"/>
                  </a:lnTo>
                  <a:lnTo>
                    <a:pt x="98489" y="29491"/>
                  </a:lnTo>
                  <a:lnTo>
                    <a:pt x="148814" y="40414"/>
                  </a:lnTo>
                  <a:lnTo>
                    <a:pt x="184412" y="47734"/>
                  </a:lnTo>
                  <a:lnTo>
                    <a:pt x="202469" y="50175"/>
                  </a:lnTo>
                  <a:lnTo>
                    <a:pt x="220625" y="51803"/>
                  </a:lnTo>
                  <a:lnTo>
                    <a:pt x="238846" y="52888"/>
                  </a:lnTo>
                  <a:lnTo>
                    <a:pt x="275406" y="54093"/>
                  </a:lnTo>
                  <a:lnTo>
                    <a:pt x="354568" y="54867"/>
                  </a:lnTo>
                  <a:lnTo>
                    <a:pt x="45147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522912" y="2081184"/>
            <a:ext cx="985876" cy="1277343"/>
            <a:chOff x="5522912" y="2081184"/>
            <a:chExt cx="985876" cy="1277343"/>
          </a:xfrm>
        </p:grpSpPr>
        <p:sp>
          <p:nvSpPr>
            <p:cNvPr id="51" name="Freeform 50"/>
            <p:cNvSpPr/>
            <p:nvPr/>
          </p:nvSpPr>
          <p:spPr>
            <a:xfrm>
              <a:off x="5649944" y="2235346"/>
              <a:ext cx="10953" cy="286302"/>
            </a:xfrm>
            <a:custGeom>
              <a:avLst/>
              <a:gdLst/>
              <a:ahLst/>
              <a:cxnLst/>
              <a:rect l="0" t="0" r="0" b="0"/>
              <a:pathLst>
                <a:path w="10953" h="286302">
                  <a:moveTo>
                    <a:pt x="10952" y="0"/>
                  </a:moveTo>
                  <a:lnTo>
                    <a:pt x="5106" y="23383"/>
                  </a:lnTo>
                  <a:lnTo>
                    <a:pt x="3384" y="35165"/>
                  </a:lnTo>
                  <a:lnTo>
                    <a:pt x="2236" y="47913"/>
                  </a:lnTo>
                  <a:lnTo>
                    <a:pt x="1471" y="61307"/>
                  </a:lnTo>
                  <a:lnTo>
                    <a:pt x="621" y="95764"/>
                  </a:lnTo>
                  <a:lnTo>
                    <a:pt x="0" y="217642"/>
                  </a:lnTo>
                  <a:lnTo>
                    <a:pt x="10952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826069" y="2422543"/>
              <a:ext cx="33036" cy="297313"/>
            </a:xfrm>
            <a:custGeom>
              <a:avLst/>
              <a:gdLst/>
              <a:ahLst/>
              <a:cxnLst/>
              <a:rect l="0" t="0" r="0" b="0"/>
              <a:pathLst>
                <a:path w="33036" h="297313">
                  <a:moveTo>
                    <a:pt x="0" y="0"/>
                  </a:moveTo>
                  <a:lnTo>
                    <a:pt x="0" y="23382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0"/>
                  </a:lnTo>
                  <a:lnTo>
                    <a:pt x="8791" y="71232"/>
                  </a:lnTo>
                  <a:lnTo>
                    <a:pt x="15327" y="111594"/>
                  </a:lnTo>
                  <a:lnTo>
                    <a:pt x="17559" y="133125"/>
                  </a:lnTo>
                  <a:lnTo>
                    <a:pt x="19048" y="154819"/>
                  </a:lnTo>
                  <a:lnTo>
                    <a:pt x="20701" y="197277"/>
                  </a:lnTo>
                  <a:lnTo>
                    <a:pt x="21141" y="217163"/>
                  </a:lnTo>
                  <a:lnTo>
                    <a:pt x="33035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793035" y="2350287"/>
              <a:ext cx="150907" cy="160349"/>
            </a:xfrm>
            <a:custGeom>
              <a:avLst/>
              <a:gdLst/>
              <a:ahLst/>
              <a:cxnLst/>
              <a:rect l="0" t="0" r="0" b="0"/>
              <a:pathLst>
                <a:path w="150907" h="160349">
                  <a:moveTo>
                    <a:pt x="0" y="83267"/>
                  </a:moveTo>
                  <a:lnTo>
                    <a:pt x="5845" y="65731"/>
                  </a:lnTo>
                  <a:lnTo>
                    <a:pt x="10015" y="56894"/>
                  </a:lnTo>
                  <a:lnTo>
                    <a:pt x="15241" y="47333"/>
                  </a:lnTo>
                  <a:lnTo>
                    <a:pt x="21172" y="37288"/>
                  </a:lnTo>
                  <a:lnTo>
                    <a:pt x="28796" y="28144"/>
                  </a:lnTo>
                  <a:lnTo>
                    <a:pt x="37550" y="19601"/>
                  </a:lnTo>
                  <a:lnTo>
                    <a:pt x="47056" y="11459"/>
                  </a:lnTo>
                  <a:lnTo>
                    <a:pt x="59512" y="6031"/>
                  </a:lnTo>
                  <a:lnTo>
                    <a:pt x="73932" y="2412"/>
                  </a:lnTo>
                  <a:lnTo>
                    <a:pt x="89664" y="0"/>
                  </a:lnTo>
                  <a:lnTo>
                    <a:pt x="102598" y="839"/>
                  </a:lnTo>
                  <a:lnTo>
                    <a:pt x="113669" y="3845"/>
                  </a:lnTo>
                  <a:lnTo>
                    <a:pt x="123496" y="8296"/>
                  </a:lnTo>
                  <a:lnTo>
                    <a:pt x="131271" y="14934"/>
                  </a:lnTo>
                  <a:lnTo>
                    <a:pt x="137678" y="23030"/>
                  </a:lnTo>
                  <a:lnTo>
                    <a:pt x="143172" y="32097"/>
                  </a:lnTo>
                  <a:lnTo>
                    <a:pt x="146836" y="43037"/>
                  </a:lnTo>
                  <a:lnTo>
                    <a:pt x="149277" y="55223"/>
                  </a:lnTo>
                  <a:lnTo>
                    <a:pt x="150906" y="68242"/>
                  </a:lnTo>
                  <a:lnTo>
                    <a:pt x="149544" y="80591"/>
                  </a:lnTo>
                  <a:lnTo>
                    <a:pt x="146189" y="92495"/>
                  </a:lnTo>
                  <a:lnTo>
                    <a:pt x="141506" y="104101"/>
                  </a:lnTo>
                  <a:lnTo>
                    <a:pt x="135936" y="114286"/>
                  </a:lnTo>
                  <a:lnTo>
                    <a:pt x="129777" y="123522"/>
                  </a:lnTo>
                  <a:lnTo>
                    <a:pt x="123223" y="132127"/>
                  </a:lnTo>
                  <a:lnTo>
                    <a:pt x="115183" y="139087"/>
                  </a:lnTo>
                  <a:lnTo>
                    <a:pt x="106153" y="144951"/>
                  </a:lnTo>
                  <a:lnTo>
                    <a:pt x="44046" y="160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057312" y="2268381"/>
              <a:ext cx="1" cy="253267"/>
            </a:xfrm>
            <a:custGeom>
              <a:avLst/>
              <a:gdLst/>
              <a:ahLst/>
              <a:cxnLst/>
              <a:rect l="0" t="0" r="0" b="0"/>
              <a:pathLst>
                <a:path w="1" h="253267">
                  <a:moveTo>
                    <a:pt x="0" y="0"/>
                  </a:move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002254" y="2400520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22912" y="2912584"/>
              <a:ext cx="204054" cy="377073"/>
            </a:xfrm>
            <a:custGeom>
              <a:avLst/>
              <a:gdLst/>
              <a:ahLst/>
              <a:cxnLst/>
              <a:rect l="0" t="0" r="0" b="0"/>
              <a:pathLst>
                <a:path w="204054" h="377073">
                  <a:moveTo>
                    <a:pt x="5845" y="137618"/>
                  </a:moveTo>
                  <a:lnTo>
                    <a:pt x="0" y="120081"/>
                  </a:lnTo>
                  <a:lnTo>
                    <a:pt x="725" y="110021"/>
                  </a:lnTo>
                  <a:lnTo>
                    <a:pt x="3655" y="98420"/>
                  </a:lnTo>
                  <a:lnTo>
                    <a:pt x="8056" y="85793"/>
                  </a:lnTo>
                  <a:lnTo>
                    <a:pt x="13437" y="72480"/>
                  </a:lnTo>
                  <a:lnTo>
                    <a:pt x="19471" y="58711"/>
                  </a:lnTo>
                  <a:lnTo>
                    <a:pt x="25941" y="44638"/>
                  </a:lnTo>
                  <a:lnTo>
                    <a:pt x="32701" y="32808"/>
                  </a:lnTo>
                  <a:lnTo>
                    <a:pt x="39655" y="22475"/>
                  </a:lnTo>
                  <a:lnTo>
                    <a:pt x="46737" y="13139"/>
                  </a:lnTo>
                  <a:lnTo>
                    <a:pt x="56354" y="6916"/>
                  </a:lnTo>
                  <a:lnTo>
                    <a:pt x="67658" y="2766"/>
                  </a:lnTo>
                  <a:lnTo>
                    <a:pt x="80089" y="0"/>
                  </a:lnTo>
                  <a:lnTo>
                    <a:pt x="90822" y="4274"/>
                  </a:lnTo>
                  <a:lnTo>
                    <a:pt x="100425" y="13240"/>
                  </a:lnTo>
                  <a:lnTo>
                    <a:pt x="109274" y="25335"/>
                  </a:lnTo>
                  <a:lnTo>
                    <a:pt x="116397" y="37069"/>
                  </a:lnTo>
                  <a:lnTo>
                    <a:pt x="122369" y="48562"/>
                  </a:lnTo>
                  <a:lnTo>
                    <a:pt x="127574" y="59895"/>
                  </a:lnTo>
                  <a:lnTo>
                    <a:pt x="131044" y="72344"/>
                  </a:lnTo>
                  <a:lnTo>
                    <a:pt x="133358" y="85537"/>
                  </a:lnTo>
                  <a:lnTo>
                    <a:pt x="134900" y="99227"/>
                  </a:lnTo>
                  <a:lnTo>
                    <a:pt x="135928" y="113247"/>
                  </a:lnTo>
                  <a:lnTo>
                    <a:pt x="136613" y="127489"/>
                  </a:lnTo>
                  <a:lnTo>
                    <a:pt x="137070" y="141877"/>
                  </a:lnTo>
                  <a:lnTo>
                    <a:pt x="136151" y="156363"/>
                  </a:lnTo>
                  <a:lnTo>
                    <a:pt x="134315" y="170914"/>
                  </a:lnTo>
                  <a:lnTo>
                    <a:pt x="131868" y="185509"/>
                  </a:lnTo>
                  <a:lnTo>
                    <a:pt x="130236" y="200133"/>
                  </a:lnTo>
                  <a:lnTo>
                    <a:pt x="129148" y="214776"/>
                  </a:lnTo>
                  <a:lnTo>
                    <a:pt x="128423" y="229433"/>
                  </a:lnTo>
                  <a:lnTo>
                    <a:pt x="126716" y="244097"/>
                  </a:lnTo>
                  <a:lnTo>
                    <a:pt x="124354" y="258768"/>
                  </a:lnTo>
                  <a:lnTo>
                    <a:pt x="121557" y="273443"/>
                  </a:lnTo>
                  <a:lnTo>
                    <a:pt x="117244" y="286896"/>
                  </a:lnTo>
                  <a:lnTo>
                    <a:pt x="111923" y="299535"/>
                  </a:lnTo>
                  <a:lnTo>
                    <a:pt x="105928" y="311632"/>
                  </a:lnTo>
                  <a:lnTo>
                    <a:pt x="100708" y="323367"/>
                  </a:lnTo>
                  <a:lnTo>
                    <a:pt x="96004" y="334861"/>
                  </a:lnTo>
                  <a:lnTo>
                    <a:pt x="91645" y="346194"/>
                  </a:lnTo>
                  <a:lnTo>
                    <a:pt x="86292" y="356197"/>
                  </a:lnTo>
                  <a:lnTo>
                    <a:pt x="80276" y="365312"/>
                  </a:lnTo>
                  <a:lnTo>
                    <a:pt x="73818" y="373836"/>
                  </a:lnTo>
                  <a:lnTo>
                    <a:pt x="64619" y="377072"/>
                  </a:lnTo>
                  <a:lnTo>
                    <a:pt x="53592" y="376782"/>
                  </a:lnTo>
                  <a:lnTo>
                    <a:pt x="41347" y="374141"/>
                  </a:lnTo>
                  <a:lnTo>
                    <a:pt x="33184" y="366263"/>
                  </a:lnTo>
                  <a:lnTo>
                    <a:pt x="27742" y="354894"/>
                  </a:lnTo>
                  <a:lnTo>
                    <a:pt x="24114" y="341197"/>
                  </a:lnTo>
                  <a:lnTo>
                    <a:pt x="22918" y="325948"/>
                  </a:lnTo>
                  <a:lnTo>
                    <a:pt x="23345" y="309665"/>
                  </a:lnTo>
                  <a:lnTo>
                    <a:pt x="24853" y="292691"/>
                  </a:lnTo>
                  <a:lnTo>
                    <a:pt x="28305" y="277705"/>
                  </a:lnTo>
                  <a:lnTo>
                    <a:pt x="33053" y="264044"/>
                  </a:lnTo>
                  <a:lnTo>
                    <a:pt x="38666" y="251266"/>
                  </a:lnTo>
                  <a:lnTo>
                    <a:pt x="48525" y="242748"/>
                  </a:lnTo>
                  <a:lnTo>
                    <a:pt x="61216" y="237069"/>
                  </a:lnTo>
                  <a:lnTo>
                    <a:pt x="75794" y="233283"/>
                  </a:lnTo>
                  <a:lnTo>
                    <a:pt x="89183" y="234429"/>
                  </a:lnTo>
                  <a:lnTo>
                    <a:pt x="101779" y="238864"/>
                  </a:lnTo>
                  <a:lnTo>
                    <a:pt x="113848" y="245491"/>
                  </a:lnTo>
                  <a:lnTo>
                    <a:pt x="124340" y="253579"/>
                  </a:lnTo>
                  <a:lnTo>
                    <a:pt x="133783" y="262643"/>
                  </a:lnTo>
                  <a:lnTo>
                    <a:pt x="142524" y="272355"/>
                  </a:lnTo>
                  <a:lnTo>
                    <a:pt x="158762" y="289672"/>
                  </a:lnTo>
                  <a:lnTo>
                    <a:pt x="204053" y="324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99783" y="3053193"/>
              <a:ext cx="190565" cy="200324"/>
            </a:xfrm>
            <a:custGeom>
              <a:avLst/>
              <a:gdLst/>
              <a:ahLst/>
              <a:cxnLst/>
              <a:rect l="0" t="0" r="0" b="0"/>
              <a:pathLst>
                <a:path w="190565" h="200324">
                  <a:moveTo>
                    <a:pt x="80448" y="19032"/>
                  </a:moveTo>
                  <a:lnTo>
                    <a:pt x="68757" y="1495"/>
                  </a:lnTo>
                  <a:lnTo>
                    <a:pt x="61642" y="0"/>
                  </a:lnTo>
                  <a:lnTo>
                    <a:pt x="53229" y="2673"/>
                  </a:lnTo>
                  <a:lnTo>
                    <a:pt x="43950" y="8126"/>
                  </a:lnTo>
                  <a:lnTo>
                    <a:pt x="35316" y="17879"/>
                  </a:lnTo>
                  <a:lnTo>
                    <a:pt x="27114" y="30498"/>
                  </a:lnTo>
                  <a:lnTo>
                    <a:pt x="19199" y="45029"/>
                  </a:lnTo>
                  <a:lnTo>
                    <a:pt x="12698" y="62057"/>
                  </a:lnTo>
                  <a:lnTo>
                    <a:pt x="7141" y="80750"/>
                  </a:lnTo>
                  <a:lnTo>
                    <a:pt x="2212" y="100553"/>
                  </a:lnTo>
                  <a:lnTo>
                    <a:pt x="151" y="118649"/>
                  </a:lnTo>
                  <a:lnTo>
                    <a:pt x="0" y="135607"/>
                  </a:lnTo>
                  <a:lnTo>
                    <a:pt x="1122" y="151807"/>
                  </a:lnTo>
                  <a:lnTo>
                    <a:pt x="4318" y="165053"/>
                  </a:lnTo>
                  <a:lnTo>
                    <a:pt x="8895" y="176331"/>
                  </a:lnTo>
                  <a:lnTo>
                    <a:pt x="14393" y="186297"/>
                  </a:lnTo>
                  <a:lnTo>
                    <a:pt x="24177" y="192941"/>
                  </a:lnTo>
                  <a:lnTo>
                    <a:pt x="36817" y="197370"/>
                  </a:lnTo>
                  <a:lnTo>
                    <a:pt x="51361" y="200323"/>
                  </a:lnTo>
                  <a:lnTo>
                    <a:pt x="63503" y="199844"/>
                  </a:lnTo>
                  <a:lnTo>
                    <a:pt x="74046" y="197078"/>
                  </a:lnTo>
                  <a:lnTo>
                    <a:pt x="83521" y="192787"/>
                  </a:lnTo>
                  <a:lnTo>
                    <a:pt x="95955" y="186256"/>
                  </a:lnTo>
                  <a:lnTo>
                    <a:pt x="126085" y="169211"/>
                  </a:lnTo>
                  <a:lnTo>
                    <a:pt x="153342" y="152664"/>
                  </a:lnTo>
                  <a:lnTo>
                    <a:pt x="190564" y="1291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442717" y="2081184"/>
              <a:ext cx="66071" cy="1277343"/>
            </a:xfrm>
            <a:custGeom>
              <a:avLst/>
              <a:gdLst/>
              <a:ahLst/>
              <a:cxnLst/>
              <a:rect l="0" t="0" r="0" b="0"/>
              <a:pathLst>
                <a:path w="66071" h="1277343">
                  <a:moveTo>
                    <a:pt x="0" y="0"/>
                  </a:moveTo>
                  <a:lnTo>
                    <a:pt x="0" y="189336"/>
                  </a:lnTo>
                  <a:lnTo>
                    <a:pt x="1224" y="210646"/>
                  </a:lnTo>
                  <a:lnTo>
                    <a:pt x="3263" y="232194"/>
                  </a:lnTo>
                  <a:lnTo>
                    <a:pt x="5846" y="253900"/>
                  </a:lnTo>
                  <a:lnTo>
                    <a:pt x="7568" y="276936"/>
                  </a:lnTo>
                  <a:lnTo>
                    <a:pt x="8716" y="300857"/>
                  </a:lnTo>
                  <a:lnTo>
                    <a:pt x="9481" y="325369"/>
                  </a:lnTo>
                  <a:lnTo>
                    <a:pt x="11215" y="351499"/>
                  </a:lnTo>
                  <a:lnTo>
                    <a:pt x="16404" y="406633"/>
                  </a:lnTo>
                  <a:lnTo>
                    <a:pt x="18277" y="433815"/>
                  </a:lnTo>
                  <a:lnTo>
                    <a:pt x="19525" y="460501"/>
                  </a:lnTo>
                  <a:lnTo>
                    <a:pt x="20358" y="486856"/>
                  </a:lnTo>
                  <a:lnTo>
                    <a:pt x="22136" y="514215"/>
                  </a:lnTo>
                  <a:lnTo>
                    <a:pt x="27375" y="570714"/>
                  </a:lnTo>
                  <a:lnTo>
                    <a:pt x="29261" y="600708"/>
                  </a:lnTo>
                  <a:lnTo>
                    <a:pt x="31357" y="663398"/>
                  </a:lnTo>
                  <a:lnTo>
                    <a:pt x="33140" y="693084"/>
                  </a:lnTo>
                  <a:lnTo>
                    <a:pt x="35552" y="721440"/>
                  </a:lnTo>
                  <a:lnTo>
                    <a:pt x="38383" y="748908"/>
                  </a:lnTo>
                  <a:lnTo>
                    <a:pt x="40271" y="777008"/>
                  </a:lnTo>
                  <a:lnTo>
                    <a:pt x="41529" y="805530"/>
                  </a:lnTo>
                  <a:lnTo>
                    <a:pt x="42368" y="834332"/>
                  </a:lnTo>
                  <a:lnTo>
                    <a:pt x="44151" y="863322"/>
                  </a:lnTo>
                  <a:lnTo>
                    <a:pt x="51282" y="948440"/>
                  </a:lnTo>
                  <a:lnTo>
                    <a:pt x="52541" y="973652"/>
                  </a:lnTo>
                  <a:lnTo>
                    <a:pt x="53380" y="997801"/>
                  </a:lnTo>
                  <a:lnTo>
                    <a:pt x="55163" y="1021241"/>
                  </a:lnTo>
                  <a:lnTo>
                    <a:pt x="57575" y="1044209"/>
                  </a:lnTo>
                  <a:lnTo>
                    <a:pt x="60406" y="1066862"/>
                  </a:lnTo>
                  <a:lnTo>
                    <a:pt x="62294" y="1089305"/>
                  </a:lnTo>
                  <a:lnTo>
                    <a:pt x="63553" y="1111608"/>
                  </a:lnTo>
                  <a:lnTo>
                    <a:pt x="64951" y="1153519"/>
                  </a:lnTo>
                  <a:lnTo>
                    <a:pt x="65739" y="1205851"/>
                  </a:lnTo>
                  <a:lnTo>
                    <a:pt x="66070" y="1277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673960" y="2903640"/>
            <a:ext cx="693729" cy="487921"/>
            <a:chOff x="6673960" y="2903640"/>
            <a:chExt cx="693729" cy="487921"/>
          </a:xfrm>
        </p:grpSpPr>
        <p:sp>
          <p:nvSpPr>
            <p:cNvPr id="60" name="Freeform 59"/>
            <p:cNvSpPr/>
            <p:nvPr/>
          </p:nvSpPr>
          <p:spPr>
            <a:xfrm>
              <a:off x="6673960" y="2903640"/>
              <a:ext cx="176186" cy="345510"/>
            </a:xfrm>
            <a:custGeom>
              <a:avLst/>
              <a:gdLst/>
              <a:ahLst/>
              <a:cxnLst/>
              <a:rect l="0" t="0" r="0" b="0"/>
              <a:pathLst>
                <a:path w="176186" h="345510">
                  <a:moveTo>
                    <a:pt x="0" y="36446"/>
                  </a:moveTo>
                  <a:lnTo>
                    <a:pt x="17537" y="18909"/>
                  </a:lnTo>
                  <a:lnTo>
                    <a:pt x="26373" y="12520"/>
                  </a:lnTo>
                  <a:lnTo>
                    <a:pt x="35935" y="7037"/>
                  </a:lnTo>
                  <a:lnTo>
                    <a:pt x="45980" y="2158"/>
                  </a:lnTo>
                  <a:lnTo>
                    <a:pt x="56347" y="129"/>
                  </a:lnTo>
                  <a:lnTo>
                    <a:pt x="66928" y="0"/>
                  </a:lnTo>
                  <a:lnTo>
                    <a:pt x="77653" y="1137"/>
                  </a:lnTo>
                  <a:lnTo>
                    <a:pt x="88474" y="5566"/>
                  </a:lnTo>
                  <a:lnTo>
                    <a:pt x="99359" y="12189"/>
                  </a:lnTo>
                  <a:lnTo>
                    <a:pt x="110285" y="20275"/>
                  </a:lnTo>
                  <a:lnTo>
                    <a:pt x="120016" y="30559"/>
                  </a:lnTo>
                  <a:lnTo>
                    <a:pt x="128951" y="42310"/>
                  </a:lnTo>
                  <a:lnTo>
                    <a:pt x="137355" y="55037"/>
                  </a:lnTo>
                  <a:lnTo>
                    <a:pt x="142957" y="70863"/>
                  </a:lnTo>
                  <a:lnTo>
                    <a:pt x="146692" y="88755"/>
                  </a:lnTo>
                  <a:lnTo>
                    <a:pt x="149182" y="108024"/>
                  </a:lnTo>
                  <a:lnTo>
                    <a:pt x="149618" y="128211"/>
                  </a:lnTo>
                  <a:lnTo>
                    <a:pt x="148685" y="149010"/>
                  </a:lnTo>
                  <a:lnTo>
                    <a:pt x="146840" y="170217"/>
                  </a:lnTo>
                  <a:lnTo>
                    <a:pt x="144386" y="188026"/>
                  </a:lnTo>
                  <a:lnTo>
                    <a:pt x="141527" y="203569"/>
                  </a:lnTo>
                  <a:lnTo>
                    <a:pt x="138397" y="217601"/>
                  </a:lnTo>
                  <a:lnTo>
                    <a:pt x="135087" y="230627"/>
                  </a:lnTo>
                  <a:lnTo>
                    <a:pt x="131657" y="242981"/>
                  </a:lnTo>
                  <a:lnTo>
                    <a:pt x="128148" y="254887"/>
                  </a:lnTo>
                  <a:lnTo>
                    <a:pt x="123360" y="266496"/>
                  </a:lnTo>
                  <a:lnTo>
                    <a:pt x="117721" y="277905"/>
                  </a:lnTo>
                  <a:lnTo>
                    <a:pt x="111515" y="289182"/>
                  </a:lnTo>
                  <a:lnTo>
                    <a:pt x="103708" y="300370"/>
                  </a:lnTo>
                  <a:lnTo>
                    <a:pt x="94833" y="311500"/>
                  </a:lnTo>
                  <a:lnTo>
                    <a:pt x="85245" y="322590"/>
                  </a:lnTo>
                  <a:lnTo>
                    <a:pt x="75183" y="331207"/>
                  </a:lnTo>
                  <a:lnTo>
                    <a:pt x="64803" y="338175"/>
                  </a:lnTo>
                  <a:lnTo>
                    <a:pt x="54214" y="344044"/>
                  </a:lnTo>
                  <a:lnTo>
                    <a:pt x="44707" y="345509"/>
                  </a:lnTo>
                  <a:lnTo>
                    <a:pt x="35922" y="344039"/>
                  </a:lnTo>
                  <a:lnTo>
                    <a:pt x="27619" y="340612"/>
                  </a:lnTo>
                  <a:lnTo>
                    <a:pt x="20860" y="334657"/>
                  </a:lnTo>
                  <a:lnTo>
                    <a:pt x="15130" y="327017"/>
                  </a:lnTo>
                  <a:lnTo>
                    <a:pt x="10087" y="318252"/>
                  </a:lnTo>
                  <a:lnTo>
                    <a:pt x="7948" y="307515"/>
                  </a:lnTo>
                  <a:lnTo>
                    <a:pt x="7746" y="295463"/>
                  </a:lnTo>
                  <a:lnTo>
                    <a:pt x="8835" y="282535"/>
                  </a:lnTo>
                  <a:lnTo>
                    <a:pt x="13231" y="269022"/>
                  </a:lnTo>
                  <a:lnTo>
                    <a:pt x="19832" y="255119"/>
                  </a:lnTo>
                  <a:lnTo>
                    <a:pt x="27903" y="240957"/>
                  </a:lnTo>
                  <a:lnTo>
                    <a:pt x="36955" y="230291"/>
                  </a:lnTo>
                  <a:lnTo>
                    <a:pt x="46660" y="221957"/>
                  </a:lnTo>
                  <a:lnTo>
                    <a:pt x="56800" y="215178"/>
                  </a:lnTo>
                  <a:lnTo>
                    <a:pt x="67231" y="211882"/>
                  </a:lnTo>
                  <a:lnTo>
                    <a:pt x="77855" y="210908"/>
                  </a:lnTo>
                  <a:lnTo>
                    <a:pt x="88609" y="211483"/>
                  </a:lnTo>
                  <a:lnTo>
                    <a:pt x="98225" y="214313"/>
                  </a:lnTo>
                  <a:lnTo>
                    <a:pt x="107082" y="218646"/>
                  </a:lnTo>
                  <a:lnTo>
                    <a:pt x="115434" y="223982"/>
                  </a:lnTo>
                  <a:lnTo>
                    <a:pt x="123449" y="231210"/>
                  </a:lnTo>
                  <a:lnTo>
                    <a:pt x="131240" y="239699"/>
                  </a:lnTo>
                  <a:lnTo>
                    <a:pt x="138880" y="249029"/>
                  </a:lnTo>
                  <a:lnTo>
                    <a:pt x="146421" y="257696"/>
                  </a:lnTo>
                  <a:lnTo>
                    <a:pt x="153896" y="265921"/>
                  </a:lnTo>
                  <a:lnTo>
                    <a:pt x="176185" y="300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004307" y="3050202"/>
              <a:ext cx="33035" cy="341359"/>
            </a:xfrm>
            <a:custGeom>
              <a:avLst/>
              <a:gdLst/>
              <a:ahLst/>
              <a:cxnLst/>
              <a:rect l="0" t="0" r="0" b="0"/>
              <a:pathLst>
                <a:path w="33035" h="341359">
                  <a:moveTo>
                    <a:pt x="0" y="0"/>
                  </a:moveTo>
                  <a:lnTo>
                    <a:pt x="5845" y="17537"/>
                  </a:lnTo>
                  <a:lnTo>
                    <a:pt x="7567" y="30044"/>
                  </a:lnTo>
                  <a:lnTo>
                    <a:pt x="8715" y="45723"/>
                  </a:lnTo>
                  <a:lnTo>
                    <a:pt x="9480" y="63517"/>
                  </a:lnTo>
                  <a:lnTo>
                    <a:pt x="11214" y="80273"/>
                  </a:lnTo>
                  <a:lnTo>
                    <a:pt x="13593" y="96338"/>
                  </a:lnTo>
                  <a:lnTo>
                    <a:pt x="16403" y="111942"/>
                  </a:lnTo>
                  <a:lnTo>
                    <a:pt x="26204" y="174823"/>
                  </a:lnTo>
                  <a:lnTo>
                    <a:pt x="28480" y="197300"/>
                  </a:lnTo>
                  <a:lnTo>
                    <a:pt x="29999" y="219626"/>
                  </a:lnTo>
                  <a:lnTo>
                    <a:pt x="31686" y="261561"/>
                  </a:lnTo>
                  <a:lnTo>
                    <a:pt x="33034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82283" y="2982456"/>
              <a:ext cx="124201" cy="232920"/>
            </a:xfrm>
            <a:custGeom>
              <a:avLst/>
              <a:gdLst/>
              <a:ahLst/>
              <a:cxnLst/>
              <a:rect l="0" t="0" r="0" b="0"/>
              <a:pathLst>
                <a:path w="124201" h="232920">
                  <a:moveTo>
                    <a:pt x="0" y="12688"/>
                  </a:moveTo>
                  <a:lnTo>
                    <a:pt x="11692" y="997"/>
                  </a:lnTo>
                  <a:lnTo>
                    <a:pt x="18807" y="0"/>
                  </a:lnTo>
                  <a:lnTo>
                    <a:pt x="27220" y="1782"/>
                  </a:lnTo>
                  <a:lnTo>
                    <a:pt x="36500" y="5418"/>
                  </a:lnTo>
                  <a:lnTo>
                    <a:pt x="47580" y="10288"/>
                  </a:lnTo>
                  <a:lnTo>
                    <a:pt x="72942" y="22225"/>
                  </a:lnTo>
                  <a:lnTo>
                    <a:pt x="84110" y="28834"/>
                  </a:lnTo>
                  <a:lnTo>
                    <a:pt x="94002" y="35687"/>
                  </a:lnTo>
                  <a:lnTo>
                    <a:pt x="103044" y="42703"/>
                  </a:lnTo>
                  <a:lnTo>
                    <a:pt x="110296" y="52274"/>
                  </a:lnTo>
                  <a:lnTo>
                    <a:pt x="116354" y="63549"/>
                  </a:lnTo>
                  <a:lnTo>
                    <a:pt x="121615" y="75959"/>
                  </a:lnTo>
                  <a:lnTo>
                    <a:pt x="123900" y="89127"/>
                  </a:lnTo>
                  <a:lnTo>
                    <a:pt x="124200" y="102800"/>
                  </a:lnTo>
                  <a:lnTo>
                    <a:pt x="123176" y="116809"/>
                  </a:lnTo>
                  <a:lnTo>
                    <a:pt x="118823" y="131042"/>
                  </a:lnTo>
                  <a:lnTo>
                    <a:pt x="112250" y="145425"/>
                  </a:lnTo>
                  <a:lnTo>
                    <a:pt x="104198" y="159908"/>
                  </a:lnTo>
                  <a:lnTo>
                    <a:pt x="95159" y="173233"/>
                  </a:lnTo>
                  <a:lnTo>
                    <a:pt x="85463" y="185788"/>
                  </a:lnTo>
                  <a:lnTo>
                    <a:pt x="75328" y="197828"/>
                  </a:lnTo>
                  <a:lnTo>
                    <a:pt x="64901" y="207078"/>
                  </a:lnTo>
                  <a:lnTo>
                    <a:pt x="54279" y="214468"/>
                  </a:lnTo>
                  <a:lnTo>
                    <a:pt x="11012" y="232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235549" y="2918063"/>
              <a:ext cx="17268" cy="308325"/>
            </a:xfrm>
            <a:custGeom>
              <a:avLst/>
              <a:gdLst/>
              <a:ahLst/>
              <a:cxnLst/>
              <a:rect l="0" t="0" r="0" b="0"/>
              <a:pathLst>
                <a:path w="17268" h="308325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9481" y="94058"/>
                  </a:lnTo>
                  <a:lnTo>
                    <a:pt x="10331" y="122147"/>
                  </a:lnTo>
                  <a:lnTo>
                    <a:pt x="10559" y="136489"/>
                  </a:lnTo>
                  <a:lnTo>
                    <a:pt x="11933" y="150945"/>
                  </a:lnTo>
                  <a:lnTo>
                    <a:pt x="14073" y="165476"/>
                  </a:lnTo>
                  <a:lnTo>
                    <a:pt x="16723" y="180057"/>
                  </a:lnTo>
                  <a:lnTo>
                    <a:pt x="17267" y="195896"/>
                  </a:lnTo>
                  <a:lnTo>
                    <a:pt x="16406" y="212572"/>
                  </a:lnTo>
                  <a:lnTo>
                    <a:pt x="14607" y="229807"/>
                  </a:lnTo>
                  <a:lnTo>
                    <a:pt x="13409" y="246191"/>
                  </a:lnTo>
                  <a:lnTo>
                    <a:pt x="12610" y="262008"/>
                  </a:lnTo>
                  <a:lnTo>
                    <a:pt x="11012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213527" y="3028179"/>
              <a:ext cx="154162" cy="11012"/>
            </a:xfrm>
            <a:custGeom>
              <a:avLst/>
              <a:gdLst/>
              <a:ahLst/>
              <a:cxnLst/>
              <a:rect l="0" t="0" r="0" b="0"/>
              <a:pathLst>
                <a:path w="154162" h="11012">
                  <a:moveTo>
                    <a:pt x="0" y="11011"/>
                  </a:moveTo>
                  <a:lnTo>
                    <a:pt x="70787" y="11011"/>
                  </a:lnTo>
                  <a:lnTo>
                    <a:pt x="85120" y="9788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729017" y="2092196"/>
            <a:ext cx="616649" cy="557279"/>
            <a:chOff x="6729017" y="2092196"/>
            <a:chExt cx="616649" cy="557279"/>
          </a:xfrm>
        </p:grpSpPr>
        <p:sp>
          <p:nvSpPr>
            <p:cNvPr id="66" name="Freeform 65"/>
            <p:cNvSpPr/>
            <p:nvPr/>
          </p:nvSpPr>
          <p:spPr>
            <a:xfrm>
              <a:off x="6729017" y="2092196"/>
              <a:ext cx="22025" cy="407429"/>
            </a:xfrm>
            <a:custGeom>
              <a:avLst/>
              <a:gdLst/>
              <a:ahLst/>
              <a:cxnLst/>
              <a:rect l="0" t="0" r="0" b="0"/>
              <a:pathLst>
                <a:path w="22025" h="407429">
                  <a:moveTo>
                    <a:pt x="22024" y="0"/>
                  </a:moveTo>
                  <a:lnTo>
                    <a:pt x="16179" y="17537"/>
                  </a:lnTo>
                  <a:lnTo>
                    <a:pt x="14456" y="28820"/>
                  </a:lnTo>
                  <a:lnTo>
                    <a:pt x="13308" y="42460"/>
                  </a:lnTo>
                  <a:lnTo>
                    <a:pt x="12542" y="57671"/>
                  </a:lnTo>
                  <a:lnTo>
                    <a:pt x="11692" y="100673"/>
                  </a:lnTo>
                  <a:lnTo>
                    <a:pt x="11466" y="125844"/>
                  </a:lnTo>
                  <a:lnTo>
                    <a:pt x="10091" y="147518"/>
                  </a:lnTo>
                  <a:lnTo>
                    <a:pt x="7951" y="166862"/>
                  </a:lnTo>
                  <a:lnTo>
                    <a:pt x="5301" y="184652"/>
                  </a:lnTo>
                  <a:lnTo>
                    <a:pt x="3534" y="201406"/>
                  </a:lnTo>
                  <a:lnTo>
                    <a:pt x="2356" y="217469"/>
                  </a:lnTo>
                  <a:lnTo>
                    <a:pt x="1571" y="233072"/>
                  </a:lnTo>
                  <a:lnTo>
                    <a:pt x="698" y="263459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911248" y="2333334"/>
              <a:ext cx="244423" cy="316141"/>
            </a:xfrm>
            <a:custGeom>
              <a:avLst/>
              <a:gdLst/>
              <a:ahLst/>
              <a:cxnLst/>
              <a:rect l="0" t="0" r="0" b="0"/>
              <a:pathLst>
                <a:path w="244423" h="316141">
                  <a:moveTo>
                    <a:pt x="137105" y="45163"/>
                  </a:moveTo>
                  <a:lnTo>
                    <a:pt x="125413" y="27626"/>
                  </a:lnTo>
                  <a:lnTo>
                    <a:pt x="118299" y="20013"/>
                  </a:lnTo>
                  <a:lnTo>
                    <a:pt x="109886" y="12491"/>
                  </a:lnTo>
                  <a:lnTo>
                    <a:pt x="100606" y="5029"/>
                  </a:lnTo>
                  <a:lnTo>
                    <a:pt x="90750" y="1278"/>
                  </a:lnTo>
                  <a:lnTo>
                    <a:pt x="80508" y="0"/>
                  </a:lnTo>
                  <a:lnTo>
                    <a:pt x="70010" y="372"/>
                  </a:lnTo>
                  <a:lnTo>
                    <a:pt x="60564" y="3067"/>
                  </a:lnTo>
                  <a:lnTo>
                    <a:pt x="51820" y="7311"/>
                  </a:lnTo>
                  <a:lnTo>
                    <a:pt x="43542" y="12587"/>
                  </a:lnTo>
                  <a:lnTo>
                    <a:pt x="34355" y="20999"/>
                  </a:lnTo>
                  <a:lnTo>
                    <a:pt x="24558" y="31500"/>
                  </a:lnTo>
                  <a:lnTo>
                    <a:pt x="14357" y="43395"/>
                  </a:lnTo>
                  <a:lnTo>
                    <a:pt x="7556" y="56220"/>
                  </a:lnTo>
                  <a:lnTo>
                    <a:pt x="3022" y="69663"/>
                  </a:lnTo>
                  <a:lnTo>
                    <a:pt x="0" y="83519"/>
                  </a:lnTo>
                  <a:lnTo>
                    <a:pt x="432" y="96427"/>
                  </a:lnTo>
                  <a:lnTo>
                    <a:pt x="3167" y="108703"/>
                  </a:lnTo>
                  <a:lnTo>
                    <a:pt x="7437" y="120558"/>
                  </a:lnTo>
                  <a:lnTo>
                    <a:pt x="15178" y="128461"/>
                  </a:lnTo>
                  <a:lnTo>
                    <a:pt x="25232" y="133729"/>
                  </a:lnTo>
                  <a:lnTo>
                    <a:pt x="36829" y="137242"/>
                  </a:lnTo>
                  <a:lnTo>
                    <a:pt x="48231" y="137136"/>
                  </a:lnTo>
                  <a:lnTo>
                    <a:pt x="59504" y="134619"/>
                  </a:lnTo>
                  <a:lnTo>
                    <a:pt x="70689" y="130494"/>
                  </a:lnTo>
                  <a:lnTo>
                    <a:pt x="81816" y="122850"/>
                  </a:lnTo>
                  <a:lnTo>
                    <a:pt x="92905" y="112860"/>
                  </a:lnTo>
                  <a:lnTo>
                    <a:pt x="103967" y="101306"/>
                  </a:lnTo>
                  <a:lnTo>
                    <a:pt x="113790" y="88709"/>
                  </a:lnTo>
                  <a:lnTo>
                    <a:pt x="122786" y="75417"/>
                  </a:lnTo>
                  <a:lnTo>
                    <a:pt x="131229" y="61662"/>
                  </a:lnTo>
                  <a:lnTo>
                    <a:pt x="138082" y="57385"/>
                  </a:lnTo>
                  <a:lnTo>
                    <a:pt x="143874" y="59429"/>
                  </a:lnTo>
                  <a:lnTo>
                    <a:pt x="148959" y="65685"/>
                  </a:lnTo>
                  <a:lnTo>
                    <a:pt x="151125" y="77197"/>
                  </a:lnTo>
                  <a:lnTo>
                    <a:pt x="151345" y="92212"/>
                  </a:lnTo>
                  <a:lnTo>
                    <a:pt x="150269" y="109564"/>
                  </a:lnTo>
                  <a:lnTo>
                    <a:pt x="150775" y="128472"/>
                  </a:lnTo>
                  <a:lnTo>
                    <a:pt x="152336" y="148419"/>
                  </a:lnTo>
                  <a:lnTo>
                    <a:pt x="154600" y="169058"/>
                  </a:lnTo>
                  <a:lnTo>
                    <a:pt x="156109" y="188935"/>
                  </a:lnTo>
                  <a:lnTo>
                    <a:pt x="157115" y="208304"/>
                  </a:lnTo>
                  <a:lnTo>
                    <a:pt x="157786" y="227334"/>
                  </a:lnTo>
                  <a:lnTo>
                    <a:pt x="159457" y="244915"/>
                  </a:lnTo>
                  <a:lnTo>
                    <a:pt x="161794" y="261529"/>
                  </a:lnTo>
                  <a:lnTo>
                    <a:pt x="164576" y="277499"/>
                  </a:lnTo>
                  <a:lnTo>
                    <a:pt x="168877" y="290593"/>
                  </a:lnTo>
                  <a:lnTo>
                    <a:pt x="174193" y="301770"/>
                  </a:lnTo>
                  <a:lnTo>
                    <a:pt x="180183" y="311668"/>
                  </a:lnTo>
                  <a:lnTo>
                    <a:pt x="186623" y="315819"/>
                  </a:lnTo>
                  <a:lnTo>
                    <a:pt x="193364" y="316140"/>
                  </a:lnTo>
                  <a:lnTo>
                    <a:pt x="200304" y="313907"/>
                  </a:lnTo>
                  <a:lnTo>
                    <a:pt x="207378" y="308747"/>
                  </a:lnTo>
                  <a:lnTo>
                    <a:pt x="214541" y="301637"/>
                  </a:lnTo>
                  <a:lnTo>
                    <a:pt x="221764" y="293226"/>
                  </a:lnTo>
                  <a:lnTo>
                    <a:pt x="227803" y="281502"/>
                  </a:lnTo>
                  <a:lnTo>
                    <a:pt x="233052" y="267568"/>
                  </a:lnTo>
                  <a:lnTo>
                    <a:pt x="237775" y="252161"/>
                  </a:lnTo>
                  <a:lnTo>
                    <a:pt x="240923" y="235772"/>
                  </a:lnTo>
                  <a:lnTo>
                    <a:pt x="243023" y="218729"/>
                  </a:lnTo>
                  <a:lnTo>
                    <a:pt x="244422" y="201249"/>
                  </a:lnTo>
                  <a:lnTo>
                    <a:pt x="242908" y="185926"/>
                  </a:lnTo>
                  <a:lnTo>
                    <a:pt x="239451" y="172039"/>
                  </a:lnTo>
                  <a:lnTo>
                    <a:pt x="234700" y="159111"/>
                  </a:lnTo>
                  <a:lnTo>
                    <a:pt x="227862" y="148045"/>
                  </a:lnTo>
                  <a:lnTo>
                    <a:pt x="219633" y="138221"/>
                  </a:lnTo>
                  <a:lnTo>
                    <a:pt x="210476" y="129225"/>
                  </a:lnTo>
                  <a:lnTo>
                    <a:pt x="199478" y="124451"/>
                  </a:lnTo>
                  <a:lnTo>
                    <a:pt x="187252" y="122492"/>
                  </a:lnTo>
                  <a:lnTo>
                    <a:pt x="174207" y="122409"/>
                  </a:lnTo>
                  <a:lnTo>
                    <a:pt x="161839" y="124801"/>
                  </a:lnTo>
                  <a:lnTo>
                    <a:pt x="149924" y="128842"/>
                  </a:lnTo>
                  <a:lnTo>
                    <a:pt x="138310" y="133984"/>
                  </a:lnTo>
                  <a:lnTo>
                    <a:pt x="129343" y="141082"/>
                  </a:lnTo>
                  <a:lnTo>
                    <a:pt x="122142" y="149485"/>
                  </a:lnTo>
                  <a:lnTo>
                    <a:pt x="104070" y="177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257573" y="2246358"/>
              <a:ext cx="11012" cy="253267"/>
            </a:xfrm>
            <a:custGeom>
              <a:avLst/>
              <a:gdLst/>
              <a:ahLst/>
              <a:cxnLst/>
              <a:rect l="0" t="0" r="0" b="0"/>
              <a:pathLst>
                <a:path w="11012" h="253267">
                  <a:moveTo>
                    <a:pt x="11011" y="0"/>
                  </a:moveTo>
                  <a:lnTo>
                    <a:pt x="11011" y="35074"/>
                  </a:lnTo>
                  <a:lnTo>
                    <a:pt x="9788" y="49076"/>
                  </a:lnTo>
                  <a:lnTo>
                    <a:pt x="7748" y="62082"/>
                  </a:lnTo>
                  <a:lnTo>
                    <a:pt x="5165" y="74423"/>
                  </a:lnTo>
                  <a:lnTo>
                    <a:pt x="3444" y="89991"/>
                  </a:lnTo>
                  <a:lnTo>
                    <a:pt x="2296" y="107711"/>
                  </a:lnTo>
                  <a:lnTo>
                    <a:pt x="1530" y="126865"/>
                  </a:lnTo>
                  <a:lnTo>
                    <a:pt x="680" y="167723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169480" y="2345462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22023"/>
                  </a:moveTo>
                  <a:lnTo>
                    <a:pt x="17537" y="16177"/>
                  </a:lnTo>
                  <a:lnTo>
                    <a:pt x="28820" y="13232"/>
                  </a:lnTo>
                  <a:lnTo>
                    <a:pt x="57671" y="6696"/>
                  </a:lnTo>
                  <a:lnTo>
                    <a:pt x="73929" y="4464"/>
                  </a:lnTo>
                  <a:lnTo>
                    <a:pt x="90886" y="2976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636821" y="2147254"/>
            <a:ext cx="2730868" cy="1288353"/>
            <a:chOff x="4636821" y="2147254"/>
            <a:chExt cx="2730868" cy="1288353"/>
          </a:xfrm>
        </p:grpSpPr>
        <p:sp>
          <p:nvSpPr>
            <p:cNvPr id="71" name="Freeform 70"/>
            <p:cNvSpPr/>
            <p:nvPr/>
          </p:nvSpPr>
          <p:spPr>
            <a:xfrm>
              <a:off x="4636821" y="2235346"/>
              <a:ext cx="440463" cy="495522"/>
            </a:xfrm>
            <a:custGeom>
              <a:avLst/>
              <a:gdLst/>
              <a:ahLst/>
              <a:cxnLst/>
              <a:rect l="0" t="0" r="0" b="0"/>
              <a:pathLst>
                <a:path w="440463" h="495522">
                  <a:moveTo>
                    <a:pt x="440462" y="0"/>
                  </a:moveTo>
                  <a:lnTo>
                    <a:pt x="428771" y="11692"/>
                  </a:lnTo>
                  <a:lnTo>
                    <a:pt x="424104" y="18806"/>
                  </a:lnTo>
                  <a:lnTo>
                    <a:pt x="419768" y="27220"/>
                  </a:lnTo>
                  <a:lnTo>
                    <a:pt x="415655" y="36499"/>
                  </a:lnTo>
                  <a:lnTo>
                    <a:pt x="410465" y="45133"/>
                  </a:lnTo>
                  <a:lnTo>
                    <a:pt x="404559" y="53335"/>
                  </a:lnTo>
                  <a:lnTo>
                    <a:pt x="398174" y="61251"/>
                  </a:lnTo>
                  <a:lnTo>
                    <a:pt x="391471" y="70198"/>
                  </a:lnTo>
                  <a:lnTo>
                    <a:pt x="377497" y="89928"/>
                  </a:lnTo>
                  <a:lnTo>
                    <a:pt x="370345" y="99104"/>
                  </a:lnTo>
                  <a:lnTo>
                    <a:pt x="363130" y="107669"/>
                  </a:lnTo>
                  <a:lnTo>
                    <a:pt x="355873" y="115825"/>
                  </a:lnTo>
                  <a:lnTo>
                    <a:pt x="338021" y="134677"/>
                  </a:lnTo>
                  <a:lnTo>
                    <a:pt x="296653" y="176687"/>
                  </a:lnTo>
                  <a:lnTo>
                    <a:pt x="285861" y="188755"/>
                  </a:lnTo>
                  <a:lnTo>
                    <a:pt x="274996" y="201694"/>
                  </a:lnTo>
                  <a:lnTo>
                    <a:pt x="264082" y="215214"/>
                  </a:lnTo>
                  <a:lnTo>
                    <a:pt x="253136" y="227898"/>
                  </a:lnTo>
                  <a:lnTo>
                    <a:pt x="242168" y="240025"/>
                  </a:lnTo>
                  <a:lnTo>
                    <a:pt x="220192" y="263287"/>
                  </a:lnTo>
                  <a:lnTo>
                    <a:pt x="143148" y="341301"/>
                  </a:lnTo>
                  <a:lnTo>
                    <a:pt x="132137" y="352332"/>
                  </a:lnTo>
                  <a:lnTo>
                    <a:pt x="121126" y="362133"/>
                  </a:lnTo>
                  <a:lnTo>
                    <a:pt x="110115" y="371114"/>
                  </a:lnTo>
                  <a:lnTo>
                    <a:pt x="99104" y="379548"/>
                  </a:lnTo>
                  <a:lnTo>
                    <a:pt x="89316" y="388841"/>
                  </a:lnTo>
                  <a:lnTo>
                    <a:pt x="80343" y="398707"/>
                  </a:lnTo>
                  <a:lnTo>
                    <a:pt x="71915" y="408955"/>
                  </a:lnTo>
                  <a:lnTo>
                    <a:pt x="63849" y="418234"/>
                  </a:lnTo>
                  <a:lnTo>
                    <a:pt x="56024" y="426867"/>
                  </a:lnTo>
                  <a:lnTo>
                    <a:pt x="40805" y="442985"/>
                  </a:lnTo>
                  <a:lnTo>
                    <a:pt x="33321" y="450709"/>
                  </a:lnTo>
                  <a:lnTo>
                    <a:pt x="0" y="495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804046" y="2851994"/>
              <a:ext cx="352371" cy="583613"/>
            </a:xfrm>
            <a:custGeom>
              <a:avLst/>
              <a:gdLst/>
              <a:ahLst/>
              <a:cxnLst/>
              <a:rect l="0" t="0" r="0" b="0"/>
              <a:pathLst>
                <a:path w="352371" h="583613">
                  <a:moveTo>
                    <a:pt x="352370" y="0"/>
                  </a:moveTo>
                  <a:lnTo>
                    <a:pt x="321717" y="61306"/>
                  </a:lnTo>
                  <a:lnTo>
                    <a:pt x="314806" y="73905"/>
                  </a:lnTo>
                  <a:lnTo>
                    <a:pt x="307751" y="85975"/>
                  </a:lnTo>
                  <a:lnTo>
                    <a:pt x="293388" y="109175"/>
                  </a:lnTo>
                  <a:lnTo>
                    <a:pt x="278847" y="131720"/>
                  </a:lnTo>
                  <a:lnTo>
                    <a:pt x="270320" y="142871"/>
                  </a:lnTo>
                  <a:lnTo>
                    <a:pt x="260965" y="153976"/>
                  </a:lnTo>
                  <a:lnTo>
                    <a:pt x="251058" y="165049"/>
                  </a:lnTo>
                  <a:lnTo>
                    <a:pt x="242006" y="177326"/>
                  </a:lnTo>
                  <a:lnTo>
                    <a:pt x="233525" y="190404"/>
                  </a:lnTo>
                  <a:lnTo>
                    <a:pt x="225423" y="204017"/>
                  </a:lnTo>
                  <a:lnTo>
                    <a:pt x="216352" y="217986"/>
                  </a:lnTo>
                  <a:lnTo>
                    <a:pt x="206634" y="232193"/>
                  </a:lnTo>
                  <a:lnTo>
                    <a:pt x="178681" y="272308"/>
                  </a:lnTo>
                  <a:lnTo>
                    <a:pt x="102819" y="385353"/>
                  </a:lnTo>
                  <a:lnTo>
                    <a:pt x="96687" y="396382"/>
                  </a:lnTo>
                  <a:lnTo>
                    <a:pt x="91375" y="407405"/>
                  </a:lnTo>
                  <a:lnTo>
                    <a:pt x="86611" y="418424"/>
                  </a:lnTo>
                  <a:lnTo>
                    <a:pt x="80987" y="428217"/>
                  </a:lnTo>
                  <a:lnTo>
                    <a:pt x="74791" y="437193"/>
                  </a:lnTo>
                  <a:lnTo>
                    <a:pt x="51117" y="468042"/>
                  </a:lnTo>
                  <a:lnTo>
                    <a:pt x="41419" y="480872"/>
                  </a:lnTo>
                  <a:lnTo>
                    <a:pt x="33731" y="493096"/>
                  </a:lnTo>
                  <a:lnTo>
                    <a:pt x="27381" y="504915"/>
                  </a:lnTo>
                  <a:lnTo>
                    <a:pt x="21925" y="516465"/>
                  </a:lnTo>
                  <a:lnTo>
                    <a:pt x="17064" y="527836"/>
                  </a:lnTo>
                  <a:lnTo>
                    <a:pt x="12600" y="539087"/>
                  </a:lnTo>
                  <a:lnTo>
                    <a:pt x="0" y="58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715954" y="2147254"/>
              <a:ext cx="517544" cy="429452"/>
            </a:xfrm>
            <a:custGeom>
              <a:avLst/>
              <a:gdLst/>
              <a:ahLst/>
              <a:cxnLst/>
              <a:rect l="0" t="0" r="0" b="0"/>
              <a:pathLst>
                <a:path w="517544" h="429452">
                  <a:moveTo>
                    <a:pt x="517543" y="0"/>
                  </a:moveTo>
                  <a:lnTo>
                    <a:pt x="500006" y="11691"/>
                  </a:lnTo>
                  <a:lnTo>
                    <a:pt x="478346" y="27219"/>
                  </a:lnTo>
                  <a:lnTo>
                    <a:pt x="465718" y="36499"/>
                  </a:lnTo>
                  <a:lnTo>
                    <a:pt x="452405" y="47579"/>
                  </a:lnTo>
                  <a:lnTo>
                    <a:pt x="438636" y="59860"/>
                  </a:lnTo>
                  <a:lnTo>
                    <a:pt x="412733" y="84109"/>
                  </a:lnTo>
                  <a:lnTo>
                    <a:pt x="393064" y="103043"/>
                  </a:lnTo>
                  <a:lnTo>
                    <a:pt x="383170" y="111518"/>
                  </a:lnTo>
                  <a:lnTo>
                    <a:pt x="372903" y="119615"/>
                  </a:lnTo>
                  <a:lnTo>
                    <a:pt x="362388" y="127460"/>
                  </a:lnTo>
                  <a:lnTo>
                    <a:pt x="351708" y="136361"/>
                  </a:lnTo>
                  <a:lnTo>
                    <a:pt x="340917" y="145965"/>
                  </a:lnTo>
                  <a:lnTo>
                    <a:pt x="319139" y="166424"/>
                  </a:lnTo>
                  <a:lnTo>
                    <a:pt x="297225" y="187752"/>
                  </a:lnTo>
                  <a:lnTo>
                    <a:pt x="286242" y="197355"/>
                  </a:lnTo>
                  <a:lnTo>
                    <a:pt x="275250" y="206204"/>
                  </a:lnTo>
                  <a:lnTo>
                    <a:pt x="264251" y="214550"/>
                  </a:lnTo>
                  <a:lnTo>
                    <a:pt x="253248" y="223785"/>
                  </a:lnTo>
                  <a:lnTo>
                    <a:pt x="242242" y="233612"/>
                  </a:lnTo>
                  <a:lnTo>
                    <a:pt x="220226" y="254319"/>
                  </a:lnTo>
                  <a:lnTo>
                    <a:pt x="198206" y="275757"/>
                  </a:lnTo>
                  <a:lnTo>
                    <a:pt x="187195" y="285389"/>
                  </a:lnTo>
                  <a:lnTo>
                    <a:pt x="176184" y="294257"/>
                  </a:lnTo>
                  <a:lnTo>
                    <a:pt x="165173" y="302617"/>
                  </a:lnTo>
                  <a:lnTo>
                    <a:pt x="155385" y="310636"/>
                  </a:lnTo>
                  <a:lnTo>
                    <a:pt x="146413" y="318430"/>
                  </a:lnTo>
                  <a:lnTo>
                    <a:pt x="137984" y="326073"/>
                  </a:lnTo>
                  <a:lnTo>
                    <a:pt x="122094" y="341090"/>
                  </a:lnTo>
                  <a:lnTo>
                    <a:pt x="91954" y="370670"/>
                  </a:lnTo>
                  <a:lnTo>
                    <a:pt x="82102" y="378028"/>
                  </a:lnTo>
                  <a:lnTo>
                    <a:pt x="70641" y="385381"/>
                  </a:lnTo>
                  <a:lnTo>
                    <a:pt x="58105" y="392730"/>
                  </a:lnTo>
                  <a:lnTo>
                    <a:pt x="47301" y="400076"/>
                  </a:lnTo>
                  <a:lnTo>
                    <a:pt x="37652" y="407421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960261" y="2807947"/>
              <a:ext cx="407428" cy="594626"/>
            </a:xfrm>
            <a:custGeom>
              <a:avLst/>
              <a:gdLst/>
              <a:ahLst/>
              <a:cxnLst/>
              <a:rect l="0" t="0" r="0" b="0"/>
              <a:pathLst>
                <a:path w="407428" h="594626">
                  <a:moveTo>
                    <a:pt x="407427" y="0"/>
                  </a:moveTo>
                  <a:lnTo>
                    <a:pt x="389890" y="11692"/>
                  </a:lnTo>
                  <a:lnTo>
                    <a:pt x="383500" y="18806"/>
                  </a:lnTo>
                  <a:lnTo>
                    <a:pt x="373138" y="36499"/>
                  </a:lnTo>
                  <a:lnTo>
                    <a:pt x="366215" y="47580"/>
                  </a:lnTo>
                  <a:lnTo>
                    <a:pt x="357930" y="59861"/>
                  </a:lnTo>
                  <a:lnTo>
                    <a:pt x="331993" y="97265"/>
                  </a:lnTo>
                  <a:lnTo>
                    <a:pt x="301307" y="142788"/>
                  </a:lnTo>
                  <a:lnTo>
                    <a:pt x="283182" y="168275"/>
                  </a:lnTo>
                  <a:lnTo>
                    <a:pt x="264115" y="194693"/>
                  </a:lnTo>
                  <a:lnTo>
                    <a:pt x="238399" y="231425"/>
                  </a:lnTo>
                  <a:lnTo>
                    <a:pt x="209301" y="271537"/>
                  </a:lnTo>
                  <a:lnTo>
                    <a:pt x="192534" y="295645"/>
                  </a:lnTo>
                  <a:lnTo>
                    <a:pt x="183414" y="305989"/>
                  </a:lnTo>
                  <a:lnTo>
                    <a:pt x="173663" y="315332"/>
                  </a:lnTo>
                  <a:lnTo>
                    <a:pt x="163492" y="324008"/>
                  </a:lnTo>
                  <a:lnTo>
                    <a:pt x="155488" y="333462"/>
                  </a:lnTo>
                  <a:lnTo>
                    <a:pt x="148928" y="343435"/>
                  </a:lnTo>
                  <a:lnTo>
                    <a:pt x="143331" y="353755"/>
                  </a:lnTo>
                  <a:lnTo>
                    <a:pt x="137153" y="363081"/>
                  </a:lnTo>
                  <a:lnTo>
                    <a:pt x="130588" y="371746"/>
                  </a:lnTo>
                  <a:lnTo>
                    <a:pt x="123763" y="379970"/>
                  </a:lnTo>
                  <a:lnTo>
                    <a:pt x="116767" y="389122"/>
                  </a:lnTo>
                  <a:lnTo>
                    <a:pt x="109655" y="398895"/>
                  </a:lnTo>
                  <a:lnTo>
                    <a:pt x="102467" y="409080"/>
                  </a:lnTo>
                  <a:lnTo>
                    <a:pt x="95229" y="418318"/>
                  </a:lnTo>
                  <a:lnTo>
                    <a:pt x="87956" y="426923"/>
                  </a:lnTo>
                  <a:lnTo>
                    <a:pt x="80660" y="435107"/>
                  </a:lnTo>
                  <a:lnTo>
                    <a:pt x="72126" y="446680"/>
                  </a:lnTo>
                  <a:lnTo>
                    <a:pt x="62766" y="460513"/>
                  </a:lnTo>
                  <a:lnTo>
                    <a:pt x="52855" y="475853"/>
                  </a:lnTo>
                  <a:lnTo>
                    <a:pt x="42578" y="490974"/>
                  </a:lnTo>
                  <a:lnTo>
                    <a:pt x="21370" y="520825"/>
                  </a:lnTo>
                  <a:lnTo>
                    <a:pt x="13024" y="534413"/>
                  </a:lnTo>
                  <a:lnTo>
                    <a:pt x="6235" y="547143"/>
                  </a:lnTo>
                  <a:lnTo>
                    <a:pt x="0" y="594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4240405" y="2158265"/>
            <a:ext cx="506532" cy="440464"/>
          </a:xfrm>
          <a:custGeom>
            <a:avLst/>
            <a:gdLst/>
            <a:ahLst/>
            <a:cxnLst/>
            <a:rect l="0" t="0" r="0" b="0"/>
            <a:pathLst>
              <a:path w="506532" h="440464">
                <a:moveTo>
                  <a:pt x="506531" y="0"/>
                </a:moveTo>
                <a:lnTo>
                  <a:pt x="494840" y="11692"/>
                </a:lnTo>
                <a:lnTo>
                  <a:pt x="488949" y="18806"/>
                </a:lnTo>
                <a:lnTo>
                  <a:pt x="482575" y="27220"/>
                </a:lnTo>
                <a:lnTo>
                  <a:pt x="475879" y="36499"/>
                </a:lnTo>
                <a:lnTo>
                  <a:pt x="468967" y="45133"/>
                </a:lnTo>
                <a:lnTo>
                  <a:pt x="461913" y="53335"/>
                </a:lnTo>
                <a:lnTo>
                  <a:pt x="454763" y="61251"/>
                </a:lnTo>
                <a:lnTo>
                  <a:pt x="446325" y="68975"/>
                </a:lnTo>
                <a:lnTo>
                  <a:pt x="437030" y="76571"/>
                </a:lnTo>
                <a:lnTo>
                  <a:pt x="427162" y="84082"/>
                </a:lnTo>
                <a:lnTo>
                  <a:pt x="416914" y="92760"/>
                </a:lnTo>
                <a:lnTo>
                  <a:pt x="406410" y="102216"/>
                </a:lnTo>
                <a:lnTo>
                  <a:pt x="395738" y="112190"/>
                </a:lnTo>
                <a:lnTo>
                  <a:pt x="383729" y="122510"/>
                </a:lnTo>
                <a:lnTo>
                  <a:pt x="370829" y="133061"/>
                </a:lnTo>
                <a:lnTo>
                  <a:pt x="357335" y="143765"/>
                </a:lnTo>
                <a:lnTo>
                  <a:pt x="344668" y="153349"/>
                </a:lnTo>
                <a:lnTo>
                  <a:pt x="320806" y="170522"/>
                </a:lnTo>
                <a:lnTo>
                  <a:pt x="308081" y="180974"/>
                </a:lnTo>
                <a:lnTo>
                  <a:pt x="294703" y="192837"/>
                </a:lnTo>
                <a:lnTo>
                  <a:pt x="280891" y="205639"/>
                </a:lnTo>
                <a:lnTo>
                  <a:pt x="266788" y="217844"/>
                </a:lnTo>
                <a:lnTo>
                  <a:pt x="252493" y="229652"/>
                </a:lnTo>
                <a:lnTo>
                  <a:pt x="238068" y="241194"/>
                </a:lnTo>
                <a:lnTo>
                  <a:pt x="224782" y="252559"/>
                </a:lnTo>
                <a:lnTo>
                  <a:pt x="212253" y="263806"/>
                </a:lnTo>
                <a:lnTo>
                  <a:pt x="200230" y="274975"/>
                </a:lnTo>
                <a:lnTo>
                  <a:pt x="188544" y="284868"/>
                </a:lnTo>
                <a:lnTo>
                  <a:pt x="177083" y="293910"/>
                </a:lnTo>
                <a:lnTo>
                  <a:pt x="126471" y="331850"/>
                </a:lnTo>
                <a:lnTo>
                  <a:pt x="114901" y="341137"/>
                </a:lnTo>
                <a:lnTo>
                  <a:pt x="104742" y="349776"/>
                </a:lnTo>
                <a:lnTo>
                  <a:pt x="95521" y="357982"/>
                </a:lnTo>
                <a:lnTo>
                  <a:pt x="85704" y="365899"/>
                </a:lnTo>
                <a:lnTo>
                  <a:pt x="75488" y="373625"/>
                </a:lnTo>
                <a:lnTo>
                  <a:pt x="65008" y="381222"/>
                </a:lnTo>
                <a:lnTo>
                  <a:pt x="55573" y="388734"/>
                </a:lnTo>
                <a:lnTo>
                  <a:pt x="46837" y="396189"/>
                </a:lnTo>
                <a:lnTo>
                  <a:pt x="38566" y="403606"/>
                </a:lnTo>
                <a:lnTo>
                  <a:pt x="22850" y="418372"/>
                </a:lnTo>
                <a:lnTo>
                  <a:pt x="0" y="4404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319538" y="2907052"/>
            <a:ext cx="451475" cy="484509"/>
          </a:xfrm>
          <a:custGeom>
            <a:avLst/>
            <a:gdLst/>
            <a:ahLst/>
            <a:cxnLst/>
            <a:rect l="0" t="0" r="0" b="0"/>
            <a:pathLst>
              <a:path w="451475" h="484509">
                <a:moveTo>
                  <a:pt x="451474" y="0"/>
                </a:moveTo>
                <a:lnTo>
                  <a:pt x="439782" y="11691"/>
                </a:lnTo>
                <a:lnTo>
                  <a:pt x="433891" y="20029"/>
                </a:lnTo>
                <a:lnTo>
                  <a:pt x="427517" y="30482"/>
                </a:lnTo>
                <a:lnTo>
                  <a:pt x="420820" y="42344"/>
                </a:lnTo>
                <a:lnTo>
                  <a:pt x="413909" y="52699"/>
                </a:lnTo>
                <a:lnTo>
                  <a:pt x="406855" y="62050"/>
                </a:lnTo>
                <a:lnTo>
                  <a:pt x="399704" y="70731"/>
                </a:lnTo>
                <a:lnTo>
                  <a:pt x="392491" y="80188"/>
                </a:lnTo>
                <a:lnTo>
                  <a:pt x="385235" y="90164"/>
                </a:lnTo>
                <a:lnTo>
                  <a:pt x="377950" y="100485"/>
                </a:lnTo>
                <a:lnTo>
                  <a:pt x="369424" y="111036"/>
                </a:lnTo>
                <a:lnTo>
                  <a:pt x="360068" y="121741"/>
                </a:lnTo>
                <a:lnTo>
                  <a:pt x="341109" y="142199"/>
                </a:lnTo>
                <a:lnTo>
                  <a:pt x="315455" y="168698"/>
                </a:lnTo>
                <a:lnTo>
                  <a:pt x="0" y="484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361746" y="1695780"/>
            <a:ext cx="168215" cy="316425"/>
          </a:xfrm>
          <a:custGeom>
            <a:avLst/>
            <a:gdLst/>
            <a:ahLst/>
            <a:cxnLst/>
            <a:rect l="0" t="0" r="0" b="0"/>
            <a:pathLst>
              <a:path w="168215" h="316425">
                <a:moveTo>
                  <a:pt x="120913" y="0"/>
                </a:moveTo>
                <a:lnTo>
                  <a:pt x="103376" y="11691"/>
                </a:lnTo>
                <a:lnTo>
                  <a:pt x="95763" y="17582"/>
                </a:lnTo>
                <a:lnTo>
                  <a:pt x="88241" y="23956"/>
                </a:lnTo>
                <a:lnTo>
                  <a:pt x="80779" y="30653"/>
                </a:lnTo>
                <a:lnTo>
                  <a:pt x="65963" y="44619"/>
                </a:lnTo>
                <a:lnTo>
                  <a:pt x="58586" y="51769"/>
                </a:lnTo>
                <a:lnTo>
                  <a:pt x="52445" y="60206"/>
                </a:lnTo>
                <a:lnTo>
                  <a:pt x="47127" y="69502"/>
                </a:lnTo>
                <a:lnTo>
                  <a:pt x="42358" y="79369"/>
                </a:lnTo>
                <a:lnTo>
                  <a:pt x="40402" y="89618"/>
                </a:lnTo>
                <a:lnTo>
                  <a:pt x="40322" y="100121"/>
                </a:lnTo>
                <a:lnTo>
                  <a:pt x="41492" y="110794"/>
                </a:lnTo>
                <a:lnTo>
                  <a:pt x="45943" y="119132"/>
                </a:lnTo>
                <a:lnTo>
                  <a:pt x="52581" y="125915"/>
                </a:lnTo>
                <a:lnTo>
                  <a:pt x="60676" y="131660"/>
                </a:lnTo>
                <a:lnTo>
                  <a:pt x="68520" y="137937"/>
                </a:lnTo>
                <a:lnTo>
                  <a:pt x="76196" y="144569"/>
                </a:lnTo>
                <a:lnTo>
                  <a:pt x="83761" y="151437"/>
                </a:lnTo>
                <a:lnTo>
                  <a:pt x="98691" y="165593"/>
                </a:lnTo>
                <a:lnTo>
                  <a:pt x="106099" y="172795"/>
                </a:lnTo>
                <a:lnTo>
                  <a:pt x="112260" y="181266"/>
                </a:lnTo>
                <a:lnTo>
                  <a:pt x="117591" y="190584"/>
                </a:lnTo>
                <a:lnTo>
                  <a:pt x="122369" y="200466"/>
                </a:lnTo>
                <a:lnTo>
                  <a:pt x="125554" y="211948"/>
                </a:lnTo>
                <a:lnTo>
                  <a:pt x="127678" y="224497"/>
                </a:lnTo>
                <a:lnTo>
                  <a:pt x="129093" y="237757"/>
                </a:lnTo>
                <a:lnTo>
                  <a:pt x="127590" y="249044"/>
                </a:lnTo>
                <a:lnTo>
                  <a:pt x="124141" y="259016"/>
                </a:lnTo>
                <a:lnTo>
                  <a:pt x="119394" y="268111"/>
                </a:lnTo>
                <a:lnTo>
                  <a:pt x="113783" y="276621"/>
                </a:lnTo>
                <a:lnTo>
                  <a:pt x="107595" y="284741"/>
                </a:lnTo>
                <a:lnTo>
                  <a:pt x="101023" y="292602"/>
                </a:lnTo>
                <a:lnTo>
                  <a:pt x="92971" y="299066"/>
                </a:lnTo>
                <a:lnTo>
                  <a:pt x="83932" y="304599"/>
                </a:lnTo>
                <a:lnTo>
                  <a:pt x="74236" y="309511"/>
                </a:lnTo>
                <a:lnTo>
                  <a:pt x="62878" y="312786"/>
                </a:lnTo>
                <a:lnTo>
                  <a:pt x="50412" y="314969"/>
                </a:lnTo>
                <a:lnTo>
                  <a:pt x="37207" y="316424"/>
                </a:lnTo>
                <a:lnTo>
                  <a:pt x="25957" y="313724"/>
                </a:lnTo>
                <a:lnTo>
                  <a:pt x="16010" y="308253"/>
                </a:lnTo>
                <a:lnTo>
                  <a:pt x="6931" y="300936"/>
                </a:lnTo>
                <a:lnTo>
                  <a:pt x="2103" y="292387"/>
                </a:lnTo>
                <a:lnTo>
                  <a:pt x="107" y="283017"/>
                </a:lnTo>
                <a:lnTo>
                  <a:pt x="0" y="273100"/>
                </a:lnTo>
                <a:lnTo>
                  <a:pt x="2375" y="262818"/>
                </a:lnTo>
                <a:lnTo>
                  <a:pt x="6407" y="252293"/>
                </a:lnTo>
                <a:lnTo>
                  <a:pt x="11541" y="241606"/>
                </a:lnTo>
                <a:lnTo>
                  <a:pt x="18634" y="230810"/>
                </a:lnTo>
                <a:lnTo>
                  <a:pt x="27033" y="219943"/>
                </a:lnTo>
                <a:lnTo>
                  <a:pt x="36303" y="209027"/>
                </a:lnTo>
                <a:lnTo>
                  <a:pt x="44931" y="199303"/>
                </a:lnTo>
                <a:lnTo>
                  <a:pt x="61042" y="181973"/>
                </a:lnTo>
                <a:lnTo>
                  <a:pt x="100114" y="142118"/>
                </a:lnTo>
                <a:lnTo>
                  <a:pt x="148263" y="93802"/>
                </a:lnTo>
                <a:lnTo>
                  <a:pt x="155052" y="83334"/>
                </a:lnTo>
                <a:lnTo>
                  <a:pt x="160801" y="71462"/>
                </a:lnTo>
                <a:lnTo>
                  <a:pt x="165858" y="58653"/>
                </a:lnTo>
                <a:lnTo>
                  <a:pt x="168006" y="46443"/>
                </a:lnTo>
                <a:lnTo>
                  <a:pt x="168214" y="34632"/>
                </a:lnTo>
                <a:lnTo>
                  <a:pt x="167129" y="23088"/>
                </a:lnTo>
                <a:lnTo>
                  <a:pt x="161512" y="16616"/>
                </a:lnTo>
                <a:lnTo>
                  <a:pt x="152873" y="13524"/>
                </a:lnTo>
                <a:lnTo>
                  <a:pt x="142220" y="12687"/>
                </a:lnTo>
                <a:lnTo>
                  <a:pt x="130224" y="15799"/>
                </a:lnTo>
                <a:lnTo>
                  <a:pt x="117332" y="21544"/>
                </a:lnTo>
                <a:lnTo>
                  <a:pt x="103844" y="29045"/>
                </a:lnTo>
                <a:lnTo>
                  <a:pt x="92404" y="36492"/>
                </a:lnTo>
                <a:lnTo>
                  <a:pt x="82331" y="43904"/>
                </a:lnTo>
                <a:lnTo>
                  <a:pt x="43832" y="770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572804" y="3622803"/>
            <a:ext cx="16336" cy="297313"/>
          </a:xfrm>
          <a:custGeom>
            <a:avLst/>
            <a:gdLst/>
            <a:ahLst/>
            <a:cxnLst/>
            <a:rect l="0" t="0" r="0" b="0"/>
            <a:pathLst>
              <a:path w="16336" h="297313">
                <a:moveTo>
                  <a:pt x="0" y="0"/>
                </a:moveTo>
                <a:lnTo>
                  <a:pt x="5845" y="17537"/>
                </a:lnTo>
                <a:lnTo>
                  <a:pt x="8791" y="30044"/>
                </a:lnTo>
                <a:lnTo>
                  <a:pt x="11978" y="45723"/>
                </a:lnTo>
                <a:lnTo>
                  <a:pt x="15326" y="63517"/>
                </a:lnTo>
                <a:lnTo>
                  <a:pt x="16335" y="80273"/>
                </a:lnTo>
                <a:lnTo>
                  <a:pt x="15784" y="96338"/>
                </a:lnTo>
                <a:lnTo>
                  <a:pt x="14193" y="111942"/>
                </a:lnTo>
                <a:lnTo>
                  <a:pt x="13132" y="129686"/>
                </a:lnTo>
                <a:lnTo>
                  <a:pt x="11954" y="168977"/>
                </a:lnTo>
                <a:lnTo>
                  <a:pt x="10416" y="187285"/>
                </a:lnTo>
                <a:lnTo>
                  <a:pt x="8168" y="204385"/>
                </a:lnTo>
                <a:lnTo>
                  <a:pt x="5445" y="220679"/>
                </a:lnTo>
                <a:lnTo>
                  <a:pt x="3630" y="236435"/>
                </a:lnTo>
                <a:lnTo>
                  <a:pt x="2420" y="251833"/>
                </a:lnTo>
                <a:lnTo>
                  <a:pt x="0" y="297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3866881" y="1640722"/>
            <a:ext cx="802976" cy="440463"/>
            <a:chOff x="3866881" y="1640722"/>
            <a:chExt cx="802976" cy="440463"/>
          </a:xfrm>
        </p:grpSpPr>
        <p:sp>
          <p:nvSpPr>
            <p:cNvPr id="80" name="Freeform 79"/>
            <p:cNvSpPr/>
            <p:nvPr/>
          </p:nvSpPr>
          <p:spPr>
            <a:xfrm>
              <a:off x="4185347" y="1640722"/>
              <a:ext cx="484510" cy="407429"/>
            </a:xfrm>
            <a:custGeom>
              <a:avLst/>
              <a:gdLst/>
              <a:ahLst/>
              <a:cxnLst/>
              <a:rect l="0" t="0" r="0" b="0"/>
              <a:pathLst>
                <a:path w="484510" h="407429">
                  <a:moveTo>
                    <a:pt x="484509" y="0"/>
                  </a:moveTo>
                  <a:lnTo>
                    <a:pt x="448010" y="36499"/>
                  </a:lnTo>
                  <a:lnTo>
                    <a:pt x="438153" y="45132"/>
                  </a:lnTo>
                  <a:lnTo>
                    <a:pt x="427911" y="53335"/>
                  </a:lnTo>
                  <a:lnTo>
                    <a:pt x="417413" y="61250"/>
                  </a:lnTo>
                  <a:lnTo>
                    <a:pt x="407967" y="70198"/>
                  </a:lnTo>
                  <a:lnTo>
                    <a:pt x="399223" y="79833"/>
                  </a:lnTo>
                  <a:lnTo>
                    <a:pt x="390946" y="89927"/>
                  </a:lnTo>
                  <a:lnTo>
                    <a:pt x="380534" y="100327"/>
                  </a:lnTo>
                  <a:lnTo>
                    <a:pt x="368699" y="110931"/>
                  </a:lnTo>
                  <a:lnTo>
                    <a:pt x="355915" y="121671"/>
                  </a:lnTo>
                  <a:lnTo>
                    <a:pt x="328660" y="143392"/>
                  </a:lnTo>
                  <a:lnTo>
                    <a:pt x="271286" y="187244"/>
                  </a:lnTo>
                  <a:lnTo>
                    <a:pt x="256714" y="199464"/>
                  </a:lnTo>
                  <a:lnTo>
                    <a:pt x="242106" y="212504"/>
                  </a:lnTo>
                  <a:lnTo>
                    <a:pt x="227473" y="226091"/>
                  </a:lnTo>
                  <a:lnTo>
                    <a:pt x="211601" y="238820"/>
                  </a:lnTo>
                  <a:lnTo>
                    <a:pt x="194901" y="250976"/>
                  </a:lnTo>
                  <a:lnTo>
                    <a:pt x="177651" y="262751"/>
                  </a:lnTo>
                  <a:lnTo>
                    <a:pt x="162481" y="274271"/>
                  </a:lnTo>
                  <a:lnTo>
                    <a:pt x="148696" y="285622"/>
                  </a:lnTo>
                  <a:lnTo>
                    <a:pt x="135836" y="296860"/>
                  </a:lnTo>
                  <a:lnTo>
                    <a:pt x="122368" y="308022"/>
                  </a:lnTo>
                  <a:lnTo>
                    <a:pt x="94354" y="330213"/>
                  </a:lnTo>
                  <a:lnTo>
                    <a:pt x="81255" y="340046"/>
                  </a:lnTo>
                  <a:lnTo>
                    <a:pt x="56913" y="357496"/>
                  </a:lnTo>
                  <a:lnTo>
                    <a:pt x="46506" y="365576"/>
                  </a:lnTo>
                  <a:lnTo>
                    <a:pt x="37122" y="373409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866881" y="1750838"/>
              <a:ext cx="175317" cy="132139"/>
            </a:xfrm>
            <a:custGeom>
              <a:avLst/>
              <a:gdLst/>
              <a:ahLst/>
              <a:cxnLst/>
              <a:rect l="0" t="0" r="0" b="0"/>
              <a:pathLst>
                <a:path w="175317" h="132139">
                  <a:moveTo>
                    <a:pt x="32165" y="0"/>
                  </a:moveTo>
                  <a:lnTo>
                    <a:pt x="16839" y="61306"/>
                  </a:lnTo>
                  <a:lnTo>
                    <a:pt x="12160" y="73905"/>
                  </a:lnTo>
                  <a:lnTo>
                    <a:pt x="6593" y="85975"/>
                  </a:lnTo>
                  <a:lnTo>
                    <a:pt x="435" y="97692"/>
                  </a:lnTo>
                  <a:lnTo>
                    <a:pt x="0" y="106727"/>
                  </a:lnTo>
                  <a:lnTo>
                    <a:pt x="3381" y="113974"/>
                  </a:lnTo>
                  <a:lnTo>
                    <a:pt x="9306" y="120029"/>
                  </a:lnTo>
                  <a:lnTo>
                    <a:pt x="16926" y="122842"/>
                  </a:lnTo>
                  <a:lnTo>
                    <a:pt x="25676" y="123494"/>
                  </a:lnTo>
                  <a:lnTo>
                    <a:pt x="35180" y="122705"/>
                  </a:lnTo>
                  <a:lnTo>
                    <a:pt x="45187" y="120955"/>
                  </a:lnTo>
                  <a:lnTo>
                    <a:pt x="55529" y="118565"/>
                  </a:lnTo>
                  <a:lnTo>
                    <a:pt x="66094" y="115749"/>
                  </a:lnTo>
                  <a:lnTo>
                    <a:pt x="78031" y="113871"/>
                  </a:lnTo>
                  <a:lnTo>
                    <a:pt x="90883" y="112619"/>
                  </a:lnTo>
                  <a:lnTo>
                    <a:pt x="104345" y="111784"/>
                  </a:lnTo>
                  <a:lnTo>
                    <a:pt x="116990" y="112451"/>
                  </a:lnTo>
                  <a:lnTo>
                    <a:pt x="129091" y="114120"/>
                  </a:lnTo>
                  <a:lnTo>
                    <a:pt x="175316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009162" y="1695780"/>
              <a:ext cx="44047" cy="385405"/>
            </a:xfrm>
            <a:custGeom>
              <a:avLst/>
              <a:gdLst/>
              <a:ahLst/>
              <a:cxnLst/>
              <a:rect l="0" t="0" r="0" b="0"/>
              <a:pathLst>
                <a:path w="44047" h="385405">
                  <a:moveTo>
                    <a:pt x="44046" y="0"/>
                  </a:moveTo>
                  <a:lnTo>
                    <a:pt x="38201" y="17537"/>
                  </a:lnTo>
                  <a:lnTo>
                    <a:pt x="35255" y="27597"/>
                  </a:lnTo>
                  <a:lnTo>
                    <a:pt x="28720" y="51825"/>
                  </a:lnTo>
                  <a:lnTo>
                    <a:pt x="26488" y="65138"/>
                  </a:lnTo>
                  <a:lnTo>
                    <a:pt x="24999" y="78907"/>
                  </a:lnTo>
                  <a:lnTo>
                    <a:pt x="24008" y="92980"/>
                  </a:lnTo>
                  <a:lnTo>
                    <a:pt x="23346" y="107257"/>
                  </a:lnTo>
                  <a:lnTo>
                    <a:pt x="22611" y="136170"/>
                  </a:lnTo>
                  <a:lnTo>
                    <a:pt x="21192" y="150732"/>
                  </a:lnTo>
                  <a:lnTo>
                    <a:pt x="19022" y="165334"/>
                  </a:lnTo>
                  <a:lnTo>
                    <a:pt x="16352" y="179962"/>
                  </a:lnTo>
                  <a:lnTo>
                    <a:pt x="14572" y="194609"/>
                  </a:lnTo>
                  <a:lnTo>
                    <a:pt x="13385" y="209267"/>
                  </a:lnTo>
                  <a:lnTo>
                    <a:pt x="12594" y="223933"/>
                  </a:lnTo>
                  <a:lnTo>
                    <a:pt x="10843" y="239828"/>
                  </a:lnTo>
                  <a:lnTo>
                    <a:pt x="8452" y="256543"/>
                  </a:lnTo>
                  <a:lnTo>
                    <a:pt x="5635" y="273803"/>
                  </a:lnTo>
                  <a:lnTo>
                    <a:pt x="3757" y="291427"/>
                  </a:lnTo>
                  <a:lnTo>
                    <a:pt x="2504" y="309294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508787" y="2896040"/>
            <a:ext cx="319335" cy="759799"/>
            <a:chOff x="6508787" y="2896040"/>
            <a:chExt cx="319335" cy="759799"/>
          </a:xfrm>
        </p:grpSpPr>
        <p:sp>
          <p:nvSpPr>
            <p:cNvPr id="84" name="Freeform 83"/>
            <p:cNvSpPr/>
            <p:nvPr/>
          </p:nvSpPr>
          <p:spPr>
            <a:xfrm>
              <a:off x="6508787" y="2896040"/>
              <a:ext cx="319335" cy="385406"/>
            </a:xfrm>
            <a:custGeom>
              <a:avLst/>
              <a:gdLst/>
              <a:ahLst/>
              <a:cxnLst/>
              <a:rect l="0" t="0" r="0" b="0"/>
              <a:pathLst>
                <a:path w="319335" h="385406">
                  <a:moveTo>
                    <a:pt x="319334" y="0"/>
                  </a:moveTo>
                  <a:lnTo>
                    <a:pt x="288681" y="45980"/>
                  </a:lnTo>
                  <a:lnTo>
                    <a:pt x="281770" y="55123"/>
                  </a:lnTo>
                  <a:lnTo>
                    <a:pt x="274715" y="63666"/>
                  </a:lnTo>
                  <a:lnTo>
                    <a:pt x="267566" y="71808"/>
                  </a:lnTo>
                  <a:lnTo>
                    <a:pt x="259129" y="82130"/>
                  </a:lnTo>
                  <a:lnTo>
                    <a:pt x="239966" y="106650"/>
                  </a:lnTo>
                  <a:lnTo>
                    <a:pt x="229717" y="118817"/>
                  </a:lnTo>
                  <a:lnTo>
                    <a:pt x="219213" y="130599"/>
                  </a:lnTo>
                  <a:lnTo>
                    <a:pt x="198979" y="152254"/>
                  </a:lnTo>
                  <a:lnTo>
                    <a:pt x="181829" y="170035"/>
                  </a:lnTo>
                  <a:lnTo>
                    <a:pt x="173830" y="179426"/>
                  </a:lnTo>
                  <a:lnTo>
                    <a:pt x="166050" y="189357"/>
                  </a:lnTo>
                  <a:lnTo>
                    <a:pt x="158416" y="199649"/>
                  </a:lnTo>
                  <a:lnTo>
                    <a:pt x="150880" y="208957"/>
                  </a:lnTo>
                  <a:lnTo>
                    <a:pt x="143410" y="217609"/>
                  </a:lnTo>
                  <a:lnTo>
                    <a:pt x="135982" y="225824"/>
                  </a:lnTo>
                  <a:lnTo>
                    <a:pt x="128583" y="234971"/>
                  </a:lnTo>
                  <a:lnTo>
                    <a:pt x="121204" y="244740"/>
                  </a:lnTo>
                  <a:lnTo>
                    <a:pt x="113837" y="254923"/>
                  </a:lnTo>
                  <a:lnTo>
                    <a:pt x="106479" y="264159"/>
                  </a:lnTo>
                  <a:lnTo>
                    <a:pt x="99127" y="272763"/>
                  </a:lnTo>
                  <a:lnTo>
                    <a:pt x="91778" y="280946"/>
                  </a:lnTo>
                  <a:lnTo>
                    <a:pt x="77087" y="296564"/>
                  </a:lnTo>
                  <a:lnTo>
                    <a:pt x="69744" y="304154"/>
                  </a:lnTo>
                  <a:lnTo>
                    <a:pt x="61177" y="314109"/>
                  </a:lnTo>
                  <a:lnTo>
                    <a:pt x="51796" y="325639"/>
                  </a:lnTo>
                  <a:lnTo>
                    <a:pt x="41872" y="338220"/>
                  </a:lnTo>
                  <a:lnTo>
                    <a:pt x="32808" y="349054"/>
                  </a:lnTo>
                  <a:lnTo>
                    <a:pt x="24318" y="358724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706995" y="3413583"/>
              <a:ext cx="11012" cy="242256"/>
            </a:xfrm>
            <a:custGeom>
              <a:avLst/>
              <a:gdLst/>
              <a:ahLst/>
              <a:cxnLst/>
              <a:rect l="0" t="0" r="0" b="0"/>
              <a:pathLst>
                <a:path w="11012" h="242256">
                  <a:moveTo>
                    <a:pt x="0" y="0"/>
                  </a:moveTo>
                  <a:lnTo>
                    <a:pt x="0" y="67152"/>
                  </a:lnTo>
                  <a:lnTo>
                    <a:pt x="1223" y="82697"/>
                  </a:lnTo>
                  <a:lnTo>
                    <a:pt x="3262" y="97954"/>
                  </a:lnTo>
                  <a:lnTo>
                    <a:pt x="5845" y="113019"/>
                  </a:lnTo>
                  <a:lnTo>
                    <a:pt x="7567" y="127957"/>
                  </a:lnTo>
                  <a:lnTo>
                    <a:pt x="8716" y="142810"/>
                  </a:lnTo>
                  <a:lnTo>
                    <a:pt x="9481" y="157606"/>
                  </a:lnTo>
                  <a:lnTo>
                    <a:pt x="10331" y="190359"/>
                  </a:lnTo>
                  <a:lnTo>
                    <a:pt x="11011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017371" y="2059161"/>
            <a:ext cx="1156214" cy="1178238"/>
            <a:chOff x="8017371" y="2059161"/>
            <a:chExt cx="1156214" cy="1178238"/>
          </a:xfrm>
        </p:grpSpPr>
        <p:sp>
          <p:nvSpPr>
            <p:cNvPr id="87" name="Freeform 86"/>
            <p:cNvSpPr/>
            <p:nvPr/>
          </p:nvSpPr>
          <p:spPr>
            <a:xfrm>
              <a:off x="8217057" y="2103208"/>
              <a:ext cx="174707" cy="209220"/>
            </a:xfrm>
            <a:custGeom>
              <a:avLst/>
              <a:gdLst/>
              <a:ahLst/>
              <a:cxnLst/>
              <a:rect l="0" t="0" r="0" b="0"/>
              <a:pathLst>
                <a:path w="174707" h="209220">
                  <a:moveTo>
                    <a:pt x="53579" y="0"/>
                  </a:moveTo>
                  <a:lnTo>
                    <a:pt x="38253" y="61306"/>
                  </a:lnTo>
                  <a:lnTo>
                    <a:pt x="34797" y="73905"/>
                  </a:lnTo>
                  <a:lnTo>
                    <a:pt x="27694" y="97692"/>
                  </a:lnTo>
                  <a:lnTo>
                    <a:pt x="16817" y="131720"/>
                  </a:lnTo>
                  <a:lnTo>
                    <a:pt x="11942" y="141647"/>
                  </a:lnTo>
                  <a:lnTo>
                    <a:pt x="6245" y="150713"/>
                  </a:lnTo>
                  <a:lnTo>
                    <a:pt x="0" y="159203"/>
                  </a:lnTo>
                  <a:lnTo>
                    <a:pt x="731" y="163640"/>
                  </a:lnTo>
                  <a:lnTo>
                    <a:pt x="6112" y="165375"/>
                  </a:lnTo>
                  <a:lnTo>
                    <a:pt x="14594" y="165307"/>
                  </a:lnTo>
                  <a:lnTo>
                    <a:pt x="23918" y="166486"/>
                  </a:lnTo>
                  <a:lnTo>
                    <a:pt x="33805" y="168495"/>
                  </a:lnTo>
                  <a:lnTo>
                    <a:pt x="44067" y="171058"/>
                  </a:lnTo>
                  <a:lnTo>
                    <a:pt x="54579" y="173991"/>
                  </a:lnTo>
                  <a:lnTo>
                    <a:pt x="76046" y="180511"/>
                  </a:lnTo>
                  <a:lnTo>
                    <a:pt x="88133" y="185187"/>
                  </a:lnTo>
                  <a:lnTo>
                    <a:pt x="101086" y="190751"/>
                  </a:lnTo>
                  <a:lnTo>
                    <a:pt x="174706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347717" y="2059161"/>
              <a:ext cx="22024" cy="473498"/>
            </a:xfrm>
            <a:custGeom>
              <a:avLst/>
              <a:gdLst/>
              <a:ahLst/>
              <a:cxnLst/>
              <a:rect l="0" t="0" r="0" b="0"/>
              <a:pathLst>
                <a:path w="22024" h="473498">
                  <a:moveTo>
                    <a:pt x="22023" y="0"/>
                  </a:moveTo>
                  <a:lnTo>
                    <a:pt x="10332" y="23383"/>
                  </a:lnTo>
                  <a:lnTo>
                    <a:pt x="6888" y="35165"/>
                  </a:lnTo>
                  <a:lnTo>
                    <a:pt x="4592" y="47914"/>
                  </a:lnTo>
                  <a:lnTo>
                    <a:pt x="3061" y="61307"/>
                  </a:lnTo>
                  <a:lnTo>
                    <a:pt x="2041" y="78800"/>
                  </a:lnTo>
                  <a:lnTo>
                    <a:pt x="908" y="121076"/>
                  </a:lnTo>
                  <a:lnTo>
                    <a:pt x="1829" y="140669"/>
                  </a:lnTo>
                  <a:lnTo>
                    <a:pt x="3666" y="158625"/>
                  </a:lnTo>
                  <a:lnTo>
                    <a:pt x="6114" y="175490"/>
                  </a:lnTo>
                  <a:lnTo>
                    <a:pt x="7747" y="191627"/>
                  </a:lnTo>
                  <a:lnTo>
                    <a:pt x="8835" y="207280"/>
                  </a:lnTo>
                  <a:lnTo>
                    <a:pt x="9561" y="222609"/>
                  </a:lnTo>
                  <a:lnTo>
                    <a:pt x="11268" y="237722"/>
                  </a:lnTo>
                  <a:lnTo>
                    <a:pt x="13629" y="252691"/>
                  </a:lnTo>
                  <a:lnTo>
                    <a:pt x="16427" y="267565"/>
                  </a:lnTo>
                  <a:lnTo>
                    <a:pt x="18292" y="286045"/>
                  </a:lnTo>
                  <a:lnTo>
                    <a:pt x="19536" y="306930"/>
                  </a:lnTo>
                  <a:lnTo>
                    <a:pt x="20365" y="329418"/>
                  </a:lnTo>
                  <a:lnTo>
                    <a:pt x="19694" y="350527"/>
                  </a:lnTo>
                  <a:lnTo>
                    <a:pt x="18024" y="370718"/>
                  </a:lnTo>
                  <a:lnTo>
                    <a:pt x="15686" y="390296"/>
                  </a:lnTo>
                  <a:lnTo>
                    <a:pt x="12905" y="407018"/>
                  </a:lnTo>
                  <a:lnTo>
                    <a:pt x="9827" y="421837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420421" y="2288856"/>
              <a:ext cx="277239" cy="485298"/>
            </a:xfrm>
            <a:custGeom>
              <a:avLst/>
              <a:gdLst/>
              <a:ahLst/>
              <a:cxnLst/>
              <a:rect l="0" t="0" r="0" b="0"/>
              <a:pathLst>
                <a:path w="277239" h="485298">
                  <a:moveTo>
                    <a:pt x="224608" y="122675"/>
                  </a:moveTo>
                  <a:lnTo>
                    <a:pt x="212917" y="110984"/>
                  </a:lnTo>
                  <a:lnTo>
                    <a:pt x="208249" y="103870"/>
                  </a:lnTo>
                  <a:lnTo>
                    <a:pt x="203914" y="95456"/>
                  </a:lnTo>
                  <a:lnTo>
                    <a:pt x="199800" y="86176"/>
                  </a:lnTo>
                  <a:lnTo>
                    <a:pt x="188705" y="62815"/>
                  </a:lnTo>
                  <a:lnTo>
                    <a:pt x="182320" y="49734"/>
                  </a:lnTo>
                  <a:lnTo>
                    <a:pt x="175617" y="38566"/>
                  </a:lnTo>
                  <a:lnTo>
                    <a:pt x="168701" y="28674"/>
                  </a:lnTo>
                  <a:lnTo>
                    <a:pt x="161643" y="19632"/>
                  </a:lnTo>
                  <a:lnTo>
                    <a:pt x="153267" y="12381"/>
                  </a:lnTo>
                  <a:lnTo>
                    <a:pt x="144013" y="6323"/>
                  </a:lnTo>
                  <a:lnTo>
                    <a:pt x="134173" y="1061"/>
                  </a:lnTo>
                  <a:lnTo>
                    <a:pt x="121495" y="0"/>
                  </a:lnTo>
                  <a:lnTo>
                    <a:pt x="106925" y="1739"/>
                  </a:lnTo>
                  <a:lnTo>
                    <a:pt x="91095" y="5346"/>
                  </a:lnTo>
                  <a:lnTo>
                    <a:pt x="78095" y="10198"/>
                  </a:lnTo>
                  <a:lnTo>
                    <a:pt x="66981" y="15879"/>
                  </a:lnTo>
                  <a:lnTo>
                    <a:pt x="57125" y="22114"/>
                  </a:lnTo>
                  <a:lnTo>
                    <a:pt x="48107" y="28717"/>
                  </a:lnTo>
                  <a:lnTo>
                    <a:pt x="39647" y="35567"/>
                  </a:lnTo>
                  <a:lnTo>
                    <a:pt x="31561" y="42580"/>
                  </a:lnTo>
                  <a:lnTo>
                    <a:pt x="24947" y="50926"/>
                  </a:lnTo>
                  <a:lnTo>
                    <a:pt x="19314" y="60160"/>
                  </a:lnTo>
                  <a:lnTo>
                    <a:pt x="14335" y="69987"/>
                  </a:lnTo>
                  <a:lnTo>
                    <a:pt x="9792" y="80209"/>
                  </a:lnTo>
                  <a:lnTo>
                    <a:pt x="5540" y="90694"/>
                  </a:lnTo>
                  <a:lnTo>
                    <a:pt x="1482" y="101354"/>
                  </a:lnTo>
                  <a:lnTo>
                    <a:pt x="0" y="112132"/>
                  </a:lnTo>
                  <a:lnTo>
                    <a:pt x="235" y="122987"/>
                  </a:lnTo>
                  <a:lnTo>
                    <a:pt x="1616" y="133895"/>
                  </a:lnTo>
                  <a:lnTo>
                    <a:pt x="7430" y="141167"/>
                  </a:lnTo>
                  <a:lnTo>
                    <a:pt x="16201" y="146014"/>
                  </a:lnTo>
                  <a:lnTo>
                    <a:pt x="26942" y="149246"/>
                  </a:lnTo>
                  <a:lnTo>
                    <a:pt x="37773" y="148954"/>
                  </a:lnTo>
                  <a:lnTo>
                    <a:pt x="48665" y="146312"/>
                  </a:lnTo>
                  <a:lnTo>
                    <a:pt x="59596" y="142103"/>
                  </a:lnTo>
                  <a:lnTo>
                    <a:pt x="70553" y="135627"/>
                  </a:lnTo>
                  <a:lnTo>
                    <a:pt x="81529" y="127640"/>
                  </a:lnTo>
                  <a:lnTo>
                    <a:pt x="92517" y="118644"/>
                  </a:lnTo>
                  <a:lnTo>
                    <a:pt x="102289" y="110200"/>
                  </a:lnTo>
                  <a:lnTo>
                    <a:pt x="111251" y="102123"/>
                  </a:lnTo>
                  <a:lnTo>
                    <a:pt x="119672" y="94292"/>
                  </a:lnTo>
                  <a:lnTo>
                    <a:pt x="126510" y="93965"/>
                  </a:lnTo>
                  <a:lnTo>
                    <a:pt x="132293" y="98641"/>
                  </a:lnTo>
                  <a:lnTo>
                    <a:pt x="137371" y="106653"/>
                  </a:lnTo>
                  <a:lnTo>
                    <a:pt x="140757" y="119334"/>
                  </a:lnTo>
                  <a:lnTo>
                    <a:pt x="143014" y="135130"/>
                  </a:lnTo>
                  <a:lnTo>
                    <a:pt x="144518" y="153002"/>
                  </a:lnTo>
                  <a:lnTo>
                    <a:pt x="144298" y="168587"/>
                  </a:lnTo>
                  <a:lnTo>
                    <a:pt x="142928" y="182647"/>
                  </a:lnTo>
                  <a:lnTo>
                    <a:pt x="138142" y="212952"/>
                  </a:lnTo>
                  <a:lnTo>
                    <a:pt x="131936" y="254969"/>
                  </a:lnTo>
                  <a:lnTo>
                    <a:pt x="129792" y="278164"/>
                  </a:lnTo>
                  <a:lnTo>
                    <a:pt x="128363" y="302192"/>
                  </a:lnTo>
                  <a:lnTo>
                    <a:pt x="126775" y="349281"/>
                  </a:lnTo>
                  <a:lnTo>
                    <a:pt x="126069" y="390602"/>
                  </a:lnTo>
                  <a:lnTo>
                    <a:pt x="127104" y="408962"/>
                  </a:lnTo>
                  <a:lnTo>
                    <a:pt x="129018" y="426095"/>
                  </a:lnTo>
                  <a:lnTo>
                    <a:pt x="131517" y="442412"/>
                  </a:lnTo>
                  <a:lnTo>
                    <a:pt x="135630" y="455737"/>
                  </a:lnTo>
                  <a:lnTo>
                    <a:pt x="140819" y="467067"/>
                  </a:lnTo>
                  <a:lnTo>
                    <a:pt x="146726" y="477068"/>
                  </a:lnTo>
                  <a:lnTo>
                    <a:pt x="155557" y="482511"/>
                  </a:lnTo>
                  <a:lnTo>
                    <a:pt x="166339" y="484916"/>
                  </a:lnTo>
                  <a:lnTo>
                    <a:pt x="178421" y="485297"/>
                  </a:lnTo>
                  <a:lnTo>
                    <a:pt x="190146" y="481879"/>
                  </a:lnTo>
                  <a:lnTo>
                    <a:pt x="201634" y="475931"/>
                  </a:lnTo>
                  <a:lnTo>
                    <a:pt x="212962" y="468295"/>
                  </a:lnTo>
                  <a:lnTo>
                    <a:pt x="222962" y="459533"/>
                  </a:lnTo>
                  <a:lnTo>
                    <a:pt x="232075" y="450022"/>
                  </a:lnTo>
                  <a:lnTo>
                    <a:pt x="240597" y="440010"/>
                  </a:lnTo>
                  <a:lnTo>
                    <a:pt x="247503" y="429666"/>
                  </a:lnTo>
                  <a:lnTo>
                    <a:pt x="253330" y="419098"/>
                  </a:lnTo>
                  <a:lnTo>
                    <a:pt x="258438" y="408383"/>
                  </a:lnTo>
                  <a:lnTo>
                    <a:pt x="263067" y="397569"/>
                  </a:lnTo>
                  <a:lnTo>
                    <a:pt x="267376" y="386689"/>
                  </a:lnTo>
                  <a:lnTo>
                    <a:pt x="271473" y="375766"/>
                  </a:lnTo>
                  <a:lnTo>
                    <a:pt x="274204" y="361142"/>
                  </a:lnTo>
                  <a:lnTo>
                    <a:pt x="276024" y="344052"/>
                  </a:lnTo>
                  <a:lnTo>
                    <a:pt x="277238" y="325318"/>
                  </a:lnTo>
                  <a:lnTo>
                    <a:pt x="275600" y="310381"/>
                  </a:lnTo>
                  <a:lnTo>
                    <a:pt x="272062" y="297976"/>
                  </a:lnTo>
                  <a:lnTo>
                    <a:pt x="267255" y="287259"/>
                  </a:lnTo>
                  <a:lnTo>
                    <a:pt x="260380" y="275221"/>
                  </a:lnTo>
                  <a:lnTo>
                    <a:pt x="252127" y="262301"/>
                  </a:lnTo>
                  <a:lnTo>
                    <a:pt x="242954" y="248794"/>
                  </a:lnTo>
                  <a:lnTo>
                    <a:pt x="230721" y="238565"/>
                  </a:lnTo>
                  <a:lnTo>
                    <a:pt x="216449" y="230523"/>
                  </a:lnTo>
                  <a:lnTo>
                    <a:pt x="200816" y="223938"/>
                  </a:lnTo>
                  <a:lnTo>
                    <a:pt x="185500" y="220772"/>
                  </a:lnTo>
                  <a:lnTo>
                    <a:pt x="170395" y="219884"/>
                  </a:lnTo>
                  <a:lnTo>
                    <a:pt x="155432" y="220516"/>
                  </a:lnTo>
                  <a:lnTo>
                    <a:pt x="140562" y="223384"/>
                  </a:lnTo>
                  <a:lnTo>
                    <a:pt x="125755" y="227743"/>
                  </a:lnTo>
                  <a:lnTo>
                    <a:pt x="70446" y="254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788179" y="2235346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0" y="51826"/>
                  </a:lnTo>
                  <a:lnTo>
                    <a:pt x="680" y="85433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634017" y="2383164"/>
              <a:ext cx="286303" cy="17357"/>
            </a:xfrm>
            <a:custGeom>
              <a:avLst/>
              <a:gdLst/>
              <a:ahLst/>
              <a:cxnLst/>
              <a:rect l="0" t="0" r="0" b="0"/>
              <a:pathLst>
                <a:path w="286303" h="17357">
                  <a:moveTo>
                    <a:pt x="0" y="6344"/>
                  </a:moveTo>
                  <a:lnTo>
                    <a:pt x="23383" y="6344"/>
                  </a:lnTo>
                  <a:lnTo>
                    <a:pt x="37612" y="5121"/>
                  </a:lnTo>
                  <a:lnTo>
                    <a:pt x="54439" y="3082"/>
                  </a:lnTo>
                  <a:lnTo>
                    <a:pt x="72998" y="499"/>
                  </a:lnTo>
                  <a:lnTo>
                    <a:pt x="92712" y="0"/>
                  </a:lnTo>
                  <a:lnTo>
                    <a:pt x="113196" y="891"/>
                  </a:lnTo>
                  <a:lnTo>
                    <a:pt x="134192" y="2709"/>
                  </a:lnTo>
                  <a:lnTo>
                    <a:pt x="154308" y="5144"/>
                  </a:lnTo>
                  <a:lnTo>
                    <a:pt x="173836" y="7991"/>
                  </a:lnTo>
                  <a:lnTo>
                    <a:pt x="192972" y="11113"/>
                  </a:lnTo>
                  <a:lnTo>
                    <a:pt x="210623" y="13194"/>
                  </a:lnTo>
                  <a:lnTo>
                    <a:pt x="227285" y="14581"/>
                  </a:lnTo>
                  <a:lnTo>
                    <a:pt x="286302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017371" y="2719855"/>
              <a:ext cx="1156214" cy="24601"/>
            </a:xfrm>
            <a:custGeom>
              <a:avLst/>
              <a:gdLst/>
              <a:ahLst/>
              <a:cxnLst/>
              <a:rect l="0" t="0" r="0" b="0"/>
              <a:pathLst>
                <a:path w="1156214" h="24601">
                  <a:moveTo>
                    <a:pt x="0" y="0"/>
                  </a:moveTo>
                  <a:lnTo>
                    <a:pt x="45979" y="15327"/>
                  </a:lnTo>
                  <a:lnTo>
                    <a:pt x="57569" y="17559"/>
                  </a:lnTo>
                  <a:lnTo>
                    <a:pt x="70191" y="19047"/>
                  </a:lnTo>
                  <a:lnTo>
                    <a:pt x="83498" y="20039"/>
                  </a:lnTo>
                  <a:lnTo>
                    <a:pt x="97265" y="20700"/>
                  </a:lnTo>
                  <a:lnTo>
                    <a:pt x="125611" y="21435"/>
                  </a:lnTo>
                  <a:lnTo>
                    <a:pt x="224653" y="21972"/>
                  </a:lnTo>
                  <a:lnTo>
                    <a:pt x="243978" y="20765"/>
                  </a:lnTo>
                  <a:lnTo>
                    <a:pt x="262979" y="18738"/>
                  </a:lnTo>
                  <a:lnTo>
                    <a:pt x="281764" y="16162"/>
                  </a:lnTo>
                  <a:lnTo>
                    <a:pt x="301628" y="14445"/>
                  </a:lnTo>
                  <a:lnTo>
                    <a:pt x="322212" y="13301"/>
                  </a:lnTo>
                  <a:lnTo>
                    <a:pt x="343276" y="12538"/>
                  </a:lnTo>
                  <a:lnTo>
                    <a:pt x="364660" y="10806"/>
                  </a:lnTo>
                  <a:lnTo>
                    <a:pt x="386257" y="8427"/>
                  </a:lnTo>
                  <a:lnTo>
                    <a:pt x="407996" y="5618"/>
                  </a:lnTo>
                  <a:lnTo>
                    <a:pt x="429829" y="3746"/>
                  </a:lnTo>
                  <a:lnTo>
                    <a:pt x="451726" y="2497"/>
                  </a:lnTo>
                  <a:lnTo>
                    <a:pt x="495632" y="1110"/>
                  </a:lnTo>
                  <a:lnTo>
                    <a:pt x="605650" y="146"/>
                  </a:lnTo>
                  <a:lnTo>
                    <a:pt x="737775" y="13"/>
                  </a:lnTo>
                  <a:lnTo>
                    <a:pt x="759798" y="1232"/>
                  </a:lnTo>
                  <a:lnTo>
                    <a:pt x="781821" y="3268"/>
                  </a:lnTo>
                  <a:lnTo>
                    <a:pt x="803844" y="5849"/>
                  </a:lnTo>
                  <a:lnTo>
                    <a:pt x="825867" y="7570"/>
                  </a:lnTo>
                  <a:lnTo>
                    <a:pt x="847890" y="8717"/>
                  </a:lnTo>
                  <a:lnTo>
                    <a:pt x="890713" y="9992"/>
                  </a:lnTo>
                  <a:lnTo>
                    <a:pt x="986725" y="10877"/>
                  </a:lnTo>
                  <a:lnTo>
                    <a:pt x="1004069" y="12146"/>
                  </a:lnTo>
                  <a:lnTo>
                    <a:pt x="1020525" y="14215"/>
                  </a:lnTo>
                  <a:lnTo>
                    <a:pt x="1036390" y="16818"/>
                  </a:lnTo>
                  <a:lnTo>
                    <a:pt x="1054308" y="18553"/>
                  </a:lnTo>
                  <a:lnTo>
                    <a:pt x="1073594" y="19710"/>
                  </a:lnTo>
                  <a:lnTo>
                    <a:pt x="1093793" y="20481"/>
                  </a:lnTo>
                  <a:lnTo>
                    <a:pt x="1110929" y="22218"/>
                  </a:lnTo>
                  <a:lnTo>
                    <a:pt x="1126024" y="24600"/>
                  </a:lnTo>
                  <a:lnTo>
                    <a:pt x="1156213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358729" y="2874017"/>
              <a:ext cx="10558" cy="363382"/>
            </a:xfrm>
            <a:custGeom>
              <a:avLst/>
              <a:gdLst/>
              <a:ahLst/>
              <a:cxnLst/>
              <a:rect l="0" t="0" r="0" b="0"/>
              <a:pathLst>
                <a:path w="10558" h="363382">
                  <a:moveTo>
                    <a:pt x="0" y="0"/>
                  </a:moveTo>
                  <a:lnTo>
                    <a:pt x="5845" y="35074"/>
                  </a:lnTo>
                  <a:lnTo>
                    <a:pt x="7567" y="52747"/>
                  </a:lnTo>
                  <a:lnTo>
                    <a:pt x="8715" y="71870"/>
                  </a:lnTo>
                  <a:lnTo>
                    <a:pt x="9991" y="110246"/>
                  </a:lnTo>
                  <a:lnTo>
                    <a:pt x="10557" y="143616"/>
                  </a:lnTo>
                  <a:lnTo>
                    <a:pt x="9485" y="158143"/>
                  </a:lnTo>
                  <a:lnTo>
                    <a:pt x="7547" y="171498"/>
                  </a:lnTo>
                  <a:lnTo>
                    <a:pt x="5031" y="184072"/>
                  </a:lnTo>
                  <a:lnTo>
                    <a:pt x="3354" y="197349"/>
                  </a:lnTo>
                  <a:lnTo>
                    <a:pt x="2235" y="211093"/>
                  </a:lnTo>
                  <a:lnTo>
                    <a:pt x="1490" y="225151"/>
                  </a:lnTo>
                  <a:lnTo>
                    <a:pt x="662" y="260347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507409" y="2257369"/>
            <a:ext cx="169355" cy="363383"/>
            <a:chOff x="2507409" y="2257369"/>
            <a:chExt cx="169355" cy="363383"/>
          </a:xfrm>
        </p:grpSpPr>
        <p:sp>
          <p:nvSpPr>
            <p:cNvPr id="95" name="Freeform 94"/>
            <p:cNvSpPr/>
            <p:nvPr/>
          </p:nvSpPr>
          <p:spPr>
            <a:xfrm>
              <a:off x="2507409" y="2257369"/>
              <a:ext cx="169355" cy="193434"/>
            </a:xfrm>
            <a:custGeom>
              <a:avLst/>
              <a:gdLst/>
              <a:ahLst/>
              <a:cxnLst/>
              <a:rect l="0" t="0" r="0" b="0"/>
              <a:pathLst>
                <a:path w="169355" h="193434">
                  <a:moveTo>
                    <a:pt x="26204" y="0"/>
                  </a:moveTo>
                  <a:lnTo>
                    <a:pt x="20358" y="17537"/>
                  </a:lnTo>
                  <a:lnTo>
                    <a:pt x="18636" y="28821"/>
                  </a:lnTo>
                  <a:lnTo>
                    <a:pt x="17488" y="42461"/>
                  </a:lnTo>
                  <a:lnTo>
                    <a:pt x="16723" y="57671"/>
                  </a:lnTo>
                  <a:lnTo>
                    <a:pt x="14989" y="73929"/>
                  </a:lnTo>
                  <a:lnTo>
                    <a:pt x="12610" y="90886"/>
                  </a:lnTo>
                  <a:lnTo>
                    <a:pt x="9800" y="108307"/>
                  </a:lnTo>
                  <a:lnTo>
                    <a:pt x="6704" y="123592"/>
                  </a:lnTo>
                  <a:lnTo>
                    <a:pt x="3416" y="137453"/>
                  </a:lnTo>
                  <a:lnTo>
                    <a:pt x="0" y="150364"/>
                  </a:lnTo>
                  <a:lnTo>
                    <a:pt x="170" y="161418"/>
                  </a:lnTo>
                  <a:lnTo>
                    <a:pt x="2731" y="171235"/>
                  </a:lnTo>
                  <a:lnTo>
                    <a:pt x="6885" y="180226"/>
                  </a:lnTo>
                  <a:lnTo>
                    <a:pt x="14548" y="186220"/>
                  </a:lnTo>
                  <a:lnTo>
                    <a:pt x="24551" y="190216"/>
                  </a:lnTo>
                  <a:lnTo>
                    <a:pt x="36113" y="192880"/>
                  </a:lnTo>
                  <a:lnTo>
                    <a:pt x="48716" y="193433"/>
                  </a:lnTo>
                  <a:lnTo>
                    <a:pt x="62011" y="192578"/>
                  </a:lnTo>
                  <a:lnTo>
                    <a:pt x="75769" y="190784"/>
                  </a:lnTo>
                  <a:lnTo>
                    <a:pt x="89835" y="188365"/>
                  </a:lnTo>
                  <a:lnTo>
                    <a:pt x="104106" y="185529"/>
                  </a:lnTo>
                  <a:lnTo>
                    <a:pt x="16935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77659" y="2268381"/>
              <a:ext cx="11013" cy="352371"/>
            </a:xfrm>
            <a:custGeom>
              <a:avLst/>
              <a:gdLst/>
              <a:ahLst/>
              <a:cxnLst/>
              <a:rect l="0" t="0" r="0" b="0"/>
              <a:pathLst>
                <a:path w="11013" h="352371">
                  <a:moveTo>
                    <a:pt x="11012" y="0"/>
                  </a:moveTo>
                  <a:lnTo>
                    <a:pt x="11012" y="29228"/>
                  </a:lnTo>
                  <a:lnTo>
                    <a:pt x="9788" y="43956"/>
                  </a:lnTo>
                  <a:lnTo>
                    <a:pt x="7749" y="59891"/>
                  </a:lnTo>
                  <a:lnTo>
                    <a:pt x="5166" y="76633"/>
                  </a:lnTo>
                  <a:lnTo>
                    <a:pt x="3444" y="93911"/>
                  </a:lnTo>
                  <a:lnTo>
                    <a:pt x="2296" y="111548"/>
                  </a:lnTo>
                  <a:lnTo>
                    <a:pt x="1021" y="146234"/>
                  </a:lnTo>
                  <a:lnTo>
                    <a:pt x="302" y="194500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196358" y="4481705"/>
            <a:ext cx="2357614" cy="1079134"/>
            <a:chOff x="4196358" y="4481705"/>
            <a:chExt cx="2357614" cy="1079134"/>
          </a:xfrm>
        </p:grpSpPr>
        <p:sp>
          <p:nvSpPr>
            <p:cNvPr id="98" name="Freeform 97"/>
            <p:cNvSpPr/>
            <p:nvPr/>
          </p:nvSpPr>
          <p:spPr>
            <a:xfrm>
              <a:off x="5297515" y="4481705"/>
              <a:ext cx="88093" cy="1079134"/>
            </a:xfrm>
            <a:custGeom>
              <a:avLst/>
              <a:gdLst/>
              <a:ahLst/>
              <a:cxnLst/>
              <a:rect l="0" t="0" r="0" b="0"/>
              <a:pathLst>
                <a:path w="88093" h="1079134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2" y="44650"/>
                  </a:lnTo>
                  <a:lnTo>
                    <a:pt x="5845" y="55460"/>
                  </a:lnTo>
                  <a:lnTo>
                    <a:pt x="8791" y="71232"/>
                  </a:lnTo>
                  <a:lnTo>
                    <a:pt x="15326" y="111594"/>
                  </a:lnTo>
                  <a:lnTo>
                    <a:pt x="17558" y="131901"/>
                  </a:lnTo>
                  <a:lnTo>
                    <a:pt x="19046" y="151556"/>
                  </a:lnTo>
                  <a:lnTo>
                    <a:pt x="20039" y="170777"/>
                  </a:lnTo>
                  <a:lnTo>
                    <a:pt x="21923" y="188485"/>
                  </a:lnTo>
                  <a:lnTo>
                    <a:pt x="24403" y="205185"/>
                  </a:lnTo>
                  <a:lnTo>
                    <a:pt x="33740" y="255333"/>
                  </a:lnTo>
                  <a:lnTo>
                    <a:pt x="40689" y="292113"/>
                  </a:lnTo>
                  <a:lnTo>
                    <a:pt x="69752" y="453231"/>
                  </a:lnTo>
                  <a:lnTo>
                    <a:pt x="72195" y="473445"/>
                  </a:lnTo>
                  <a:lnTo>
                    <a:pt x="73823" y="493038"/>
                  </a:lnTo>
                  <a:lnTo>
                    <a:pt x="74909" y="512218"/>
                  </a:lnTo>
                  <a:lnTo>
                    <a:pt x="76856" y="531122"/>
                  </a:lnTo>
                  <a:lnTo>
                    <a:pt x="79378" y="549842"/>
                  </a:lnTo>
                  <a:lnTo>
                    <a:pt x="82283" y="568440"/>
                  </a:lnTo>
                  <a:lnTo>
                    <a:pt x="84219" y="588180"/>
                  </a:lnTo>
                  <a:lnTo>
                    <a:pt x="85510" y="608680"/>
                  </a:lnTo>
                  <a:lnTo>
                    <a:pt x="86945" y="649812"/>
                  </a:lnTo>
                  <a:lnTo>
                    <a:pt x="87865" y="726063"/>
                  </a:lnTo>
                  <a:lnTo>
                    <a:pt x="88092" y="1079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196358" y="4911612"/>
              <a:ext cx="2357614" cy="186741"/>
            </a:xfrm>
            <a:custGeom>
              <a:avLst/>
              <a:gdLst/>
              <a:ahLst/>
              <a:cxnLst/>
              <a:rect l="0" t="0" r="0" b="0"/>
              <a:pathLst>
                <a:path w="2357614" h="186741">
                  <a:moveTo>
                    <a:pt x="0" y="186740"/>
                  </a:moveTo>
                  <a:lnTo>
                    <a:pt x="95135" y="167958"/>
                  </a:lnTo>
                  <a:lnTo>
                    <a:pt x="135269" y="160856"/>
                  </a:lnTo>
                  <a:lnTo>
                    <a:pt x="153802" y="157249"/>
                  </a:lnTo>
                  <a:lnTo>
                    <a:pt x="187445" y="149979"/>
                  </a:lnTo>
                  <a:lnTo>
                    <a:pt x="248920" y="135342"/>
                  </a:lnTo>
                  <a:lnTo>
                    <a:pt x="278660" y="128007"/>
                  </a:lnTo>
                  <a:lnTo>
                    <a:pt x="322917" y="122845"/>
                  </a:lnTo>
                  <a:lnTo>
                    <a:pt x="355594" y="118374"/>
                  </a:lnTo>
                  <a:lnTo>
                    <a:pt x="390508" y="112309"/>
                  </a:lnTo>
                  <a:lnTo>
                    <a:pt x="600452" y="72943"/>
                  </a:lnTo>
                  <a:lnTo>
                    <a:pt x="662421" y="67785"/>
                  </a:lnTo>
                  <a:lnTo>
                    <a:pt x="705508" y="63316"/>
                  </a:lnTo>
                  <a:lnTo>
                    <a:pt x="749128" y="57251"/>
                  </a:lnTo>
                  <a:lnTo>
                    <a:pt x="792985" y="50477"/>
                  </a:lnTo>
                  <a:lnTo>
                    <a:pt x="930831" y="38349"/>
                  </a:lnTo>
                  <a:lnTo>
                    <a:pt x="1024281" y="32495"/>
                  </a:lnTo>
                  <a:lnTo>
                    <a:pt x="1073515" y="27239"/>
                  </a:lnTo>
                  <a:lnTo>
                    <a:pt x="1174907" y="21464"/>
                  </a:lnTo>
                  <a:lnTo>
                    <a:pt x="1226105" y="16219"/>
                  </a:lnTo>
                  <a:lnTo>
                    <a:pt x="1354442" y="11301"/>
                  </a:lnTo>
                  <a:lnTo>
                    <a:pt x="1482893" y="11877"/>
                  </a:lnTo>
                  <a:lnTo>
                    <a:pt x="1559972" y="18152"/>
                  </a:lnTo>
                  <a:lnTo>
                    <a:pt x="1694285" y="15271"/>
                  </a:lnTo>
                  <a:lnTo>
                    <a:pt x="1802429" y="11487"/>
                  </a:lnTo>
                  <a:lnTo>
                    <a:pt x="1945886" y="10678"/>
                  </a:lnTo>
                  <a:lnTo>
                    <a:pt x="2027774" y="4746"/>
                  </a:lnTo>
                  <a:lnTo>
                    <a:pt x="2139741" y="571"/>
                  </a:lnTo>
                  <a:lnTo>
                    <a:pt x="23576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229556" y="4527224"/>
              <a:ext cx="107195" cy="435827"/>
            </a:xfrm>
            <a:custGeom>
              <a:avLst/>
              <a:gdLst/>
              <a:ahLst/>
              <a:cxnLst/>
              <a:rect l="0" t="0" r="0" b="0"/>
              <a:pathLst>
                <a:path w="107195" h="435827">
                  <a:moveTo>
                    <a:pt x="98941" y="20550"/>
                  </a:moveTo>
                  <a:lnTo>
                    <a:pt x="81404" y="26396"/>
                  </a:lnTo>
                  <a:lnTo>
                    <a:pt x="73791" y="30565"/>
                  </a:lnTo>
                  <a:lnTo>
                    <a:pt x="66269" y="35791"/>
                  </a:lnTo>
                  <a:lnTo>
                    <a:pt x="58807" y="41722"/>
                  </a:lnTo>
                  <a:lnTo>
                    <a:pt x="51385" y="48124"/>
                  </a:lnTo>
                  <a:lnTo>
                    <a:pt x="43991" y="54838"/>
                  </a:lnTo>
                  <a:lnTo>
                    <a:pt x="36614" y="61761"/>
                  </a:lnTo>
                  <a:lnTo>
                    <a:pt x="32920" y="71271"/>
                  </a:lnTo>
                  <a:lnTo>
                    <a:pt x="31680" y="82505"/>
                  </a:lnTo>
                  <a:lnTo>
                    <a:pt x="32078" y="94888"/>
                  </a:lnTo>
                  <a:lnTo>
                    <a:pt x="33566" y="106814"/>
                  </a:lnTo>
                  <a:lnTo>
                    <a:pt x="35782" y="118435"/>
                  </a:lnTo>
                  <a:lnTo>
                    <a:pt x="38482" y="129853"/>
                  </a:lnTo>
                  <a:lnTo>
                    <a:pt x="41506" y="141136"/>
                  </a:lnTo>
                  <a:lnTo>
                    <a:pt x="48129" y="163459"/>
                  </a:lnTo>
                  <a:lnTo>
                    <a:pt x="52831" y="174551"/>
                  </a:lnTo>
                  <a:lnTo>
                    <a:pt x="58413" y="185617"/>
                  </a:lnTo>
                  <a:lnTo>
                    <a:pt x="64582" y="196664"/>
                  </a:lnTo>
                  <a:lnTo>
                    <a:pt x="77961" y="221989"/>
                  </a:lnTo>
                  <a:lnTo>
                    <a:pt x="84954" y="235594"/>
                  </a:lnTo>
                  <a:lnTo>
                    <a:pt x="90840" y="248335"/>
                  </a:lnTo>
                  <a:lnTo>
                    <a:pt x="95988" y="260499"/>
                  </a:lnTo>
                  <a:lnTo>
                    <a:pt x="100643" y="272279"/>
                  </a:lnTo>
                  <a:lnTo>
                    <a:pt x="103746" y="286250"/>
                  </a:lnTo>
                  <a:lnTo>
                    <a:pt x="105815" y="301682"/>
                  </a:lnTo>
                  <a:lnTo>
                    <a:pt x="107194" y="318087"/>
                  </a:lnTo>
                  <a:lnTo>
                    <a:pt x="106890" y="333918"/>
                  </a:lnTo>
                  <a:lnTo>
                    <a:pt x="105464" y="349365"/>
                  </a:lnTo>
                  <a:lnTo>
                    <a:pt x="103290" y="364558"/>
                  </a:lnTo>
                  <a:lnTo>
                    <a:pt x="100617" y="378357"/>
                  </a:lnTo>
                  <a:lnTo>
                    <a:pt x="97611" y="391227"/>
                  </a:lnTo>
                  <a:lnTo>
                    <a:pt x="94384" y="403477"/>
                  </a:lnTo>
                  <a:lnTo>
                    <a:pt x="88562" y="414091"/>
                  </a:lnTo>
                  <a:lnTo>
                    <a:pt x="81010" y="423614"/>
                  </a:lnTo>
                  <a:lnTo>
                    <a:pt x="72305" y="432410"/>
                  </a:lnTo>
                  <a:lnTo>
                    <a:pt x="61608" y="435826"/>
                  </a:lnTo>
                  <a:lnTo>
                    <a:pt x="49582" y="435657"/>
                  </a:lnTo>
                  <a:lnTo>
                    <a:pt x="36671" y="433098"/>
                  </a:lnTo>
                  <a:lnTo>
                    <a:pt x="25616" y="427720"/>
                  </a:lnTo>
                  <a:lnTo>
                    <a:pt x="15800" y="420465"/>
                  </a:lnTo>
                  <a:lnTo>
                    <a:pt x="6809" y="411958"/>
                  </a:lnTo>
                  <a:lnTo>
                    <a:pt x="2038" y="398945"/>
                  </a:lnTo>
                  <a:lnTo>
                    <a:pt x="81" y="382929"/>
                  </a:lnTo>
                  <a:lnTo>
                    <a:pt x="0" y="364911"/>
                  </a:lnTo>
                  <a:lnTo>
                    <a:pt x="1169" y="345558"/>
                  </a:lnTo>
                  <a:lnTo>
                    <a:pt x="3172" y="325314"/>
                  </a:lnTo>
                  <a:lnTo>
                    <a:pt x="5731" y="304477"/>
                  </a:lnTo>
                  <a:lnTo>
                    <a:pt x="8660" y="286916"/>
                  </a:lnTo>
                  <a:lnTo>
                    <a:pt x="11837" y="271538"/>
                  </a:lnTo>
                  <a:lnTo>
                    <a:pt x="15178" y="257615"/>
                  </a:lnTo>
                  <a:lnTo>
                    <a:pt x="19852" y="245886"/>
                  </a:lnTo>
                  <a:lnTo>
                    <a:pt x="25416" y="235620"/>
                  </a:lnTo>
                  <a:lnTo>
                    <a:pt x="31572" y="226329"/>
                  </a:lnTo>
                  <a:lnTo>
                    <a:pt x="36899" y="216464"/>
                  </a:lnTo>
                  <a:lnTo>
                    <a:pt x="41674" y="206217"/>
                  </a:lnTo>
                  <a:lnTo>
                    <a:pt x="46081" y="195716"/>
                  </a:lnTo>
                  <a:lnTo>
                    <a:pt x="50243" y="185044"/>
                  </a:lnTo>
                  <a:lnTo>
                    <a:pt x="58129" y="163398"/>
                  </a:lnTo>
                  <a:lnTo>
                    <a:pt x="80550" y="97604"/>
                  </a:lnTo>
                  <a:lnTo>
                    <a:pt x="85457" y="86602"/>
                  </a:lnTo>
                  <a:lnTo>
                    <a:pt x="91176" y="75596"/>
                  </a:lnTo>
                  <a:lnTo>
                    <a:pt x="97435" y="64589"/>
                  </a:lnTo>
                  <a:lnTo>
                    <a:pt x="100384" y="52356"/>
                  </a:lnTo>
                  <a:lnTo>
                    <a:pt x="101126" y="39307"/>
                  </a:lnTo>
                  <a:lnTo>
                    <a:pt x="100398" y="25714"/>
                  </a:lnTo>
                  <a:lnTo>
                    <a:pt x="96242" y="15428"/>
                  </a:lnTo>
                  <a:lnTo>
                    <a:pt x="89801" y="7347"/>
                  </a:lnTo>
                  <a:lnTo>
                    <a:pt x="81836" y="737"/>
                  </a:lnTo>
                  <a:lnTo>
                    <a:pt x="74079" y="0"/>
                  </a:lnTo>
                  <a:lnTo>
                    <a:pt x="66461" y="3180"/>
                  </a:lnTo>
                  <a:lnTo>
                    <a:pt x="43883" y="20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262428" y="45587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416590" y="4512938"/>
              <a:ext cx="126998" cy="381592"/>
            </a:xfrm>
            <a:custGeom>
              <a:avLst/>
              <a:gdLst/>
              <a:ahLst/>
              <a:cxnLst/>
              <a:rect l="0" t="0" r="0" b="0"/>
              <a:pathLst>
                <a:path w="126998" h="381592">
                  <a:moveTo>
                    <a:pt x="22023" y="67871"/>
                  </a:moveTo>
                  <a:lnTo>
                    <a:pt x="22023" y="97099"/>
                  </a:lnTo>
                  <a:lnTo>
                    <a:pt x="20799" y="113050"/>
                  </a:lnTo>
                  <a:lnTo>
                    <a:pt x="18760" y="131025"/>
                  </a:lnTo>
                  <a:lnTo>
                    <a:pt x="16177" y="150349"/>
                  </a:lnTo>
                  <a:lnTo>
                    <a:pt x="14455" y="169350"/>
                  </a:lnTo>
                  <a:lnTo>
                    <a:pt x="13307" y="188134"/>
                  </a:lnTo>
                  <a:lnTo>
                    <a:pt x="12032" y="224096"/>
                  </a:lnTo>
                  <a:lnTo>
                    <a:pt x="11213" y="287060"/>
                  </a:lnTo>
                  <a:lnTo>
                    <a:pt x="11146" y="302089"/>
                  </a:lnTo>
                  <a:lnTo>
                    <a:pt x="12324" y="315780"/>
                  </a:lnTo>
                  <a:lnTo>
                    <a:pt x="14334" y="328577"/>
                  </a:lnTo>
                  <a:lnTo>
                    <a:pt x="16897" y="340779"/>
                  </a:lnTo>
                  <a:lnTo>
                    <a:pt x="21053" y="352584"/>
                  </a:lnTo>
                  <a:lnTo>
                    <a:pt x="26270" y="364125"/>
                  </a:lnTo>
                  <a:lnTo>
                    <a:pt x="32195" y="375489"/>
                  </a:lnTo>
                  <a:lnTo>
                    <a:pt x="39816" y="380618"/>
                  </a:lnTo>
                  <a:lnTo>
                    <a:pt x="48567" y="381591"/>
                  </a:lnTo>
                  <a:lnTo>
                    <a:pt x="58072" y="379792"/>
                  </a:lnTo>
                  <a:lnTo>
                    <a:pt x="66855" y="374922"/>
                  </a:lnTo>
                  <a:lnTo>
                    <a:pt x="75157" y="368005"/>
                  </a:lnTo>
                  <a:lnTo>
                    <a:pt x="83139" y="359723"/>
                  </a:lnTo>
                  <a:lnTo>
                    <a:pt x="89684" y="350532"/>
                  </a:lnTo>
                  <a:lnTo>
                    <a:pt x="95271" y="340733"/>
                  </a:lnTo>
                  <a:lnTo>
                    <a:pt x="100219" y="330531"/>
                  </a:lnTo>
                  <a:lnTo>
                    <a:pt x="104742" y="320058"/>
                  </a:lnTo>
                  <a:lnTo>
                    <a:pt x="108980" y="309406"/>
                  </a:lnTo>
                  <a:lnTo>
                    <a:pt x="113029" y="298634"/>
                  </a:lnTo>
                  <a:lnTo>
                    <a:pt x="115728" y="282889"/>
                  </a:lnTo>
                  <a:lnTo>
                    <a:pt x="117528" y="263827"/>
                  </a:lnTo>
                  <a:lnTo>
                    <a:pt x="118728" y="242554"/>
                  </a:lnTo>
                  <a:lnTo>
                    <a:pt x="120751" y="223479"/>
                  </a:lnTo>
                  <a:lnTo>
                    <a:pt x="123323" y="205867"/>
                  </a:lnTo>
                  <a:lnTo>
                    <a:pt x="126262" y="189233"/>
                  </a:lnTo>
                  <a:lnTo>
                    <a:pt x="126997" y="174472"/>
                  </a:lnTo>
                  <a:lnTo>
                    <a:pt x="126264" y="160961"/>
                  </a:lnTo>
                  <a:lnTo>
                    <a:pt x="124552" y="148284"/>
                  </a:lnTo>
                  <a:lnTo>
                    <a:pt x="123410" y="134938"/>
                  </a:lnTo>
                  <a:lnTo>
                    <a:pt x="122649" y="121147"/>
                  </a:lnTo>
                  <a:lnTo>
                    <a:pt x="122142" y="107059"/>
                  </a:lnTo>
                  <a:lnTo>
                    <a:pt x="120580" y="93996"/>
                  </a:lnTo>
                  <a:lnTo>
                    <a:pt x="118316" y="81617"/>
                  </a:lnTo>
                  <a:lnTo>
                    <a:pt x="115582" y="69694"/>
                  </a:lnTo>
                  <a:lnTo>
                    <a:pt x="111313" y="56851"/>
                  </a:lnTo>
                  <a:lnTo>
                    <a:pt x="106019" y="43395"/>
                  </a:lnTo>
                  <a:lnTo>
                    <a:pt x="100044" y="29531"/>
                  </a:lnTo>
                  <a:lnTo>
                    <a:pt x="92389" y="19064"/>
                  </a:lnTo>
                  <a:lnTo>
                    <a:pt x="83616" y="10863"/>
                  </a:lnTo>
                  <a:lnTo>
                    <a:pt x="74097" y="4172"/>
                  </a:lnTo>
                  <a:lnTo>
                    <a:pt x="64080" y="935"/>
                  </a:lnTo>
                  <a:lnTo>
                    <a:pt x="53731" y="0"/>
                  </a:lnTo>
                  <a:lnTo>
                    <a:pt x="43162" y="600"/>
                  </a:lnTo>
                  <a:lnTo>
                    <a:pt x="33668" y="3448"/>
                  </a:lnTo>
                  <a:lnTo>
                    <a:pt x="24892" y="7793"/>
                  </a:lnTo>
                  <a:lnTo>
                    <a:pt x="0" y="23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592775" y="4530913"/>
              <a:ext cx="151881" cy="375910"/>
            </a:xfrm>
            <a:custGeom>
              <a:avLst/>
              <a:gdLst/>
              <a:ahLst/>
              <a:cxnLst/>
              <a:rect l="0" t="0" r="0" b="0"/>
              <a:pathLst>
                <a:path w="151881" h="375910">
                  <a:moveTo>
                    <a:pt x="11011" y="93942"/>
                  </a:moveTo>
                  <a:lnTo>
                    <a:pt x="11011" y="217520"/>
                  </a:lnTo>
                  <a:lnTo>
                    <a:pt x="12235" y="232608"/>
                  </a:lnTo>
                  <a:lnTo>
                    <a:pt x="14274" y="247561"/>
                  </a:lnTo>
                  <a:lnTo>
                    <a:pt x="16857" y="262425"/>
                  </a:lnTo>
                  <a:lnTo>
                    <a:pt x="18579" y="277227"/>
                  </a:lnTo>
                  <a:lnTo>
                    <a:pt x="19727" y="291989"/>
                  </a:lnTo>
                  <a:lnTo>
                    <a:pt x="20493" y="306725"/>
                  </a:lnTo>
                  <a:lnTo>
                    <a:pt x="22226" y="320219"/>
                  </a:lnTo>
                  <a:lnTo>
                    <a:pt x="24605" y="332886"/>
                  </a:lnTo>
                  <a:lnTo>
                    <a:pt x="27415" y="345001"/>
                  </a:lnTo>
                  <a:lnTo>
                    <a:pt x="31735" y="355525"/>
                  </a:lnTo>
                  <a:lnTo>
                    <a:pt x="37062" y="364988"/>
                  </a:lnTo>
                  <a:lnTo>
                    <a:pt x="43061" y="373743"/>
                  </a:lnTo>
                  <a:lnTo>
                    <a:pt x="50730" y="375909"/>
                  </a:lnTo>
                  <a:lnTo>
                    <a:pt x="59514" y="373684"/>
                  </a:lnTo>
                  <a:lnTo>
                    <a:pt x="69040" y="368529"/>
                  </a:lnTo>
                  <a:lnTo>
                    <a:pt x="79061" y="357751"/>
                  </a:lnTo>
                  <a:lnTo>
                    <a:pt x="89413" y="343225"/>
                  </a:lnTo>
                  <a:lnTo>
                    <a:pt x="99984" y="326200"/>
                  </a:lnTo>
                  <a:lnTo>
                    <a:pt x="108255" y="311180"/>
                  </a:lnTo>
                  <a:lnTo>
                    <a:pt x="114993" y="297496"/>
                  </a:lnTo>
                  <a:lnTo>
                    <a:pt x="120708" y="284702"/>
                  </a:lnTo>
                  <a:lnTo>
                    <a:pt x="125742" y="271279"/>
                  </a:lnTo>
                  <a:lnTo>
                    <a:pt x="130321" y="257437"/>
                  </a:lnTo>
                  <a:lnTo>
                    <a:pt x="134597" y="243314"/>
                  </a:lnTo>
                  <a:lnTo>
                    <a:pt x="142611" y="214572"/>
                  </a:lnTo>
                  <a:lnTo>
                    <a:pt x="146462" y="200055"/>
                  </a:lnTo>
                  <a:lnTo>
                    <a:pt x="149028" y="185484"/>
                  </a:lnTo>
                  <a:lnTo>
                    <a:pt x="150739" y="170875"/>
                  </a:lnTo>
                  <a:lnTo>
                    <a:pt x="151880" y="156243"/>
                  </a:lnTo>
                  <a:lnTo>
                    <a:pt x="151417" y="139146"/>
                  </a:lnTo>
                  <a:lnTo>
                    <a:pt x="149885" y="120408"/>
                  </a:lnTo>
                  <a:lnTo>
                    <a:pt x="147640" y="100574"/>
                  </a:lnTo>
                  <a:lnTo>
                    <a:pt x="143696" y="82458"/>
                  </a:lnTo>
                  <a:lnTo>
                    <a:pt x="138620" y="65487"/>
                  </a:lnTo>
                  <a:lnTo>
                    <a:pt x="132789" y="49278"/>
                  </a:lnTo>
                  <a:lnTo>
                    <a:pt x="126455" y="36026"/>
                  </a:lnTo>
                  <a:lnTo>
                    <a:pt x="119785" y="24743"/>
                  </a:lnTo>
                  <a:lnTo>
                    <a:pt x="112891" y="14775"/>
                  </a:lnTo>
                  <a:lnTo>
                    <a:pt x="103401" y="8129"/>
                  </a:lnTo>
                  <a:lnTo>
                    <a:pt x="92180" y="3699"/>
                  </a:lnTo>
                  <a:lnTo>
                    <a:pt x="79806" y="745"/>
                  </a:lnTo>
                  <a:lnTo>
                    <a:pt x="67886" y="0"/>
                  </a:lnTo>
                  <a:lnTo>
                    <a:pt x="56269" y="726"/>
                  </a:lnTo>
                  <a:lnTo>
                    <a:pt x="44853" y="2434"/>
                  </a:lnTo>
                  <a:lnTo>
                    <a:pt x="34796" y="6019"/>
                  </a:lnTo>
                  <a:lnTo>
                    <a:pt x="25645" y="10857"/>
                  </a:lnTo>
                  <a:lnTo>
                    <a:pt x="0" y="27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90087" y="4683964"/>
              <a:ext cx="102396" cy="195164"/>
            </a:xfrm>
            <a:custGeom>
              <a:avLst/>
              <a:gdLst/>
              <a:ahLst/>
              <a:cxnLst/>
              <a:rect l="0" t="0" r="0" b="0"/>
              <a:pathLst>
                <a:path w="102396" h="195164">
                  <a:moveTo>
                    <a:pt x="0" y="51007"/>
                  </a:moveTo>
                  <a:lnTo>
                    <a:pt x="0" y="112313"/>
                  </a:lnTo>
                  <a:lnTo>
                    <a:pt x="1224" y="127359"/>
                  </a:lnTo>
                  <a:lnTo>
                    <a:pt x="3263" y="143508"/>
                  </a:lnTo>
                  <a:lnTo>
                    <a:pt x="5846" y="160391"/>
                  </a:lnTo>
                  <a:lnTo>
                    <a:pt x="11238" y="172870"/>
                  </a:lnTo>
                  <a:lnTo>
                    <a:pt x="18504" y="182412"/>
                  </a:lnTo>
                  <a:lnTo>
                    <a:pt x="27018" y="189998"/>
                  </a:lnTo>
                  <a:lnTo>
                    <a:pt x="36365" y="193831"/>
                  </a:lnTo>
                  <a:lnTo>
                    <a:pt x="46266" y="195163"/>
                  </a:lnTo>
                  <a:lnTo>
                    <a:pt x="56538" y="194828"/>
                  </a:lnTo>
                  <a:lnTo>
                    <a:pt x="65832" y="188487"/>
                  </a:lnTo>
                  <a:lnTo>
                    <a:pt x="74476" y="178142"/>
                  </a:lnTo>
                  <a:lnTo>
                    <a:pt x="82685" y="165128"/>
                  </a:lnTo>
                  <a:lnTo>
                    <a:pt x="89382" y="149111"/>
                  </a:lnTo>
                  <a:lnTo>
                    <a:pt x="95069" y="131092"/>
                  </a:lnTo>
                  <a:lnTo>
                    <a:pt x="100085" y="111738"/>
                  </a:lnTo>
                  <a:lnTo>
                    <a:pt x="102205" y="92718"/>
                  </a:lnTo>
                  <a:lnTo>
                    <a:pt x="102395" y="73920"/>
                  </a:lnTo>
                  <a:lnTo>
                    <a:pt x="101298" y="55271"/>
                  </a:lnTo>
                  <a:lnTo>
                    <a:pt x="98120" y="39167"/>
                  </a:lnTo>
                  <a:lnTo>
                    <a:pt x="93554" y="24761"/>
                  </a:lnTo>
                  <a:lnTo>
                    <a:pt x="88063" y="11486"/>
                  </a:lnTo>
                  <a:lnTo>
                    <a:pt x="79508" y="3860"/>
                  </a:lnTo>
                  <a:lnTo>
                    <a:pt x="68911" y="0"/>
                  </a:lnTo>
                  <a:lnTo>
                    <a:pt x="11011" y="6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000202" y="4539200"/>
              <a:ext cx="176186" cy="311677"/>
            </a:xfrm>
            <a:custGeom>
              <a:avLst/>
              <a:gdLst/>
              <a:ahLst/>
              <a:cxnLst/>
              <a:rect l="0" t="0" r="0" b="0"/>
              <a:pathLst>
                <a:path w="176186" h="311677">
                  <a:moveTo>
                    <a:pt x="0" y="30597"/>
                  </a:moveTo>
                  <a:lnTo>
                    <a:pt x="17537" y="18906"/>
                  </a:lnTo>
                  <a:lnTo>
                    <a:pt x="27598" y="14239"/>
                  </a:lnTo>
                  <a:lnTo>
                    <a:pt x="39198" y="9903"/>
                  </a:lnTo>
                  <a:lnTo>
                    <a:pt x="51826" y="5790"/>
                  </a:lnTo>
                  <a:lnTo>
                    <a:pt x="65138" y="3047"/>
                  </a:lnTo>
                  <a:lnTo>
                    <a:pt x="78907" y="1219"/>
                  </a:lnTo>
                  <a:lnTo>
                    <a:pt x="92981" y="0"/>
                  </a:lnTo>
                  <a:lnTo>
                    <a:pt x="104810" y="1635"/>
                  </a:lnTo>
                  <a:lnTo>
                    <a:pt x="115143" y="5171"/>
                  </a:lnTo>
                  <a:lnTo>
                    <a:pt x="124479" y="9976"/>
                  </a:lnTo>
                  <a:lnTo>
                    <a:pt x="130703" y="18073"/>
                  </a:lnTo>
                  <a:lnTo>
                    <a:pt x="134853" y="28365"/>
                  </a:lnTo>
                  <a:lnTo>
                    <a:pt x="137619" y="40121"/>
                  </a:lnTo>
                  <a:lnTo>
                    <a:pt x="138239" y="54075"/>
                  </a:lnTo>
                  <a:lnTo>
                    <a:pt x="137430" y="69496"/>
                  </a:lnTo>
                  <a:lnTo>
                    <a:pt x="135666" y="85894"/>
                  </a:lnTo>
                  <a:lnTo>
                    <a:pt x="132044" y="101720"/>
                  </a:lnTo>
                  <a:lnTo>
                    <a:pt x="127181" y="117165"/>
                  </a:lnTo>
                  <a:lnTo>
                    <a:pt x="121493" y="132355"/>
                  </a:lnTo>
                  <a:lnTo>
                    <a:pt x="116477" y="147376"/>
                  </a:lnTo>
                  <a:lnTo>
                    <a:pt x="111910" y="162284"/>
                  </a:lnTo>
                  <a:lnTo>
                    <a:pt x="103572" y="190676"/>
                  </a:lnTo>
                  <a:lnTo>
                    <a:pt x="92000" y="227296"/>
                  </a:lnTo>
                  <a:lnTo>
                    <a:pt x="84527" y="250158"/>
                  </a:lnTo>
                  <a:lnTo>
                    <a:pt x="83269" y="261393"/>
                  </a:lnTo>
                  <a:lnTo>
                    <a:pt x="83653" y="272554"/>
                  </a:lnTo>
                  <a:lnTo>
                    <a:pt x="85134" y="283664"/>
                  </a:lnTo>
                  <a:lnTo>
                    <a:pt x="89791" y="292295"/>
                  </a:lnTo>
                  <a:lnTo>
                    <a:pt x="96566" y="299273"/>
                  </a:lnTo>
                  <a:lnTo>
                    <a:pt x="104753" y="305148"/>
                  </a:lnTo>
                  <a:lnTo>
                    <a:pt x="115105" y="309064"/>
                  </a:lnTo>
                  <a:lnTo>
                    <a:pt x="126901" y="311676"/>
                  </a:lnTo>
                  <a:lnTo>
                    <a:pt x="176185" y="3058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066272" y="4657890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61306" y="6696"/>
                  </a:lnTo>
                  <a:lnTo>
                    <a:pt x="75129" y="4464"/>
                  </a:lnTo>
                  <a:lnTo>
                    <a:pt x="89238" y="2976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574334" y="5065317"/>
            <a:ext cx="769280" cy="402240"/>
            <a:chOff x="5574334" y="5065317"/>
            <a:chExt cx="769280" cy="402240"/>
          </a:xfrm>
        </p:grpSpPr>
        <p:sp>
          <p:nvSpPr>
            <p:cNvPr id="108" name="Freeform 107"/>
            <p:cNvSpPr/>
            <p:nvPr/>
          </p:nvSpPr>
          <p:spPr>
            <a:xfrm>
              <a:off x="5574334" y="5065317"/>
              <a:ext cx="20494" cy="330348"/>
            </a:xfrm>
            <a:custGeom>
              <a:avLst/>
              <a:gdLst/>
              <a:ahLst/>
              <a:cxnLst/>
              <a:rect l="0" t="0" r="0" b="0"/>
              <a:pathLst>
                <a:path w="20494" h="330348">
                  <a:moveTo>
                    <a:pt x="9481" y="0"/>
                  </a:moveTo>
                  <a:lnTo>
                    <a:pt x="3635" y="17538"/>
                  </a:lnTo>
                  <a:lnTo>
                    <a:pt x="1914" y="28821"/>
                  </a:lnTo>
                  <a:lnTo>
                    <a:pt x="766" y="42461"/>
                  </a:lnTo>
                  <a:lnTo>
                    <a:pt x="0" y="57671"/>
                  </a:lnTo>
                  <a:lnTo>
                    <a:pt x="714" y="73930"/>
                  </a:lnTo>
                  <a:lnTo>
                    <a:pt x="2412" y="90886"/>
                  </a:lnTo>
                  <a:lnTo>
                    <a:pt x="4769" y="108308"/>
                  </a:lnTo>
                  <a:lnTo>
                    <a:pt x="6340" y="127263"/>
                  </a:lnTo>
                  <a:lnTo>
                    <a:pt x="7387" y="147241"/>
                  </a:lnTo>
                  <a:lnTo>
                    <a:pt x="8550" y="189015"/>
                  </a:lnTo>
                  <a:lnTo>
                    <a:pt x="9067" y="232051"/>
                  </a:lnTo>
                  <a:lnTo>
                    <a:pt x="10429" y="252582"/>
                  </a:lnTo>
                  <a:lnTo>
                    <a:pt x="12560" y="272386"/>
                  </a:lnTo>
                  <a:lnTo>
                    <a:pt x="20493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704942" y="5065317"/>
              <a:ext cx="140258" cy="402240"/>
            </a:xfrm>
            <a:custGeom>
              <a:avLst/>
              <a:gdLst/>
              <a:ahLst/>
              <a:cxnLst/>
              <a:rect l="0" t="0" r="0" b="0"/>
              <a:pathLst>
                <a:path w="140258" h="402240">
                  <a:moveTo>
                    <a:pt x="0" y="0"/>
                  </a:moveTo>
                  <a:lnTo>
                    <a:pt x="0" y="278435"/>
                  </a:lnTo>
                  <a:lnTo>
                    <a:pt x="1224" y="293292"/>
                  </a:lnTo>
                  <a:lnTo>
                    <a:pt x="3263" y="308091"/>
                  </a:lnTo>
                  <a:lnTo>
                    <a:pt x="5846" y="322851"/>
                  </a:lnTo>
                  <a:lnTo>
                    <a:pt x="8792" y="336361"/>
                  </a:lnTo>
                  <a:lnTo>
                    <a:pt x="11979" y="349039"/>
                  </a:lnTo>
                  <a:lnTo>
                    <a:pt x="15327" y="361161"/>
                  </a:lnTo>
                  <a:lnTo>
                    <a:pt x="20006" y="371689"/>
                  </a:lnTo>
                  <a:lnTo>
                    <a:pt x="25572" y="381155"/>
                  </a:lnTo>
                  <a:lnTo>
                    <a:pt x="31731" y="389913"/>
                  </a:lnTo>
                  <a:lnTo>
                    <a:pt x="40730" y="395751"/>
                  </a:lnTo>
                  <a:lnTo>
                    <a:pt x="51624" y="399643"/>
                  </a:lnTo>
                  <a:lnTo>
                    <a:pt x="63780" y="402239"/>
                  </a:lnTo>
                  <a:lnTo>
                    <a:pt x="74331" y="399075"/>
                  </a:lnTo>
                  <a:lnTo>
                    <a:pt x="83813" y="392071"/>
                  </a:lnTo>
                  <a:lnTo>
                    <a:pt x="92581" y="382508"/>
                  </a:lnTo>
                  <a:lnTo>
                    <a:pt x="100873" y="370015"/>
                  </a:lnTo>
                  <a:lnTo>
                    <a:pt x="108848" y="355569"/>
                  </a:lnTo>
                  <a:lnTo>
                    <a:pt x="116611" y="339821"/>
                  </a:lnTo>
                  <a:lnTo>
                    <a:pt x="123011" y="323204"/>
                  </a:lnTo>
                  <a:lnTo>
                    <a:pt x="128501" y="306009"/>
                  </a:lnTo>
                  <a:lnTo>
                    <a:pt x="133384" y="288428"/>
                  </a:lnTo>
                  <a:lnTo>
                    <a:pt x="136639" y="271814"/>
                  </a:lnTo>
                  <a:lnTo>
                    <a:pt x="138810" y="255843"/>
                  </a:lnTo>
                  <a:lnTo>
                    <a:pt x="140257" y="240302"/>
                  </a:lnTo>
                  <a:lnTo>
                    <a:pt x="138774" y="227494"/>
                  </a:lnTo>
                  <a:lnTo>
                    <a:pt x="135339" y="216509"/>
                  </a:lnTo>
                  <a:lnTo>
                    <a:pt x="130602" y="206738"/>
                  </a:lnTo>
                  <a:lnTo>
                    <a:pt x="124997" y="202671"/>
                  </a:lnTo>
                  <a:lnTo>
                    <a:pt x="118813" y="202407"/>
                  </a:lnTo>
                  <a:lnTo>
                    <a:pt x="112244" y="204678"/>
                  </a:lnTo>
                  <a:lnTo>
                    <a:pt x="105417" y="211086"/>
                  </a:lnTo>
                  <a:lnTo>
                    <a:pt x="98419" y="220253"/>
                  </a:lnTo>
                  <a:lnTo>
                    <a:pt x="91306" y="231257"/>
                  </a:lnTo>
                  <a:lnTo>
                    <a:pt x="84118" y="244711"/>
                  </a:lnTo>
                  <a:lnTo>
                    <a:pt x="76878" y="259798"/>
                  </a:lnTo>
                  <a:lnTo>
                    <a:pt x="69605" y="275974"/>
                  </a:lnTo>
                  <a:lnTo>
                    <a:pt x="63533" y="291651"/>
                  </a:lnTo>
                  <a:lnTo>
                    <a:pt x="58261" y="306997"/>
                  </a:lnTo>
                  <a:lnTo>
                    <a:pt x="44047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748989" y="54507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914162" y="5187608"/>
              <a:ext cx="160578" cy="207557"/>
            </a:xfrm>
            <a:custGeom>
              <a:avLst/>
              <a:gdLst/>
              <a:ahLst/>
              <a:cxnLst/>
              <a:rect l="0" t="0" r="0" b="0"/>
              <a:pathLst>
                <a:path w="160578" h="207557">
                  <a:moveTo>
                    <a:pt x="55058" y="64906"/>
                  </a:moveTo>
                  <a:lnTo>
                    <a:pt x="49212" y="82443"/>
                  </a:lnTo>
                  <a:lnTo>
                    <a:pt x="47490" y="93726"/>
                  </a:lnTo>
                  <a:lnTo>
                    <a:pt x="46342" y="107366"/>
                  </a:lnTo>
                  <a:lnTo>
                    <a:pt x="45576" y="122577"/>
                  </a:lnTo>
                  <a:lnTo>
                    <a:pt x="46290" y="137611"/>
                  </a:lnTo>
                  <a:lnTo>
                    <a:pt x="47989" y="152529"/>
                  </a:lnTo>
                  <a:lnTo>
                    <a:pt x="50346" y="167367"/>
                  </a:lnTo>
                  <a:lnTo>
                    <a:pt x="54363" y="179707"/>
                  </a:lnTo>
                  <a:lnTo>
                    <a:pt x="59489" y="190381"/>
                  </a:lnTo>
                  <a:lnTo>
                    <a:pt x="65353" y="199943"/>
                  </a:lnTo>
                  <a:lnTo>
                    <a:pt x="74156" y="205095"/>
                  </a:lnTo>
                  <a:lnTo>
                    <a:pt x="84919" y="207305"/>
                  </a:lnTo>
                  <a:lnTo>
                    <a:pt x="96989" y="207556"/>
                  </a:lnTo>
                  <a:lnTo>
                    <a:pt x="107482" y="204052"/>
                  </a:lnTo>
                  <a:lnTo>
                    <a:pt x="116924" y="198046"/>
                  </a:lnTo>
                  <a:lnTo>
                    <a:pt x="125667" y="190371"/>
                  </a:lnTo>
                  <a:lnTo>
                    <a:pt x="133942" y="180361"/>
                  </a:lnTo>
                  <a:lnTo>
                    <a:pt x="141905" y="168793"/>
                  </a:lnTo>
                  <a:lnTo>
                    <a:pt x="149662" y="156187"/>
                  </a:lnTo>
                  <a:lnTo>
                    <a:pt x="154832" y="140442"/>
                  </a:lnTo>
                  <a:lnTo>
                    <a:pt x="158279" y="122605"/>
                  </a:lnTo>
                  <a:lnTo>
                    <a:pt x="160577" y="103372"/>
                  </a:lnTo>
                  <a:lnTo>
                    <a:pt x="159662" y="84432"/>
                  </a:lnTo>
                  <a:lnTo>
                    <a:pt x="156606" y="65688"/>
                  </a:lnTo>
                  <a:lnTo>
                    <a:pt x="152121" y="47075"/>
                  </a:lnTo>
                  <a:lnTo>
                    <a:pt x="146683" y="32219"/>
                  </a:lnTo>
                  <a:lnTo>
                    <a:pt x="140612" y="19868"/>
                  </a:lnTo>
                  <a:lnTo>
                    <a:pt x="134117" y="9187"/>
                  </a:lnTo>
                  <a:lnTo>
                    <a:pt x="126117" y="3290"/>
                  </a:lnTo>
                  <a:lnTo>
                    <a:pt x="117112" y="582"/>
                  </a:lnTo>
                  <a:lnTo>
                    <a:pt x="107439" y="0"/>
                  </a:lnTo>
                  <a:lnTo>
                    <a:pt x="98543" y="2059"/>
                  </a:lnTo>
                  <a:lnTo>
                    <a:pt x="90166" y="5879"/>
                  </a:lnTo>
                  <a:lnTo>
                    <a:pt x="82134" y="10873"/>
                  </a:lnTo>
                  <a:lnTo>
                    <a:pt x="74332" y="16649"/>
                  </a:lnTo>
                  <a:lnTo>
                    <a:pt x="66684" y="22946"/>
                  </a:lnTo>
                  <a:lnTo>
                    <a:pt x="59138" y="29592"/>
                  </a:lnTo>
                  <a:lnTo>
                    <a:pt x="51660" y="37693"/>
                  </a:lnTo>
                  <a:lnTo>
                    <a:pt x="44228" y="46764"/>
                  </a:lnTo>
                  <a:lnTo>
                    <a:pt x="36826" y="56482"/>
                  </a:lnTo>
                  <a:lnTo>
                    <a:pt x="29445" y="67854"/>
                  </a:lnTo>
                  <a:lnTo>
                    <a:pt x="22077" y="80330"/>
                  </a:lnTo>
                  <a:lnTo>
                    <a:pt x="0" y="130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112370" y="5126455"/>
              <a:ext cx="231244" cy="203141"/>
            </a:xfrm>
            <a:custGeom>
              <a:avLst/>
              <a:gdLst/>
              <a:ahLst/>
              <a:cxnLst/>
              <a:rect l="0" t="0" r="0" b="0"/>
              <a:pathLst>
                <a:path w="231244" h="203141">
                  <a:moveTo>
                    <a:pt x="0" y="37966"/>
                  </a:moveTo>
                  <a:lnTo>
                    <a:pt x="77654" y="12082"/>
                  </a:lnTo>
                  <a:lnTo>
                    <a:pt x="89698" y="8475"/>
                  </a:lnTo>
                  <a:lnTo>
                    <a:pt x="116131" y="1205"/>
                  </a:lnTo>
                  <a:lnTo>
                    <a:pt x="128808" y="0"/>
                  </a:lnTo>
                  <a:lnTo>
                    <a:pt x="140930" y="421"/>
                  </a:lnTo>
                  <a:lnTo>
                    <a:pt x="152682" y="1924"/>
                  </a:lnTo>
                  <a:lnTo>
                    <a:pt x="158069" y="6597"/>
                  </a:lnTo>
                  <a:lnTo>
                    <a:pt x="159214" y="13383"/>
                  </a:lnTo>
                  <a:lnTo>
                    <a:pt x="157530" y="21578"/>
                  </a:lnTo>
                  <a:lnTo>
                    <a:pt x="152737" y="30711"/>
                  </a:lnTo>
                  <a:lnTo>
                    <a:pt x="145871" y="40471"/>
                  </a:lnTo>
                  <a:lnTo>
                    <a:pt x="137623" y="50647"/>
                  </a:lnTo>
                  <a:lnTo>
                    <a:pt x="129678" y="61103"/>
                  </a:lnTo>
                  <a:lnTo>
                    <a:pt x="114324" y="82508"/>
                  </a:lnTo>
                  <a:lnTo>
                    <a:pt x="91923" y="115194"/>
                  </a:lnTo>
                  <a:lnTo>
                    <a:pt x="84528" y="124933"/>
                  </a:lnTo>
                  <a:lnTo>
                    <a:pt x="77152" y="133873"/>
                  </a:lnTo>
                  <a:lnTo>
                    <a:pt x="69787" y="142280"/>
                  </a:lnTo>
                  <a:lnTo>
                    <a:pt x="62431" y="150332"/>
                  </a:lnTo>
                  <a:lnTo>
                    <a:pt x="47731" y="165803"/>
                  </a:lnTo>
                  <a:lnTo>
                    <a:pt x="46503" y="172132"/>
                  </a:lnTo>
                  <a:lnTo>
                    <a:pt x="49354" y="177573"/>
                  </a:lnTo>
                  <a:lnTo>
                    <a:pt x="54926" y="182425"/>
                  </a:lnTo>
                  <a:lnTo>
                    <a:pt x="63535" y="185659"/>
                  </a:lnTo>
                  <a:lnTo>
                    <a:pt x="74167" y="187816"/>
                  </a:lnTo>
                  <a:lnTo>
                    <a:pt x="86150" y="189253"/>
                  </a:lnTo>
                  <a:lnTo>
                    <a:pt x="100256" y="190212"/>
                  </a:lnTo>
                  <a:lnTo>
                    <a:pt x="115778" y="190851"/>
                  </a:lnTo>
                  <a:lnTo>
                    <a:pt x="132243" y="191277"/>
                  </a:lnTo>
                  <a:lnTo>
                    <a:pt x="146890" y="192784"/>
                  </a:lnTo>
                  <a:lnTo>
                    <a:pt x="160326" y="195013"/>
                  </a:lnTo>
                  <a:lnTo>
                    <a:pt x="231243" y="203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134393" y="5208468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4947" y="4217427"/>
            <a:ext cx="536158" cy="563279"/>
            <a:chOff x="5704947" y="4217427"/>
            <a:chExt cx="536158" cy="563279"/>
          </a:xfrm>
        </p:grpSpPr>
        <p:sp>
          <p:nvSpPr>
            <p:cNvPr id="115" name="Freeform 114"/>
            <p:cNvSpPr/>
            <p:nvPr/>
          </p:nvSpPr>
          <p:spPr>
            <a:xfrm>
              <a:off x="5704947" y="4382601"/>
              <a:ext cx="11008" cy="374394"/>
            </a:xfrm>
            <a:custGeom>
              <a:avLst/>
              <a:gdLst/>
              <a:ahLst/>
              <a:cxnLst/>
              <a:rect l="0" t="0" r="0" b="0"/>
              <a:pathLst>
                <a:path w="11008" h="374394">
                  <a:moveTo>
                    <a:pt x="11007" y="0"/>
                  </a:moveTo>
                  <a:lnTo>
                    <a:pt x="5161" y="29228"/>
                  </a:lnTo>
                  <a:lnTo>
                    <a:pt x="3439" y="45179"/>
                  </a:lnTo>
                  <a:lnTo>
                    <a:pt x="2291" y="63153"/>
                  </a:lnTo>
                  <a:lnTo>
                    <a:pt x="1016" y="100255"/>
                  </a:lnTo>
                  <a:lnTo>
                    <a:pt x="197" y="163950"/>
                  </a:lnTo>
                  <a:lnTo>
                    <a:pt x="0" y="326658"/>
                  </a:lnTo>
                  <a:lnTo>
                    <a:pt x="11007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925173" y="4272485"/>
              <a:ext cx="1" cy="495521"/>
            </a:xfrm>
            <a:custGeom>
              <a:avLst/>
              <a:gdLst/>
              <a:ahLst/>
              <a:cxnLst/>
              <a:rect l="0" t="0" r="0" b="0"/>
              <a:pathLst>
                <a:path w="1" h="495521">
                  <a:moveTo>
                    <a:pt x="0" y="0"/>
                  </a:moveTo>
                  <a:lnTo>
                    <a:pt x="0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925173" y="47680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068324" y="4217427"/>
              <a:ext cx="172781" cy="470287"/>
            </a:xfrm>
            <a:custGeom>
              <a:avLst/>
              <a:gdLst/>
              <a:ahLst/>
              <a:cxnLst/>
              <a:rect l="0" t="0" r="0" b="0"/>
              <a:pathLst>
                <a:path w="172781" h="470287">
                  <a:moveTo>
                    <a:pt x="33034" y="0"/>
                  </a:moveTo>
                  <a:lnTo>
                    <a:pt x="38880" y="29229"/>
                  </a:lnTo>
                  <a:lnTo>
                    <a:pt x="40602" y="42733"/>
                  </a:lnTo>
                  <a:lnTo>
                    <a:pt x="41750" y="56629"/>
                  </a:lnTo>
                  <a:lnTo>
                    <a:pt x="42515" y="70787"/>
                  </a:lnTo>
                  <a:lnTo>
                    <a:pt x="43366" y="99569"/>
                  </a:lnTo>
                  <a:lnTo>
                    <a:pt x="43986" y="199216"/>
                  </a:lnTo>
                  <a:lnTo>
                    <a:pt x="44042" y="320890"/>
                  </a:lnTo>
                  <a:lnTo>
                    <a:pt x="42820" y="338725"/>
                  </a:lnTo>
                  <a:lnTo>
                    <a:pt x="40782" y="357955"/>
                  </a:lnTo>
                  <a:lnTo>
                    <a:pt x="38200" y="378117"/>
                  </a:lnTo>
                  <a:lnTo>
                    <a:pt x="35254" y="396452"/>
                  </a:lnTo>
                  <a:lnTo>
                    <a:pt x="32067" y="413569"/>
                  </a:lnTo>
                  <a:lnTo>
                    <a:pt x="28719" y="429875"/>
                  </a:lnTo>
                  <a:lnTo>
                    <a:pt x="27710" y="437074"/>
                  </a:lnTo>
                  <a:lnTo>
                    <a:pt x="28262" y="438204"/>
                  </a:lnTo>
                  <a:lnTo>
                    <a:pt x="33360" y="427224"/>
                  </a:lnTo>
                  <a:lnTo>
                    <a:pt x="43783" y="401952"/>
                  </a:lnTo>
                  <a:lnTo>
                    <a:pt x="49988" y="387872"/>
                  </a:lnTo>
                  <a:lnTo>
                    <a:pt x="63409" y="359176"/>
                  </a:lnTo>
                  <a:lnTo>
                    <a:pt x="70413" y="347120"/>
                  </a:lnTo>
                  <a:lnTo>
                    <a:pt x="77529" y="336635"/>
                  </a:lnTo>
                  <a:lnTo>
                    <a:pt x="84721" y="327198"/>
                  </a:lnTo>
                  <a:lnTo>
                    <a:pt x="93186" y="319683"/>
                  </a:lnTo>
                  <a:lnTo>
                    <a:pt x="102500" y="313450"/>
                  </a:lnTo>
                  <a:lnTo>
                    <a:pt x="112379" y="308071"/>
                  </a:lnTo>
                  <a:lnTo>
                    <a:pt x="122636" y="305708"/>
                  </a:lnTo>
                  <a:lnTo>
                    <a:pt x="133144" y="305357"/>
                  </a:lnTo>
                  <a:lnTo>
                    <a:pt x="143821" y="306346"/>
                  </a:lnTo>
                  <a:lnTo>
                    <a:pt x="152162" y="310676"/>
                  </a:lnTo>
                  <a:lnTo>
                    <a:pt x="158946" y="317233"/>
                  </a:lnTo>
                  <a:lnTo>
                    <a:pt x="164692" y="325275"/>
                  </a:lnTo>
                  <a:lnTo>
                    <a:pt x="168523" y="336753"/>
                  </a:lnTo>
                  <a:lnTo>
                    <a:pt x="171078" y="350524"/>
                  </a:lnTo>
                  <a:lnTo>
                    <a:pt x="172780" y="365821"/>
                  </a:lnTo>
                  <a:lnTo>
                    <a:pt x="171468" y="380914"/>
                  </a:lnTo>
                  <a:lnTo>
                    <a:pt x="168146" y="395870"/>
                  </a:lnTo>
                  <a:lnTo>
                    <a:pt x="163485" y="410734"/>
                  </a:lnTo>
                  <a:lnTo>
                    <a:pt x="156707" y="423090"/>
                  </a:lnTo>
                  <a:lnTo>
                    <a:pt x="148518" y="433775"/>
                  </a:lnTo>
                  <a:lnTo>
                    <a:pt x="139388" y="443345"/>
                  </a:lnTo>
                  <a:lnTo>
                    <a:pt x="129630" y="450949"/>
                  </a:lnTo>
                  <a:lnTo>
                    <a:pt x="119455" y="457242"/>
                  </a:lnTo>
                  <a:lnTo>
                    <a:pt x="109001" y="462660"/>
                  </a:lnTo>
                  <a:lnTo>
                    <a:pt x="97137" y="466273"/>
                  </a:lnTo>
                  <a:lnTo>
                    <a:pt x="84334" y="468681"/>
                  </a:lnTo>
                  <a:lnTo>
                    <a:pt x="70905" y="470286"/>
                  </a:lnTo>
                  <a:lnTo>
                    <a:pt x="58281" y="470133"/>
                  </a:lnTo>
                  <a:lnTo>
                    <a:pt x="46195" y="468808"/>
                  </a:lnTo>
                  <a:lnTo>
                    <a:pt x="0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086243" y="4360578"/>
            <a:ext cx="1805897" cy="1112168"/>
            <a:chOff x="4086243" y="4360578"/>
            <a:chExt cx="1805897" cy="1112168"/>
          </a:xfrm>
        </p:grpSpPr>
        <p:sp>
          <p:nvSpPr>
            <p:cNvPr id="120" name="Freeform 119"/>
            <p:cNvSpPr/>
            <p:nvPr/>
          </p:nvSpPr>
          <p:spPr>
            <a:xfrm>
              <a:off x="4086243" y="4360578"/>
              <a:ext cx="737775" cy="616648"/>
            </a:xfrm>
            <a:custGeom>
              <a:avLst/>
              <a:gdLst/>
              <a:ahLst/>
              <a:cxnLst/>
              <a:rect l="0" t="0" r="0" b="0"/>
              <a:pathLst>
                <a:path w="737775" h="616648">
                  <a:moveTo>
                    <a:pt x="737774" y="0"/>
                  </a:moveTo>
                  <a:lnTo>
                    <a:pt x="720238" y="11691"/>
                  </a:lnTo>
                  <a:lnTo>
                    <a:pt x="701840" y="30481"/>
                  </a:lnTo>
                  <a:lnTo>
                    <a:pt x="691795" y="42344"/>
                  </a:lnTo>
                  <a:lnTo>
                    <a:pt x="681428" y="52699"/>
                  </a:lnTo>
                  <a:lnTo>
                    <a:pt x="660121" y="70731"/>
                  </a:lnTo>
                  <a:lnTo>
                    <a:pt x="638416" y="86901"/>
                  </a:lnTo>
                  <a:lnTo>
                    <a:pt x="616534" y="103468"/>
                  </a:lnTo>
                  <a:lnTo>
                    <a:pt x="605560" y="113025"/>
                  </a:lnTo>
                  <a:lnTo>
                    <a:pt x="594574" y="123067"/>
                  </a:lnTo>
                  <a:lnTo>
                    <a:pt x="582356" y="133432"/>
                  </a:lnTo>
                  <a:lnTo>
                    <a:pt x="555729" y="154736"/>
                  </a:lnTo>
                  <a:lnTo>
                    <a:pt x="543001" y="166780"/>
                  </a:lnTo>
                  <a:lnTo>
                    <a:pt x="530844" y="179703"/>
                  </a:lnTo>
                  <a:lnTo>
                    <a:pt x="519070" y="193212"/>
                  </a:lnTo>
                  <a:lnTo>
                    <a:pt x="506326" y="205889"/>
                  </a:lnTo>
                  <a:lnTo>
                    <a:pt x="492936" y="218011"/>
                  </a:lnTo>
                  <a:lnTo>
                    <a:pt x="479115" y="229762"/>
                  </a:lnTo>
                  <a:lnTo>
                    <a:pt x="463784" y="241267"/>
                  </a:lnTo>
                  <a:lnTo>
                    <a:pt x="447446" y="252608"/>
                  </a:lnTo>
                  <a:lnTo>
                    <a:pt x="430436" y="263838"/>
                  </a:lnTo>
                  <a:lnTo>
                    <a:pt x="414202" y="276220"/>
                  </a:lnTo>
                  <a:lnTo>
                    <a:pt x="398485" y="289368"/>
                  </a:lnTo>
                  <a:lnTo>
                    <a:pt x="383114" y="303028"/>
                  </a:lnTo>
                  <a:lnTo>
                    <a:pt x="367971" y="315804"/>
                  </a:lnTo>
                  <a:lnTo>
                    <a:pt x="338097" y="339789"/>
                  </a:lnTo>
                  <a:lnTo>
                    <a:pt x="293763" y="373928"/>
                  </a:lnTo>
                  <a:lnTo>
                    <a:pt x="280264" y="386318"/>
                  </a:lnTo>
                  <a:lnTo>
                    <a:pt x="267594" y="399472"/>
                  </a:lnTo>
                  <a:lnTo>
                    <a:pt x="255477" y="413136"/>
                  </a:lnTo>
                  <a:lnTo>
                    <a:pt x="242505" y="425915"/>
                  </a:lnTo>
                  <a:lnTo>
                    <a:pt x="228962" y="438105"/>
                  </a:lnTo>
                  <a:lnTo>
                    <a:pt x="215040" y="449902"/>
                  </a:lnTo>
                  <a:lnTo>
                    <a:pt x="186521" y="472798"/>
                  </a:lnTo>
                  <a:lnTo>
                    <a:pt x="172064" y="484042"/>
                  </a:lnTo>
                  <a:lnTo>
                    <a:pt x="158756" y="493986"/>
                  </a:lnTo>
                  <a:lnTo>
                    <a:pt x="134180" y="511559"/>
                  </a:lnTo>
                  <a:lnTo>
                    <a:pt x="99709" y="535210"/>
                  </a:lnTo>
                  <a:lnTo>
                    <a:pt x="80612" y="550273"/>
                  </a:lnTo>
                  <a:lnTo>
                    <a:pt x="62745" y="565124"/>
                  </a:lnTo>
                  <a:lnTo>
                    <a:pt x="42568" y="579882"/>
                  </a:lnTo>
                  <a:lnTo>
                    <a:pt x="24629" y="594597"/>
                  </a:lnTo>
                  <a:lnTo>
                    <a:pt x="0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484711" y="4999248"/>
              <a:ext cx="407429" cy="473498"/>
            </a:xfrm>
            <a:custGeom>
              <a:avLst/>
              <a:gdLst/>
              <a:ahLst/>
              <a:cxnLst/>
              <a:rect l="0" t="0" r="0" b="0"/>
              <a:pathLst>
                <a:path w="407429" h="473498">
                  <a:moveTo>
                    <a:pt x="407428" y="0"/>
                  </a:moveTo>
                  <a:lnTo>
                    <a:pt x="389891" y="11691"/>
                  </a:lnTo>
                  <a:lnTo>
                    <a:pt x="381055" y="20030"/>
                  </a:lnTo>
                  <a:lnTo>
                    <a:pt x="371493" y="30482"/>
                  </a:lnTo>
                  <a:lnTo>
                    <a:pt x="361448" y="42345"/>
                  </a:lnTo>
                  <a:lnTo>
                    <a:pt x="352305" y="52700"/>
                  </a:lnTo>
                  <a:lnTo>
                    <a:pt x="335620" y="70731"/>
                  </a:lnTo>
                  <a:lnTo>
                    <a:pt x="327745" y="80189"/>
                  </a:lnTo>
                  <a:lnTo>
                    <a:pt x="320047" y="90164"/>
                  </a:lnTo>
                  <a:lnTo>
                    <a:pt x="312469" y="100486"/>
                  </a:lnTo>
                  <a:lnTo>
                    <a:pt x="303746" y="111036"/>
                  </a:lnTo>
                  <a:lnTo>
                    <a:pt x="294261" y="121741"/>
                  </a:lnTo>
                  <a:lnTo>
                    <a:pt x="284266" y="132548"/>
                  </a:lnTo>
                  <a:lnTo>
                    <a:pt x="275156" y="144647"/>
                  </a:lnTo>
                  <a:lnTo>
                    <a:pt x="266636" y="157607"/>
                  </a:lnTo>
                  <a:lnTo>
                    <a:pt x="258509" y="171141"/>
                  </a:lnTo>
                  <a:lnTo>
                    <a:pt x="249420" y="183834"/>
                  </a:lnTo>
                  <a:lnTo>
                    <a:pt x="239691" y="195966"/>
                  </a:lnTo>
                  <a:lnTo>
                    <a:pt x="229534" y="207725"/>
                  </a:lnTo>
                  <a:lnTo>
                    <a:pt x="219092" y="219235"/>
                  </a:lnTo>
                  <a:lnTo>
                    <a:pt x="197702" y="241812"/>
                  </a:lnTo>
                  <a:lnTo>
                    <a:pt x="165023" y="275158"/>
                  </a:lnTo>
                  <a:lnTo>
                    <a:pt x="155285" y="287437"/>
                  </a:lnTo>
                  <a:lnTo>
                    <a:pt x="146346" y="300516"/>
                  </a:lnTo>
                  <a:lnTo>
                    <a:pt x="137940" y="314131"/>
                  </a:lnTo>
                  <a:lnTo>
                    <a:pt x="128665" y="326877"/>
                  </a:lnTo>
                  <a:lnTo>
                    <a:pt x="118812" y="339045"/>
                  </a:lnTo>
                  <a:lnTo>
                    <a:pt x="108572" y="350828"/>
                  </a:lnTo>
                  <a:lnTo>
                    <a:pt x="98075" y="361130"/>
                  </a:lnTo>
                  <a:lnTo>
                    <a:pt x="87407" y="370445"/>
                  </a:lnTo>
                  <a:lnTo>
                    <a:pt x="76624" y="379102"/>
                  </a:lnTo>
                  <a:lnTo>
                    <a:pt x="66988" y="388544"/>
                  </a:lnTo>
                  <a:lnTo>
                    <a:pt x="58118" y="398509"/>
                  </a:lnTo>
                  <a:lnTo>
                    <a:pt x="49756" y="408823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5660896" y="5692976"/>
            <a:ext cx="22024" cy="363383"/>
          </a:xfrm>
          <a:custGeom>
            <a:avLst/>
            <a:gdLst/>
            <a:ahLst/>
            <a:cxnLst/>
            <a:rect l="0" t="0" r="0" b="0"/>
            <a:pathLst>
              <a:path w="22024" h="363383">
                <a:moveTo>
                  <a:pt x="0" y="0"/>
                </a:moveTo>
                <a:lnTo>
                  <a:pt x="0" y="29229"/>
                </a:lnTo>
                <a:lnTo>
                  <a:pt x="1224" y="45179"/>
                </a:lnTo>
                <a:lnTo>
                  <a:pt x="3263" y="63154"/>
                </a:lnTo>
                <a:lnTo>
                  <a:pt x="5846" y="82479"/>
                </a:lnTo>
                <a:lnTo>
                  <a:pt x="7568" y="102703"/>
                </a:lnTo>
                <a:lnTo>
                  <a:pt x="8716" y="123526"/>
                </a:lnTo>
                <a:lnTo>
                  <a:pt x="9991" y="166240"/>
                </a:lnTo>
                <a:lnTo>
                  <a:pt x="10952" y="304157"/>
                </a:lnTo>
                <a:lnTo>
                  <a:pt x="22023" y="363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3777919" y="4361271"/>
            <a:ext cx="403381" cy="428758"/>
            <a:chOff x="3777919" y="4361271"/>
            <a:chExt cx="403381" cy="428758"/>
          </a:xfrm>
        </p:grpSpPr>
        <p:sp>
          <p:nvSpPr>
            <p:cNvPr id="124" name="Freeform 123"/>
            <p:cNvSpPr/>
            <p:nvPr/>
          </p:nvSpPr>
          <p:spPr>
            <a:xfrm>
              <a:off x="3782587" y="4643413"/>
              <a:ext cx="167078" cy="146616"/>
            </a:xfrm>
            <a:custGeom>
              <a:avLst/>
              <a:gdLst/>
              <a:ahLst/>
              <a:cxnLst/>
              <a:rect l="0" t="0" r="0" b="0"/>
              <a:pathLst>
                <a:path w="167078" h="146616">
                  <a:moveTo>
                    <a:pt x="6344" y="36500"/>
                  </a:moveTo>
                  <a:lnTo>
                    <a:pt x="498" y="54037"/>
                  </a:lnTo>
                  <a:lnTo>
                    <a:pt x="0" y="54309"/>
                  </a:lnTo>
                  <a:lnTo>
                    <a:pt x="891" y="49596"/>
                  </a:lnTo>
                  <a:lnTo>
                    <a:pt x="2709" y="41560"/>
                  </a:lnTo>
                  <a:lnTo>
                    <a:pt x="6367" y="33756"/>
                  </a:lnTo>
                  <a:lnTo>
                    <a:pt x="11254" y="26106"/>
                  </a:lnTo>
                  <a:lnTo>
                    <a:pt x="16958" y="18559"/>
                  </a:lnTo>
                  <a:lnTo>
                    <a:pt x="25655" y="12304"/>
                  </a:lnTo>
                  <a:lnTo>
                    <a:pt x="36347" y="6911"/>
                  </a:lnTo>
                  <a:lnTo>
                    <a:pt x="48369" y="2092"/>
                  </a:lnTo>
                  <a:lnTo>
                    <a:pt x="62501" y="102"/>
                  </a:lnTo>
                  <a:lnTo>
                    <a:pt x="78040" y="0"/>
                  </a:lnTo>
                  <a:lnTo>
                    <a:pt x="94517" y="1155"/>
                  </a:lnTo>
                  <a:lnTo>
                    <a:pt x="107949" y="4372"/>
                  </a:lnTo>
                  <a:lnTo>
                    <a:pt x="119350" y="8964"/>
                  </a:lnTo>
                  <a:lnTo>
                    <a:pt x="129399" y="14472"/>
                  </a:lnTo>
                  <a:lnTo>
                    <a:pt x="138544" y="21815"/>
                  </a:lnTo>
                  <a:lnTo>
                    <a:pt x="147088" y="30380"/>
                  </a:lnTo>
                  <a:lnTo>
                    <a:pt x="155231" y="39761"/>
                  </a:lnTo>
                  <a:lnTo>
                    <a:pt x="160660" y="50909"/>
                  </a:lnTo>
                  <a:lnTo>
                    <a:pt x="164279" y="63235"/>
                  </a:lnTo>
                  <a:lnTo>
                    <a:pt x="166692" y="76346"/>
                  </a:lnTo>
                  <a:lnTo>
                    <a:pt x="167077" y="88758"/>
                  </a:lnTo>
                  <a:lnTo>
                    <a:pt x="166110" y="100703"/>
                  </a:lnTo>
                  <a:lnTo>
                    <a:pt x="164242" y="112337"/>
                  </a:lnTo>
                  <a:lnTo>
                    <a:pt x="159326" y="121316"/>
                  </a:lnTo>
                  <a:lnTo>
                    <a:pt x="152378" y="128526"/>
                  </a:lnTo>
                  <a:lnTo>
                    <a:pt x="94436" y="1466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799942" y="4415635"/>
              <a:ext cx="176186" cy="154163"/>
            </a:xfrm>
            <a:custGeom>
              <a:avLst/>
              <a:gdLst/>
              <a:ahLst/>
              <a:cxnLst/>
              <a:rect l="0" t="0" r="0" b="0"/>
              <a:pathLst>
                <a:path w="176186" h="154163">
                  <a:moveTo>
                    <a:pt x="0" y="154162"/>
                  </a:moveTo>
                  <a:lnTo>
                    <a:pt x="5846" y="136625"/>
                  </a:lnTo>
                  <a:lnTo>
                    <a:pt x="11238" y="129012"/>
                  </a:lnTo>
                  <a:lnTo>
                    <a:pt x="18504" y="121490"/>
                  </a:lnTo>
                  <a:lnTo>
                    <a:pt x="27018" y="114028"/>
                  </a:lnTo>
                  <a:lnTo>
                    <a:pt x="36365" y="106606"/>
                  </a:lnTo>
                  <a:lnTo>
                    <a:pt x="46267" y="99212"/>
                  </a:lnTo>
                  <a:lnTo>
                    <a:pt x="56538" y="91835"/>
                  </a:lnTo>
                  <a:lnTo>
                    <a:pt x="65833" y="84470"/>
                  </a:lnTo>
                  <a:lnTo>
                    <a:pt x="74476" y="77113"/>
                  </a:lnTo>
                  <a:lnTo>
                    <a:pt x="82686" y="69762"/>
                  </a:lnTo>
                  <a:lnTo>
                    <a:pt x="91829" y="62414"/>
                  </a:lnTo>
                  <a:lnTo>
                    <a:pt x="101595" y="55068"/>
                  </a:lnTo>
                  <a:lnTo>
                    <a:pt x="111777" y="47723"/>
                  </a:lnTo>
                  <a:lnTo>
                    <a:pt x="121011" y="40380"/>
                  </a:lnTo>
                  <a:lnTo>
                    <a:pt x="129615" y="33038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031185" y="4361271"/>
              <a:ext cx="150115" cy="296809"/>
            </a:xfrm>
            <a:custGeom>
              <a:avLst/>
              <a:gdLst/>
              <a:ahLst/>
              <a:cxnLst/>
              <a:rect l="0" t="0" r="0" b="0"/>
              <a:pathLst>
                <a:path w="150115" h="296809">
                  <a:moveTo>
                    <a:pt x="77081" y="10318"/>
                  </a:moveTo>
                  <a:lnTo>
                    <a:pt x="65390" y="27856"/>
                  </a:lnTo>
                  <a:lnTo>
                    <a:pt x="59499" y="39139"/>
                  </a:lnTo>
                  <a:lnTo>
                    <a:pt x="53125" y="52778"/>
                  </a:lnTo>
                  <a:lnTo>
                    <a:pt x="46428" y="67989"/>
                  </a:lnTo>
                  <a:lnTo>
                    <a:pt x="40740" y="83024"/>
                  </a:lnTo>
                  <a:lnTo>
                    <a:pt x="35724" y="97940"/>
                  </a:lnTo>
                  <a:lnTo>
                    <a:pt x="22820" y="139055"/>
                  </a:lnTo>
                  <a:lnTo>
                    <a:pt x="18884" y="151200"/>
                  </a:lnTo>
                  <a:lnTo>
                    <a:pt x="16260" y="164191"/>
                  </a:lnTo>
                  <a:lnTo>
                    <a:pt x="14510" y="177746"/>
                  </a:lnTo>
                  <a:lnTo>
                    <a:pt x="13344" y="191677"/>
                  </a:lnTo>
                  <a:lnTo>
                    <a:pt x="11343" y="204634"/>
                  </a:lnTo>
                  <a:lnTo>
                    <a:pt x="8786" y="216943"/>
                  </a:lnTo>
                  <a:lnTo>
                    <a:pt x="5857" y="228820"/>
                  </a:lnTo>
                  <a:lnTo>
                    <a:pt x="5128" y="240408"/>
                  </a:lnTo>
                  <a:lnTo>
                    <a:pt x="5866" y="251804"/>
                  </a:lnTo>
                  <a:lnTo>
                    <a:pt x="7581" y="263071"/>
                  </a:lnTo>
                  <a:lnTo>
                    <a:pt x="11172" y="273031"/>
                  </a:lnTo>
                  <a:lnTo>
                    <a:pt x="16012" y="282117"/>
                  </a:lnTo>
                  <a:lnTo>
                    <a:pt x="21686" y="290621"/>
                  </a:lnTo>
                  <a:lnTo>
                    <a:pt x="30363" y="295068"/>
                  </a:lnTo>
                  <a:lnTo>
                    <a:pt x="41042" y="296808"/>
                  </a:lnTo>
                  <a:lnTo>
                    <a:pt x="53055" y="296745"/>
                  </a:lnTo>
                  <a:lnTo>
                    <a:pt x="65958" y="293032"/>
                  </a:lnTo>
                  <a:lnTo>
                    <a:pt x="79454" y="286887"/>
                  </a:lnTo>
                  <a:lnTo>
                    <a:pt x="93345" y="279119"/>
                  </a:lnTo>
                  <a:lnTo>
                    <a:pt x="103829" y="270270"/>
                  </a:lnTo>
                  <a:lnTo>
                    <a:pt x="112042" y="260701"/>
                  </a:lnTo>
                  <a:lnTo>
                    <a:pt x="118741" y="250650"/>
                  </a:lnTo>
                  <a:lnTo>
                    <a:pt x="125654" y="237832"/>
                  </a:lnTo>
                  <a:lnTo>
                    <a:pt x="132710" y="223170"/>
                  </a:lnTo>
                  <a:lnTo>
                    <a:pt x="139861" y="207277"/>
                  </a:lnTo>
                  <a:lnTo>
                    <a:pt x="144628" y="189341"/>
                  </a:lnTo>
                  <a:lnTo>
                    <a:pt x="147806" y="170042"/>
                  </a:lnTo>
                  <a:lnTo>
                    <a:pt x="149925" y="149836"/>
                  </a:lnTo>
                  <a:lnTo>
                    <a:pt x="150114" y="130247"/>
                  </a:lnTo>
                  <a:lnTo>
                    <a:pt x="149016" y="111071"/>
                  </a:lnTo>
                  <a:lnTo>
                    <a:pt x="147061" y="92169"/>
                  </a:lnTo>
                  <a:lnTo>
                    <a:pt x="143310" y="74673"/>
                  </a:lnTo>
                  <a:lnTo>
                    <a:pt x="138363" y="58116"/>
                  </a:lnTo>
                  <a:lnTo>
                    <a:pt x="132618" y="42183"/>
                  </a:lnTo>
                  <a:lnTo>
                    <a:pt x="126341" y="29114"/>
                  </a:lnTo>
                  <a:lnTo>
                    <a:pt x="119709" y="17955"/>
                  </a:lnTo>
                  <a:lnTo>
                    <a:pt x="112841" y="8068"/>
                  </a:lnTo>
                  <a:lnTo>
                    <a:pt x="102144" y="2701"/>
                  </a:lnTo>
                  <a:lnTo>
                    <a:pt x="88896" y="346"/>
                  </a:lnTo>
                  <a:lnTo>
                    <a:pt x="73946" y="0"/>
                  </a:lnTo>
                  <a:lnTo>
                    <a:pt x="60309" y="3439"/>
                  </a:lnTo>
                  <a:lnTo>
                    <a:pt x="0" y="32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777919" y="4536763"/>
              <a:ext cx="11013" cy="99105"/>
            </a:xfrm>
            <a:custGeom>
              <a:avLst/>
              <a:gdLst/>
              <a:ahLst/>
              <a:cxnLst/>
              <a:rect l="0" t="0" r="0" b="0"/>
              <a:pathLst>
                <a:path w="11013" h="99105">
                  <a:moveTo>
                    <a:pt x="11012" y="0"/>
                  </a:moveTo>
                  <a:lnTo>
                    <a:pt x="5166" y="17536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835029" y="4448670"/>
            <a:ext cx="1552631" cy="924972"/>
            <a:chOff x="4835029" y="4448670"/>
            <a:chExt cx="1552631" cy="924972"/>
          </a:xfrm>
        </p:grpSpPr>
        <p:sp>
          <p:nvSpPr>
            <p:cNvPr id="129" name="Freeform 128"/>
            <p:cNvSpPr/>
            <p:nvPr/>
          </p:nvSpPr>
          <p:spPr>
            <a:xfrm>
              <a:off x="5936185" y="5010260"/>
              <a:ext cx="451475" cy="363382"/>
            </a:xfrm>
            <a:custGeom>
              <a:avLst/>
              <a:gdLst/>
              <a:ahLst/>
              <a:cxnLst/>
              <a:rect l="0" t="0" r="0" b="0"/>
              <a:pathLst>
                <a:path w="451475" h="363382">
                  <a:moveTo>
                    <a:pt x="451474" y="0"/>
                  </a:moveTo>
                  <a:lnTo>
                    <a:pt x="428092" y="5845"/>
                  </a:lnTo>
                  <a:lnTo>
                    <a:pt x="416310" y="11238"/>
                  </a:lnTo>
                  <a:lnTo>
                    <a:pt x="403561" y="18503"/>
                  </a:lnTo>
                  <a:lnTo>
                    <a:pt x="390168" y="27018"/>
                  </a:lnTo>
                  <a:lnTo>
                    <a:pt x="377569" y="36364"/>
                  </a:lnTo>
                  <a:lnTo>
                    <a:pt x="365498" y="46266"/>
                  </a:lnTo>
                  <a:lnTo>
                    <a:pt x="353781" y="56538"/>
                  </a:lnTo>
                  <a:lnTo>
                    <a:pt x="342299" y="67056"/>
                  </a:lnTo>
                  <a:lnTo>
                    <a:pt x="319754" y="88531"/>
                  </a:lnTo>
                  <a:lnTo>
                    <a:pt x="176642" y="230792"/>
                  </a:lnTo>
                  <a:lnTo>
                    <a:pt x="164255" y="240731"/>
                  </a:lnTo>
                  <a:lnTo>
                    <a:pt x="151103" y="249803"/>
                  </a:lnTo>
                  <a:lnTo>
                    <a:pt x="137440" y="258298"/>
                  </a:lnTo>
                  <a:lnTo>
                    <a:pt x="125885" y="267632"/>
                  </a:lnTo>
                  <a:lnTo>
                    <a:pt x="115735" y="277525"/>
                  </a:lnTo>
                  <a:lnTo>
                    <a:pt x="106520" y="287791"/>
                  </a:lnTo>
                  <a:lnTo>
                    <a:pt x="96707" y="295859"/>
                  </a:lnTo>
                  <a:lnTo>
                    <a:pt x="86495" y="302461"/>
                  </a:lnTo>
                  <a:lnTo>
                    <a:pt x="76016" y="308086"/>
                  </a:lnTo>
                  <a:lnTo>
                    <a:pt x="66583" y="314283"/>
                  </a:lnTo>
                  <a:lnTo>
                    <a:pt x="57847" y="320861"/>
                  </a:lnTo>
                  <a:lnTo>
                    <a:pt x="49577" y="327693"/>
                  </a:lnTo>
                  <a:lnTo>
                    <a:pt x="40392" y="334695"/>
                  </a:lnTo>
                  <a:lnTo>
                    <a:pt x="30599" y="341810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835029" y="4448670"/>
              <a:ext cx="407429" cy="473498"/>
            </a:xfrm>
            <a:custGeom>
              <a:avLst/>
              <a:gdLst/>
              <a:ahLst/>
              <a:cxnLst/>
              <a:rect l="0" t="0" r="0" b="0"/>
              <a:pathLst>
                <a:path w="407429" h="473498">
                  <a:moveTo>
                    <a:pt x="407428" y="0"/>
                  </a:moveTo>
                  <a:lnTo>
                    <a:pt x="395737" y="23383"/>
                  </a:lnTo>
                  <a:lnTo>
                    <a:pt x="387399" y="35165"/>
                  </a:lnTo>
                  <a:lnTo>
                    <a:pt x="376946" y="47913"/>
                  </a:lnTo>
                  <a:lnTo>
                    <a:pt x="365083" y="61306"/>
                  </a:lnTo>
                  <a:lnTo>
                    <a:pt x="342115" y="85976"/>
                  </a:lnTo>
                  <a:lnTo>
                    <a:pt x="330851" y="97693"/>
                  </a:lnTo>
                  <a:lnTo>
                    <a:pt x="319672" y="110399"/>
                  </a:lnTo>
                  <a:lnTo>
                    <a:pt x="308548" y="123763"/>
                  </a:lnTo>
                  <a:lnTo>
                    <a:pt x="286400" y="151663"/>
                  </a:lnTo>
                  <a:lnTo>
                    <a:pt x="264322" y="180376"/>
                  </a:lnTo>
                  <a:lnTo>
                    <a:pt x="253296" y="193661"/>
                  </a:lnTo>
                  <a:lnTo>
                    <a:pt x="242274" y="206188"/>
                  </a:lnTo>
                  <a:lnTo>
                    <a:pt x="231256" y="218210"/>
                  </a:lnTo>
                  <a:lnTo>
                    <a:pt x="220240" y="231119"/>
                  </a:lnTo>
                  <a:lnTo>
                    <a:pt x="198212" y="258513"/>
                  </a:lnTo>
                  <a:lnTo>
                    <a:pt x="187199" y="271446"/>
                  </a:lnTo>
                  <a:lnTo>
                    <a:pt x="176187" y="283739"/>
                  </a:lnTo>
                  <a:lnTo>
                    <a:pt x="165175" y="295604"/>
                  </a:lnTo>
                  <a:lnTo>
                    <a:pt x="154163" y="308409"/>
                  </a:lnTo>
                  <a:lnTo>
                    <a:pt x="143151" y="321839"/>
                  </a:lnTo>
                  <a:lnTo>
                    <a:pt x="132139" y="335687"/>
                  </a:lnTo>
                  <a:lnTo>
                    <a:pt x="121127" y="347365"/>
                  </a:lnTo>
                  <a:lnTo>
                    <a:pt x="110116" y="357598"/>
                  </a:lnTo>
                  <a:lnTo>
                    <a:pt x="99104" y="366867"/>
                  </a:lnTo>
                  <a:lnTo>
                    <a:pt x="89316" y="376717"/>
                  </a:lnTo>
                  <a:lnTo>
                    <a:pt x="80344" y="386954"/>
                  </a:lnTo>
                  <a:lnTo>
                    <a:pt x="71915" y="397449"/>
                  </a:lnTo>
                  <a:lnTo>
                    <a:pt x="63849" y="406893"/>
                  </a:lnTo>
                  <a:lnTo>
                    <a:pt x="56025" y="415636"/>
                  </a:lnTo>
                  <a:lnTo>
                    <a:pt x="40805" y="431875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990775" y="3600625"/>
            <a:ext cx="542695" cy="396572"/>
            <a:chOff x="2990775" y="3600625"/>
            <a:chExt cx="542695" cy="396572"/>
          </a:xfrm>
        </p:grpSpPr>
        <p:sp>
          <p:nvSpPr>
            <p:cNvPr id="132" name="Freeform 131"/>
            <p:cNvSpPr/>
            <p:nvPr/>
          </p:nvSpPr>
          <p:spPr>
            <a:xfrm>
              <a:off x="2990775" y="3721907"/>
              <a:ext cx="188750" cy="275290"/>
            </a:xfrm>
            <a:custGeom>
              <a:avLst/>
              <a:gdLst/>
              <a:ahLst/>
              <a:cxnLst/>
              <a:rect l="0" t="0" r="0" b="0"/>
              <a:pathLst>
                <a:path w="188750" h="275290">
                  <a:moveTo>
                    <a:pt x="16335" y="0"/>
                  </a:moveTo>
                  <a:lnTo>
                    <a:pt x="16335" y="67152"/>
                  </a:lnTo>
                  <a:lnTo>
                    <a:pt x="15112" y="81473"/>
                  </a:lnTo>
                  <a:lnTo>
                    <a:pt x="13072" y="94691"/>
                  </a:lnTo>
                  <a:lnTo>
                    <a:pt x="10489" y="107174"/>
                  </a:lnTo>
                  <a:lnTo>
                    <a:pt x="7544" y="119166"/>
                  </a:lnTo>
                  <a:lnTo>
                    <a:pt x="4357" y="130831"/>
                  </a:lnTo>
                  <a:lnTo>
                    <a:pt x="1009" y="142279"/>
                  </a:lnTo>
                  <a:lnTo>
                    <a:pt x="0" y="146240"/>
                  </a:lnTo>
                  <a:lnTo>
                    <a:pt x="2142" y="140853"/>
                  </a:lnTo>
                  <a:lnTo>
                    <a:pt x="8096" y="135501"/>
                  </a:lnTo>
                  <a:lnTo>
                    <a:pt x="16960" y="129486"/>
                  </a:lnTo>
                  <a:lnTo>
                    <a:pt x="27763" y="123030"/>
                  </a:lnTo>
                  <a:lnTo>
                    <a:pt x="39859" y="116278"/>
                  </a:lnTo>
                  <a:lnTo>
                    <a:pt x="66350" y="102251"/>
                  </a:lnTo>
                  <a:lnTo>
                    <a:pt x="81490" y="98755"/>
                  </a:lnTo>
                  <a:lnTo>
                    <a:pt x="97700" y="97648"/>
                  </a:lnTo>
                  <a:lnTo>
                    <a:pt x="114625" y="98133"/>
                  </a:lnTo>
                  <a:lnTo>
                    <a:pt x="129578" y="99681"/>
                  </a:lnTo>
                  <a:lnTo>
                    <a:pt x="143218" y="101935"/>
                  </a:lnTo>
                  <a:lnTo>
                    <a:pt x="155981" y="104662"/>
                  </a:lnTo>
                  <a:lnTo>
                    <a:pt x="165714" y="110150"/>
                  </a:lnTo>
                  <a:lnTo>
                    <a:pt x="173426" y="117480"/>
                  </a:lnTo>
                  <a:lnTo>
                    <a:pt x="179791" y="126037"/>
                  </a:lnTo>
                  <a:lnTo>
                    <a:pt x="184034" y="136635"/>
                  </a:lnTo>
                  <a:lnTo>
                    <a:pt x="186863" y="148595"/>
                  </a:lnTo>
                  <a:lnTo>
                    <a:pt x="188749" y="161462"/>
                  </a:lnTo>
                  <a:lnTo>
                    <a:pt x="187559" y="174934"/>
                  </a:lnTo>
                  <a:lnTo>
                    <a:pt x="184318" y="188810"/>
                  </a:lnTo>
                  <a:lnTo>
                    <a:pt x="179711" y="202954"/>
                  </a:lnTo>
                  <a:lnTo>
                    <a:pt x="172969" y="216054"/>
                  </a:lnTo>
                  <a:lnTo>
                    <a:pt x="164804" y="228458"/>
                  </a:lnTo>
                  <a:lnTo>
                    <a:pt x="155690" y="240398"/>
                  </a:lnTo>
                  <a:lnTo>
                    <a:pt x="145944" y="249581"/>
                  </a:lnTo>
                  <a:lnTo>
                    <a:pt x="135776" y="256927"/>
                  </a:lnTo>
                  <a:lnTo>
                    <a:pt x="82404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007110" y="3611791"/>
              <a:ext cx="198209" cy="44048"/>
            </a:xfrm>
            <a:custGeom>
              <a:avLst/>
              <a:gdLst/>
              <a:ahLst/>
              <a:cxnLst/>
              <a:rect l="0" t="0" r="0" b="0"/>
              <a:pathLst>
                <a:path w="198209" h="44048">
                  <a:moveTo>
                    <a:pt x="0" y="44047"/>
                  </a:moveTo>
                  <a:lnTo>
                    <a:pt x="17537" y="32355"/>
                  </a:lnTo>
                  <a:lnTo>
                    <a:pt x="27597" y="27688"/>
                  </a:lnTo>
                  <a:lnTo>
                    <a:pt x="39198" y="23353"/>
                  </a:lnTo>
                  <a:lnTo>
                    <a:pt x="51825" y="19240"/>
                  </a:lnTo>
                  <a:lnTo>
                    <a:pt x="65138" y="15274"/>
                  </a:lnTo>
                  <a:lnTo>
                    <a:pt x="92980" y="7604"/>
                  </a:lnTo>
                  <a:lnTo>
                    <a:pt x="107257" y="5070"/>
                  </a:lnTo>
                  <a:lnTo>
                    <a:pt x="121668" y="3380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304422" y="3600625"/>
              <a:ext cx="229048" cy="373187"/>
            </a:xfrm>
            <a:custGeom>
              <a:avLst/>
              <a:gdLst/>
              <a:ahLst/>
              <a:cxnLst/>
              <a:rect l="0" t="0" r="0" b="0"/>
              <a:pathLst>
                <a:path w="229048" h="373187">
                  <a:moveTo>
                    <a:pt x="88093" y="121282"/>
                  </a:moveTo>
                  <a:lnTo>
                    <a:pt x="76401" y="150510"/>
                  </a:lnTo>
                  <a:lnTo>
                    <a:pt x="71734" y="165238"/>
                  </a:lnTo>
                  <a:lnTo>
                    <a:pt x="67399" y="181174"/>
                  </a:lnTo>
                  <a:lnTo>
                    <a:pt x="63286" y="197915"/>
                  </a:lnTo>
                  <a:lnTo>
                    <a:pt x="60543" y="217640"/>
                  </a:lnTo>
                  <a:lnTo>
                    <a:pt x="58715" y="239355"/>
                  </a:lnTo>
                  <a:lnTo>
                    <a:pt x="57496" y="262396"/>
                  </a:lnTo>
                  <a:lnTo>
                    <a:pt x="57907" y="283875"/>
                  </a:lnTo>
                  <a:lnTo>
                    <a:pt x="59404" y="304311"/>
                  </a:lnTo>
                  <a:lnTo>
                    <a:pt x="61626" y="324053"/>
                  </a:lnTo>
                  <a:lnTo>
                    <a:pt x="66778" y="339661"/>
                  </a:lnTo>
                  <a:lnTo>
                    <a:pt x="73883" y="352513"/>
                  </a:lnTo>
                  <a:lnTo>
                    <a:pt x="82290" y="363529"/>
                  </a:lnTo>
                  <a:lnTo>
                    <a:pt x="91565" y="369649"/>
                  </a:lnTo>
                  <a:lnTo>
                    <a:pt x="101419" y="372505"/>
                  </a:lnTo>
                  <a:lnTo>
                    <a:pt x="111659" y="373186"/>
                  </a:lnTo>
                  <a:lnTo>
                    <a:pt x="122156" y="368746"/>
                  </a:lnTo>
                  <a:lnTo>
                    <a:pt x="132825" y="360892"/>
                  </a:lnTo>
                  <a:lnTo>
                    <a:pt x="153243" y="341561"/>
                  </a:lnTo>
                  <a:lnTo>
                    <a:pt x="170475" y="324813"/>
                  </a:lnTo>
                  <a:lnTo>
                    <a:pt x="177272" y="314474"/>
                  </a:lnTo>
                  <a:lnTo>
                    <a:pt x="183027" y="302688"/>
                  </a:lnTo>
                  <a:lnTo>
                    <a:pt x="188088" y="289936"/>
                  </a:lnTo>
                  <a:lnTo>
                    <a:pt x="192685" y="276541"/>
                  </a:lnTo>
                  <a:lnTo>
                    <a:pt x="196973" y="262717"/>
                  </a:lnTo>
                  <a:lnTo>
                    <a:pt x="205000" y="234306"/>
                  </a:lnTo>
                  <a:lnTo>
                    <a:pt x="212646" y="205365"/>
                  </a:lnTo>
                  <a:lnTo>
                    <a:pt x="220123" y="172927"/>
                  </a:lnTo>
                  <a:lnTo>
                    <a:pt x="223830" y="155712"/>
                  </a:lnTo>
                  <a:lnTo>
                    <a:pt x="226301" y="139341"/>
                  </a:lnTo>
                  <a:lnTo>
                    <a:pt x="227948" y="123533"/>
                  </a:lnTo>
                  <a:lnTo>
                    <a:pt x="229047" y="108101"/>
                  </a:lnTo>
                  <a:lnTo>
                    <a:pt x="228555" y="94142"/>
                  </a:lnTo>
                  <a:lnTo>
                    <a:pt x="227004" y="81166"/>
                  </a:lnTo>
                  <a:lnTo>
                    <a:pt x="224747" y="68844"/>
                  </a:lnTo>
                  <a:lnTo>
                    <a:pt x="222018" y="56959"/>
                  </a:lnTo>
                  <a:lnTo>
                    <a:pt x="218975" y="45366"/>
                  </a:lnTo>
                  <a:lnTo>
                    <a:pt x="215723" y="33966"/>
                  </a:lnTo>
                  <a:lnTo>
                    <a:pt x="209885" y="23919"/>
                  </a:lnTo>
                  <a:lnTo>
                    <a:pt x="202322" y="14774"/>
                  </a:lnTo>
                  <a:lnTo>
                    <a:pt x="193610" y="6231"/>
                  </a:lnTo>
                  <a:lnTo>
                    <a:pt x="180461" y="1758"/>
                  </a:lnTo>
                  <a:lnTo>
                    <a:pt x="164353" y="0"/>
                  </a:lnTo>
                  <a:lnTo>
                    <a:pt x="146274" y="52"/>
                  </a:lnTo>
                  <a:lnTo>
                    <a:pt x="130551" y="2534"/>
                  </a:lnTo>
                  <a:lnTo>
                    <a:pt x="116398" y="6635"/>
                  </a:lnTo>
                  <a:lnTo>
                    <a:pt x="103292" y="11816"/>
                  </a:lnTo>
                  <a:lnTo>
                    <a:pt x="90885" y="17717"/>
                  </a:lnTo>
                  <a:lnTo>
                    <a:pt x="78943" y="24098"/>
                  </a:lnTo>
                  <a:lnTo>
                    <a:pt x="67310" y="30799"/>
                  </a:lnTo>
                  <a:lnTo>
                    <a:pt x="57109" y="38937"/>
                  </a:lnTo>
                  <a:lnTo>
                    <a:pt x="47861" y="48033"/>
                  </a:lnTo>
                  <a:lnTo>
                    <a:pt x="39248" y="57767"/>
                  </a:lnTo>
                  <a:lnTo>
                    <a:pt x="23153" y="75108"/>
                  </a:lnTo>
                  <a:lnTo>
                    <a:pt x="0" y="992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74" y="490528"/>
            <a:ext cx="3945283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Homework Check:  Pg. 971 (16-21)</a:t>
            </a:r>
            <a:endParaRPr lang="en-US" sz="1300">
              <a:solidFill>
                <a:srgbClr val="009300"/>
              </a:solidFill>
              <a:latin typeface="Comic Sans MS - 1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31821" y="232627"/>
            <a:ext cx="583614" cy="483125"/>
            <a:chOff x="2731821" y="232627"/>
            <a:chExt cx="583614" cy="483125"/>
          </a:xfrm>
        </p:grpSpPr>
        <p:sp>
          <p:nvSpPr>
            <p:cNvPr id="3" name="Freeform 2"/>
            <p:cNvSpPr/>
            <p:nvPr/>
          </p:nvSpPr>
          <p:spPr>
            <a:xfrm>
              <a:off x="2731821" y="539566"/>
              <a:ext cx="308325" cy="176186"/>
            </a:xfrm>
            <a:custGeom>
              <a:avLst/>
              <a:gdLst/>
              <a:ahLst/>
              <a:cxnLst/>
              <a:rect l="0" t="0" r="0" b="0"/>
              <a:pathLst>
                <a:path w="308325" h="176186">
                  <a:moveTo>
                    <a:pt x="308324" y="0"/>
                  </a:moveTo>
                  <a:lnTo>
                    <a:pt x="290787" y="11691"/>
                  </a:lnTo>
                  <a:lnTo>
                    <a:pt x="283174" y="17582"/>
                  </a:lnTo>
                  <a:lnTo>
                    <a:pt x="275652" y="23957"/>
                  </a:lnTo>
                  <a:lnTo>
                    <a:pt x="268190" y="30653"/>
                  </a:lnTo>
                  <a:lnTo>
                    <a:pt x="257097" y="37565"/>
                  </a:lnTo>
                  <a:lnTo>
                    <a:pt x="243585" y="44619"/>
                  </a:lnTo>
                  <a:lnTo>
                    <a:pt x="228459" y="51769"/>
                  </a:lnTo>
                  <a:lnTo>
                    <a:pt x="214705" y="58983"/>
                  </a:lnTo>
                  <a:lnTo>
                    <a:pt x="201865" y="66239"/>
                  </a:lnTo>
                  <a:lnTo>
                    <a:pt x="189634" y="73524"/>
                  </a:lnTo>
                  <a:lnTo>
                    <a:pt x="177810" y="79603"/>
                  </a:lnTo>
                  <a:lnTo>
                    <a:pt x="166257" y="84880"/>
                  </a:lnTo>
                  <a:lnTo>
                    <a:pt x="154884" y="89621"/>
                  </a:lnTo>
                  <a:lnTo>
                    <a:pt x="144855" y="95229"/>
                  </a:lnTo>
                  <a:lnTo>
                    <a:pt x="135722" y="101415"/>
                  </a:lnTo>
                  <a:lnTo>
                    <a:pt x="127187" y="107986"/>
                  </a:lnTo>
                  <a:lnTo>
                    <a:pt x="117826" y="113590"/>
                  </a:lnTo>
                  <a:lnTo>
                    <a:pt x="107915" y="118549"/>
                  </a:lnTo>
                  <a:lnTo>
                    <a:pt x="97637" y="123079"/>
                  </a:lnTo>
                  <a:lnTo>
                    <a:pt x="87114" y="127322"/>
                  </a:lnTo>
                  <a:lnTo>
                    <a:pt x="65635" y="135300"/>
                  </a:lnTo>
                  <a:lnTo>
                    <a:pt x="54768" y="140364"/>
                  </a:lnTo>
                  <a:lnTo>
                    <a:pt x="43853" y="146187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819397" y="232627"/>
              <a:ext cx="110633" cy="196824"/>
            </a:xfrm>
            <a:custGeom>
              <a:avLst/>
              <a:gdLst/>
              <a:ahLst/>
              <a:cxnLst/>
              <a:rect l="0" t="0" r="0" b="0"/>
              <a:pathLst>
                <a:path w="110633" h="196824">
                  <a:moveTo>
                    <a:pt x="110632" y="42662"/>
                  </a:moveTo>
                  <a:lnTo>
                    <a:pt x="104786" y="25125"/>
                  </a:lnTo>
                  <a:lnTo>
                    <a:pt x="99394" y="17512"/>
                  </a:lnTo>
                  <a:lnTo>
                    <a:pt x="92128" y="9989"/>
                  </a:lnTo>
                  <a:lnTo>
                    <a:pt x="83614" y="2527"/>
                  </a:lnTo>
                  <a:lnTo>
                    <a:pt x="75491" y="0"/>
                  </a:lnTo>
                  <a:lnTo>
                    <a:pt x="67629" y="762"/>
                  </a:lnTo>
                  <a:lnTo>
                    <a:pt x="59940" y="3717"/>
                  </a:lnTo>
                  <a:lnTo>
                    <a:pt x="51144" y="8134"/>
                  </a:lnTo>
                  <a:lnTo>
                    <a:pt x="41609" y="13526"/>
                  </a:lnTo>
                  <a:lnTo>
                    <a:pt x="31582" y="19567"/>
                  </a:lnTo>
                  <a:lnTo>
                    <a:pt x="22450" y="27265"/>
                  </a:lnTo>
                  <a:lnTo>
                    <a:pt x="13916" y="36068"/>
                  </a:lnTo>
                  <a:lnTo>
                    <a:pt x="5779" y="45607"/>
                  </a:lnTo>
                  <a:lnTo>
                    <a:pt x="1578" y="55637"/>
                  </a:lnTo>
                  <a:lnTo>
                    <a:pt x="0" y="65994"/>
                  </a:lnTo>
                  <a:lnTo>
                    <a:pt x="172" y="76569"/>
                  </a:lnTo>
                  <a:lnTo>
                    <a:pt x="5181" y="81172"/>
                  </a:lnTo>
                  <a:lnTo>
                    <a:pt x="13414" y="81794"/>
                  </a:lnTo>
                  <a:lnTo>
                    <a:pt x="23797" y="79761"/>
                  </a:lnTo>
                  <a:lnTo>
                    <a:pt x="33166" y="75959"/>
                  </a:lnTo>
                  <a:lnTo>
                    <a:pt x="41859" y="70978"/>
                  </a:lnTo>
                  <a:lnTo>
                    <a:pt x="69047" y="52275"/>
                  </a:lnTo>
                  <a:lnTo>
                    <a:pt x="79238" y="45400"/>
                  </a:lnTo>
                  <a:lnTo>
                    <a:pt x="84809" y="46934"/>
                  </a:lnTo>
                  <a:lnTo>
                    <a:pt x="87299" y="54074"/>
                  </a:lnTo>
                  <a:lnTo>
                    <a:pt x="87736" y="64952"/>
                  </a:lnTo>
                  <a:lnTo>
                    <a:pt x="86803" y="75875"/>
                  </a:lnTo>
                  <a:lnTo>
                    <a:pt x="84958" y="86827"/>
                  </a:lnTo>
                  <a:lnTo>
                    <a:pt x="82505" y="97799"/>
                  </a:lnTo>
                  <a:lnTo>
                    <a:pt x="80869" y="111231"/>
                  </a:lnTo>
                  <a:lnTo>
                    <a:pt x="79778" y="126303"/>
                  </a:lnTo>
                  <a:lnTo>
                    <a:pt x="77597" y="1968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964866" y="245315"/>
              <a:ext cx="172701" cy="195148"/>
            </a:xfrm>
            <a:custGeom>
              <a:avLst/>
              <a:gdLst/>
              <a:ahLst/>
              <a:cxnLst/>
              <a:rect l="0" t="0" r="0" b="0"/>
              <a:pathLst>
                <a:path w="172701" h="195148">
                  <a:moveTo>
                    <a:pt x="42244" y="18962"/>
                  </a:moveTo>
                  <a:lnTo>
                    <a:pt x="53935" y="7271"/>
                  </a:lnTo>
                  <a:lnTo>
                    <a:pt x="62273" y="3827"/>
                  </a:lnTo>
                  <a:lnTo>
                    <a:pt x="72726" y="1531"/>
                  </a:lnTo>
                  <a:lnTo>
                    <a:pt x="84588" y="0"/>
                  </a:lnTo>
                  <a:lnTo>
                    <a:pt x="96167" y="203"/>
                  </a:lnTo>
                  <a:lnTo>
                    <a:pt x="107557" y="1562"/>
                  </a:lnTo>
                  <a:lnTo>
                    <a:pt x="118820" y="3692"/>
                  </a:lnTo>
                  <a:lnTo>
                    <a:pt x="128777" y="7558"/>
                  </a:lnTo>
                  <a:lnTo>
                    <a:pt x="137861" y="12583"/>
                  </a:lnTo>
                  <a:lnTo>
                    <a:pt x="146365" y="18380"/>
                  </a:lnTo>
                  <a:lnTo>
                    <a:pt x="154481" y="27138"/>
                  </a:lnTo>
                  <a:lnTo>
                    <a:pt x="162338" y="37872"/>
                  </a:lnTo>
                  <a:lnTo>
                    <a:pt x="170023" y="49921"/>
                  </a:lnTo>
                  <a:lnTo>
                    <a:pt x="172700" y="61624"/>
                  </a:lnTo>
                  <a:lnTo>
                    <a:pt x="172037" y="73097"/>
                  </a:lnTo>
                  <a:lnTo>
                    <a:pt x="169149" y="84416"/>
                  </a:lnTo>
                  <a:lnTo>
                    <a:pt x="163552" y="96856"/>
                  </a:lnTo>
                  <a:lnTo>
                    <a:pt x="156151" y="110044"/>
                  </a:lnTo>
                  <a:lnTo>
                    <a:pt x="147546" y="123729"/>
                  </a:lnTo>
                  <a:lnTo>
                    <a:pt x="138139" y="134077"/>
                  </a:lnTo>
                  <a:lnTo>
                    <a:pt x="128197" y="142198"/>
                  </a:lnTo>
                  <a:lnTo>
                    <a:pt x="117899" y="148836"/>
                  </a:lnTo>
                  <a:lnTo>
                    <a:pt x="107362" y="154485"/>
                  </a:lnTo>
                  <a:lnTo>
                    <a:pt x="96668" y="159475"/>
                  </a:lnTo>
                  <a:lnTo>
                    <a:pt x="85868" y="164024"/>
                  </a:lnTo>
                  <a:lnTo>
                    <a:pt x="73773" y="168281"/>
                  </a:lnTo>
                  <a:lnTo>
                    <a:pt x="60816" y="172342"/>
                  </a:lnTo>
                  <a:lnTo>
                    <a:pt x="47285" y="176273"/>
                  </a:lnTo>
                  <a:lnTo>
                    <a:pt x="34593" y="177671"/>
                  </a:lnTo>
                  <a:lnTo>
                    <a:pt x="22461" y="177378"/>
                  </a:lnTo>
                  <a:lnTo>
                    <a:pt x="10703" y="175960"/>
                  </a:lnTo>
                  <a:lnTo>
                    <a:pt x="4088" y="171344"/>
                  </a:lnTo>
                  <a:lnTo>
                    <a:pt x="901" y="164596"/>
                  </a:lnTo>
                  <a:lnTo>
                    <a:pt x="0" y="156427"/>
                  </a:lnTo>
                  <a:lnTo>
                    <a:pt x="3070" y="148534"/>
                  </a:lnTo>
                  <a:lnTo>
                    <a:pt x="8787" y="140825"/>
                  </a:lnTo>
                  <a:lnTo>
                    <a:pt x="16269" y="133239"/>
                  </a:lnTo>
                  <a:lnTo>
                    <a:pt x="26151" y="126958"/>
                  </a:lnTo>
                  <a:lnTo>
                    <a:pt x="37632" y="121547"/>
                  </a:lnTo>
                  <a:lnTo>
                    <a:pt x="50181" y="116716"/>
                  </a:lnTo>
                  <a:lnTo>
                    <a:pt x="62218" y="114719"/>
                  </a:lnTo>
                  <a:lnTo>
                    <a:pt x="73912" y="114611"/>
                  </a:lnTo>
                  <a:lnTo>
                    <a:pt x="85379" y="115763"/>
                  </a:lnTo>
                  <a:lnTo>
                    <a:pt x="95471" y="118978"/>
                  </a:lnTo>
                  <a:lnTo>
                    <a:pt x="104646" y="123568"/>
                  </a:lnTo>
                  <a:lnTo>
                    <a:pt x="113209" y="129075"/>
                  </a:lnTo>
                  <a:lnTo>
                    <a:pt x="120142" y="136417"/>
                  </a:lnTo>
                  <a:lnTo>
                    <a:pt x="125987" y="144982"/>
                  </a:lnTo>
                  <a:lnTo>
                    <a:pt x="152360" y="1951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206885" y="238842"/>
              <a:ext cx="108550" cy="168586"/>
            </a:xfrm>
            <a:custGeom>
              <a:avLst/>
              <a:gdLst/>
              <a:ahLst/>
              <a:cxnLst/>
              <a:rect l="0" t="0" r="0" b="0"/>
              <a:pathLst>
                <a:path w="108550" h="168586">
                  <a:moveTo>
                    <a:pt x="108549" y="36447"/>
                  </a:moveTo>
                  <a:lnTo>
                    <a:pt x="102703" y="18910"/>
                  </a:lnTo>
                  <a:lnTo>
                    <a:pt x="97310" y="12520"/>
                  </a:lnTo>
                  <a:lnTo>
                    <a:pt x="90045" y="7037"/>
                  </a:lnTo>
                  <a:lnTo>
                    <a:pt x="81531" y="2158"/>
                  </a:lnTo>
                  <a:lnTo>
                    <a:pt x="72184" y="129"/>
                  </a:lnTo>
                  <a:lnTo>
                    <a:pt x="62282" y="0"/>
                  </a:lnTo>
                  <a:lnTo>
                    <a:pt x="52011" y="1137"/>
                  </a:lnTo>
                  <a:lnTo>
                    <a:pt x="42716" y="4342"/>
                  </a:lnTo>
                  <a:lnTo>
                    <a:pt x="34072" y="8926"/>
                  </a:lnTo>
                  <a:lnTo>
                    <a:pt x="25863" y="14429"/>
                  </a:lnTo>
                  <a:lnTo>
                    <a:pt x="17943" y="20545"/>
                  </a:lnTo>
                  <a:lnTo>
                    <a:pt x="10216" y="27069"/>
                  </a:lnTo>
                  <a:lnTo>
                    <a:pt x="2618" y="33865"/>
                  </a:lnTo>
                  <a:lnTo>
                    <a:pt x="0" y="40843"/>
                  </a:lnTo>
                  <a:lnTo>
                    <a:pt x="701" y="47942"/>
                  </a:lnTo>
                  <a:lnTo>
                    <a:pt x="3615" y="55122"/>
                  </a:lnTo>
                  <a:lnTo>
                    <a:pt x="9229" y="58685"/>
                  </a:lnTo>
                  <a:lnTo>
                    <a:pt x="16642" y="59837"/>
                  </a:lnTo>
                  <a:lnTo>
                    <a:pt x="25254" y="59381"/>
                  </a:lnTo>
                  <a:lnTo>
                    <a:pt x="34667" y="56630"/>
                  </a:lnTo>
                  <a:lnTo>
                    <a:pt x="44612" y="52349"/>
                  </a:lnTo>
                  <a:lnTo>
                    <a:pt x="54913" y="47048"/>
                  </a:lnTo>
                  <a:lnTo>
                    <a:pt x="63003" y="47185"/>
                  </a:lnTo>
                  <a:lnTo>
                    <a:pt x="69620" y="50946"/>
                  </a:lnTo>
                  <a:lnTo>
                    <a:pt x="75256" y="57125"/>
                  </a:lnTo>
                  <a:lnTo>
                    <a:pt x="77789" y="66138"/>
                  </a:lnTo>
                  <a:lnTo>
                    <a:pt x="78254" y="77040"/>
                  </a:lnTo>
                  <a:lnTo>
                    <a:pt x="77340" y="89203"/>
                  </a:lnTo>
                  <a:lnTo>
                    <a:pt x="75508" y="100981"/>
                  </a:lnTo>
                  <a:lnTo>
                    <a:pt x="73063" y="112504"/>
                  </a:lnTo>
                  <a:lnTo>
                    <a:pt x="64502" y="168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6474" y="935982"/>
            <a:ext cx="549237" cy="473498"/>
            <a:chOff x="496474" y="935982"/>
            <a:chExt cx="549237" cy="473498"/>
          </a:xfrm>
        </p:grpSpPr>
        <p:sp>
          <p:nvSpPr>
            <p:cNvPr id="8" name="Freeform 7"/>
            <p:cNvSpPr/>
            <p:nvPr/>
          </p:nvSpPr>
          <p:spPr>
            <a:xfrm>
              <a:off x="496474" y="1024075"/>
              <a:ext cx="11013" cy="242255"/>
            </a:xfrm>
            <a:custGeom>
              <a:avLst/>
              <a:gdLst/>
              <a:ahLst/>
              <a:cxnLst/>
              <a:rect l="0" t="0" r="0" b="0"/>
              <a:pathLst>
                <a:path w="11013" h="242255">
                  <a:moveTo>
                    <a:pt x="0" y="0"/>
                  </a:moveTo>
                  <a:lnTo>
                    <a:pt x="0" y="67152"/>
                  </a:lnTo>
                  <a:lnTo>
                    <a:pt x="1224" y="83920"/>
                  </a:lnTo>
                  <a:lnTo>
                    <a:pt x="3263" y="101216"/>
                  </a:lnTo>
                  <a:lnTo>
                    <a:pt x="5846" y="118865"/>
                  </a:lnTo>
                  <a:lnTo>
                    <a:pt x="6344" y="134301"/>
                  </a:lnTo>
                  <a:lnTo>
                    <a:pt x="5453" y="148262"/>
                  </a:lnTo>
                  <a:lnTo>
                    <a:pt x="3635" y="161240"/>
                  </a:lnTo>
                  <a:lnTo>
                    <a:pt x="3647" y="174786"/>
                  </a:lnTo>
                  <a:lnTo>
                    <a:pt x="4878" y="188711"/>
                  </a:lnTo>
                  <a:lnTo>
                    <a:pt x="1101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4567" y="991040"/>
              <a:ext cx="149096" cy="268205"/>
            </a:xfrm>
            <a:custGeom>
              <a:avLst/>
              <a:gdLst/>
              <a:ahLst/>
              <a:cxnLst/>
              <a:rect l="0" t="0" r="0" b="0"/>
              <a:pathLst>
                <a:path w="149096" h="268205">
                  <a:moveTo>
                    <a:pt x="0" y="0"/>
                  </a:moveTo>
                  <a:lnTo>
                    <a:pt x="0" y="129423"/>
                  </a:lnTo>
                  <a:lnTo>
                    <a:pt x="1223" y="145010"/>
                  </a:lnTo>
                  <a:lnTo>
                    <a:pt x="3262" y="159072"/>
                  </a:lnTo>
                  <a:lnTo>
                    <a:pt x="5845" y="172118"/>
                  </a:lnTo>
                  <a:lnTo>
                    <a:pt x="10014" y="185709"/>
                  </a:lnTo>
                  <a:lnTo>
                    <a:pt x="15241" y="199663"/>
                  </a:lnTo>
                  <a:lnTo>
                    <a:pt x="21172" y="213860"/>
                  </a:lnTo>
                  <a:lnTo>
                    <a:pt x="27573" y="226995"/>
                  </a:lnTo>
                  <a:lnTo>
                    <a:pt x="34287" y="239423"/>
                  </a:lnTo>
                  <a:lnTo>
                    <a:pt x="41211" y="251378"/>
                  </a:lnTo>
                  <a:lnTo>
                    <a:pt x="50720" y="259348"/>
                  </a:lnTo>
                  <a:lnTo>
                    <a:pt x="61954" y="264662"/>
                  </a:lnTo>
                  <a:lnTo>
                    <a:pt x="74337" y="268204"/>
                  </a:lnTo>
                  <a:lnTo>
                    <a:pt x="86263" y="268119"/>
                  </a:lnTo>
                  <a:lnTo>
                    <a:pt x="97884" y="265615"/>
                  </a:lnTo>
                  <a:lnTo>
                    <a:pt x="109302" y="261499"/>
                  </a:lnTo>
                  <a:lnTo>
                    <a:pt x="119361" y="255084"/>
                  </a:lnTo>
                  <a:lnTo>
                    <a:pt x="128514" y="247137"/>
                  </a:lnTo>
                  <a:lnTo>
                    <a:pt x="137063" y="238168"/>
                  </a:lnTo>
                  <a:lnTo>
                    <a:pt x="142763" y="227295"/>
                  </a:lnTo>
                  <a:lnTo>
                    <a:pt x="146562" y="215153"/>
                  </a:lnTo>
                  <a:lnTo>
                    <a:pt x="149095" y="202163"/>
                  </a:lnTo>
                  <a:lnTo>
                    <a:pt x="147114" y="194727"/>
                  </a:lnTo>
                  <a:lnTo>
                    <a:pt x="142122" y="190994"/>
                  </a:lnTo>
                  <a:lnTo>
                    <a:pt x="135123" y="189728"/>
                  </a:lnTo>
                  <a:lnTo>
                    <a:pt x="129234" y="192555"/>
                  </a:lnTo>
                  <a:lnTo>
                    <a:pt x="124085" y="198110"/>
                  </a:lnTo>
                  <a:lnTo>
                    <a:pt x="119428" y="205483"/>
                  </a:lnTo>
                  <a:lnTo>
                    <a:pt x="116324" y="215293"/>
                  </a:lnTo>
                  <a:lnTo>
                    <a:pt x="114254" y="226727"/>
                  </a:lnTo>
                  <a:lnTo>
                    <a:pt x="110115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59856" y="1222283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25925" y="935982"/>
              <a:ext cx="119786" cy="473498"/>
            </a:xfrm>
            <a:custGeom>
              <a:avLst/>
              <a:gdLst/>
              <a:ahLst/>
              <a:cxnLst/>
              <a:rect l="0" t="0" r="0" b="0"/>
              <a:pathLst>
                <a:path w="119786" h="473498">
                  <a:moveTo>
                    <a:pt x="0" y="0"/>
                  </a:moveTo>
                  <a:lnTo>
                    <a:pt x="23383" y="17537"/>
                  </a:lnTo>
                  <a:lnTo>
                    <a:pt x="33941" y="27597"/>
                  </a:lnTo>
                  <a:lnTo>
                    <a:pt x="44650" y="39198"/>
                  </a:lnTo>
                  <a:lnTo>
                    <a:pt x="55461" y="51826"/>
                  </a:lnTo>
                  <a:lnTo>
                    <a:pt x="65114" y="65138"/>
                  </a:lnTo>
                  <a:lnTo>
                    <a:pt x="73997" y="78907"/>
                  </a:lnTo>
                  <a:lnTo>
                    <a:pt x="82366" y="92981"/>
                  </a:lnTo>
                  <a:lnTo>
                    <a:pt x="90392" y="107257"/>
                  </a:lnTo>
                  <a:lnTo>
                    <a:pt x="105836" y="136170"/>
                  </a:lnTo>
                  <a:lnTo>
                    <a:pt x="110933" y="150732"/>
                  </a:lnTo>
                  <a:lnTo>
                    <a:pt x="114331" y="165334"/>
                  </a:lnTo>
                  <a:lnTo>
                    <a:pt x="116596" y="179963"/>
                  </a:lnTo>
                  <a:lnTo>
                    <a:pt x="118107" y="195833"/>
                  </a:lnTo>
                  <a:lnTo>
                    <a:pt x="119113" y="212530"/>
                  </a:lnTo>
                  <a:lnTo>
                    <a:pt x="119785" y="229779"/>
                  </a:lnTo>
                  <a:lnTo>
                    <a:pt x="119009" y="247396"/>
                  </a:lnTo>
                  <a:lnTo>
                    <a:pt x="117268" y="265259"/>
                  </a:lnTo>
                  <a:lnTo>
                    <a:pt x="114884" y="283284"/>
                  </a:lnTo>
                  <a:lnTo>
                    <a:pt x="112071" y="300195"/>
                  </a:lnTo>
                  <a:lnTo>
                    <a:pt x="108972" y="316363"/>
                  </a:lnTo>
                  <a:lnTo>
                    <a:pt x="105683" y="332036"/>
                  </a:lnTo>
                  <a:lnTo>
                    <a:pt x="101043" y="347379"/>
                  </a:lnTo>
                  <a:lnTo>
                    <a:pt x="95502" y="362501"/>
                  </a:lnTo>
                  <a:lnTo>
                    <a:pt x="89362" y="377477"/>
                  </a:lnTo>
                  <a:lnTo>
                    <a:pt x="84045" y="392354"/>
                  </a:lnTo>
                  <a:lnTo>
                    <a:pt x="79276" y="407167"/>
                  </a:lnTo>
                  <a:lnTo>
                    <a:pt x="55058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31561" y="847890"/>
            <a:ext cx="4261475" cy="594625"/>
            <a:chOff x="1531561" y="847890"/>
            <a:chExt cx="4261475" cy="594625"/>
          </a:xfrm>
        </p:grpSpPr>
        <p:sp>
          <p:nvSpPr>
            <p:cNvPr id="13" name="Freeform 12"/>
            <p:cNvSpPr/>
            <p:nvPr/>
          </p:nvSpPr>
          <p:spPr>
            <a:xfrm>
              <a:off x="1531561" y="1013063"/>
              <a:ext cx="44047" cy="429452"/>
            </a:xfrm>
            <a:custGeom>
              <a:avLst/>
              <a:gdLst/>
              <a:ahLst/>
              <a:cxnLst/>
              <a:rect l="0" t="0" r="0" b="0"/>
              <a:pathLst>
                <a:path w="44047" h="429452">
                  <a:moveTo>
                    <a:pt x="0" y="0"/>
                  </a:moveTo>
                  <a:lnTo>
                    <a:pt x="0" y="130556"/>
                  </a:lnTo>
                  <a:lnTo>
                    <a:pt x="1223" y="149436"/>
                  </a:lnTo>
                  <a:lnTo>
                    <a:pt x="3262" y="165694"/>
                  </a:lnTo>
                  <a:lnTo>
                    <a:pt x="5845" y="180202"/>
                  </a:lnTo>
                  <a:lnTo>
                    <a:pt x="7567" y="194769"/>
                  </a:lnTo>
                  <a:lnTo>
                    <a:pt x="8715" y="209374"/>
                  </a:lnTo>
                  <a:lnTo>
                    <a:pt x="9481" y="224005"/>
                  </a:lnTo>
                  <a:lnTo>
                    <a:pt x="11214" y="242323"/>
                  </a:lnTo>
                  <a:lnTo>
                    <a:pt x="16404" y="285515"/>
                  </a:lnTo>
                  <a:lnTo>
                    <a:pt x="19500" y="306577"/>
                  </a:lnTo>
                  <a:lnTo>
                    <a:pt x="26203" y="346292"/>
                  </a:lnTo>
                  <a:lnTo>
                    <a:pt x="29704" y="363000"/>
                  </a:lnTo>
                  <a:lnTo>
                    <a:pt x="33261" y="377809"/>
                  </a:lnTo>
                  <a:lnTo>
                    <a:pt x="44046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39884" y="1277681"/>
              <a:ext cx="264279" cy="118850"/>
            </a:xfrm>
            <a:custGeom>
              <a:avLst/>
              <a:gdLst/>
              <a:ahLst/>
              <a:cxnLst/>
              <a:rect l="0" t="0" r="0" b="0"/>
              <a:pathLst>
                <a:path w="264279" h="118850">
                  <a:moveTo>
                    <a:pt x="0" y="10671"/>
                  </a:moveTo>
                  <a:lnTo>
                    <a:pt x="0" y="114210"/>
                  </a:lnTo>
                  <a:lnTo>
                    <a:pt x="1224" y="118849"/>
                  </a:lnTo>
                  <a:lnTo>
                    <a:pt x="3263" y="117048"/>
                  </a:lnTo>
                  <a:lnTo>
                    <a:pt x="5846" y="110953"/>
                  </a:lnTo>
                  <a:lnTo>
                    <a:pt x="7568" y="101996"/>
                  </a:lnTo>
                  <a:lnTo>
                    <a:pt x="8716" y="91130"/>
                  </a:lnTo>
                  <a:lnTo>
                    <a:pt x="9481" y="78993"/>
                  </a:lnTo>
                  <a:lnTo>
                    <a:pt x="11215" y="66007"/>
                  </a:lnTo>
                  <a:lnTo>
                    <a:pt x="13594" y="52456"/>
                  </a:lnTo>
                  <a:lnTo>
                    <a:pt x="16404" y="38528"/>
                  </a:lnTo>
                  <a:lnTo>
                    <a:pt x="20724" y="26795"/>
                  </a:lnTo>
                  <a:lnTo>
                    <a:pt x="26051" y="16526"/>
                  </a:lnTo>
                  <a:lnTo>
                    <a:pt x="32050" y="7234"/>
                  </a:lnTo>
                  <a:lnTo>
                    <a:pt x="39719" y="2262"/>
                  </a:lnTo>
                  <a:lnTo>
                    <a:pt x="48503" y="171"/>
                  </a:lnTo>
                  <a:lnTo>
                    <a:pt x="58029" y="0"/>
                  </a:lnTo>
                  <a:lnTo>
                    <a:pt x="66827" y="3557"/>
                  </a:lnTo>
                  <a:lnTo>
                    <a:pt x="75139" y="9599"/>
                  </a:lnTo>
                  <a:lnTo>
                    <a:pt x="83128" y="17297"/>
                  </a:lnTo>
                  <a:lnTo>
                    <a:pt x="90900" y="26100"/>
                  </a:lnTo>
                  <a:lnTo>
                    <a:pt x="98529" y="35639"/>
                  </a:lnTo>
                  <a:lnTo>
                    <a:pt x="106062" y="45669"/>
                  </a:lnTo>
                  <a:lnTo>
                    <a:pt x="112307" y="56026"/>
                  </a:lnTo>
                  <a:lnTo>
                    <a:pt x="117694" y="66602"/>
                  </a:lnTo>
                  <a:lnTo>
                    <a:pt x="122509" y="77322"/>
                  </a:lnTo>
                  <a:lnTo>
                    <a:pt x="128166" y="79575"/>
                  </a:lnTo>
                  <a:lnTo>
                    <a:pt x="134385" y="76183"/>
                  </a:lnTo>
                  <a:lnTo>
                    <a:pt x="140977" y="69028"/>
                  </a:lnTo>
                  <a:lnTo>
                    <a:pt x="147819" y="60587"/>
                  </a:lnTo>
                  <a:lnTo>
                    <a:pt x="154828" y="51290"/>
                  </a:lnTo>
                  <a:lnTo>
                    <a:pt x="161947" y="41421"/>
                  </a:lnTo>
                  <a:lnTo>
                    <a:pt x="169140" y="32394"/>
                  </a:lnTo>
                  <a:lnTo>
                    <a:pt x="176383" y="23930"/>
                  </a:lnTo>
                  <a:lnTo>
                    <a:pt x="183658" y="15840"/>
                  </a:lnTo>
                  <a:lnTo>
                    <a:pt x="192179" y="11670"/>
                  </a:lnTo>
                  <a:lnTo>
                    <a:pt x="201530" y="10113"/>
                  </a:lnTo>
                  <a:lnTo>
                    <a:pt x="211434" y="10299"/>
                  </a:lnTo>
                  <a:lnTo>
                    <a:pt x="220484" y="14094"/>
                  </a:lnTo>
                  <a:lnTo>
                    <a:pt x="228965" y="20294"/>
                  </a:lnTo>
                  <a:lnTo>
                    <a:pt x="237065" y="28098"/>
                  </a:lnTo>
                  <a:lnTo>
                    <a:pt x="242466" y="38195"/>
                  </a:lnTo>
                  <a:lnTo>
                    <a:pt x="264278" y="109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25289" y="1277341"/>
              <a:ext cx="11013" cy="110116"/>
            </a:xfrm>
            <a:custGeom>
              <a:avLst/>
              <a:gdLst/>
              <a:ahLst/>
              <a:cxnLst/>
              <a:rect l="0" t="0" r="0" b="0"/>
              <a:pathLst>
                <a:path w="11013" h="110116">
                  <a:moveTo>
                    <a:pt x="0" y="0"/>
                  </a:moveTo>
                  <a:lnTo>
                    <a:pt x="0" y="23382"/>
                  </a:lnTo>
                  <a:lnTo>
                    <a:pt x="1223" y="35164"/>
                  </a:lnTo>
                  <a:lnTo>
                    <a:pt x="3263" y="47913"/>
                  </a:lnTo>
                  <a:lnTo>
                    <a:pt x="11012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13382" y="1057109"/>
              <a:ext cx="66070" cy="319337"/>
            </a:xfrm>
            <a:custGeom>
              <a:avLst/>
              <a:gdLst/>
              <a:ahLst/>
              <a:cxnLst/>
              <a:rect l="0" t="0" r="0" b="0"/>
              <a:pathLst>
                <a:path w="66070" h="319337">
                  <a:moveTo>
                    <a:pt x="0" y="0"/>
                  </a:moveTo>
                  <a:lnTo>
                    <a:pt x="5845" y="17537"/>
                  </a:lnTo>
                  <a:lnTo>
                    <a:pt x="8791" y="30044"/>
                  </a:lnTo>
                  <a:lnTo>
                    <a:pt x="11978" y="45723"/>
                  </a:lnTo>
                  <a:lnTo>
                    <a:pt x="15326" y="63517"/>
                  </a:lnTo>
                  <a:lnTo>
                    <a:pt x="17558" y="82721"/>
                  </a:lnTo>
                  <a:lnTo>
                    <a:pt x="19046" y="102864"/>
                  </a:lnTo>
                  <a:lnTo>
                    <a:pt x="20039" y="123634"/>
                  </a:lnTo>
                  <a:lnTo>
                    <a:pt x="21923" y="141151"/>
                  </a:lnTo>
                  <a:lnTo>
                    <a:pt x="24404" y="156500"/>
                  </a:lnTo>
                  <a:lnTo>
                    <a:pt x="27281" y="170403"/>
                  </a:lnTo>
                  <a:lnTo>
                    <a:pt x="30422" y="183342"/>
                  </a:lnTo>
                  <a:lnTo>
                    <a:pt x="33740" y="195638"/>
                  </a:lnTo>
                  <a:lnTo>
                    <a:pt x="40689" y="220313"/>
                  </a:lnTo>
                  <a:lnTo>
                    <a:pt x="47856" y="247593"/>
                  </a:lnTo>
                  <a:lnTo>
                    <a:pt x="51480" y="260495"/>
                  </a:lnTo>
                  <a:lnTo>
                    <a:pt x="55119" y="272768"/>
                  </a:lnTo>
                  <a:lnTo>
                    <a:pt x="66069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72477" y="1202641"/>
              <a:ext cx="149229" cy="179561"/>
            </a:xfrm>
            <a:custGeom>
              <a:avLst/>
              <a:gdLst/>
              <a:ahLst/>
              <a:cxnLst/>
              <a:rect l="0" t="0" r="0" b="0"/>
              <a:pathLst>
                <a:path w="149229" h="179561">
                  <a:moveTo>
                    <a:pt x="6078" y="140769"/>
                  </a:moveTo>
                  <a:lnTo>
                    <a:pt x="99960" y="46887"/>
                  </a:lnTo>
                  <a:lnTo>
                    <a:pt x="105371" y="36582"/>
                  </a:lnTo>
                  <a:lnTo>
                    <a:pt x="108979" y="24818"/>
                  </a:lnTo>
                  <a:lnTo>
                    <a:pt x="111384" y="12081"/>
                  </a:lnTo>
                  <a:lnTo>
                    <a:pt x="109316" y="4813"/>
                  </a:lnTo>
                  <a:lnTo>
                    <a:pt x="104268" y="1191"/>
                  </a:lnTo>
                  <a:lnTo>
                    <a:pt x="97232" y="0"/>
                  </a:lnTo>
                  <a:lnTo>
                    <a:pt x="88870" y="1654"/>
                  </a:lnTo>
                  <a:lnTo>
                    <a:pt x="79625" y="5203"/>
                  </a:lnTo>
                  <a:lnTo>
                    <a:pt x="69792" y="10016"/>
                  </a:lnTo>
                  <a:lnTo>
                    <a:pt x="59565" y="18118"/>
                  </a:lnTo>
                  <a:lnTo>
                    <a:pt x="49077" y="28414"/>
                  </a:lnTo>
                  <a:lnTo>
                    <a:pt x="38415" y="40172"/>
                  </a:lnTo>
                  <a:lnTo>
                    <a:pt x="28859" y="52905"/>
                  </a:lnTo>
                  <a:lnTo>
                    <a:pt x="20042" y="66287"/>
                  </a:lnTo>
                  <a:lnTo>
                    <a:pt x="11717" y="80103"/>
                  </a:lnTo>
                  <a:lnTo>
                    <a:pt x="6167" y="95431"/>
                  </a:lnTo>
                  <a:lnTo>
                    <a:pt x="2467" y="111767"/>
                  </a:lnTo>
                  <a:lnTo>
                    <a:pt x="0" y="128775"/>
                  </a:lnTo>
                  <a:lnTo>
                    <a:pt x="803" y="142561"/>
                  </a:lnTo>
                  <a:lnTo>
                    <a:pt x="3785" y="154199"/>
                  </a:lnTo>
                  <a:lnTo>
                    <a:pt x="8220" y="164404"/>
                  </a:lnTo>
                  <a:lnTo>
                    <a:pt x="18517" y="171208"/>
                  </a:lnTo>
                  <a:lnTo>
                    <a:pt x="32723" y="175744"/>
                  </a:lnTo>
                  <a:lnTo>
                    <a:pt x="49535" y="178767"/>
                  </a:lnTo>
                  <a:lnTo>
                    <a:pt x="65637" y="179560"/>
                  </a:lnTo>
                  <a:lnTo>
                    <a:pt x="81266" y="178865"/>
                  </a:lnTo>
                  <a:lnTo>
                    <a:pt x="149228" y="1738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63960" y="1233294"/>
              <a:ext cx="209220" cy="1"/>
            </a:xfrm>
            <a:custGeom>
              <a:avLst/>
              <a:gdLst/>
              <a:ahLst/>
              <a:cxnLst/>
              <a:rect l="0" t="0" r="0" b="0"/>
              <a:pathLst>
                <a:path w="209220" h="1">
                  <a:moveTo>
                    <a:pt x="0" y="0"/>
                  </a:move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863960" y="1321387"/>
              <a:ext cx="209220" cy="1"/>
            </a:xfrm>
            <a:custGeom>
              <a:avLst/>
              <a:gdLst/>
              <a:ahLst/>
              <a:cxnLst/>
              <a:rect l="0" t="0" r="0" b="0"/>
              <a:pathLst>
                <a:path w="209220" h="1">
                  <a:moveTo>
                    <a:pt x="0" y="0"/>
                  </a:move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381503" y="1409479"/>
              <a:ext cx="1145203" cy="11013"/>
            </a:xfrm>
            <a:custGeom>
              <a:avLst/>
              <a:gdLst/>
              <a:ahLst/>
              <a:cxnLst/>
              <a:rect l="0" t="0" r="0" b="0"/>
              <a:pathLst>
                <a:path w="1145203" h="11013">
                  <a:moveTo>
                    <a:pt x="0" y="11012"/>
                  </a:moveTo>
                  <a:lnTo>
                    <a:pt x="837876" y="11012"/>
                  </a:lnTo>
                  <a:lnTo>
                    <a:pt x="854673" y="9788"/>
                  </a:lnTo>
                  <a:lnTo>
                    <a:pt x="871988" y="7749"/>
                  </a:lnTo>
                  <a:lnTo>
                    <a:pt x="889649" y="5166"/>
                  </a:lnTo>
                  <a:lnTo>
                    <a:pt x="906317" y="3444"/>
                  </a:lnTo>
                  <a:lnTo>
                    <a:pt x="922323" y="2296"/>
                  </a:lnTo>
                  <a:lnTo>
                    <a:pt x="937888" y="1531"/>
                  </a:lnTo>
                  <a:lnTo>
                    <a:pt x="968233" y="681"/>
                  </a:lnTo>
                  <a:lnTo>
                    <a:pt x="1071746" y="40"/>
                  </a:lnTo>
                  <a:lnTo>
                    <a:pt x="11452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724913" y="1189248"/>
              <a:ext cx="1" cy="220232"/>
            </a:xfrm>
            <a:custGeom>
              <a:avLst/>
              <a:gdLst/>
              <a:ahLst/>
              <a:cxnLst/>
              <a:rect l="0" t="0" r="0" b="0"/>
              <a:pathLst>
                <a:path w="1" h="220232">
                  <a:moveTo>
                    <a:pt x="0" y="0"/>
                  </a:move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824017" y="1189218"/>
              <a:ext cx="165175" cy="187228"/>
            </a:xfrm>
            <a:custGeom>
              <a:avLst/>
              <a:gdLst/>
              <a:ahLst/>
              <a:cxnLst/>
              <a:rect l="0" t="0" r="0" b="0"/>
              <a:pathLst>
                <a:path w="165175" h="187228">
                  <a:moveTo>
                    <a:pt x="0" y="33065"/>
                  </a:moveTo>
                  <a:lnTo>
                    <a:pt x="5846" y="62293"/>
                  </a:lnTo>
                  <a:lnTo>
                    <a:pt x="7568" y="75797"/>
                  </a:lnTo>
                  <a:lnTo>
                    <a:pt x="8716" y="89693"/>
                  </a:lnTo>
                  <a:lnTo>
                    <a:pt x="9482" y="103852"/>
                  </a:lnTo>
                  <a:lnTo>
                    <a:pt x="11215" y="118185"/>
                  </a:lnTo>
                  <a:lnTo>
                    <a:pt x="13595" y="132634"/>
                  </a:lnTo>
                  <a:lnTo>
                    <a:pt x="16404" y="147161"/>
                  </a:lnTo>
                  <a:lnTo>
                    <a:pt x="18277" y="151952"/>
                  </a:lnTo>
                  <a:lnTo>
                    <a:pt x="19526" y="150251"/>
                  </a:lnTo>
                  <a:lnTo>
                    <a:pt x="20359" y="144224"/>
                  </a:lnTo>
                  <a:lnTo>
                    <a:pt x="20914" y="135312"/>
                  </a:lnTo>
                  <a:lnTo>
                    <a:pt x="21530" y="112358"/>
                  </a:lnTo>
                  <a:lnTo>
                    <a:pt x="22918" y="99386"/>
                  </a:lnTo>
                  <a:lnTo>
                    <a:pt x="25067" y="85843"/>
                  </a:lnTo>
                  <a:lnTo>
                    <a:pt x="27723" y="71921"/>
                  </a:lnTo>
                  <a:lnTo>
                    <a:pt x="30717" y="58969"/>
                  </a:lnTo>
                  <a:lnTo>
                    <a:pt x="33937" y="46664"/>
                  </a:lnTo>
                  <a:lnTo>
                    <a:pt x="37307" y="34790"/>
                  </a:lnTo>
                  <a:lnTo>
                    <a:pt x="42000" y="24427"/>
                  </a:lnTo>
                  <a:lnTo>
                    <a:pt x="47577" y="15071"/>
                  </a:lnTo>
                  <a:lnTo>
                    <a:pt x="53741" y="6387"/>
                  </a:lnTo>
                  <a:lnTo>
                    <a:pt x="61522" y="1821"/>
                  </a:lnTo>
                  <a:lnTo>
                    <a:pt x="70379" y="0"/>
                  </a:lnTo>
                  <a:lnTo>
                    <a:pt x="79954" y="10"/>
                  </a:lnTo>
                  <a:lnTo>
                    <a:pt x="88785" y="2464"/>
                  </a:lnTo>
                  <a:lnTo>
                    <a:pt x="97119" y="6547"/>
                  </a:lnTo>
                  <a:lnTo>
                    <a:pt x="105122" y="11716"/>
                  </a:lnTo>
                  <a:lnTo>
                    <a:pt x="112904" y="17608"/>
                  </a:lnTo>
                  <a:lnTo>
                    <a:pt x="120539" y="23984"/>
                  </a:lnTo>
                  <a:lnTo>
                    <a:pt x="128077" y="30681"/>
                  </a:lnTo>
                  <a:lnTo>
                    <a:pt x="134325" y="40040"/>
                  </a:lnTo>
                  <a:lnTo>
                    <a:pt x="139714" y="51174"/>
                  </a:lnTo>
                  <a:lnTo>
                    <a:pt x="144530" y="63490"/>
                  </a:lnTo>
                  <a:lnTo>
                    <a:pt x="148964" y="76595"/>
                  </a:lnTo>
                  <a:lnTo>
                    <a:pt x="153144" y="90225"/>
                  </a:lnTo>
                  <a:lnTo>
                    <a:pt x="157154" y="104207"/>
                  </a:lnTo>
                  <a:lnTo>
                    <a:pt x="159827" y="118421"/>
                  </a:lnTo>
                  <a:lnTo>
                    <a:pt x="161610" y="132792"/>
                  </a:lnTo>
                  <a:lnTo>
                    <a:pt x="165174" y="187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62963" y="1222283"/>
              <a:ext cx="168483" cy="161559"/>
            </a:xfrm>
            <a:custGeom>
              <a:avLst/>
              <a:gdLst/>
              <a:ahLst/>
              <a:cxnLst/>
              <a:rect l="0" t="0" r="0" b="0"/>
              <a:pathLst>
                <a:path w="168483" h="161559">
                  <a:moveTo>
                    <a:pt x="91401" y="0"/>
                  </a:moveTo>
                  <a:lnTo>
                    <a:pt x="73864" y="5845"/>
                  </a:lnTo>
                  <a:lnTo>
                    <a:pt x="65028" y="10014"/>
                  </a:lnTo>
                  <a:lnTo>
                    <a:pt x="55467" y="15241"/>
                  </a:lnTo>
                  <a:lnTo>
                    <a:pt x="45422" y="21172"/>
                  </a:lnTo>
                  <a:lnTo>
                    <a:pt x="36278" y="30020"/>
                  </a:lnTo>
                  <a:lnTo>
                    <a:pt x="27735" y="40813"/>
                  </a:lnTo>
                  <a:lnTo>
                    <a:pt x="19593" y="52902"/>
                  </a:lnTo>
                  <a:lnTo>
                    <a:pt x="12942" y="65856"/>
                  </a:lnTo>
                  <a:lnTo>
                    <a:pt x="7284" y="79385"/>
                  </a:lnTo>
                  <a:lnTo>
                    <a:pt x="2288" y="93299"/>
                  </a:lnTo>
                  <a:lnTo>
                    <a:pt x="181" y="106246"/>
                  </a:lnTo>
                  <a:lnTo>
                    <a:pt x="0" y="118547"/>
                  </a:lnTo>
                  <a:lnTo>
                    <a:pt x="1103" y="130419"/>
                  </a:lnTo>
                  <a:lnTo>
                    <a:pt x="5509" y="139557"/>
                  </a:lnTo>
                  <a:lnTo>
                    <a:pt x="12117" y="146872"/>
                  </a:lnTo>
                  <a:lnTo>
                    <a:pt x="20193" y="152972"/>
                  </a:lnTo>
                  <a:lnTo>
                    <a:pt x="31694" y="157039"/>
                  </a:lnTo>
                  <a:lnTo>
                    <a:pt x="45479" y="159751"/>
                  </a:lnTo>
                  <a:lnTo>
                    <a:pt x="60786" y="161558"/>
                  </a:lnTo>
                  <a:lnTo>
                    <a:pt x="73438" y="160316"/>
                  </a:lnTo>
                  <a:lnTo>
                    <a:pt x="84320" y="157041"/>
                  </a:lnTo>
                  <a:lnTo>
                    <a:pt x="117852" y="140741"/>
                  </a:lnTo>
                  <a:lnTo>
                    <a:pt x="168482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42911" y="1013063"/>
              <a:ext cx="131685" cy="330348"/>
            </a:xfrm>
            <a:custGeom>
              <a:avLst/>
              <a:gdLst/>
              <a:ahLst/>
              <a:cxnLst/>
              <a:rect l="0" t="0" r="0" b="0"/>
              <a:pathLst>
                <a:path w="131685" h="330348">
                  <a:moveTo>
                    <a:pt x="10557" y="0"/>
                  </a:moveTo>
                  <a:lnTo>
                    <a:pt x="4712" y="17537"/>
                  </a:lnTo>
                  <a:lnTo>
                    <a:pt x="2990" y="31268"/>
                  </a:lnTo>
                  <a:lnTo>
                    <a:pt x="1842" y="48986"/>
                  </a:lnTo>
                  <a:lnTo>
                    <a:pt x="567" y="90288"/>
                  </a:lnTo>
                  <a:lnTo>
                    <a:pt x="0" y="133115"/>
                  </a:lnTo>
                  <a:lnTo>
                    <a:pt x="1072" y="151142"/>
                  </a:lnTo>
                  <a:lnTo>
                    <a:pt x="3010" y="166831"/>
                  </a:lnTo>
                  <a:lnTo>
                    <a:pt x="5526" y="180960"/>
                  </a:lnTo>
                  <a:lnTo>
                    <a:pt x="7203" y="197721"/>
                  </a:lnTo>
                  <a:lnTo>
                    <a:pt x="8321" y="216236"/>
                  </a:lnTo>
                  <a:lnTo>
                    <a:pt x="9564" y="253937"/>
                  </a:lnTo>
                  <a:lnTo>
                    <a:pt x="10116" y="287007"/>
                  </a:lnTo>
                  <a:lnTo>
                    <a:pt x="11486" y="292889"/>
                  </a:lnTo>
                  <a:lnTo>
                    <a:pt x="13624" y="291916"/>
                  </a:lnTo>
                  <a:lnTo>
                    <a:pt x="16272" y="286374"/>
                  </a:lnTo>
                  <a:lnTo>
                    <a:pt x="19261" y="279009"/>
                  </a:lnTo>
                  <a:lnTo>
                    <a:pt x="22478" y="270428"/>
                  </a:lnTo>
                  <a:lnTo>
                    <a:pt x="25845" y="261037"/>
                  </a:lnTo>
                  <a:lnTo>
                    <a:pt x="31761" y="249882"/>
                  </a:lnTo>
                  <a:lnTo>
                    <a:pt x="39375" y="237551"/>
                  </a:lnTo>
                  <a:lnTo>
                    <a:pt x="72123" y="188443"/>
                  </a:lnTo>
                  <a:lnTo>
                    <a:pt x="79742" y="183133"/>
                  </a:lnTo>
                  <a:lnTo>
                    <a:pt x="87268" y="182041"/>
                  </a:lnTo>
                  <a:lnTo>
                    <a:pt x="94732" y="183759"/>
                  </a:lnTo>
                  <a:lnTo>
                    <a:pt x="100932" y="189799"/>
                  </a:lnTo>
                  <a:lnTo>
                    <a:pt x="106289" y="198720"/>
                  </a:lnTo>
                  <a:lnTo>
                    <a:pt x="111084" y="209561"/>
                  </a:lnTo>
                  <a:lnTo>
                    <a:pt x="114280" y="222906"/>
                  </a:lnTo>
                  <a:lnTo>
                    <a:pt x="116411" y="237920"/>
                  </a:lnTo>
                  <a:lnTo>
                    <a:pt x="117832" y="254047"/>
                  </a:lnTo>
                  <a:lnTo>
                    <a:pt x="120003" y="269692"/>
                  </a:lnTo>
                  <a:lnTo>
                    <a:pt x="122673" y="285016"/>
                  </a:lnTo>
                  <a:lnTo>
                    <a:pt x="131684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73700" y="1178902"/>
              <a:ext cx="132139" cy="136857"/>
            </a:xfrm>
            <a:custGeom>
              <a:avLst/>
              <a:gdLst/>
              <a:ahLst/>
              <a:cxnLst/>
              <a:rect l="0" t="0" r="0" b="0"/>
              <a:pathLst>
                <a:path w="132139" h="136857">
                  <a:moveTo>
                    <a:pt x="0" y="98439"/>
                  </a:moveTo>
                  <a:lnTo>
                    <a:pt x="17536" y="86747"/>
                  </a:lnTo>
                  <a:lnTo>
                    <a:pt x="26373" y="82080"/>
                  </a:lnTo>
                  <a:lnTo>
                    <a:pt x="35935" y="77745"/>
                  </a:lnTo>
                  <a:lnTo>
                    <a:pt x="45980" y="73631"/>
                  </a:lnTo>
                  <a:lnTo>
                    <a:pt x="56346" y="68442"/>
                  </a:lnTo>
                  <a:lnTo>
                    <a:pt x="66928" y="62535"/>
                  </a:lnTo>
                  <a:lnTo>
                    <a:pt x="77653" y="56150"/>
                  </a:lnTo>
                  <a:lnTo>
                    <a:pt x="87250" y="49447"/>
                  </a:lnTo>
                  <a:lnTo>
                    <a:pt x="96096" y="42531"/>
                  </a:lnTo>
                  <a:lnTo>
                    <a:pt x="104439" y="35473"/>
                  </a:lnTo>
                  <a:lnTo>
                    <a:pt x="108779" y="27097"/>
                  </a:lnTo>
                  <a:lnTo>
                    <a:pt x="110447" y="17843"/>
                  </a:lnTo>
                  <a:lnTo>
                    <a:pt x="110337" y="8003"/>
                  </a:lnTo>
                  <a:lnTo>
                    <a:pt x="105369" y="2667"/>
                  </a:lnTo>
                  <a:lnTo>
                    <a:pt x="97163" y="332"/>
                  </a:lnTo>
                  <a:lnTo>
                    <a:pt x="86798" y="0"/>
                  </a:lnTo>
                  <a:lnTo>
                    <a:pt x="77442" y="3448"/>
                  </a:lnTo>
                  <a:lnTo>
                    <a:pt x="68757" y="9418"/>
                  </a:lnTo>
                  <a:lnTo>
                    <a:pt x="60520" y="17068"/>
                  </a:lnTo>
                  <a:lnTo>
                    <a:pt x="52582" y="27063"/>
                  </a:lnTo>
                  <a:lnTo>
                    <a:pt x="44842" y="38620"/>
                  </a:lnTo>
                  <a:lnTo>
                    <a:pt x="37236" y="51218"/>
                  </a:lnTo>
                  <a:lnTo>
                    <a:pt x="30941" y="63288"/>
                  </a:lnTo>
                  <a:lnTo>
                    <a:pt x="25522" y="75005"/>
                  </a:lnTo>
                  <a:lnTo>
                    <a:pt x="20685" y="86487"/>
                  </a:lnTo>
                  <a:lnTo>
                    <a:pt x="21131" y="97812"/>
                  </a:lnTo>
                  <a:lnTo>
                    <a:pt x="25099" y="109032"/>
                  </a:lnTo>
                  <a:lnTo>
                    <a:pt x="31415" y="120183"/>
                  </a:lnTo>
                  <a:lnTo>
                    <a:pt x="40519" y="127617"/>
                  </a:lnTo>
                  <a:lnTo>
                    <a:pt x="51483" y="132573"/>
                  </a:lnTo>
                  <a:lnTo>
                    <a:pt x="63686" y="135877"/>
                  </a:lnTo>
                  <a:lnTo>
                    <a:pt x="76715" y="136856"/>
                  </a:lnTo>
                  <a:lnTo>
                    <a:pt x="90296" y="136285"/>
                  </a:lnTo>
                  <a:lnTo>
                    <a:pt x="132138" y="1314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677351" y="1156213"/>
              <a:ext cx="115685" cy="178802"/>
            </a:xfrm>
            <a:custGeom>
              <a:avLst/>
              <a:gdLst/>
              <a:ahLst/>
              <a:cxnLst/>
              <a:rect l="0" t="0" r="0" b="0"/>
              <a:pathLst>
                <a:path w="115685" h="178802">
                  <a:moveTo>
                    <a:pt x="115684" y="0"/>
                  </a:moveTo>
                  <a:lnTo>
                    <a:pt x="35416" y="0"/>
                  </a:lnTo>
                  <a:lnTo>
                    <a:pt x="23020" y="2447"/>
                  </a:lnTo>
                  <a:lnTo>
                    <a:pt x="12309" y="6526"/>
                  </a:lnTo>
                  <a:lnTo>
                    <a:pt x="2721" y="11692"/>
                  </a:lnTo>
                  <a:lnTo>
                    <a:pt x="0" y="18806"/>
                  </a:lnTo>
                  <a:lnTo>
                    <a:pt x="1856" y="27220"/>
                  </a:lnTo>
                  <a:lnTo>
                    <a:pt x="6764" y="36499"/>
                  </a:lnTo>
                  <a:lnTo>
                    <a:pt x="16153" y="46356"/>
                  </a:lnTo>
                  <a:lnTo>
                    <a:pt x="28531" y="56598"/>
                  </a:lnTo>
                  <a:lnTo>
                    <a:pt x="56149" y="76542"/>
                  </a:lnTo>
                  <a:lnTo>
                    <a:pt x="80659" y="93563"/>
                  </a:lnTo>
                  <a:lnTo>
                    <a:pt x="89887" y="102751"/>
                  </a:lnTo>
                  <a:lnTo>
                    <a:pt x="97262" y="112547"/>
                  </a:lnTo>
                  <a:lnTo>
                    <a:pt x="103403" y="122748"/>
                  </a:lnTo>
                  <a:lnTo>
                    <a:pt x="106273" y="133220"/>
                  </a:lnTo>
                  <a:lnTo>
                    <a:pt x="106963" y="143871"/>
                  </a:lnTo>
                  <a:lnTo>
                    <a:pt x="106199" y="154643"/>
                  </a:lnTo>
                  <a:lnTo>
                    <a:pt x="102020" y="163047"/>
                  </a:lnTo>
                  <a:lnTo>
                    <a:pt x="95563" y="169873"/>
                  </a:lnTo>
                  <a:lnTo>
                    <a:pt x="87588" y="175648"/>
                  </a:lnTo>
                  <a:lnTo>
                    <a:pt x="78601" y="178274"/>
                  </a:lnTo>
                  <a:lnTo>
                    <a:pt x="68938" y="178801"/>
                  </a:lnTo>
                  <a:lnTo>
                    <a:pt x="2759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757948" y="847890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11012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63168" y="2158265"/>
            <a:ext cx="6493510" cy="1508585"/>
            <a:chOff x="863168" y="2158265"/>
            <a:chExt cx="6493510" cy="1508585"/>
          </a:xfrm>
        </p:grpSpPr>
        <p:sp>
          <p:nvSpPr>
            <p:cNvPr id="29" name="Freeform 28"/>
            <p:cNvSpPr/>
            <p:nvPr/>
          </p:nvSpPr>
          <p:spPr>
            <a:xfrm>
              <a:off x="2247312" y="2158265"/>
              <a:ext cx="44047" cy="1508585"/>
            </a:xfrm>
            <a:custGeom>
              <a:avLst/>
              <a:gdLst/>
              <a:ahLst/>
              <a:cxnLst/>
              <a:rect l="0" t="0" r="0" b="0"/>
              <a:pathLst>
                <a:path w="44047" h="1508585">
                  <a:moveTo>
                    <a:pt x="44046" y="0"/>
                  </a:moveTo>
                  <a:lnTo>
                    <a:pt x="38201" y="29229"/>
                  </a:lnTo>
                  <a:lnTo>
                    <a:pt x="36479" y="43956"/>
                  </a:lnTo>
                  <a:lnTo>
                    <a:pt x="35331" y="59892"/>
                  </a:lnTo>
                  <a:lnTo>
                    <a:pt x="34566" y="76633"/>
                  </a:lnTo>
                  <a:lnTo>
                    <a:pt x="32832" y="92688"/>
                  </a:lnTo>
                  <a:lnTo>
                    <a:pt x="30453" y="108285"/>
                  </a:lnTo>
                  <a:lnTo>
                    <a:pt x="27643" y="123578"/>
                  </a:lnTo>
                  <a:lnTo>
                    <a:pt x="25770" y="141114"/>
                  </a:lnTo>
                  <a:lnTo>
                    <a:pt x="24521" y="160145"/>
                  </a:lnTo>
                  <a:lnTo>
                    <a:pt x="23688" y="180174"/>
                  </a:lnTo>
                  <a:lnTo>
                    <a:pt x="21910" y="200868"/>
                  </a:lnTo>
                  <a:lnTo>
                    <a:pt x="19501" y="222004"/>
                  </a:lnTo>
                  <a:lnTo>
                    <a:pt x="16671" y="243437"/>
                  </a:lnTo>
                  <a:lnTo>
                    <a:pt x="14785" y="265066"/>
                  </a:lnTo>
                  <a:lnTo>
                    <a:pt x="13527" y="286826"/>
                  </a:lnTo>
                  <a:lnTo>
                    <a:pt x="12689" y="308674"/>
                  </a:lnTo>
                  <a:lnTo>
                    <a:pt x="10906" y="330581"/>
                  </a:lnTo>
                  <a:lnTo>
                    <a:pt x="8494" y="352526"/>
                  </a:lnTo>
                  <a:lnTo>
                    <a:pt x="5663" y="374497"/>
                  </a:lnTo>
                  <a:lnTo>
                    <a:pt x="3775" y="397709"/>
                  </a:lnTo>
                  <a:lnTo>
                    <a:pt x="2517" y="421749"/>
                  </a:lnTo>
                  <a:lnTo>
                    <a:pt x="1119" y="471298"/>
                  </a:lnTo>
                  <a:lnTo>
                    <a:pt x="44" y="681279"/>
                  </a:lnTo>
                  <a:lnTo>
                    <a:pt x="0" y="1143024"/>
                  </a:lnTo>
                  <a:lnTo>
                    <a:pt x="2447" y="1165773"/>
                  </a:lnTo>
                  <a:lnTo>
                    <a:pt x="6526" y="1188281"/>
                  </a:lnTo>
                  <a:lnTo>
                    <a:pt x="11691" y="1210627"/>
                  </a:lnTo>
                  <a:lnTo>
                    <a:pt x="15135" y="1231642"/>
                  </a:lnTo>
                  <a:lnTo>
                    <a:pt x="17431" y="1251769"/>
                  </a:lnTo>
                  <a:lnTo>
                    <a:pt x="18962" y="1271305"/>
                  </a:lnTo>
                  <a:lnTo>
                    <a:pt x="19982" y="1290446"/>
                  </a:lnTo>
                  <a:lnTo>
                    <a:pt x="21116" y="1328028"/>
                  </a:lnTo>
                  <a:lnTo>
                    <a:pt x="22023" y="15085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63168" y="2741878"/>
              <a:ext cx="6493510" cy="99105"/>
            </a:xfrm>
            <a:custGeom>
              <a:avLst/>
              <a:gdLst/>
              <a:ahLst/>
              <a:cxnLst/>
              <a:rect l="0" t="0" r="0" b="0"/>
              <a:pathLst>
                <a:path w="6493510" h="99105">
                  <a:moveTo>
                    <a:pt x="84780" y="0"/>
                  </a:moveTo>
                  <a:lnTo>
                    <a:pt x="67243" y="5846"/>
                  </a:lnTo>
                  <a:lnTo>
                    <a:pt x="57183" y="8791"/>
                  </a:lnTo>
                  <a:lnTo>
                    <a:pt x="32955" y="15327"/>
                  </a:lnTo>
                  <a:lnTo>
                    <a:pt x="22089" y="20006"/>
                  </a:lnTo>
                  <a:lnTo>
                    <a:pt x="12399" y="25573"/>
                  </a:lnTo>
                  <a:lnTo>
                    <a:pt x="3491" y="31730"/>
                  </a:lnTo>
                  <a:lnTo>
                    <a:pt x="0" y="38283"/>
                  </a:lnTo>
                  <a:lnTo>
                    <a:pt x="119" y="45098"/>
                  </a:lnTo>
                  <a:lnTo>
                    <a:pt x="2646" y="52089"/>
                  </a:lnTo>
                  <a:lnTo>
                    <a:pt x="9224" y="56749"/>
                  </a:lnTo>
                  <a:lnTo>
                    <a:pt x="18504" y="59856"/>
                  </a:lnTo>
                  <a:lnTo>
                    <a:pt x="29584" y="61927"/>
                  </a:lnTo>
                  <a:lnTo>
                    <a:pt x="80253" y="64842"/>
                  </a:lnTo>
                  <a:lnTo>
                    <a:pt x="145560" y="67051"/>
                  </a:lnTo>
                  <a:lnTo>
                    <a:pt x="160781" y="69171"/>
                  </a:lnTo>
                  <a:lnTo>
                    <a:pt x="175823" y="71807"/>
                  </a:lnTo>
                  <a:lnTo>
                    <a:pt x="205587" y="74737"/>
                  </a:lnTo>
                  <a:lnTo>
                    <a:pt x="398121" y="77054"/>
                  </a:lnTo>
                  <a:lnTo>
                    <a:pt x="634339" y="77081"/>
                  </a:lnTo>
                  <a:lnTo>
                    <a:pt x="657925" y="78304"/>
                  </a:lnTo>
                  <a:lnTo>
                    <a:pt x="682214" y="80344"/>
                  </a:lnTo>
                  <a:lnTo>
                    <a:pt x="706971" y="82927"/>
                  </a:lnTo>
                  <a:lnTo>
                    <a:pt x="754055" y="85797"/>
                  </a:lnTo>
                  <a:lnTo>
                    <a:pt x="941367" y="88003"/>
                  </a:lnTo>
                  <a:lnTo>
                    <a:pt x="1017494" y="89290"/>
                  </a:lnTo>
                  <a:lnTo>
                    <a:pt x="1043054" y="91338"/>
                  </a:lnTo>
                  <a:lnTo>
                    <a:pt x="1068658" y="93927"/>
                  </a:lnTo>
                  <a:lnTo>
                    <a:pt x="1119946" y="96803"/>
                  </a:lnTo>
                  <a:lnTo>
                    <a:pt x="1299727" y="98970"/>
                  </a:lnTo>
                  <a:lnTo>
                    <a:pt x="2784712" y="99104"/>
                  </a:lnTo>
                  <a:lnTo>
                    <a:pt x="2810930" y="97881"/>
                  </a:lnTo>
                  <a:lnTo>
                    <a:pt x="2836972" y="95842"/>
                  </a:lnTo>
                  <a:lnTo>
                    <a:pt x="2862899" y="93259"/>
                  </a:lnTo>
                  <a:lnTo>
                    <a:pt x="2917807" y="90389"/>
                  </a:lnTo>
                  <a:lnTo>
                    <a:pt x="3110999" y="88227"/>
                  </a:lnTo>
                  <a:lnTo>
                    <a:pt x="3285624" y="88105"/>
                  </a:lnTo>
                  <a:lnTo>
                    <a:pt x="3314938" y="86877"/>
                  </a:lnTo>
                  <a:lnTo>
                    <a:pt x="3344269" y="84835"/>
                  </a:lnTo>
                  <a:lnTo>
                    <a:pt x="3373610" y="82250"/>
                  </a:lnTo>
                  <a:lnTo>
                    <a:pt x="3429052" y="79379"/>
                  </a:lnTo>
                  <a:lnTo>
                    <a:pt x="3483464" y="76879"/>
                  </a:lnTo>
                  <a:lnTo>
                    <a:pt x="3540274" y="71689"/>
                  </a:lnTo>
                  <a:lnTo>
                    <a:pt x="3569127" y="69816"/>
                  </a:lnTo>
                  <a:lnTo>
                    <a:pt x="3685763" y="66810"/>
                  </a:lnTo>
                  <a:lnTo>
                    <a:pt x="3832408" y="64943"/>
                  </a:lnTo>
                  <a:lnTo>
                    <a:pt x="3861763" y="62872"/>
                  </a:lnTo>
                  <a:lnTo>
                    <a:pt x="3891122" y="60267"/>
                  </a:lnTo>
                  <a:lnTo>
                    <a:pt x="3949843" y="57373"/>
                  </a:lnTo>
                  <a:lnTo>
                    <a:pt x="4126023" y="55261"/>
                  </a:lnTo>
                  <a:lnTo>
                    <a:pt x="4518315" y="55059"/>
                  </a:lnTo>
                  <a:lnTo>
                    <a:pt x="4547831" y="53835"/>
                  </a:lnTo>
                  <a:lnTo>
                    <a:pt x="4577296" y="51796"/>
                  </a:lnTo>
                  <a:lnTo>
                    <a:pt x="4606727" y="49213"/>
                  </a:lnTo>
                  <a:lnTo>
                    <a:pt x="4665530" y="46343"/>
                  </a:lnTo>
                  <a:lnTo>
                    <a:pt x="4756927" y="47989"/>
                  </a:lnTo>
                  <a:lnTo>
                    <a:pt x="4788880" y="50346"/>
                  </a:lnTo>
                  <a:lnTo>
                    <a:pt x="4850485" y="52964"/>
                  </a:lnTo>
                  <a:lnTo>
                    <a:pt x="5006871" y="56006"/>
                  </a:lnTo>
                  <a:lnTo>
                    <a:pt x="5037485" y="58137"/>
                  </a:lnTo>
                  <a:lnTo>
                    <a:pt x="5067682" y="60781"/>
                  </a:lnTo>
                  <a:lnTo>
                    <a:pt x="5127335" y="63719"/>
                  </a:lnTo>
                  <a:lnTo>
                    <a:pt x="5312911" y="65863"/>
                  </a:lnTo>
                  <a:lnTo>
                    <a:pt x="5511201" y="66057"/>
                  </a:lnTo>
                  <a:lnTo>
                    <a:pt x="5538878" y="64838"/>
                  </a:lnTo>
                  <a:lnTo>
                    <a:pt x="5565894" y="62801"/>
                  </a:lnTo>
                  <a:lnTo>
                    <a:pt x="5592469" y="60220"/>
                  </a:lnTo>
                  <a:lnTo>
                    <a:pt x="5644835" y="57352"/>
                  </a:lnTo>
                  <a:lnTo>
                    <a:pt x="5802974" y="58522"/>
                  </a:lnTo>
                  <a:lnTo>
                    <a:pt x="5831274" y="61038"/>
                  </a:lnTo>
                  <a:lnTo>
                    <a:pt x="5885557" y="63833"/>
                  </a:lnTo>
                  <a:lnTo>
                    <a:pt x="5938230" y="66299"/>
                  </a:lnTo>
                  <a:lnTo>
                    <a:pt x="5964267" y="68670"/>
                  </a:lnTo>
                  <a:lnTo>
                    <a:pt x="5990190" y="71473"/>
                  </a:lnTo>
                  <a:lnTo>
                    <a:pt x="6016036" y="73343"/>
                  </a:lnTo>
                  <a:lnTo>
                    <a:pt x="6119056" y="76343"/>
                  </a:lnTo>
                  <a:lnTo>
                    <a:pt x="6258031" y="73754"/>
                  </a:lnTo>
                  <a:lnTo>
                    <a:pt x="6277796" y="71192"/>
                  </a:lnTo>
                  <a:lnTo>
                    <a:pt x="6316068" y="68346"/>
                  </a:lnTo>
                  <a:lnTo>
                    <a:pt x="6493509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80087" y="2246358"/>
              <a:ext cx="44047" cy="418440"/>
            </a:xfrm>
            <a:custGeom>
              <a:avLst/>
              <a:gdLst/>
              <a:ahLst/>
              <a:cxnLst/>
              <a:rect l="0" t="0" r="0" b="0"/>
              <a:pathLst>
                <a:path w="44047" h="418440">
                  <a:moveTo>
                    <a:pt x="44046" y="0"/>
                  </a:moveTo>
                  <a:lnTo>
                    <a:pt x="38200" y="17537"/>
                  </a:lnTo>
                  <a:lnTo>
                    <a:pt x="35255" y="27597"/>
                  </a:lnTo>
                  <a:lnTo>
                    <a:pt x="25264" y="65138"/>
                  </a:lnTo>
                  <a:lnTo>
                    <a:pt x="18162" y="92980"/>
                  </a:lnTo>
                  <a:lnTo>
                    <a:pt x="15778" y="110927"/>
                  </a:lnTo>
                  <a:lnTo>
                    <a:pt x="14189" y="131456"/>
                  </a:lnTo>
                  <a:lnTo>
                    <a:pt x="13130" y="153707"/>
                  </a:lnTo>
                  <a:lnTo>
                    <a:pt x="11200" y="173434"/>
                  </a:lnTo>
                  <a:lnTo>
                    <a:pt x="8690" y="191480"/>
                  </a:lnTo>
                  <a:lnTo>
                    <a:pt x="5794" y="208405"/>
                  </a:lnTo>
                  <a:lnTo>
                    <a:pt x="3862" y="228253"/>
                  </a:lnTo>
                  <a:lnTo>
                    <a:pt x="2575" y="250049"/>
                  </a:lnTo>
                  <a:lnTo>
                    <a:pt x="1144" y="294659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56272" y="2411531"/>
              <a:ext cx="242255" cy="176186"/>
            </a:xfrm>
            <a:custGeom>
              <a:avLst/>
              <a:gdLst/>
              <a:ahLst/>
              <a:cxnLst/>
              <a:rect l="0" t="0" r="0" b="0"/>
              <a:pathLst>
                <a:path w="242255" h="176186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6"/>
                  </a:lnTo>
                  <a:lnTo>
                    <a:pt x="22309" y="82170"/>
                  </a:lnTo>
                  <a:lnTo>
                    <a:pt x="25884" y="98826"/>
                  </a:lnTo>
                  <a:lnTo>
                    <a:pt x="28268" y="116048"/>
                  </a:lnTo>
                  <a:lnTo>
                    <a:pt x="29857" y="133647"/>
                  </a:lnTo>
                  <a:lnTo>
                    <a:pt x="30916" y="151497"/>
                  </a:lnTo>
                  <a:lnTo>
                    <a:pt x="30399" y="157279"/>
                  </a:lnTo>
                  <a:lnTo>
                    <a:pt x="28830" y="155017"/>
                  </a:lnTo>
                  <a:lnTo>
                    <a:pt x="26561" y="147391"/>
                  </a:lnTo>
                  <a:lnTo>
                    <a:pt x="25048" y="136189"/>
                  </a:lnTo>
                  <a:lnTo>
                    <a:pt x="24040" y="122604"/>
                  </a:lnTo>
                  <a:lnTo>
                    <a:pt x="23368" y="107430"/>
                  </a:lnTo>
                  <a:lnTo>
                    <a:pt x="24143" y="93643"/>
                  </a:lnTo>
                  <a:lnTo>
                    <a:pt x="25883" y="80781"/>
                  </a:lnTo>
                  <a:lnTo>
                    <a:pt x="28267" y="68536"/>
                  </a:lnTo>
                  <a:lnTo>
                    <a:pt x="33527" y="59150"/>
                  </a:lnTo>
                  <a:lnTo>
                    <a:pt x="40704" y="51668"/>
                  </a:lnTo>
                  <a:lnTo>
                    <a:pt x="49159" y="45457"/>
                  </a:lnTo>
                  <a:lnTo>
                    <a:pt x="57243" y="44987"/>
                  </a:lnTo>
                  <a:lnTo>
                    <a:pt x="65079" y="48344"/>
                  </a:lnTo>
                  <a:lnTo>
                    <a:pt x="72750" y="54253"/>
                  </a:lnTo>
                  <a:lnTo>
                    <a:pt x="80311" y="61862"/>
                  </a:lnTo>
                  <a:lnTo>
                    <a:pt x="87799" y="70606"/>
                  </a:lnTo>
                  <a:lnTo>
                    <a:pt x="95238" y="80105"/>
                  </a:lnTo>
                  <a:lnTo>
                    <a:pt x="102644" y="91332"/>
                  </a:lnTo>
                  <a:lnTo>
                    <a:pt x="110028" y="103711"/>
                  </a:lnTo>
                  <a:lnTo>
                    <a:pt x="117398" y="116858"/>
                  </a:lnTo>
                  <a:lnTo>
                    <a:pt x="122312" y="120728"/>
                  </a:lnTo>
                  <a:lnTo>
                    <a:pt x="125587" y="118414"/>
                  </a:lnTo>
                  <a:lnTo>
                    <a:pt x="127771" y="111977"/>
                  </a:lnTo>
                  <a:lnTo>
                    <a:pt x="130450" y="102792"/>
                  </a:lnTo>
                  <a:lnTo>
                    <a:pt x="136690" y="79536"/>
                  </a:lnTo>
                  <a:lnTo>
                    <a:pt x="141290" y="67706"/>
                  </a:lnTo>
                  <a:lnTo>
                    <a:pt x="146804" y="56149"/>
                  </a:lnTo>
                  <a:lnTo>
                    <a:pt x="152927" y="44774"/>
                  </a:lnTo>
                  <a:lnTo>
                    <a:pt x="159456" y="34743"/>
                  </a:lnTo>
                  <a:lnTo>
                    <a:pt x="166256" y="25609"/>
                  </a:lnTo>
                  <a:lnTo>
                    <a:pt x="173236" y="17073"/>
                  </a:lnTo>
                  <a:lnTo>
                    <a:pt x="180337" y="16276"/>
                  </a:lnTo>
                  <a:lnTo>
                    <a:pt x="187517" y="20639"/>
                  </a:lnTo>
                  <a:lnTo>
                    <a:pt x="194751" y="28441"/>
                  </a:lnTo>
                  <a:lnTo>
                    <a:pt x="200797" y="37314"/>
                  </a:lnTo>
                  <a:lnTo>
                    <a:pt x="206052" y="46899"/>
                  </a:lnTo>
                  <a:lnTo>
                    <a:pt x="210778" y="56960"/>
                  </a:lnTo>
                  <a:lnTo>
                    <a:pt x="215153" y="68561"/>
                  </a:lnTo>
                  <a:lnTo>
                    <a:pt x="219292" y="81189"/>
                  </a:lnTo>
                  <a:lnTo>
                    <a:pt x="223276" y="94502"/>
                  </a:lnTo>
                  <a:lnTo>
                    <a:pt x="230964" y="122345"/>
                  </a:lnTo>
                  <a:lnTo>
                    <a:pt x="24225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575607" y="2422543"/>
              <a:ext cx="11013" cy="176186"/>
            </a:xfrm>
            <a:custGeom>
              <a:avLst/>
              <a:gdLst/>
              <a:ahLst/>
              <a:cxnLst/>
              <a:rect l="0" t="0" r="0" b="0"/>
              <a:pathLst>
                <a:path w="11013" h="176186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5129"/>
                  </a:lnTo>
                  <a:lnTo>
                    <a:pt x="8716" y="89238"/>
                  </a:lnTo>
                  <a:lnTo>
                    <a:pt x="9481" y="103538"/>
                  </a:lnTo>
                  <a:lnTo>
                    <a:pt x="10331" y="132478"/>
                  </a:lnTo>
                  <a:lnTo>
                    <a:pt x="1101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63700" y="2246358"/>
              <a:ext cx="33035" cy="352371"/>
            </a:xfrm>
            <a:custGeom>
              <a:avLst/>
              <a:gdLst/>
              <a:ahLst/>
              <a:cxnLst/>
              <a:rect l="0" t="0" r="0" b="0"/>
              <a:pathLst>
                <a:path w="33035" h="352371">
                  <a:moveTo>
                    <a:pt x="0" y="0"/>
                  </a:moveTo>
                  <a:lnTo>
                    <a:pt x="0" y="23383"/>
                  </a:lnTo>
                  <a:lnTo>
                    <a:pt x="1223" y="35164"/>
                  </a:lnTo>
                  <a:lnTo>
                    <a:pt x="3262" y="47913"/>
                  </a:lnTo>
                  <a:lnTo>
                    <a:pt x="5845" y="61306"/>
                  </a:lnTo>
                  <a:lnTo>
                    <a:pt x="7567" y="77576"/>
                  </a:lnTo>
                  <a:lnTo>
                    <a:pt x="8715" y="95764"/>
                  </a:lnTo>
                  <a:lnTo>
                    <a:pt x="9480" y="115230"/>
                  </a:lnTo>
                  <a:lnTo>
                    <a:pt x="11214" y="133101"/>
                  </a:lnTo>
                  <a:lnTo>
                    <a:pt x="13593" y="149909"/>
                  </a:lnTo>
                  <a:lnTo>
                    <a:pt x="16403" y="166009"/>
                  </a:lnTo>
                  <a:lnTo>
                    <a:pt x="18276" y="184083"/>
                  </a:lnTo>
                  <a:lnTo>
                    <a:pt x="19525" y="203473"/>
                  </a:lnTo>
                  <a:lnTo>
                    <a:pt x="20358" y="223741"/>
                  </a:lnTo>
                  <a:lnTo>
                    <a:pt x="22136" y="240924"/>
                  </a:lnTo>
                  <a:lnTo>
                    <a:pt x="24545" y="256049"/>
                  </a:lnTo>
                  <a:lnTo>
                    <a:pt x="27375" y="269804"/>
                  </a:lnTo>
                  <a:lnTo>
                    <a:pt x="29261" y="283867"/>
                  </a:lnTo>
                  <a:lnTo>
                    <a:pt x="30519" y="298137"/>
                  </a:lnTo>
                  <a:lnTo>
                    <a:pt x="3303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751792" y="2390662"/>
              <a:ext cx="143151" cy="197055"/>
            </a:xfrm>
            <a:custGeom>
              <a:avLst/>
              <a:gdLst/>
              <a:ahLst/>
              <a:cxnLst/>
              <a:rect l="0" t="0" r="0" b="0"/>
              <a:pathLst>
                <a:path w="143151" h="197055">
                  <a:moveTo>
                    <a:pt x="0" y="130985"/>
                  </a:moveTo>
                  <a:lnTo>
                    <a:pt x="17537" y="119294"/>
                  </a:lnTo>
                  <a:lnTo>
                    <a:pt x="26373" y="114626"/>
                  </a:lnTo>
                  <a:lnTo>
                    <a:pt x="35935" y="110291"/>
                  </a:lnTo>
                  <a:lnTo>
                    <a:pt x="45980" y="106178"/>
                  </a:lnTo>
                  <a:lnTo>
                    <a:pt x="56347" y="100988"/>
                  </a:lnTo>
                  <a:lnTo>
                    <a:pt x="66929" y="95081"/>
                  </a:lnTo>
                  <a:lnTo>
                    <a:pt x="77654" y="88697"/>
                  </a:lnTo>
                  <a:lnTo>
                    <a:pt x="87251" y="81993"/>
                  </a:lnTo>
                  <a:lnTo>
                    <a:pt x="96096" y="75077"/>
                  </a:lnTo>
                  <a:lnTo>
                    <a:pt x="104440" y="68019"/>
                  </a:lnTo>
                  <a:lnTo>
                    <a:pt x="111226" y="59644"/>
                  </a:lnTo>
                  <a:lnTo>
                    <a:pt x="116973" y="50389"/>
                  </a:lnTo>
                  <a:lnTo>
                    <a:pt x="122028" y="40550"/>
                  </a:lnTo>
                  <a:lnTo>
                    <a:pt x="122952" y="30319"/>
                  </a:lnTo>
                  <a:lnTo>
                    <a:pt x="121120" y="19828"/>
                  </a:lnTo>
                  <a:lnTo>
                    <a:pt x="117452" y="9164"/>
                  </a:lnTo>
                  <a:lnTo>
                    <a:pt x="111336" y="3277"/>
                  </a:lnTo>
                  <a:lnTo>
                    <a:pt x="103588" y="577"/>
                  </a:lnTo>
                  <a:lnTo>
                    <a:pt x="94752" y="0"/>
                  </a:lnTo>
                  <a:lnTo>
                    <a:pt x="86415" y="2062"/>
                  </a:lnTo>
                  <a:lnTo>
                    <a:pt x="78410" y="5884"/>
                  </a:lnTo>
                  <a:lnTo>
                    <a:pt x="70626" y="10879"/>
                  </a:lnTo>
                  <a:lnTo>
                    <a:pt x="62989" y="19103"/>
                  </a:lnTo>
                  <a:lnTo>
                    <a:pt x="55451" y="29480"/>
                  </a:lnTo>
                  <a:lnTo>
                    <a:pt x="47979" y="41292"/>
                  </a:lnTo>
                  <a:lnTo>
                    <a:pt x="41774" y="52837"/>
                  </a:lnTo>
                  <a:lnTo>
                    <a:pt x="36414" y="64204"/>
                  </a:lnTo>
                  <a:lnTo>
                    <a:pt x="31617" y="75453"/>
                  </a:lnTo>
                  <a:lnTo>
                    <a:pt x="28419" y="87846"/>
                  </a:lnTo>
                  <a:lnTo>
                    <a:pt x="26287" y="101002"/>
                  </a:lnTo>
                  <a:lnTo>
                    <a:pt x="24866" y="114667"/>
                  </a:lnTo>
                  <a:lnTo>
                    <a:pt x="25142" y="127447"/>
                  </a:lnTo>
                  <a:lnTo>
                    <a:pt x="26549" y="139638"/>
                  </a:lnTo>
                  <a:lnTo>
                    <a:pt x="28711" y="151436"/>
                  </a:lnTo>
                  <a:lnTo>
                    <a:pt x="35046" y="161748"/>
                  </a:lnTo>
                  <a:lnTo>
                    <a:pt x="44164" y="171070"/>
                  </a:lnTo>
                  <a:lnTo>
                    <a:pt x="55136" y="179731"/>
                  </a:lnTo>
                  <a:lnTo>
                    <a:pt x="67345" y="185506"/>
                  </a:lnTo>
                  <a:lnTo>
                    <a:pt x="80379" y="189355"/>
                  </a:lnTo>
                  <a:lnTo>
                    <a:pt x="143150" y="197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344364" y="21582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23497" y="3061213"/>
            <a:ext cx="627660" cy="495522"/>
            <a:chOff x="2423497" y="3061213"/>
            <a:chExt cx="627660" cy="495522"/>
          </a:xfrm>
        </p:grpSpPr>
        <p:sp>
          <p:nvSpPr>
            <p:cNvPr id="38" name="Freeform 37"/>
            <p:cNvSpPr/>
            <p:nvPr/>
          </p:nvSpPr>
          <p:spPr>
            <a:xfrm>
              <a:off x="2423497" y="3061213"/>
              <a:ext cx="17055" cy="495522"/>
            </a:xfrm>
            <a:custGeom>
              <a:avLst/>
              <a:gdLst/>
              <a:ahLst/>
              <a:cxnLst/>
              <a:rect l="0" t="0" r="0" b="0"/>
              <a:pathLst>
                <a:path w="17055" h="495522">
                  <a:moveTo>
                    <a:pt x="0" y="0"/>
                  </a:moveTo>
                  <a:lnTo>
                    <a:pt x="5846" y="23383"/>
                  </a:lnTo>
                  <a:lnTo>
                    <a:pt x="6344" y="35165"/>
                  </a:lnTo>
                  <a:lnTo>
                    <a:pt x="5453" y="47914"/>
                  </a:lnTo>
                  <a:lnTo>
                    <a:pt x="3636" y="61307"/>
                  </a:lnTo>
                  <a:lnTo>
                    <a:pt x="2424" y="75130"/>
                  </a:lnTo>
                  <a:lnTo>
                    <a:pt x="1616" y="89239"/>
                  </a:lnTo>
                  <a:lnTo>
                    <a:pt x="718" y="117966"/>
                  </a:lnTo>
                  <a:lnTo>
                    <a:pt x="95" y="190935"/>
                  </a:lnTo>
                  <a:lnTo>
                    <a:pt x="9" y="284811"/>
                  </a:lnTo>
                  <a:lnTo>
                    <a:pt x="1229" y="301214"/>
                  </a:lnTo>
                  <a:lnTo>
                    <a:pt x="3267" y="317042"/>
                  </a:lnTo>
                  <a:lnTo>
                    <a:pt x="5848" y="332489"/>
                  </a:lnTo>
                  <a:lnTo>
                    <a:pt x="7570" y="347681"/>
                  </a:lnTo>
                  <a:lnTo>
                    <a:pt x="8717" y="362703"/>
                  </a:lnTo>
                  <a:lnTo>
                    <a:pt x="9482" y="377611"/>
                  </a:lnTo>
                  <a:lnTo>
                    <a:pt x="11215" y="392444"/>
                  </a:lnTo>
                  <a:lnTo>
                    <a:pt x="13595" y="407227"/>
                  </a:lnTo>
                  <a:lnTo>
                    <a:pt x="16404" y="421976"/>
                  </a:lnTo>
                  <a:lnTo>
                    <a:pt x="17054" y="435479"/>
                  </a:lnTo>
                  <a:lnTo>
                    <a:pt x="16263" y="448152"/>
                  </a:lnTo>
                  <a:lnTo>
                    <a:pt x="11012" y="495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10694" y="3127311"/>
              <a:ext cx="308324" cy="385377"/>
            </a:xfrm>
            <a:custGeom>
              <a:avLst/>
              <a:gdLst/>
              <a:ahLst/>
              <a:cxnLst/>
              <a:rect l="0" t="0" r="0" b="0"/>
              <a:pathLst>
                <a:path w="308324" h="385377">
                  <a:moveTo>
                    <a:pt x="0" y="77053"/>
                  </a:moveTo>
                  <a:lnTo>
                    <a:pt x="0" y="229946"/>
                  </a:lnTo>
                  <a:lnTo>
                    <a:pt x="2447" y="245050"/>
                  </a:lnTo>
                  <a:lnTo>
                    <a:pt x="6525" y="258791"/>
                  </a:lnTo>
                  <a:lnTo>
                    <a:pt x="11691" y="271622"/>
                  </a:lnTo>
                  <a:lnTo>
                    <a:pt x="15135" y="285070"/>
                  </a:lnTo>
                  <a:lnTo>
                    <a:pt x="17431" y="298930"/>
                  </a:lnTo>
                  <a:lnTo>
                    <a:pt x="18962" y="313063"/>
                  </a:lnTo>
                  <a:lnTo>
                    <a:pt x="21206" y="318815"/>
                  </a:lnTo>
                  <a:lnTo>
                    <a:pt x="23925" y="318979"/>
                  </a:lnTo>
                  <a:lnTo>
                    <a:pt x="26962" y="315418"/>
                  </a:lnTo>
                  <a:lnTo>
                    <a:pt x="26539" y="308150"/>
                  </a:lnTo>
                  <a:lnTo>
                    <a:pt x="23810" y="298410"/>
                  </a:lnTo>
                  <a:lnTo>
                    <a:pt x="19544" y="287023"/>
                  </a:lnTo>
                  <a:lnTo>
                    <a:pt x="16700" y="274538"/>
                  </a:lnTo>
                  <a:lnTo>
                    <a:pt x="14804" y="261320"/>
                  </a:lnTo>
                  <a:lnTo>
                    <a:pt x="13540" y="247615"/>
                  </a:lnTo>
                  <a:lnTo>
                    <a:pt x="11473" y="234807"/>
                  </a:lnTo>
                  <a:lnTo>
                    <a:pt x="8872" y="222598"/>
                  </a:lnTo>
                  <a:lnTo>
                    <a:pt x="5915" y="210788"/>
                  </a:lnTo>
                  <a:lnTo>
                    <a:pt x="3943" y="196797"/>
                  </a:lnTo>
                  <a:lnTo>
                    <a:pt x="2629" y="181353"/>
                  </a:lnTo>
                  <a:lnTo>
                    <a:pt x="1752" y="164939"/>
                  </a:lnTo>
                  <a:lnTo>
                    <a:pt x="2392" y="149102"/>
                  </a:lnTo>
                  <a:lnTo>
                    <a:pt x="4041" y="133650"/>
                  </a:lnTo>
                  <a:lnTo>
                    <a:pt x="6365" y="118455"/>
                  </a:lnTo>
                  <a:lnTo>
                    <a:pt x="9137" y="103431"/>
                  </a:lnTo>
                  <a:lnTo>
                    <a:pt x="15480" y="73686"/>
                  </a:lnTo>
                  <a:lnTo>
                    <a:pt x="18885" y="60127"/>
                  </a:lnTo>
                  <a:lnTo>
                    <a:pt x="22378" y="47416"/>
                  </a:lnTo>
                  <a:lnTo>
                    <a:pt x="25930" y="35272"/>
                  </a:lnTo>
                  <a:lnTo>
                    <a:pt x="31969" y="24729"/>
                  </a:lnTo>
                  <a:lnTo>
                    <a:pt x="39665" y="15253"/>
                  </a:lnTo>
                  <a:lnTo>
                    <a:pt x="48466" y="6489"/>
                  </a:lnTo>
                  <a:lnTo>
                    <a:pt x="58005" y="1869"/>
                  </a:lnTo>
                  <a:lnTo>
                    <a:pt x="68034" y="14"/>
                  </a:lnTo>
                  <a:lnTo>
                    <a:pt x="78391" y="0"/>
                  </a:lnTo>
                  <a:lnTo>
                    <a:pt x="87742" y="2437"/>
                  </a:lnTo>
                  <a:lnTo>
                    <a:pt x="96423" y="6510"/>
                  </a:lnTo>
                  <a:lnTo>
                    <a:pt x="104658" y="11671"/>
                  </a:lnTo>
                  <a:lnTo>
                    <a:pt x="111371" y="21230"/>
                  </a:lnTo>
                  <a:lnTo>
                    <a:pt x="117070" y="33720"/>
                  </a:lnTo>
                  <a:lnTo>
                    <a:pt x="122093" y="48164"/>
                  </a:lnTo>
                  <a:lnTo>
                    <a:pt x="125441" y="62688"/>
                  </a:lnTo>
                  <a:lnTo>
                    <a:pt x="127674" y="77264"/>
                  </a:lnTo>
                  <a:lnTo>
                    <a:pt x="129162" y="91876"/>
                  </a:lnTo>
                  <a:lnTo>
                    <a:pt x="130154" y="106511"/>
                  </a:lnTo>
                  <a:lnTo>
                    <a:pt x="130815" y="121162"/>
                  </a:lnTo>
                  <a:lnTo>
                    <a:pt x="131551" y="150491"/>
                  </a:lnTo>
                  <a:lnTo>
                    <a:pt x="131877" y="179840"/>
                  </a:lnTo>
                  <a:lnTo>
                    <a:pt x="130741" y="193294"/>
                  </a:lnTo>
                  <a:lnTo>
                    <a:pt x="128760" y="205934"/>
                  </a:lnTo>
                  <a:lnTo>
                    <a:pt x="126215" y="218032"/>
                  </a:lnTo>
                  <a:lnTo>
                    <a:pt x="128190" y="230990"/>
                  </a:lnTo>
                  <a:lnTo>
                    <a:pt x="133177" y="244524"/>
                  </a:lnTo>
                  <a:lnTo>
                    <a:pt x="140172" y="258440"/>
                  </a:lnTo>
                  <a:lnTo>
                    <a:pt x="144835" y="272612"/>
                  </a:lnTo>
                  <a:lnTo>
                    <a:pt x="147944" y="286953"/>
                  </a:lnTo>
                  <a:lnTo>
                    <a:pt x="150016" y="301408"/>
                  </a:lnTo>
                  <a:lnTo>
                    <a:pt x="151398" y="306151"/>
                  </a:lnTo>
                  <a:lnTo>
                    <a:pt x="152319" y="304419"/>
                  </a:lnTo>
                  <a:lnTo>
                    <a:pt x="152934" y="298370"/>
                  </a:lnTo>
                  <a:lnTo>
                    <a:pt x="152119" y="290667"/>
                  </a:lnTo>
                  <a:lnTo>
                    <a:pt x="150353" y="281861"/>
                  </a:lnTo>
                  <a:lnTo>
                    <a:pt x="147952" y="272320"/>
                  </a:lnTo>
                  <a:lnTo>
                    <a:pt x="146351" y="259841"/>
                  </a:lnTo>
                  <a:lnTo>
                    <a:pt x="145284" y="245405"/>
                  </a:lnTo>
                  <a:lnTo>
                    <a:pt x="144573" y="229663"/>
                  </a:lnTo>
                  <a:lnTo>
                    <a:pt x="145322" y="215498"/>
                  </a:lnTo>
                  <a:lnTo>
                    <a:pt x="147045" y="202384"/>
                  </a:lnTo>
                  <a:lnTo>
                    <a:pt x="149417" y="189972"/>
                  </a:lnTo>
                  <a:lnTo>
                    <a:pt x="150999" y="176802"/>
                  </a:lnTo>
                  <a:lnTo>
                    <a:pt x="152053" y="163128"/>
                  </a:lnTo>
                  <a:lnTo>
                    <a:pt x="152756" y="149119"/>
                  </a:lnTo>
                  <a:lnTo>
                    <a:pt x="154448" y="134885"/>
                  </a:lnTo>
                  <a:lnTo>
                    <a:pt x="156800" y="120501"/>
                  </a:lnTo>
                  <a:lnTo>
                    <a:pt x="159591" y="106018"/>
                  </a:lnTo>
                  <a:lnTo>
                    <a:pt x="163899" y="92693"/>
                  </a:lnTo>
                  <a:lnTo>
                    <a:pt x="169218" y="80138"/>
                  </a:lnTo>
                  <a:lnTo>
                    <a:pt x="175211" y="68098"/>
                  </a:lnTo>
                  <a:lnTo>
                    <a:pt x="181653" y="56401"/>
                  </a:lnTo>
                  <a:lnTo>
                    <a:pt x="188395" y="44932"/>
                  </a:lnTo>
                  <a:lnTo>
                    <a:pt x="195336" y="33616"/>
                  </a:lnTo>
                  <a:lnTo>
                    <a:pt x="203634" y="24848"/>
                  </a:lnTo>
                  <a:lnTo>
                    <a:pt x="212837" y="17779"/>
                  </a:lnTo>
                  <a:lnTo>
                    <a:pt x="222643" y="11844"/>
                  </a:lnTo>
                  <a:lnTo>
                    <a:pt x="232850" y="10333"/>
                  </a:lnTo>
                  <a:lnTo>
                    <a:pt x="243326" y="11774"/>
                  </a:lnTo>
                  <a:lnTo>
                    <a:pt x="253980" y="15181"/>
                  </a:lnTo>
                  <a:lnTo>
                    <a:pt x="262307" y="23570"/>
                  </a:lnTo>
                  <a:lnTo>
                    <a:pt x="269081" y="35280"/>
                  </a:lnTo>
                  <a:lnTo>
                    <a:pt x="274821" y="49204"/>
                  </a:lnTo>
                  <a:lnTo>
                    <a:pt x="278647" y="63381"/>
                  </a:lnTo>
                  <a:lnTo>
                    <a:pt x="281198" y="77726"/>
                  </a:lnTo>
                  <a:lnTo>
                    <a:pt x="282899" y="92184"/>
                  </a:lnTo>
                  <a:lnTo>
                    <a:pt x="284033" y="106716"/>
                  </a:lnTo>
                  <a:lnTo>
                    <a:pt x="284789" y="121299"/>
                  </a:lnTo>
                  <a:lnTo>
                    <a:pt x="285629" y="150552"/>
                  </a:lnTo>
                  <a:lnTo>
                    <a:pt x="286212" y="229731"/>
                  </a:lnTo>
                  <a:lnTo>
                    <a:pt x="288688" y="243684"/>
                  </a:lnTo>
                  <a:lnTo>
                    <a:pt x="292786" y="255433"/>
                  </a:lnTo>
                  <a:lnTo>
                    <a:pt x="297966" y="265713"/>
                  </a:lnTo>
                  <a:lnTo>
                    <a:pt x="301418" y="277460"/>
                  </a:lnTo>
                  <a:lnTo>
                    <a:pt x="303720" y="290186"/>
                  </a:lnTo>
                  <a:lnTo>
                    <a:pt x="305254" y="303563"/>
                  </a:lnTo>
                  <a:lnTo>
                    <a:pt x="306277" y="318599"/>
                  </a:lnTo>
                  <a:lnTo>
                    <a:pt x="306960" y="334741"/>
                  </a:lnTo>
                  <a:lnTo>
                    <a:pt x="308323" y="385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007110" y="3347514"/>
              <a:ext cx="44047" cy="121128"/>
            </a:xfrm>
            <a:custGeom>
              <a:avLst/>
              <a:gdLst/>
              <a:ahLst/>
              <a:cxnLst/>
              <a:rect l="0" t="0" r="0" b="0"/>
              <a:pathLst>
                <a:path w="44047" h="121128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5127" y="50003"/>
                  </a:lnTo>
                  <a:lnTo>
                    <a:pt x="27763" y="61476"/>
                  </a:lnTo>
                  <a:lnTo>
                    <a:pt x="44046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07110" y="31493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17042" y="2026127"/>
            <a:ext cx="1344523" cy="1849943"/>
            <a:chOff x="2317042" y="2026127"/>
            <a:chExt cx="1344523" cy="1849943"/>
          </a:xfrm>
        </p:grpSpPr>
        <p:sp>
          <p:nvSpPr>
            <p:cNvPr id="43" name="Freeform 42"/>
            <p:cNvSpPr/>
            <p:nvPr/>
          </p:nvSpPr>
          <p:spPr>
            <a:xfrm>
              <a:off x="2317042" y="2301416"/>
              <a:ext cx="227583" cy="333748"/>
            </a:xfrm>
            <a:custGeom>
              <a:avLst/>
              <a:gdLst/>
              <a:ahLst/>
              <a:cxnLst/>
              <a:rect l="0" t="0" r="0" b="0"/>
              <a:pathLst>
                <a:path w="227583" h="333748">
                  <a:moveTo>
                    <a:pt x="227582" y="0"/>
                  </a:moveTo>
                  <a:lnTo>
                    <a:pt x="107640" y="0"/>
                  </a:lnTo>
                  <a:lnTo>
                    <a:pt x="91340" y="1223"/>
                  </a:lnTo>
                  <a:lnTo>
                    <a:pt x="75579" y="3262"/>
                  </a:lnTo>
                  <a:lnTo>
                    <a:pt x="60177" y="5845"/>
                  </a:lnTo>
                  <a:lnTo>
                    <a:pt x="45015" y="7567"/>
                  </a:lnTo>
                  <a:lnTo>
                    <a:pt x="30014" y="8715"/>
                  </a:lnTo>
                  <a:lnTo>
                    <a:pt x="15118" y="9481"/>
                  </a:lnTo>
                  <a:lnTo>
                    <a:pt x="6412" y="13661"/>
                  </a:lnTo>
                  <a:lnTo>
                    <a:pt x="1831" y="20119"/>
                  </a:lnTo>
                  <a:lnTo>
                    <a:pt x="0" y="28095"/>
                  </a:lnTo>
                  <a:lnTo>
                    <a:pt x="4" y="37082"/>
                  </a:lnTo>
                  <a:lnTo>
                    <a:pt x="1229" y="46745"/>
                  </a:lnTo>
                  <a:lnTo>
                    <a:pt x="3270" y="56857"/>
                  </a:lnTo>
                  <a:lnTo>
                    <a:pt x="5854" y="67269"/>
                  </a:lnTo>
                  <a:lnTo>
                    <a:pt x="8800" y="77880"/>
                  </a:lnTo>
                  <a:lnTo>
                    <a:pt x="11988" y="88625"/>
                  </a:lnTo>
                  <a:lnTo>
                    <a:pt x="19007" y="94565"/>
                  </a:lnTo>
                  <a:lnTo>
                    <a:pt x="28580" y="97301"/>
                  </a:lnTo>
                  <a:lnTo>
                    <a:pt x="39856" y="97902"/>
                  </a:lnTo>
                  <a:lnTo>
                    <a:pt x="65436" y="98570"/>
                  </a:lnTo>
                  <a:lnTo>
                    <a:pt x="79109" y="98748"/>
                  </a:lnTo>
                  <a:lnTo>
                    <a:pt x="91895" y="100090"/>
                  </a:lnTo>
                  <a:lnTo>
                    <a:pt x="104090" y="102208"/>
                  </a:lnTo>
                  <a:lnTo>
                    <a:pt x="115890" y="104844"/>
                  </a:lnTo>
                  <a:lnTo>
                    <a:pt x="127427" y="109048"/>
                  </a:lnTo>
                  <a:lnTo>
                    <a:pt x="138789" y="114298"/>
                  </a:lnTo>
                  <a:lnTo>
                    <a:pt x="150034" y="120245"/>
                  </a:lnTo>
                  <a:lnTo>
                    <a:pt x="159978" y="127880"/>
                  </a:lnTo>
                  <a:lnTo>
                    <a:pt x="169054" y="136640"/>
                  </a:lnTo>
                  <a:lnTo>
                    <a:pt x="177552" y="146151"/>
                  </a:lnTo>
                  <a:lnTo>
                    <a:pt x="184441" y="156162"/>
                  </a:lnTo>
                  <a:lnTo>
                    <a:pt x="190257" y="166507"/>
                  </a:lnTo>
                  <a:lnTo>
                    <a:pt x="195358" y="177074"/>
                  </a:lnTo>
                  <a:lnTo>
                    <a:pt x="198758" y="190236"/>
                  </a:lnTo>
                  <a:lnTo>
                    <a:pt x="201025" y="205128"/>
                  </a:lnTo>
                  <a:lnTo>
                    <a:pt x="202537" y="221174"/>
                  </a:lnTo>
                  <a:lnTo>
                    <a:pt x="201097" y="235542"/>
                  </a:lnTo>
                  <a:lnTo>
                    <a:pt x="197691" y="248791"/>
                  </a:lnTo>
                  <a:lnTo>
                    <a:pt x="192973" y="261294"/>
                  </a:lnTo>
                  <a:lnTo>
                    <a:pt x="186157" y="272076"/>
                  </a:lnTo>
                  <a:lnTo>
                    <a:pt x="177942" y="281712"/>
                  </a:lnTo>
                  <a:lnTo>
                    <a:pt x="168795" y="290582"/>
                  </a:lnTo>
                  <a:lnTo>
                    <a:pt x="159027" y="298943"/>
                  </a:lnTo>
                  <a:lnTo>
                    <a:pt x="148844" y="306964"/>
                  </a:lnTo>
                  <a:lnTo>
                    <a:pt x="138385" y="314758"/>
                  </a:lnTo>
                  <a:lnTo>
                    <a:pt x="127742" y="321178"/>
                  </a:lnTo>
                  <a:lnTo>
                    <a:pt x="116976" y="326681"/>
                  </a:lnTo>
                  <a:lnTo>
                    <a:pt x="106128" y="331573"/>
                  </a:lnTo>
                  <a:lnTo>
                    <a:pt x="95225" y="333611"/>
                  </a:lnTo>
                  <a:lnTo>
                    <a:pt x="84287" y="333747"/>
                  </a:lnTo>
                  <a:lnTo>
                    <a:pt x="51397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88465" y="2279393"/>
              <a:ext cx="195393" cy="407428"/>
            </a:xfrm>
            <a:custGeom>
              <a:avLst/>
              <a:gdLst/>
              <a:ahLst/>
              <a:cxnLst/>
              <a:rect l="0" t="0" r="0" b="0"/>
              <a:pathLst>
                <a:path w="195393" h="407428">
                  <a:moveTo>
                    <a:pt x="11217" y="0"/>
                  </a:moveTo>
                  <a:lnTo>
                    <a:pt x="72523" y="0"/>
                  </a:lnTo>
                  <a:lnTo>
                    <a:pt x="85123" y="1223"/>
                  </a:lnTo>
                  <a:lnTo>
                    <a:pt x="97193" y="3262"/>
                  </a:lnTo>
                  <a:lnTo>
                    <a:pt x="108910" y="5845"/>
                  </a:lnTo>
                  <a:lnTo>
                    <a:pt x="120392" y="8791"/>
                  </a:lnTo>
                  <a:lnTo>
                    <a:pt x="131717" y="11978"/>
                  </a:lnTo>
                  <a:lnTo>
                    <a:pt x="142938" y="15326"/>
                  </a:lnTo>
                  <a:lnTo>
                    <a:pt x="152865" y="20005"/>
                  </a:lnTo>
                  <a:lnTo>
                    <a:pt x="161930" y="25572"/>
                  </a:lnTo>
                  <a:lnTo>
                    <a:pt x="170421" y="31730"/>
                  </a:lnTo>
                  <a:lnTo>
                    <a:pt x="177305" y="39506"/>
                  </a:lnTo>
                  <a:lnTo>
                    <a:pt x="183118" y="48360"/>
                  </a:lnTo>
                  <a:lnTo>
                    <a:pt x="188216" y="57934"/>
                  </a:lnTo>
                  <a:lnTo>
                    <a:pt x="191616" y="69210"/>
                  </a:lnTo>
                  <a:lnTo>
                    <a:pt x="193882" y="81621"/>
                  </a:lnTo>
                  <a:lnTo>
                    <a:pt x="195392" y="94790"/>
                  </a:lnTo>
                  <a:lnTo>
                    <a:pt x="193952" y="108463"/>
                  </a:lnTo>
                  <a:lnTo>
                    <a:pt x="190545" y="122472"/>
                  </a:lnTo>
                  <a:lnTo>
                    <a:pt x="185827" y="136706"/>
                  </a:lnTo>
                  <a:lnTo>
                    <a:pt x="180235" y="149865"/>
                  </a:lnTo>
                  <a:lnTo>
                    <a:pt x="174059" y="162309"/>
                  </a:lnTo>
                  <a:lnTo>
                    <a:pt x="167495" y="174275"/>
                  </a:lnTo>
                  <a:lnTo>
                    <a:pt x="159449" y="185923"/>
                  </a:lnTo>
                  <a:lnTo>
                    <a:pt x="150414" y="197359"/>
                  </a:lnTo>
                  <a:lnTo>
                    <a:pt x="140720" y="208653"/>
                  </a:lnTo>
                  <a:lnTo>
                    <a:pt x="129364" y="219854"/>
                  </a:lnTo>
                  <a:lnTo>
                    <a:pt x="116899" y="230991"/>
                  </a:lnTo>
                  <a:lnTo>
                    <a:pt x="103695" y="242086"/>
                  </a:lnTo>
                  <a:lnTo>
                    <a:pt x="91222" y="251930"/>
                  </a:lnTo>
                  <a:lnTo>
                    <a:pt x="79235" y="260940"/>
                  </a:lnTo>
                  <a:lnTo>
                    <a:pt x="67574" y="269393"/>
                  </a:lnTo>
                  <a:lnTo>
                    <a:pt x="56130" y="276253"/>
                  </a:lnTo>
                  <a:lnTo>
                    <a:pt x="44829" y="282049"/>
                  </a:lnTo>
                  <a:lnTo>
                    <a:pt x="33625" y="287136"/>
                  </a:lnTo>
                  <a:lnTo>
                    <a:pt x="23709" y="288081"/>
                  </a:lnTo>
                  <a:lnTo>
                    <a:pt x="14651" y="286264"/>
                  </a:lnTo>
                  <a:lnTo>
                    <a:pt x="6165" y="282606"/>
                  </a:lnTo>
                  <a:lnTo>
                    <a:pt x="1732" y="276496"/>
                  </a:lnTo>
                  <a:lnTo>
                    <a:pt x="0" y="268753"/>
                  </a:lnTo>
                  <a:lnTo>
                    <a:pt x="68" y="259920"/>
                  </a:lnTo>
                  <a:lnTo>
                    <a:pt x="3785" y="251584"/>
                  </a:lnTo>
                  <a:lnTo>
                    <a:pt x="9933" y="243580"/>
                  </a:lnTo>
                  <a:lnTo>
                    <a:pt x="17702" y="235797"/>
                  </a:lnTo>
                  <a:lnTo>
                    <a:pt x="26552" y="229385"/>
                  </a:lnTo>
                  <a:lnTo>
                    <a:pt x="36122" y="223886"/>
                  </a:lnTo>
                  <a:lnTo>
                    <a:pt x="46173" y="218997"/>
                  </a:lnTo>
                  <a:lnTo>
                    <a:pt x="56544" y="216961"/>
                  </a:lnTo>
                  <a:lnTo>
                    <a:pt x="67129" y="216828"/>
                  </a:lnTo>
                  <a:lnTo>
                    <a:pt x="77856" y="217962"/>
                  </a:lnTo>
                  <a:lnTo>
                    <a:pt x="87454" y="221165"/>
                  </a:lnTo>
                  <a:lnTo>
                    <a:pt x="96300" y="225748"/>
                  </a:lnTo>
                  <a:lnTo>
                    <a:pt x="104644" y="231250"/>
                  </a:lnTo>
                  <a:lnTo>
                    <a:pt x="112654" y="237365"/>
                  </a:lnTo>
                  <a:lnTo>
                    <a:pt x="120441" y="243889"/>
                  </a:lnTo>
                  <a:lnTo>
                    <a:pt x="128079" y="250685"/>
                  </a:lnTo>
                  <a:lnTo>
                    <a:pt x="134395" y="260110"/>
                  </a:lnTo>
                  <a:lnTo>
                    <a:pt x="139829" y="271287"/>
                  </a:lnTo>
                  <a:lnTo>
                    <a:pt x="144675" y="283632"/>
                  </a:lnTo>
                  <a:lnTo>
                    <a:pt x="147906" y="296757"/>
                  </a:lnTo>
                  <a:lnTo>
                    <a:pt x="150060" y="310400"/>
                  </a:lnTo>
                  <a:lnTo>
                    <a:pt x="151496" y="324390"/>
                  </a:lnTo>
                  <a:lnTo>
                    <a:pt x="153676" y="337387"/>
                  </a:lnTo>
                  <a:lnTo>
                    <a:pt x="156354" y="349722"/>
                  </a:lnTo>
                  <a:lnTo>
                    <a:pt x="176391" y="407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86456" y="2279393"/>
              <a:ext cx="187819" cy="348332"/>
            </a:xfrm>
            <a:custGeom>
              <a:avLst/>
              <a:gdLst/>
              <a:ahLst/>
              <a:cxnLst/>
              <a:rect l="0" t="0" r="0" b="0"/>
              <a:pathLst>
                <a:path w="187819" h="348332">
                  <a:moveTo>
                    <a:pt x="153689" y="0"/>
                  </a:moveTo>
                  <a:lnTo>
                    <a:pt x="124460" y="5845"/>
                  </a:lnTo>
                  <a:lnTo>
                    <a:pt x="112180" y="8791"/>
                  </a:lnTo>
                  <a:lnTo>
                    <a:pt x="100323" y="11978"/>
                  </a:lnTo>
                  <a:lnTo>
                    <a:pt x="77360" y="18782"/>
                  </a:lnTo>
                  <a:lnTo>
                    <a:pt x="32710" y="33119"/>
                  </a:lnTo>
                  <a:lnTo>
                    <a:pt x="21649" y="36761"/>
                  </a:lnTo>
                  <a:lnTo>
                    <a:pt x="13051" y="42860"/>
                  </a:lnTo>
                  <a:lnTo>
                    <a:pt x="6096" y="50596"/>
                  </a:lnTo>
                  <a:lnTo>
                    <a:pt x="236" y="59424"/>
                  </a:lnTo>
                  <a:lnTo>
                    <a:pt x="0" y="70204"/>
                  </a:lnTo>
                  <a:lnTo>
                    <a:pt x="3512" y="82284"/>
                  </a:lnTo>
                  <a:lnTo>
                    <a:pt x="9525" y="95232"/>
                  </a:lnTo>
                  <a:lnTo>
                    <a:pt x="18427" y="106310"/>
                  </a:lnTo>
                  <a:lnTo>
                    <a:pt x="29256" y="116143"/>
                  </a:lnTo>
                  <a:lnTo>
                    <a:pt x="41370" y="125145"/>
                  </a:lnTo>
                  <a:lnTo>
                    <a:pt x="51892" y="133594"/>
                  </a:lnTo>
                  <a:lnTo>
                    <a:pt x="61354" y="141673"/>
                  </a:lnTo>
                  <a:lnTo>
                    <a:pt x="70109" y="149506"/>
                  </a:lnTo>
                  <a:lnTo>
                    <a:pt x="80840" y="158399"/>
                  </a:lnTo>
                  <a:lnTo>
                    <a:pt x="105814" y="178068"/>
                  </a:lnTo>
                  <a:lnTo>
                    <a:pt x="116878" y="187228"/>
                  </a:lnTo>
                  <a:lnTo>
                    <a:pt x="126701" y="195782"/>
                  </a:lnTo>
                  <a:lnTo>
                    <a:pt x="135697" y="203932"/>
                  </a:lnTo>
                  <a:lnTo>
                    <a:pt x="144141" y="213035"/>
                  </a:lnTo>
                  <a:lnTo>
                    <a:pt x="152218" y="222775"/>
                  </a:lnTo>
                  <a:lnTo>
                    <a:pt x="160049" y="232938"/>
                  </a:lnTo>
                  <a:lnTo>
                    <a:pt x="167717" y="244608"/>
                  </a:lnTo>
                  <a:lnTo>
                    <a:pt x="175276" y="257282"/>
                  </a:lnTo>
                  <a:lnTo>
                    <a:pt x="182762" y="270625"/>
                  </a:lnTo>
                  <a:lnTo>
                    <a:pt x="186530" y="284415"/>
                  </a:lnTo>
                  <a:lnTo>
                    <a:pt x="187818" y="298502"/>
                  </a:lnTo>
                  <a:lnTo>
                    <a:pt x="187453" y="312787"/>
                  </a:lnTo>
                  <a:lnTo>
                    <a:pt x="183539" y="323534"/>
                  </a:lnTo>
                  <a:lnTo>
                    <a:pt x="177260" y="331922"/>
                  </a:lnTo>
                  <a:lnTo>
                    <a:pt x="169403" y="338738"/>
                  </a:lnTo>
                  <a:lnTo>
                    <a:pt x="159271" y="343282"/>
                  </a:lnTo>
                  <a:lnTo>
                    <a:pt x="147622" y="346311"/>
                  </a:lnTo>
                  <a:lnTo>
                    <a:pt x="134962" y="348331"/>
                  </a:lnTo>
                  <a:lnTo>
                    <a:pt x="122852" y="347230"/>
                  </a:lnTo>
                  <a:lnTo>
                    <a:pt x="111108" y="344049"/>
                  </a:lnTo>
                  <a:lnTo>
                    <a:pt x="99608" y="339482"/>
                  </a:lnTo>
                  <a:lnTo>
                    <a:pt x="89494" y="333989"/>
                  </a:lnTo>
                  <a:lnTo>
                    <a:pt x="80305" y="327881"/>
                  </a:lnTo>
                  <a:lnTo>
                    <a:pt x="71731" y="321362"/>
                  </a:lnTo>
                  <a:lnTo>
                    <a:pt x="63569" y="314569"/>
                  </a:lnTo>
                  <a:lnTo>
                    <a:pt x="55680" y="307593"/>
                  </a:lnTo>
                  <a:lnTo>
                    <a:pt x="47974" y="300495"/>
                  </a:lnTo>
                  <a:lnTo>
                    <a:pt x="42836" y="290870"/>
                  </a:lnTo>
                  <a:lnTo>
                    <a:pt x="39411" y="279558"/>
                  </a:lnTo>
                  <a:lnTo>
                    <a:pt x="37128" y="267124"/>
                  </a:lnTo>
                  <a:lnTo>
                    <a:pt x="36829" y="252716"/>
                  </a:lnTo>
                  <a:lnTo>
                    <a:pt x="37854" y="236994"/>
                  </a:lnTo>
                  <a:lnTo>
                    <a:pt x="39760" y="220394"/>
                  </a:lnTo>
                  <a:lnTo>
                    <a:pt x="43478" y="204434"/>
                  </a:lnTo>
                  <a:lnTo>
                    <a:pt x="48404" y="188900"/>
                  </a:lnTo>
                  <a:lnTo>
                    <a:pt x="54135" y="173650"/>
                  </a:lnTo>
                  <a:lnTo>
                    <a:pt x="60402" y="158589"/>
                  </a:lnTo>
                  <a:lnTo>
                    <a:pt x="67028" y="143655"/>
                  </a:lnTo>
                  <a:lnTo>
                    <a:pt x="73891" y="128804"/>
                  </a:lnTo>
                  <a:lnTo>
                    <a:pt x="80915" y="115234"/>
                  </a:lnTo>
                  <a:lnTo>
                    <a:pt x="88043" y="102516"/>
                  </a:lnTo>
                  <a:lnTo>
                    <a:pt x="95243" y="90367"/>
                  </a:lnTo>
                  <a:lnTo>
                    <a:pt x="101266" y="78597"/>
                  </a:lnTo>
                  <a:lnTo>
                    <a:pt x="106505" y="67080"/>
                  </a:lnTo>
                  <a:lnTo>
                    <a:pt x="131665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112294" y="2246358"/>
              <a:ext cx="235454" cy="360369"/>
            </a:xfrm>
            <a:custGeom>
              <a:avLst/>
              <a:gdLst/>
              <a:ahLst/>
              <a:cxnLst/>
              <a:rect l="0" t="0" r="0" b="0"/>
              <a:pathLst>
                <a:path w="235454" h="360369">
                  <a:moveTo>
                    <a:pt x="37966" y="22023"/>
                  </a:moveTo>
                  <a:lnTo>
                    <a:pt x="32121" y="45405"/>
                  </a:lnTo>
                  <a:lnTo>
                    <a:pt x="29175" y="55964"/>
                  </a:lnTo>
                  <a:lnTo>
                    <a:pt x="19184" y="89584"/>
                  </a:lnTo>
                  <a:lnTo>
                    <a:pt x="12082" y="116080"/>
                  </a:lnTo>
                  <a:lnTo>
                    <a:pt x="4847" y="147433"/>
                  </a:lnTo>
                  <a:lnTo>
                    <a:pt x="1205" y="164358"/>
                  </a:lnTo>
                  <a:lnTo>
                    <a:pt x="0" y="179312"/>
                  </a:lnTo>
                  <a:lnTo>
                    <a:pt x="420" y="192952"/>
                  </a:lnTo>
                  <a:lnTo>
                    <a:pt x="1924" y="205715"/>
                  </a:lnTo>
                  <a:lnTo>
                    <a:pt x="4150" y="217895"/>
                  </a:lnTo>
                  <a:lnTo>
                    <a:pt x="6858" y="229685"/>
                  </a:lnTo>
                  <a:lnTo>
                    <a:pt x="9886" y="241216"/>
                  </a:lnTo>
                  <a:lnTo>
                    <a:pt x="13129" y="252574"/>
                  </a:lnTo>
                  <a:lnTo>
                    <a:pt x="19994" y="274981"/>
                  </a:lnTo>
                  <a:lnTo>
                    <a:pt x="24761" y="286095"/>
                  </a:lnTo>
                  <a:lnTo>
                    <a:pt x="30386" y="297175"/>
                  </a:lnTo>
                  <a:lnTo>
                    <a:pt x="36583" y="308232"/>
                  </a:lnTo>
                  <a:lnTo>
                    <a:pt x="44385" y="318051"/>
                  </a:lnTo>
                  <a:lnTo>
                    <a:pt x="53257" y="327044"/>
                  </a:lnTo>
                  <a:lnTo>
                    <a:pt x="62842" y="335486"/>
                  </a:lnTo>
                  <a:lnTo>
                    <a:pt x="72903" y="342337"/>
                  </a:lnTo>
                  <a:lnTo>
                    <a:pt x="83281" y="348128"/>
                  </a:lnTo>
                  <a:lnTo>
                    <a:pt x="93869" y="353213"/>
                  </a:lnTo>
                  <a:lnTo>
                    <a:pt x="105823" y="356602"/>
                  </a:lnTo>
                  <a:lnTo>
                    <a:pt x="118686" y="358862"/>
                  </a:lnTo>
                  <a:lnTo>
                    <a:pt x="132155" y="360368"/>
                  </a:lnTo>
                  <a:lnTo>
                    <a:pt x="144805" y="360149"/>
                  </a:lnTo>
                  <a:lnTo>
                    <a:pt x="156909" y="358780"/>
                  </a:lnTo>
                  <a:lnTo>
                    <a:pt x="168649" y="356643"/>
                  </a:lnTo>
                  <a:lnTo>
                    <a:pt x="178922" y="352772"/>
                  </a:lnTo>
                  <a:lnTo>
                    <a:pt x="188218" y="347744"/>
                  </a:lnTo>
                  <a:lnTo>
                    <a:pt x="196862" y="341945"/>
                  </a:lnTo>
                  <a:lnTo>
                    <a:pt x="203849" y="334408"/>
                  </a:lnTo>
                  <a:lnTo>
                    <a:pt x="209730" y="325713"/>
                  </a:lnTo>
                  <a:lnTo>
                    <a:pt x="214875" y="316246"/>
                  </a:lnTo>
                  <a:lnTo>
                    <a:pt x="219527" y="305041"/>
                  </a:lnTo>
                  <a:lnTo>
                    <a:pt x="223853" y="292676"/>
                  </a:lnTo>
                  <a:lnTo>
                    <a:pt x="227960" y="279540"/>
                  </a:lnTo>
                  <a:lnTo>
                    <a:pt x="230698" y="265888"/>
                  </a:lnTo>
                  <a:lnTo>
                    <a:pt x="232523" y="251892"/>
                  </a:lnTo>
                  <a:lnTo>
                    <a:pt x="233740" y="237668"/>
                  </a:lnTo>
                  <a:lnTo>
                    <a:pt x="234552" y="223291"/>
                  </a:lnTo>
                  <a:lnTo>
                    <a:pt x="235453" y="194266"/>
                  </a:lnTo>
                  <a:lnTo>
                    <a:pt x="234470" y="180898"/>
                  </a:lnTo>
                  <a:lnTo>
                    <a:pt x="232591" y="168315"/>
                  </a:lnTo>
                  <a:lnTo>
                    <a:pt x="230115" y="156256"/>
                  </a:lnTo>
                  <a:lnTo>
                    <a:pt x="227241" y="144547"/>
                  </a:lnTo>
                  <a:lnTo>
                    <a:pt x="224101" y="133070"/>
                  </a:lnTo>
                  <a:lnTo>
                    <a:pt x="220784" y="121748"/>
                  </a:lnTo>
                  <a:lnTo>
                    <a:pt x="216126" y="110529"/>
                  </a:lnTo>
                  <a:lnTo>
                    <a:pt x="210574" y="99380"/>
                  </a:lnTo>
                  <a:lnTo>
                    <a:pt x="204425" y="88276"/>
                  </a:lnTo>
                  <a:lnTo>
                    <a:pt x="196656" y="77204"/>
                  </a:lnTo>
                  <a:lnTo>
                    <a:pt x="187806" y="66151"/>
                  </a:lnTo>
                  <a:lnTo>
                    <a:pt x="178235" y="55112"/>
                  </a:lnTo>
                  <a:lnTo>
                    <a:pt x="168184" y="46529"/>
                  </a:lnTo>
                  <a:lnTo>
                    <a:pt x="157812" y="39584"/>
                  </a:lnTo>
                  <a:lnTo>
                    <a:pt x="147228" y="33730"/>
                  </a:lnTo>
                  <a:lnTo>
                    <a:pt x="122417" y="20701"/>
                  </a:lnTo>
                  <a:lnTo>
                    <a:pt x="710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513642" y="2026127"/>
              <a:ext cx="147923" cy="1849943"/>
            </a:xfrm>
            <a:custGeom>
              <a:avLst/>
              <a:gdLst/>
              <a:ahLst/>
              <a:cxnLst/>
              <a:rect l="0" t="0" r="0" b="0"/>
              <a:pathLst>
                <a:path w="147923" h="1849943">
                  <a:moveTo>
                    <a:pt x="0" y="0"/>
                  </a:moveTo>
                  <a:lnTo>
                    <a:pt x="0" y="196779"/>
                  </a:lnTo>
                  <a:lnTo>
                    <a:pt x="3263" y="232239"/>
                  </a:lnTo>
                  <a:lnTo>
                    <a:pt x="7567" y="268391"/>
                  </a:lnTo>
                  <a:lnTo>
                    <a:pt x="11214" y="320690"/>
                  </a:lnTo>
                  <a:lnTo>
                    <a:pt x="13594" y="334920"/>
                  </a:lnTo>
                  <a:lnTo>
                    <a:pt x="16404" y="348078"/>
                  </a:lnTo>
                  <a:lnTo>
                    <a:pt x="22137" y="418271"/>
                  </a:lnTo>
                  <a:lnTo>
                    <a:pt x="24546" y="433009"/>
                  </a:lnTo>
                  <a:lnTo>
                    <a:pt x="30485" y="460396"/>
                  </a:lnTo>
                  <a:lnTo>
                    <a:pt x="37204" y="488882"/>
                  </a:lnTo>
                  <a:lnTo>
                    <a:pt x="40708" y="505777"/>
                  </a:lnTo>
                  <a:lnTo>
                    <a:pt x="47864" y="544125"/>
                  </a:lnTo>
                  <a:lnTo>
                    <a:pt x="51486" y="560958"/>
                  </a:lnTo>
                  <a:lnTo>
                    <a:pt x="55123" y="575850"/>
                  </a:lnTo>
                  <a:lnTo>
                    <a:pt x="73419" y="645216"/>
                  </a:lnTo>
                  <a:lnTo>
                    <a:pt x="80755" y="669720"/>
                  </a:lnTo>
                  <a:lnTo>
                    <a:pt x="84831" y="696109"/>
                  </a:lnTo>
                  <a:lnTo>
                    <a:pt x="87866" y="722927"/>
                  </a:lnTo>
                  <a:lnTo>
                    <a:pt x="90389" y="735217"/>
                  </a:lnTo>
                  <a:lnTo>
                    <a:pt x="103228" y="787161"/>
                  </a:lnTo>
                  <a:lnTo>
                    <a:pt x="106747" y="804957"/>
                  </a:lnTo>
                  <a:lnTo>
                    <a:pt x="113920" y="847569"/>
                  </a:lnTo>
                  <a:lnTo>
                    <a:pt x="117924" y="885268"/>
                  </a:lnTo>
                  <a:lnTo>
                    <a:pt x="120927" y="917113"/>
                  </a:lnTo>
                  <a:lnTo>
                    <a:pt x="123441" y="930744"/>
                  </a:lnTo>
                  <a:lnTo>
                    <a:pt x="126340" y="943502"/>
                  </a:lnTo>
                  <a:lnTo>
                    <a:pt x="130420" y="984839"/>
                  </a:lnTo>
                  <a:lnTo>
                    <a:pt x="131375" y="1023358"/>
                  </a:lnTo>
                  <a:lnTo>
                    <a:pt x="132135" y="1320116"/>
                  </a:lnTo>
                  <a:lnTo>
                    <a:pt x="135399" y="1348963"/>
                  </a:lnTo>
                  <a:lnTo>
                    <a:pt x="137983" y="1361794"/>
                  </a:lnTo>
                  <a:lnTo>
                    <a:pt x="140929" y="1374018"/>
                  </a:lnTo>
                  <a:lnTo>
                    <a:pt x="144116" y="1385839"/>
                  </a:lnTo>
                  <a:lnTo>
                    <a:pt x="147465" y="1397390"/>
                  </a:lnTo>
                  <a:lnTo>
                    <a:pt x="147922" y="1420012"/>
                  </a:lnTo>
                  <a:lnTo>
                    <a:pt x="144564" y="1463172"/>
                  </a:lnTo>
                  <a:lnTo>
                    <a:pt x="143779" y="1501859"/>
                  </a:lnTo>
                  <a:lnTo>
                    <a:pt x="143150" y="18499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877023" y="3006156"/>
            <a:ext cx="814857" cy="528555"/>
            <a:chOff x="3877023" y="3006156"/>
            <a:chExt cx="814857" cy="528555"/>
          </a:xfrm>
        </p:grpSpPr>
        <p:sp>
          <p:nvSpPr>
            <p:cNvPr id="49" name="Freeform 48"/>
            <p:cNvSpPr/>
            <p:nvPr/>
          </p:nvSpPr>
          <p:spPr>
            <a:xfrm>
              <a:off x="3877023" y="3039190"/>
              <a:ext cx="32129" cy="495521"/>
            </a:xfrm>
            <a:custGeom>
              <a:avLst/>
              <a:gdLst/>
              <a:ahLst/>
              <a:cxnLst/>
              <a:rect l="0" t="0" r="0" b="0"/>
              <a:pathLst>
                <a:path w="32129" h="495521">
                  <a:moveTo>
                    <a:pt x="0" y="0"/>
                  </a:moveTo>
                  <a:lnTo>
                    <a:pt x="5846" y="23383"/>
                  </a:lnTo>
                  <a:lnTo>
                    <a:pt x="7568" y="37612"/>
                  </a:lnTo>
                  <a:lnTo>
                    <a:pt x="8716" y="54439"/>
                  </a:lnTo>
                  <a:lnTo>
                    <a:pt x="9992" y="91488"/>
                  </a:lnTo>
                  <a:lnTo>
                    <a:pt x="10811" y="165119"/>
                  </a:lnTo>
                  <a:lnTo>
                    <a:pt x="11000" y="293639"/>
                  </a:lnTo>
                  <a:lnTo>
                    <a:pt x="13451" y="309545"/>
                  </a:lnTo>
                  <a:lnTo>
                    <a:pt x="17532" y="323821"/>
                  </a:lnTo>
                  <a:lnTo>
                    <a:pt x="22700" y="337007"/>
                  </a:lnTo>
                  <a:lnTo>
                    <a:pt x="26145" y="350693"/>
                  </a:lnTo>
                  <a:lnTo>
                    <a:pt x="28442" y="364711"/>
                  </a:lnTo>
                  <a:lnTo>
                    <a:pt x="29973" y="378950"/>
                  </a:lnTo>
                  <a:lnTo>
                    <a:pt x="30994" y="393336"/>
                  </a:lnTo>
                  <a:lnTo>
                    <a:pt x="31674" y="407822"/>
                  </a:lnTo>
                  <a:lnTo>
                    <a:pt x="32128" y="422373"/>
                  </a:lnTo>
                  <a:lnTo>
                    <a:pt x="31207" y="435744"/>
                  </a:lnTo>
                  <a:lnTo>
                    <a:pt x="22023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52420" y="3050202"/>
              <a:ext cx="132032" cy="462486"/>
            </a:xfrm>
            <a:custGeom>
              <a:avLst/>
              <a:gdLst/>
              <a:ahLst/>
              <a:cxnLst/>
              <a:rect l="0" t="0" r="0" b="0"/>
              <a:pathLst>
                <a:path w="132032" h="462486">
                  <a:moveTo>
                    <a:pt x="65962" y="462485"/>
                  </a:moveTo>
                  <a:lnTo>
                    <a:pt x="50635" y="416506"/>
                  </a:lnTo>
                  <a:lnTo>
                    <a:pt x="45956" y="404915"/>
                  </a:lnTo>
                  <a:lnTo>
                    <a:pt x="40389" y="392294"/>
                  </a:lnTo>
                  <a:lnTo>
                    <a:pt x="34231" y="378986"/>
                  </a:lnTo>
                  <a:lnTo>
                    <a:pt x="27679" y="366443"/>
                  </a:lnTo>
                  <a:lnTo>
                    <a:pt x="20864" y="354411"/>
                  </a:lnTo>
                  <a:lnTo>
                    <a:pt x="13873" y="342719"/>
                  </a:lnTo>
                  <a:lnTo>
                    <a:pt x="9213" y="328807"/>
                  </a:lnTo>
                  <a:lnTo>
                    <a:pt x="6106" y="313415"/>
                  </a:lnTo>
                  <a:lnTo>
                    <a:pt x="4035" y="297035"/>
                  </a:lnTo>
                  <a:lnTo>
                    <a:pt x="2654" y="281222"/>
                  </a:lnTo>
                  <a:lnTo>
                    <a:pt x="1734" y="265786"/>
                  </a:lnTo>
                  <a:lnTo>
                    <a:pt x="711" y="235584"/>
                  </a:lnTo>
                  <a:lnTo>
                    <a:pt x="54" y="176317"/>
                  </a:lnTo>
                  <a:lnTo>
                    <a:pt x="0" y="161591"/>
                  </a:lnTo>
                  <a:lnTo>
                    <a:pt x="1188" y="146879"/>
                  </a:lnTo>
                  <a:lnTo>
                    <a:pt x="3203" y="132178"/>
                  </a:lnTo>
                  <a:lnTo>
                    <a:pt x="5770" y="117483"/>
                  </a:lnTo>
                  <a:lnTo>
                    <a:pt x="9928" y="102792"/>
                  </a:lnTo>
                  <a:lnTo>
                    <a:pt x="15148" y="88104"/>
                  </a:lnTo>
                  <a:lnTo>
                    <a:pt x="21074" y="73418"/>
                  </a:lnTo>
                  <a:lnTo>
                    <a:pt x="27472" y="61180"/>
                  </a:lnTo>
                  <a:lnTo>
                    <a:pt x="34184" y="50575"/>
                  </a:lnTo>
                  <a:lnTo>
                    <a:pt x="41106" y="41058"/>
                  </a:lnTo>
                  <a:lnTo>
                    <a:pt x="49392" y="32266"/>
                  </a:lnTo>
                  <a:lnTo>
                    <a:pt x="58586" y="23958"/>
                  </a:lnTo>
                  <a:lnTo>
                    <a:pt x="68385" y="15972"/>
                  </a:lnTo>
                  <a:lnTo>
                    <a:pt x="79812" y="10648"/>
                  </a:lnTo>
                  <a:lnTo>
                    <a:pt x="92325" y="7098"/>
                  </a:lnTo>
                  <a:lnTo>
                    <a:pt x="1320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31185" y="3226387"/>
              <a:ext cx="220232" cy="22024"/>
            </a:xfrm>
            <a:custGeom>
              <a:avLst/>
              <a:gdLst/>
              <a:ahLst/>
              <a:cxnLst/>
              <a:rect l="0" t="0" r="0" b="0"/>
              <a:pathLst>
                <a:path w="220232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78907" y="11692"/>
                  </a:lnTo>
                  <a:lnTo>
                    <a:pt x="142016" y="11146"/>
                  </a:lnTo>
                  <a:lnTo>
                    <a:pt x="158300" y="9878"/>
                  </a:lnTo>
                  <a:lnTo>
                    <a:pt x="174050" y="7808"/>
                  </a:ln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482659" y="3006156"/>
              <a:ext cx="88094" cy="506532"/>
            </a:xfrm>
            <a:custGeom>
              <a:avLst/>
              <a:gdLst/>
              <a:ahLst/>
              <a:cxnLst/>
              <a:rect l="0" t="0" r="0" b="0"/>
              <a:pathLst>
                <a:path w="88094" h="506532">
                  <a:moveTo>
                    <a:pt x="0" y="0"/>
                  </a:moveTo>
                  <a:lnTo>
                    <a:pt x="5846" y="23382"/>
                  </a:lnTo>
                  <a:lnTo>
                    <a:pt x="7568" y="35164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0331" y="89238"/>
                  </a:lnTo>
                  <a:lnTo>
                    <a:pt x="10877" y="152893"/>
                  </a:lnTo>
                  <a:lnTo>
                    <a:pt x="12145" y="170445"/>
                  </a:lnTo>
                  <a:lnTo>
                    <a:pt x="14214" y="188263"/>
                  </a:lnTo>
                  <a:lnTo>
                    <a:pt x="16817" y="206260"/>
                  </a:lnTo>
                  <a:lnTo>
                    <a:pt x="22972" y="242570"/>
                  </a:lnTo>
                  <a:lnTo>
                    <a:pt x="36893" y="315727"/>
                  </a:lnTo>
                  <a:lnTo>
                    <a:pt x="44130" y="349135"/>
                  </a:lnTo>
                  <a:lnTo>
                    <a:pt x="58745" y="410459"/>
                  </a:lnTo>
                  <a:lnTo>
                    <a:pt x="62410" y="424130"/>
                  </a:lnTo>
                  <a:lnTo>
                    <a:pt x="69745" y="449109"/>
                  </a:lnTo>
                  <a:lnTo>
                    <a:pt x="88093" y="506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405578" y="3204364"/>
              <a:ext cx="286302" cy="66070"/>
            </a:xfrm>
            <a:custGeom>
              <a:avLst/>
              <a:gdLst/>
              <a:ahLst/>
              <a:cxnLst/>
              <a:rect l="0" t="0" r="0" b="0"/>
              <a:pathLst>
                <a:path w="286302" h="66070">
                  <a:moveTo>
                    <a:pt x="0" y="0"/>
                  </a:moveTo>
                  <a:lnTo>
                    <a:pt x="45980" y="15326"/>
                  </a:lnTo>
                  <a:lnTo>
                    <a:pt x="57570" y="18782"/>
                  </a:lnTo>
                  <a:lnTo>
                    <a:pt x="96042" y="29491"/>
                  </a:lnTo>
                  <a:lnTo>
                    <a:pt x="119767" y="36762"/>
                  </a:lnTo>
                  <a:lnTo>
                    <a:pt x="132455" y="39190"/>
                  </a:lnTo>
                  <a:lnTo>
                    <a:pt x="145808" y="40808"/>
                  </a:lnTo>
                  <a:lnTo>
                    <a:pt x="159604" y="41888"/>
                  </a:lnTo>
                  <a:lnTo>
                    <a:pt x="172472" y="43830"/>
                  </a:lnTo>
                  <a:lnTo>
                    <a:pt x="184722" y="46349"/>
                  </a:lnTo>
                  <a:lnTo>
                    <a:pt x="196558" y="49252"/>
                  </a:lnTo>
                  <a:lnTo>
                    <a:pt x="208120" y="52411"/>
                  </a:lnTo>
                  <a:lnTo>
                    <a:pt x="219498" y="55740"/>
                  </a:lnTo>
                  <a:lnTo>
                    <a:pt x="286301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724392" y="2186997"/>
            <a:ext cx="1641421" cy="477801"/>
            <a:chOff x="3724392" y="2186997"/>
            <a:chExt cx="1641421" cy="477801"/>
          </a:xfrm>
        </p:grpSpPr>
        <p:sp>
          <p:nvSpPr>
            <p:cNvPr id="55" name="Freeform 54"/>
            <p:cNvSpPr/>
            <p:nvPr/>
          </p:nvSpPr>
          <p:spPr>
            <a:xfrm>
              <a:off x="3724392" y="2235346"/>
              <a:ext cx="20493" cy="429452"/>
            </a:xfrm>
            <a:custGeom>
              <a:avLst/>
              <a:gdLst/>
              <a:ahLst/>
              <a:cxnLst/>
              <a:rect l="0" t="0" r="0" b="0"/>
              <a:pathLst>
                <a:path w="20493" h="429452">
                  <a:moveTo>
                    <a:pt x="9481" y="0"/>
                  </a:moveTo>
                  <a:lnTo>
                    <a:pt x="9481" y="103539"/>
                  </a:lnTo>
                  <a:lnTo>
                    <a:pt x="8258" y="116743"/>
                  </a:lnTo>
                  <a:lnTo>
                    <a:pt x="6219" y="129216"/>
                  </a:lnTo>
                  <a:lnTo>
                    <a:pt x="3635" y="141202"/>
                  </a:lnTo>
                  <a:lnTo>
                    <a:pt x="1913" y="156533"/>
                  </a:lnTo>
                  <a:lnTo>
                    <a:pt x="765" y="174096"/>
                  </a:lnTo>
                  <a:lnTo>
                    <a:pt x="0" y="193145"/>
                  </a:lnTo>
                  <a:lnTo>
                    <a:pt x="713" y="211962"/>
                  </a:lnTo>
                  <a:lnTo>
                    <a:pt x="2413" y="230624"/>
                  </a:lnTo>
                  <a:lnTo>
                    <a:pt x="4769" y="249183"/>
                  </a:lnTo>
                  <a:lnTo>
                    <a:pt x="6339" y="267673"/>
                  </a:lnTo>
                  <a:lnTo>
                    <a:pt x="7387" y="286117"/>
                  </a:lnTo>
                  <a:lnTo>
                    <a:pt x="8551" y="321701"/>
                  </a:lnTo>
                  <a:lnTo>
                    <a:pt x="9068" y="353829"/>
                  </a:lnTo>
                  <a:lnTo>
                    <a:pt x="10429" y="369249"/>
                  </a:lnTo>
                  <a:lnTo>
                    <a:pt x="12560" y="384422"/>
                  </a:lnTo>
                  <a:lnTo>
                    <a:pt x="20492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43989" y="2186997"/>
              <a:ext cx="242255" cy="433755"/>
            </a:xfrm>
            <a:custGeom>
              <a:avLst/>
              <a:gdLst/>
              <a:ahLst/>
              <a:cxnLst/>
              <a:rect l="0" t="0" r="0" b="0"/>
              <a:pathLst>
                <a:path w="242255" h="433755">
                  <a:moveTo>
                    <a:pt x="0" y="26326"/>
                  </a:moveTo>
                  <a:lnTo>
                    <a:pt x="11691" y="14635"/>
                  </a:lnTo>
                  <a:lnTo>
                    <a:pt x="18805" y="9967"/>
                  </a:lnTo>
                  <a:lnTo>
                    <a:pt x="27219" y="5632"/>
                  </a:lnTo>
                  <a:lnTo>
                    <a:pt x="36498" y="1519"/>
                  </a:lnTo>
                  <a:lnTo>
                    <a:pt x="47579" y="0"/>
                  </a:lnTo>
                  <a:lnTo>
                    <a:pt x="59860" y="211"/>
                  </a:lnTo>
                  <a:lnTo>
                    <a:pt x="72941" y="1575"/>
                  </a:lnTo>
                  <a:lnTo>
                    <a:pt x="85332" y="4931"/>
                  </a:lnTo>
                  <a:lnTo>
                    <a:pt x="97264" y="9616"/>
                  </a:lnTo>
                  <a:lnTo>
                    <a:pt x="108889" y="15186"/>
                  </a:lnTo>
                  <a:lnTo>
                    <a:pt x="120309" y="22570"/>
                  </a:lnTo>
                  <a:lnTo>
                    <a:pt x="131593" y="31163"/>
                  </a:lnTo>
                  <a:lnTo>
                    <a:pt x="142787" y="40562"/>
                  </a:lnTo>
                  <a:lnTo>
                    <a:pt x="152696" y="50499"/>
                  </a:lnTo>
                  <a:lnTo>
                    <a:pt x="161749" y="60794"/>
                  </a:lnTo>
                  <a:lnTo>
                    <a:pt x="170231" y="71328"/>
                  </a:lnTo>
                  <a:lnTo>
                    <a:pt x="177110" y="82021"/>
                  </a:lnTo>
                  <a:lnTo>
                    <a:pt x="182919" y="92820"/>
                  </a:lnTo>
                  <a:lnTo>
                    <a:pt x="188015" y="103690"/>
                  </a:lnTo>
                  <a:lnTo>
                    <a:pt x="191413" y="118278"/>
                  </a:lnTo>
                  <a:lnTo>
                    <a:pt x="193678" y="135344"/>
                  </a:lnTo>
                  <a:lnTo>
                    <a:pt x="195188" y="154063"/>
                  </a:lnTo>
                  <a:lnTo>
                    <a:pt x="193747" y="170212"/>
                  </a:lnTo>
                  <a:lnTo>
                    <a:pt x="190340" y="184649"/>
                  </a:lnTo>
                  <a:lnTo>
                    <a:pt x="185622" y="197944"/>
                  </a:lnTo>
                  <a:lnTo>
                    <a:pt x="180029" y="211702"/>
                  </a:lnTo>
                  <a:lnTo>
                    <a:pt x="173853" y="225767"/>
                  </a:lnTo>
                  <a:lnTo>
                    <a:pt x="167289" y="240038"/>
                  </a:lnTo>
                  <a:lnTo>
                    <a:pt x="160466" y="253223"/>
                  </a:lnTo>
                  <a:lnTo>
                    <a:pt x="153470" y="265683"/>
                  </a:lnTo>
                  <a:lnTo>
                    <a:pt x="146360" y="277661"/>
                  </a:lnTo>
                  <a:lnTo>
                    <a:pt x="139172" y="288093"/>
                  </a:lnTo>
                  <a:lnTo>
                    <a:pt x="131934" y="297494"/>
                  </a:lnTo>
                  <a:lnTo>
                    <a:pt x="124661" y="306209"/>
                  </a:lnTo>
                  <a:lnTo>
                    <a:pt x="116142" y="314466"/>
                  </a:lnTo>
                  <a:lnTo>
                    <a:pt x="106792" y="322417"/>
                  </a:lnTo>
                  <a:lnTo>
                    <a:pt x="96888" y="330165"/>
                  </a:lnTo>
                  <a:lnTo>
                    <a:pt x="87838" y="337778"/>
                  </a:lnTo>
                  <a:lnTo>
                    <a:pt x="79358" y="345300"/>
                  </a:lnTo>
                  <a:lnTo>
                    <a:pt x="63411" y="360183"/>
                  </a:lnTo>
                  <a:lnTo>
                    <a:pt x="48166" y="374954"/>
                  </a:lnTo>
                  <a:lnTo>
                    <a:pt x="45569" y="382319"/>
                  </a:lnTo>
                  <a:lnTo>
                    <a:pt x="46285" y="389676"/>
                  </a:lnTo>
                  <a:lnTo>
                    <a:pt x="49209" y="397028"/>
                  </a:lnTo>
                  <a:lnTo>
                    <a:pt x="57276" y="401929"/>
                  </a:lnTo>
                  <a:lnTo>
                    <a:pt x="68772" y="405196"/>
                  </a:lnTo>
                  <a:lnTo>
                    <a:pt x="82553" y="407374"/>
                  </a:lnTo>
                  <a:lnTo>
                    <a:pt x="95411" y="410050"/>
                  </a:lnTo>
                  <a:lnTo>
                    <a:pt x="107653" y="413057"/>
                  </a:lnTo>
                  <a:lnTo>
                    <a:pt x="119486" y="416286"/>
                  </a:lnTo>
                  <a:lnTo>
                    <a:pt x="132268" y="418438"/>
                  </a:lnTo>
                  <a:lnTo>
                    <a:pt x="145683" y="419873"/>
                  </a:lnTo>
                  <a:lnTo>
                    <a:pt x="159521" y="420829"/>
                  </a:lnTo>
                  <a:lnTo>
                    <a:pt x="173640" y="421467"/>
                  </a:lnTo>
                  <a:lnTo>
                    <a:pt x="187947" y="421892"/>
                  </a:lnTo>
                  <a:lnTo>
                    <a:pt x="242254" y="433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196358" y="2411531"/>
              <a:ext cx="33036" cy="176186"/>
            </a:xfrm>
            <a:custGeom>
              <a:avLst/>
              <a:gdLst/>
              <a:ahLst/>
              <a:cxnLst/>
              <a:rect l="0" t="0" r="0" b="0"/>
              <a:pathLst>
                <a:path w="33036" h="176186">
                  <a:moveTo>
                    <a:pt x="33035" y="0"/>
                  </a:moveTo>
                  <a:lnTo>
                    <a:pt x="21344" y="11692"/>
                  </a:lnTo>
                  <a:lnTo>
                    <a:pt x="17900" y="21253"/>
                  </a:lnTo>
                  <a:lnTo>
                    <a:pt x="15604" y="33745"/>
                  </a:lnTo>
                  <a:lnTo>
                    <a:pt x="14074" y="48190"/>
                  </a:lnTo>
                  <a:lnTo>
                    <a:pt x="11830" y="62715"/>
                  </a:lnTo>
                  <a:lnTo>
                    <a:pt x="9110" y="77292"/>
                  </a:lnTo>
                  <a:lnTo>
                    <a:pt x="6074" y="91903"/>
                  </a:lnTo>
                  <a:lnTo>
                    <a:pt x="4049" y="106539"/>
                  </a:lnTo>
                  <a:lnTo>
                    <a:pt x="2700" y="121190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218382" y="23124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73439" y="2334280"/>
              <a:ext cx="151135" cy="264449"/>
            </a:xfrm>
            <a:custGeom>
              <a:avLst/>
              <a:gdLst/>
              <a:ahLst/>
              <a:cxnLst/>
              <a:rect l="0" t="0" r="0" b="0"/>
              <a:pathLst>
                <a:path w="151135" h="264449">
                  <a:moveTo>
                    <a:pt x="0" y="55228"/>
                  </a:moveTo>
                  <a:lnTo>
                    <a:pt x="0" y="78611"/>
                  </a:lnTo>
                  <a:lnTo>
                    <a:pt x="1224" y="89169"/>
                  </a:lnTo>
                  <a:lnTo>
                    <a:pt x="3263" y="99879"/>
                  </a:lnTo>
                  <a:lnTo>
                    <a:pt x="5846" y="110689"/>
                  </a:lnTo>
                  <a:lnTo>
                    <a:pt x="7568" y="124013"/>
                  </a:lnTo>
                  <a:lnTo>
                    <a:pt x="8716" y="139013"/>
                  </a:lnTo>
                  <a:lnTo>
                    <a:pt x="9481" y="155131"/>
                  </a:lnTo>
                  <a:lnTo>
                    <a:pt x="8768" y="169547"/>
                  </a:lnTo>
                  <a:lnTo>
                    <a:pt x="7069" y="182828"/>
                  </a:lnTo>
                  <a:lnTo>
                    <a:pt x="4713" y="195352"/>
                  </a:lnTo>
                  <a:lnTo>
                    <a:pt x="3142" y="198808"/>
                  </a:lnTo>
                  <a:lnTo>
                    <a:pt x="2094" y="196218"/>
                  </a:lnTo>
                  <a:lnTo>
                    <a:pt x="1396" y="189597"/>
                  </a:lnTo>
                  <a:lnTo>
                    <a:pt x="931" y="179066"/>
                  </a:lnTo>
                  <a:lnTo>
                    <a:pt x="414" y="151051"/>
                  </a:lnTo>
                  <a:lnTo>
                    <a:pt x="123" y="106731"/>
                  </a:lnTo>
                  <a:lnTo>
                    <a:pt x="1305" y="93234"/>
                  </a:lnTo>
                  <a:lnTo>
                    <a:pt x="3318" y="80565"/>
                  </a:lnTo>
                  <a:lnTo>
                    <a:pt x="5882" y="68449"/>
                  </a:lnTo>
                  <a:lnTo>
                    <a:pt x="8816" y="56701"/>
                  </a:lnTo>
                  <a:lnTo>
                    <a:pt x="11995" y="45198"/>
                  </a:lnTo>
                  <a:lnTo>
                    <a:pt x="15337" y="33860"/>
                  </a:lnTo>
                  <a:lnTo>
                    <a:pt x="20013" y="23853"/>
                  </a:lnTo>
                  <a:lnTo>
                    <a:pt x="25577" y="14736"/>
                  </a:lnTo>
                  <a:lnTo>
                    <a:pt x="31734" y="6210"/>
                  </a:lnTo>
                  <a:lnTo>
                    <a:pt x="40732" y="1750"/>
                  </a:lnTo>
                  <a:lnTo>
                    <a:pt x="51625" y="0"/>
                  </a:lnTo>
                  <a:lnTo>
                    <a:pt x="63781" y="57"/>
                  </a:lnTo>
                  <a:lnTo>
                    <a:pt x="75556" y="2542"/>
                  </a:lnTo>
                  <a:lnTo>
                    <a:pt x="87076" y="6645"/>
                  </a:lnTo>
                  <a:lnTo>
                    <a:pt x="98426" y="11828"/>
                  </a:lnTo>
                  <a:lnTo>
                    <a:pt x="108440" y="18954"/>
                  </a:lnTo>
                  <a:lnTo>
                    <a:pt x="117563" y="27375"/>
                  </a:lnTo>
                  <a:lnTo>
                    <a:pt x="126092" y="36659"/>
                  </a:lnTo>
                  <a:lnTo>
                    <a:pt x="133002" y="47743"/>
                  </a:lnTo>
                  <a:lnTo>
                    <a:pt x="138832" y="60026"/>
                  </a:lnTo>
                  <a:lnTo>
                    <a:pt x="143942" y="73109"/>
                  </a:lnTo>
                  <a:lnTo>
                    <a:pt x="147349" y="86725"/>
                  </a:lnTo>
                  <a:lnTo>
                    <a:pt x="149620" y="100696"/>
                  </a:lnTo>
                  <a:lnTo>
                    <a:pt x="151134" y="114904"/>
                  </a:lnTo>
                  <a:lnTo>
                    <a:pt x="150920" y="129270"/>
                  </a:lnTo>
                  <a:lnTo>
                    <a:pt x="149554" y="143742"/>
                  </a:lnTo>
                  <a:lnTo>
                    <a:pt x="147419" y="158284"/>
                  </a:lnTo>
                  <a:lnTo>
                    <a:pt x="144773" y="171649"/>
                  </a:lnTo>
                  <a:lnTo>
                    <a:pt x="141785" y="184229"/>
                  </a:lnTo>
                  <a:lnTo>
                    <a:pt x="138570" y="196287"/>
                  </a:lnTo>
                  <a:lnTo>
                    <a:pt x="131735" y="219472"/>
                  </a:lnTo>
                  <a:lnTo>
                    <a:pt x="121128" y="264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474643" y="2350628"/>
              <a:ext cx="184202" cy="240041"/>
            </a:xfrm>
            <a:custGeom>
              <a:avLst/>
              <a:gdLst/>
              <a:ahLst/>
              <a:cxnLst/>
              <a:rect l="0" t="0" r="0" b="0"/>
              <a:pathLst>
                <a:path w="184202" h="240041">
                  <a:moveTo>
                    <a:pt x="129143" y="5845"/>
                  </a:moveTo>
                  <a:lnTo>
                    <a:pt x="111606" y="0"/>
                  </a:lnTo>
                  <a:lnTo>
                    <a:pt x="102770" y="725"/>
                  </a:lnTo>
                  <a:lnTo>
                    <a:pt x="93209" y="3655"/>
                  </a:lnTo>
                  <a:lnTo>
                    <a:pt x="83164" y="8056"/>
                  </a:lnTo>
                  <a:lnTo>
                    <a:pt x="72797" y="13437"/>
                  </a:lnTo>
                  <a:lnTo>
                    <a:pt x="62215" y="19471"/>
                  </a:lnTo>
                  <a:lnTo>
                    <a:pt x="51490" y="25941"/>
                  </a:lnTo>
                  <a:lnTo>
                    <a:pt x="41892" y="35148"/>
                  </a:lnTo>
                  <a:lnTo>
                    <a:pt x="33048" y="46180"/>
                  </a:lnTo>
                  <a:lnTo>
                    <a:pt x="24704" y="58429"/>
                  </a:lnTo>
                  <a:lnTo>
                    <a:pt x="17918" y="71489"/>
                  </a:lnTo>
                  <a:lnTo>
                    <a:pt x="12170" y="85089"/>
                  </a:lnTo>
                  <a:lnTo>
                    <a:pt x="7115" y="99050"/>
                  </a:lnTo>
                  <a:lnTo>
                    <a:pt x="3745" y="113252"/>
                  </a:lnTo>
                  <a:lnTo>
                    <a:pt x="1498" y="127613"/>
                  </a:lnTo>
                  <a:lnTo>
                    <a:pt x="0" y="142082"/>
                  </a:lnTo>
                  <a:lnTo>
                    <a:pt x="2672" y="156622"/>
                  </a:lnTo>
                  <a:lnTo>
                    <a:pt x="8124" y="171209"/>
                  </a:lnTo>
                  <a:lnTo>
                    <a:pt x="15429" y="185828"/>
                  </a:lnTo>
                  <a:lnTo>
                    <a:pt x="25193" y="198021"/>
                  </a:lnTo>
                  <a:lnTo>
                    <a:pt x="36596" y="208596"/>
                  </a:lnTo>
                  <a:lnTo>
                    <a:pt x="49093" y="218094"/>
                  </a:lnTo>
                  <a:lnTo>
                    <a:pt x="62318" y="225649"/>
                  </a:lnTo>
                  <a:lnTo>
                    <a:pt x="76028" y="231909"/>
                  </a:lnTo>
                  <a:lnTo>
                    <a:pt x="90063" y="237306"/>
                  </a:lnTo>
                  <a:lnTo>
                    <a:pt x="103089" y="239680"/>
                  </a:lnTo>
                  <a:lnTo>
                    <a:pt x="115445" y="240040"/>
                  </a:lnTo>
                  <a:lnTo>
                    <a:pt x="127352" y="239056"/>
                  </a:lnTo>
                  <a:lnTo>
                    <a:pt x="138961" y="237177"/>
                  </a:lnTo>
                  <a:lnTo>
                    <a:pt x="150370" y="234700"/>
                  </a:lnTo>
                  <a:lnTo>
                    <a:pt x="184201" y="215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736419" y="2279393"/>
              <a:ext cx="184110" cy="297313"/>
            </a:xfrm>
            <a:custGeom>
              <a:avLst/>
              <a:gdLst/>
              <a:ahLst/>
              <a:cxnLst/>
              <a:rect l="0" t="0" r="0" b="0"/>
              <a:pathLst>
                <a:path w="184110" h="297313">
                  <a:moveTo>
                    <a:pt x="21529" y="0"/>
                  </a:moveTo>
                  <a:lnTo>
                    <a:pt x="21529" y="35074"/>
                  </a:lnTo>
                  <a:lnTo>
                    <a:pt x="20306" y="52746"/>
                  </a:lnTo>
                  <a:lnTo>
                    <a:pt x="18266" y="71869"/>
                  </a:lnTo>
                  <a:lnTo>
                    <a:pt x="15683" y="91959"/>
                  </a:lnTo>
                  <a:lnTo>
                    <a:pt x="13961" y="112693"/>
                  </a:lnTo>
                  <a:lnTo>
                    <a:pt x="12813" y="133857"/>
                  </a:lnTo>
                  <a:lnTo>
                    <a:pt x="12048" y="155307"/>
                  </a:lnTo>
                  <a:lnTo>
                    <a:pt x="10314" y="174501"/>
                  </a:lnTo>
                  <a:lnTo>
                    <a:pt x="7935" y="192191"/>
                  </a:lnTo>
                  <a:lnTo>
                    <a:pt x="5126" y="208879"/>
                  </a:lnTo>
                  <a:lnTo>
                    <a:pt x="3252" y="224898"/>
                  </a:lnTo>
                  <a:lnTo>
                    <a:pt x="2003" y="240471"/>
                  </a:lnTo>
                  <a:lnTo>
                    <a:pt x="1171" y="255748"/>
                  </a:lnTo>
                  <a:lnTo>
                    <a:pt x="616" y="261038"/>
                  </a:lnTo>
                  <a:lnTo>
                    <a:pt x="246" y="259671"/>
                  </a:lnTo>
                  <a:lnTo>
                    <a:pt x="0" y="253865"/>
                  </a:lnTo>
                  <a:lnTo>
                    <a:pt x="1058" y="245101"/>
                  </a:lnTo>
                  <a:lnTo>
                    <a:pt x="2988" y="234364"/>
                  </a:lnTo>
                  <a:lnTo>
                    <a:pt x="5498" y="222312"/>
                  </a:lnTo>
                  <a:lnTo>
                    <a:pt x="8395" y="210606"/>
                  </a:lnTo>
                  <a:lnTo>
                    <a:pt x="11550" y="199133"/>
                  </a:lnTo>
                  <a:lnTo>
                    <a:pt x="14876" y="187813"/>
                  </a:lnTo>
                  <a:lnTo>
                    <a:pt x="20764" y="175372"/>
                  </a:lnTo>
                  <a:lnTo>
                    <a:pt x="28360" y="162184"/>
                  </a:lnTo>
                  <a:lnTo>
                    <a:pt x="37095" y="148499"/>
                  </a:lnTo>
                  <a:lnTo>
                    <a:pt x="46588" y="136928"/>
                  </a:lnTo>
                  <a:lnTo>
                    <a:pt x="56588" y="126767"/>
                  </a:lnTo>
                  <a:lnTo>
                    <a:pt x="66925" y="117546"/>
                  </a:lnTo>
                  <a:lnTo>
                    <a:pt x="78710" y="111398"/>
                  </a:lnTo>
                  <a:lnTo>
                    <a:pt x="91461" y="107300"/>
                  </a:lnTo>
                  <a:lnTo>
                    <a:pt x="104856" y="104568"/>
                  </a:lnTo>
                  <a:lnTo>
                    <a:pt x="117456" y="106417"/>
                  </a:lnTo>
                  <a:lnTo>
                    <a:pt x="129527" y="111320"/>
                  </a:lnTo>
                  <a:lnTo>
                    <a:pt x="141244" y="118260"/>
                  </a:lnTo>
                  <a:lnTo>
                    <a:pt x="150280" y="126556"/>
                  </a:lnTo>
                  <a:lnTo>
                    <a:pt x="157526" y="135758"/>
                  </a:lnTo>
                  <a:lnTo>
                    <a:pt x="163581" y="145563"/>
                  </a:lnTo>
                  <a:lnTo>
                    <a:pt x="168841" y="155770"/>
                  </a:lnTo>
                  <a:lnTo>
                    <a:pt x="173571" y="166246"/>
                  </a:lnTo>
                  <a:lnTo>
                    <a:pt x="177949" y="176900"/>
                  </a:lnTo>
                  <a:lnTo>
                    <a:pt x="180866" y="188896"/>
                  </a:lnTo>
                  <a:lnTo>
                    <a:pt x="182812" y="201788"/>
                  </a:lnTo>
                  <a:lnTo>
                    <a:pt x="184109" y="215277"/>
                  </a:lnTo>
                  <a:lnTo>
                    <a:pt x="183750" y="227940"/>
                  </a:lnTo>
                  <a:lnTo>
                    <a:pt x="175691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011214" y="2399002"/>
              <a:ext cx="128975" cy="155757"/>
            </a:xfrm>
            <a:custGeom>
              <a:avLst/>
              <a:gdLst/>
              <a:ahLst/>
              <a:cxnLst/>
              <a:rect l="0" t="0" r="0" b="0"/>
              <a:pathLst>
                <a:path w="128975" h="155757">
                  <a:moveTo>
                    <a:pt x="0" y="67587"/>
                  </a:moveTo>
                  <a:lnTo>
                    <a:pt x="17537" y="61741"/>
                  </a:lnTo>
                  <a:lnTo>
                    <a:pt x="28820" y="58796"/>
                  </a:lnTo>
                  <a:lnTo>
                    <a:pt x="57671" y="52260"/>
                  </a:lnTo>
                  <a:lnTo>
                    <a:pt x="71482" y="48805"/>
                  </a:lnTo>
                  <a:lnTo>
                    <a:pt x="84360" y="45278"/>
                  </a:lnTo>
                  <a:lnTo>
                    <a:pt x="96616" y="41703"/>
                  </a:lnTo>
                  <a:lnTo>
                    <a:pt x="107233" y="36872"/>
                  </a:lnTo>
                  <a:lnTo>
                    <a:pt x="116759" y="31205"/>
                  </a:lnTo>
                  <a:lnTo>
                    <a:pt x="125556" y="24980"/>
                  </a:lnTo>
                  <a:lnTo>
                    <a:pt x="128974" y="18383"/>
                  </a:lnTo>
                  <a:lnTo>
                    <a:pt x="128805" y="11538"/>
                  </a:lnTo>
                  <a:lnTo>
                    <a:pt x="126246" y="4527"/>
                  </a:lnTo>
                  <a:lnTo>
                    <a:pt x="120869" y="1077"/>
                  </a:lnTo>
                  <a:lnTo>
                    <a:pt x="113614" y="0"/>
                  </a:lnTo>
                  <a:lnTo>
                    <a:pt x="105107" y="506"/>
                  </a:lnTo>
                  <a:lnTo>
                    <a:pt x="94541" y="4514"/>
                  </a:lnTo>
                  <a:lnTo>
                    <a:pt x="82604" y="10856"/>
                  </a:lnTo>
                  <a:lnTo>
                    <a:pt x="69751" y="18755"/>
                  </a:lnTo>
                  <a:lnTo>
                    <a:pt x="58736" y="27691"/>
                  </a:lnTo>
                  <a:lnTo>
                    <a:pt x="48945" y="37319"/>
                  </a:lnTo>
                  <a:lnTo>
                    <a:pt x="39971" y="47409"/>
                  </a:lnTo>
                  <a:lnTo>
                    <a:pt x="31542" y="59029"/>
                  </a:lnTo>
                  <a:lnTo>
                    <a:pt x="23475" y="71670"/>
                  </a:lnTo>
                  <a:lnTo>
                    <a:pt x="15650" y="84991"/>
                  </a:lnTo>
                  <a:lnTo>
                    <a:pt x="12880" y="97542"/>
                  </a:lnTo>
                  <a:lnTo>
                    <a:pt x="13481" y="109580"/>
                  </a:lnTo>
                  <a:lnTo>
                    <a:pt x="16328" y="121276"/>
                  </a:lnTo>
                  <a:lnTo>
                    <a:pt x="20674" y="131521"/>
                  </a:lnTo>
                  <a:lnTo>
                    <a:pt x="26018" y="140797"/>
                  </a:lnTo>
                  <a:lnTo>
                    <a:pt x="32027" y="149429"/>
                  </a:lnTo>
                  <a:lnTo>
                    <a:pt x="39704" y="153959"/>
                  </a:lnTo>
                  <a:lnTo>
                    <a:pt x="48493" y="155756"/>
                  </a:lnTo>
                  <a:lnTo>
                    <a:pt x="77081" y="155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254793" y="2334450"/>
              <a:ext cx="111020" cy="297314"/>
            </a:xfrm>
            <a:custGeom>
              <a:avLst/>
              <a:gdLst/>
              <a:ahLst/>
              <a:cxnLst/>
              <a:rect l="0" t="0" r="0" b="0"/>
              <a:pathLst>
                <a:path w="111020" h="297314">
                  <a:moveTo>
                    <a:pt x="97779" y="0"/>
                  </a:moveTo>
                  <a:lnTo>
                    <a:pt x="74397" y="0"/>
                  </a:lnTo>
                  <a:lnTo>
                    <a:pt x="63838" y="1224"/>
                  </a:lnTo>
                  <a:lnTo>
                    <a:pt x="53129" y="3263"/>
                  </a:lnTo>
                  <a:lnTo>
                    <a:pt x="42319" y="5846"/>
                  </a:lnTo>
                  <a:lnTo>
                    <a:pt x="31442" y="10015"/>
                  </a:lnTo>
                  <a:lnTo>
                    <a:pt x="20520" y="15241"/>
                  </a:lnTo>
                  <a:lnTo>
                    <a:pt x="9568" y="21173"/>
                  </a:lnTo>
                  <a:lnTo>
                    <a:pt x="3490" y="28797"/>
                  </a:lnTo>
                  <a:lnTo>
                    <a:pt x="662" y="37551"/>
                  </a:lnTo>
                  <a:lnTo>
                    <a:pt x="0" y="47057"/>
                  </a:lnTo>
                  <a:lnTo>
                    <a:pt x="2005" y="57065"/>
                  </a:lnTo>
                  <a:lnTo>
                    <a:pt x="5789" y="67408"/>
                  </a:lnTo>
                  <a:lnTo>
                    <a:pt x="10759" y="77973"/>
                  </a:lnTo>
                  <a:lnTo>
                    <a:pt x="16519" y="87464"/>
                  </a:lnTo>
                  <a:lnTo>
                    <a:pt x="22806" y="96238"/>
                  </a:lnTo>
                  <a:lnTo>
                    <a:pt x="29445" y="104535"/>
                  </a:lnTo>
                  <a:lnTo>
                    <a:pt x="36317" y="112513"/>
                  </a:lnTo>
                  <a:lnTo>
                    <a:pt x="43346" y="120278"/>
                  </a:lnTo>
                  <a:lnTo>
                    <a:pt x="57681" y="135432"/>
                  </a:lnTo>
                  <a:lnTo>
                    <a:pt x="72209" y="150324"/>
                  </a:lnTo>
                  <a:lnTo>
                    <a:pt x="79509" y="160168"/>
                  </a:lnTo>
                  <a:lnTo>
                    <a:pt x="86823" y="171625"/>
                  </a:lnTo>
                  <a:lnTo>
                    <a:pt x="94146" y="184156"/>
                  </a:lnTo>
                  <a:lnTo>
                    <a:pt x="100251" y="196181"/>
                  </a:lnTo>
                  <a:lnTo>
                    <a:pt x="105544" y="207869"/>
                  </a:lnTo>
                  <a:lnTo>
                    <a:pt x="110297" y="219331"/>
                  </a:lnTo>
                  <a:lnTo>
                    <a:pt x="111019" y="230643"/>
                  </a:lnTo>
                  <a:lnTo>
                    <a:pt x="109052" y="241854"/>
                  </a:lnTo>
                  <a:lnTo>
                    <a:pt x="105295" y="253000"/>
                  </a:lnTo>
                  <a:lnTo>
                    <a:pt x="99119" y="262876"/>
                  </a:lnTo>
                  <a:lnTo>
                    <a:pt x="91331" y="271908"/>
                  </a:lnTo>
                  <a:lnTo>
                    <a:pt x="42722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212226" y="2246358"/>
            <a:ext cx="726764" cy="319336"/>
            <a:chOff x="1212226" y="2246358"/>
            <a:chExt cx="726764" cy="319336"/>
          </a:xfrm>
        </p:grpSpPr>
        <p:sp>
          <p:nvSpPr>
            <p:cNvPr id="65" name="Freeform 64"/>
            <p:cNvSpPr/>
            <p:nvPr/>
          </p:nvSpPr>
          <p:spPr>
            <a:xfrm>
              <a:off x="1212226" y="2411531"/>
              <a:ext cx="726764" cy="110117"/>
            </a:xfrm>
            <a:custGeom>
              <a:avLst/>
              <a:gdLst/>
              <a:ahLst/>
              <a:cxnLst/>
              <a:rect l="0" t="0" r="0" b="0"/>
              <a:pathLst>
                <a:path w="726764" h="110117">
                  <a:moveTo>
                    <a:pt x="0" y="0"/>
                  </a:moveTo>
                  <a:lnTo>
                    <a:pt x="174065" y="0"/>
                  </a:lnTo>
                  <a:lnTo>
                    <a:pt x="196794" y="1224"/>
                  </a:lnTo>
                  <a:lnTo>
                    <a:pt x="219289" y="3263"/>
                  </a:lnTo>
                  <a:lnTo>
                    <a:pt x="241626" y="5846"/>
                  </a:lnTo>
                  <a:lnTo>
                    <a:pt x="261411" y="8792"/>
                  </a:lnTo>
                  <a:lnTo>
                    <a:pt x="279496" y="11979"/>
                  </a:lnTo>
                  <a:lnTo>
                    <a:pt x="296446" y="15327"/>
                  </a:lnTo>
                  <a:lnTo>
                    <a:pt x="338118" y="22310"/>
                  </a:lnTo>
                  <a:lnTo>
                    <a:pt x="361221" y="25885"/>
                  </a:lnTo>
                  <a:lnTo>
                    <a:pt x="380294" y="29492"/>
                  </a:lnTo>
                  <a:lnTo>
                    <a:pt x="396679" y="33120"/>
                  </a:lnTo>
                  <a:lnTo>
                    <a:pt x="455196" y="47734"/>
                  </a:lnTo>
                  <a:lnTo>
                    <a:pt x="472308" y="51399"/>
                  </a:lnTo>
                  <a:lnTo>
                    <a:pt x="529018" y="62403"/>
                  </a:lnTo>
                  <a:lnTo>
                    <a:pt x="562203" y="69742"/>
                  </a:lnTo>
                  <a:lnTo>
                    <a:pt x="579128" y="74635"/>
                  </a:lnTo>
                  <a:lnTo>
                    <a:pt x="596528" y="80345"/>
                  </a:lnTo>
                  <a:lnTo>
                    <a:pt x="614246" y="86598"/>
                  </a:lnTo>
                  <a:lnTo>
                    <a:pt x="632175" y="91990"/>
                  </a:lnTo>
                  <a:lnTo>
                    <a:pt x="650246" y="96809"/>
                  </a:lnTo>
                  <a:lnTo>
                    <a:pt x="726763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333353" y="2246358"/>
              <a:ext cx="462486" cy="319336"/>
            </a:xfrm>
            <a:custGeom>
              <a:avLst/>
              <a:gdLst/>
              <a:ahLst/>
              <a:cxnLst/>
              <a:rect l="0" t="0" r="0" b="0"/>
              <a:pathLst>
                <a:path w="462486" h="319336">
                  <a:moveTo>
                    <a:pt x="462485" y="0"/>
                  </a:moveTo>
                  <a:lnTo>
                    <a:pt x="444948" y="5846"/>
                  </a:lnTo>
                  <a:lnTo>
                    <a:pt x="437336" y="10014"/>
                  </a:lnTo>
                  <a:lnTo>
                    <a:pt x="429813" y="15241"/>
                  </a:lnTo>
                  <a:lnTo>
                    <a:pt x="422351" y="21172"/>
                  </a:lnTo>
                  <a:lnTo>
                    <a:pt x="411259" y="28797"/>
                  </a:lnTo>
                  <a:lnTo>
                    <a:pt x="382621" y="47057"/>
                  </a:lnTo>
                  <a:lnTo>
                    <a:pt x="370090" y="55841"/>
                  </a:lnTo>
                  <a:lnTo>
                    <a:pt x="359290" y="64145"/>
                  </a:lnTo>
                  <a:lnTo>
                    <a:pt x="349642" y="72127"/>
                  </a:lnTo>
                  <a:lnTo>
                    <a:pt x="339540" y="79896"/>
                  </a:lnTo>
                  <a:lnTo>
                    <a:pt x="329134" y="87522"/>
                  </a:lnTo>
                  <a:lnTo>
                    <a:pt x="307785" y="102521"/>
                  </a:lnTo>
                  <a:lnTo>
                    <a:pt x="154160" y="205548"/>
                  </a:lnTo>
                  <a:lnTo>
                    <a:pt x="143149" y="214113"/>
                  </a:lnTo>
                  <a:lnTo>
                    <a:pt x="132138" y="223493"/>
                  </a:lnTo>
                  <a:lnTo>
                    <a:pt x="121126" y="233417"/>
                  </a:lnTo>
                  <a:lnTo>
                    <a:pt x="110115" y="242481"/>
                  </a:lnTo>
                  <a:lnTo>
                    <a:pt x="99104" y="250970"/>
                  </a:lnTo>
                  <a:lnTo>
                    <a:pt x="88092" y="259076"/>
                  </a:lnTo>
                  <a:lnTo>
                    <a:pt x="78304" y="266927"/>
                  </a:lnTo>
                  <a:lnTo>
                    <a:pt x="69332" y="274609"/>
                  </a:lnTo>
                  <a:lnTo>
                    <a:pt x="60903" y="282176"/>
                  </a:lnTo>
                  <a:lnTo>
                    <a:pt x="50390" y="289669"/>
                  </a:lnTo>
                  <a:lnTo>
                    <a:pt x="38487" y="297110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577659" y="2631763"/>
            <a:ext cx="2136244" cy="913960"/>
            <a:chOff x="2577659" y="2631763"/>
            <a:chExt cx="2136244" cy="913960"/>
          </a:xfrm>
        </p:grpSpPr>
        <p:sp>
          <p:nvSpPr>
            <p:cNvPr id="68" name="Freeform 67"/>
            <p:cNvSpPr/>
            <p:nvPr/>
          </p:nvSpPr>
          <p:spPr>
            <a:xfrm>
              <a:off x="3238353" y="27969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207756" y="2650774"/>
              <a:ext cx="85655" cy="135151"/>
            </a:xfrm>
            <a:custGeom>
              <a:avLst/>
              <a:gdLst/>
              <a:ahLst/>
              <a:cxnLst/>
              <a:rect l="0" t="0" r="0" b="0"/>
              <a:pathLst>
                <a:path w="85655" h="135151">
                  <a:moveTo>
                    <a:pt x="30597" y="135150"/>
                  </a:moveTo>
                  <a:lnTo>
                    <a:pt x="18905" y="123459"/>
                  </a:lnTo>
                  <a:lnTo>
                    <a:pt x="14238" y="115121"/>
                  </a:lnTo>
                  <a:lnTo>
                    <a:pt x="9903" y="104669"/>
                  </a:lnTo>
                  <a:lnTo>
                    <a:pt x="5789" y="92806"/>
                  </a:lnTo>
                  <a:lnTo>
                    <a:pt x="3047" y="80004"/>
                  </a:lnTo>
                  <a:lnTo>
                    <a:pt x="1219" y="66575"/>
                  </a:lnTo>
                  <a:lnTo>
                    <a:pt x="0" y="52728"/>
                  </a:lnTo>
                  <a:lnTo>
                    <a:pt x="1634" y="41050"/>
                  </a:lnTo>
                  <a:lnTo>
                    <a:pt x="5171" y="30818"/>
                  </a:lnTo>
                  <a:lnTo>
                    <a:pt x="9976" y="21549"/>
                  </a:lnTo>
                  <a:lnTo>
                    <a:pt x="16849" y="14146"/>
                  </a:lnTo>
                  <a:lnTo>
                    <a:pt x="25103" y="7988"/>
                  </a:lnTo>
                  <a:lnTo>
                    <a:pt x="34275" y="2658"/>
                  </a:lnTo>
                  <a:lnTo>
                    <a:pt x="44061" y="329"/>
                  </a:lnTo>
                  <a:lnTo>
                    <a:pt x="54255" y="0"/>
                  </a:lnTo>
                  <a:lnTo>
                    <a:pt x="85654" y="3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117226" y="2708843"/>
              <a:ext cx="165174" cy="1"/>
            </a:xfrm>
            <a:custGeom>
              <a:avLst/>
              <a:gdLst/>
              <a:ahLst/>
              <a:cxnLst/>
              <a:rect l="0" t="0" r="0" b="0"/>
              <a:pathLst>
                <a:path w="165174" h="1">
                  <a:moveTo>
                    <a:pt x="0" y="0"/>
                  </a:move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381503" y="2631763"/>
              <a:ext cx="11013" cy="187197"/>
            </a:xfrm>
            <a:custGeom>
              <a:avLst/>
              <a:gdLst/>
              <a:ahLst/>
              <a:cxnLst/>
              <a:rect l="0" t="0" r="0" b="0"/>
              <a:pathLst>
                <a:path w="11013" h="187197">
                  <a:moveTo>
                    <a:pt x="11012" y="0"/>
                  </a:moveTo>
                  <a:lnTo>
                    <a:pt x="5166" y="17537"/>
                  </a:lnTo>
                  <a:lnTo>
                    <a:pt x="3444" y="27596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1" y="78907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326445" y="2697832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89239" y="0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117226" y="2633293"/>
              <a:ext cx="396417" cy="75551"/>
            </a:xfrm>
            <a:custGeom>
              <a:avLst/>
              <a:gdLst/>
              <a:ahLst/>
              <a:cxnLst/>
              <a:rect l="0" t="0" r="0" b="0"/>
              <a:pathLst>
                <a:path w="396417" h="75551">
                  <a:moveTo>
                    <a:pt x="0" y="9481"/>
                  </a:moveTo>
                  <a:lnTo>
                    <a:pt x="23382" y="3635"/>
                  </a:lnTo>
                  <a:lnTo>
                    <a:pt x="37611" y="1913"/>
                  </a:lnTo>
                  <a:lnTo>
                    <a:pt x="54438" y="765"/>
                  </a:lnTo>
                  <a:lnTo>
                    <a:pt x="72997" y="0"/>
                  </a:lnTo>
                  <a:lnTo>
                    <a:pt x="91487" y="1937"/>
                  </a:lnTo>
                  <a:lnTo>
                    <a:pt x="109932" y="5675"/>
                  </a:lnTo>
                  <a:lnTo>
                    <a:pt x="144292" y="15131"/>
                  </a:lnTo>
                  <a:lnTo>
                    <a:pt x="171798" y="23412"/>
                  </a:lnTo>
                  <a:lnTo>
                    <a:pt x="186719" y="27333"/>
                  </a:lnTo>
                  <a:lnTo>
                    <a:pt x="219611" y="34952"/>
                  </a:lnTo>
                  <a:lnTo>
                    <a:pt x="305462" y="53498"/>
                  </a:lnTo>
                  <a:lnTo>
                    <a:pt x="321098" y="57178"/>
                  </a:lnTo>
                  <a:lnTo>
                    <a:pt x="335192" y="60855"/>
                  </a:lnTo>
                  <a:lnTo>
                    <a:pt x="348259" y="64530"/>
                  </a:lnTo>
                  <a:lnTo>
                    <a:pt x="396416" y="75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83295" y="2631763"/>
              <a:ext cx="297313" cy="143151"/>
            </a:xfrm>
            <a:custGeom>
              <a:avLst/>
              <a:gdLst/>
              <a:ahLst/>
              <a:cxnLst/>
              <a:rect l="0" t="0" r="0" b="0"/>
              <a:pathLst>
                <a:path w="297313" h="143151">
                  <a:moveTo>
                    <a:pt x="297312" y="0"/>
                  </a:moveTo>
                  <a:lnTo>
                    <a:pt x="273930" y="11691"/>
                  </a:lnTo>
                  <a:lnTo>
                    <a:pt x="263371" y="16358"/>
                  </a:lnTo>
                  <a:lnTo>
                    <a:pt x="252661" y="20694"/>
                  </a:lnTo>
                  <a:lnTo>
                    <a:pt x="241851" y="24807"/>
                  </a:lnTo>
                  <a:lnTo>
                    <a:pt x="230974" y="29997"/>
                  </a:lnTo>
                  <a:lnTo>
                    <a:pt x="220052" y="35903"/>
                  </a:lnTo>
                  <a:lnTo>
                    <a:pt x="209100" y="42288"/>
                  </a:lnTo>
                  <a:lnTo>
                    <a:pt x="196905" y="48991"/>
                  </a:lnTo>
                  <a:lnTo>
                    <a:pt x="170304" y="62965"/>
                  </a:lnTo>
                  <a:lnTo>
                    <a:pt x="155135" y="70117"/>
                  </a:lnTo>
                  <a:lnTo>
                    <a:pt x="121967" y="84589"/>
                  </a:lnTo>
                  <a:lnTo>
                    <a:pt x="68901" y="106494"/>
                  </a:lnTo>
                  <a:lnTo>
                    <a:pt x="53275" y="113819"/>
                  </a:lnTo>
                  <a:lnTo>
                    <a:pt x="39188" y="121149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174335" y="3050202"/>
              <a:ext cx="539568" cy="385405"/>
            </a:xfrm>
            <a:custGeom>
              <a:avLst/>
              <a:gdLst/>
              <a:ahLst/>
              <a:cxnLst/>
              <a:rect l="0" t="0" r="0" b="0"/>
              <a:pathLst>
                <a:path w="539568" h="385405">
                  <a:moveTo>
                    <a:pt x="0" y="0"/>
                  </a:moveTo>
                  <a:lnTo>
                    <a:pt x="36499" y="36499"/>
                  </a:lnTo>
                  <a:lnTo>
                    <a:pt x="46356" y="45132"/>
                  </a:lnTo>
                  <a:lnTo>
                    <a:pt x="56598" y="53335"/>
                  </a:lnTo>
                  <a:lnTo>
                    <a:pt x="67096" y="61250"/>
                  </a:lnTo>
                  <a:lnTo>
                    <a:pt x="76542" y="68974"/>
                  </a:lnTo>
                  <a:lnTo>
                    <a:pt x="85287" y="76570"/>
                  </a:lnTo>
                  <a:lnTo>
                    <a:pt x="93563" y="84082"/>
                  </a:lnTo>
                  <a:lnTo>
                    <a:pt x="102751" y="91536"/>
                  </a:lnTo>
                  <a:lnTo>
                    <a:pt x="112547" y="98953"/>
                  </a:lnTo>
                  <a:lnTo>
                    <a:pt x="122748" y="106344"/>
                  </a:lnTo>
                  <a:lnTo>
                    <a:pt x="131996" y="113719"/>
                  </a:lnTo>
                  <a:lnTo>
                    <a:pt x="140608" y="121082"/>
                  </a:lnTo>
                  <a:lnTo>
                    <a:pt x="148797" y="128438"/>
                  </a:lnTo>
                  <a:lnTo>
                    <a:pt x="157926" y="135789"/>
                  </a:lnTo>
                  <a:lnTo>
                    <a:pt x="167683" y="143137"/>
                  </a:lnTo>
                  <a:lnTo>
                    <a:pt x="188313" y="157826"/>
                  </a:lnTo>
                  <a:lnTo>
                    <a:pt x="242401" y="194537"/>
                  </a:lnTo>
                  <a:lnTo>
                    <a:pt x="253364" y="203101"/>
                  </a:lnTo>
                  <a:lnTo>
                    <a:pt x="264343" y="212482"/>
                  </a:lnTo>
                  <a:lnTo>
                    <a:pt x="275333" y="222406"/>
                  </a:lnTo>
                  <a:lnTo>
                    <a:pt x="286330" y="231469"/>
                  </a:lnTo>
                  <a:lnTo>
                    <a:pt x="297332" y="239958"/>
                  </a:lnTo>
                  <a:lnTo>
                    <a:pt x="308337" y="248064"/>
                  </a:lnTo>
                  <a:lnTo>
                    <a:pt x="320568" y="255916"/>
                  </a:lnTo>
                  <a:lnTo>
                    <a:pt x="333616" y="263597"/>
                  </a:lnTo>
                  <a:lnTo>
                    <a:pt x="347208" y="271165"/>
                  </a:lnTo>
                  <a:lnTo>
                    <a:pt x="359940" y="279881"/>
                  </a:lnTo>
                  <a:lnTo>
                    <a:pt x="372099" y="289361"/>
                  </a:lnTo>
                  <a:lnTo>
                    <a:pt x="383875" y="299353"/>
                  </a:lnTo>
                  <a:lnTo>
                    <a:pt x="395397" y="307237"/>
                  </a:lnTo>
                  <a:lnTo>
                    <a:pt x="406748" y="313717"/>
                  </a:lnTo>
                  <a:lnTo>
                    <a:pt x="417987" y="319260"/>
                  </a:lnTo>
                  <a:lnTo>
                    <a:pt x="429149" y="325403"/>
                  </a:lnTo>
                  <a:lnTo>
                    <a:pt x="440262" y="331945"/>
                  </a:lnTo>
                  <a:lnTo>
                    <a:pt x="451340" y="338753"/>
                  </a:lnTo>
                  <a:lnTo>
                    <a:pt x="463620" y="345739"/>
                  </a:lnTo>
                  <a:lnTo>
                    <a:pt x="476700" y="352843"/>
                  </a:lnTo>
                  <a:lnTo>
                    <a:pt x="539567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251416" y="3039190"/>
              <a:ext cx="396417" cy="418441"/>
            </a:xfrm>
            <a:custGeom>
              <a:avLst/>
              <a:gdLst/>
              <a:ahLst/>
              <a:cxnLst/>
              <a:rect l="0" t="0" r="0" b="0"/>
              <a:pathLst>
                <a:path w="396417" h="418441">
                  <a:moveTo>
                    <a:pt x="396416" y="0"/>
                  </a:moveTo>
                  <a:lnTo>
                    <a:pt x="350437" y="30654"/>
                  </a:lnTo>
                  <a:lnTo>
                    <a:pt x="340070" y="38788"/>
                  </a:lnTo>
                  <a:lnTo>
                    <a:pt x="329488" y="47882"/>
                  </a:lnTo>
                  <a:lnTo>
                    <a:pt x="309166" y="66551"/>
                  </a:lnTo>
                  <a:lnTo>
                    <a:pt x="283968" y="90818"/>
                  </a:lnTo>
                  <a:lnTo>
                    <a:pt x="268542" y="106025"/>
                  </a:lnTo>
                  <a:lnTo>
                    <a:pt x="259780" y="112283"/>
                  </a:lnTo>
                  <a:lnTo>
                    <a:pt x="250268" y="117678"/>
                  </a:lnTo>
                  <a:lnTo>
                    <a:pt x="240255" y="122498"/>
                  </a:lnTo>
                  <a:lnTo>
                    <a:pt x="231134" y="128159"/>
                  </a:lnTo>
                  <a:lnTo>
                    <a:pt x="222606" y="134380"/>
                  </a:lnTo>
                  <a:lnTo>
                    <a:pt x="214473" y="140974"/>
                  </a:lnTo>
                  <a:lnTo>
                    <a:pt x="206605" y="147817"/>
                  </a:lnTo>
                  <a:lnTo>
                    <a:pt x="198912" y="154826"/>
                  </a:lnTo>
                  <a:lnTo>
                    <a:pt x="191336" y="161946"/>
                  </a:lnTo>
                  <a:lnTo>
                    <a:pt x="183839" y="170363"/>
                  </a:lnTo>
                  <a:lnTo>
                    <a:pt x="176394" y="179645"/>
                  </a:lnTo>
                  <a:lnTo>
                    <a:pt x="141017" y="226761"/>
                  </a:lnTo>
                  <a:lnTo>
                    <a:pt x="123442" y="251274"/>
                  </a:lnTo>
                  <a:lnTo>
                    <a:pt x="115329" y="262949"/>
                  </a:lnTo>
                  <a:lnTo>
                    <a:pt x="107474" y="273181"/>
                  </a:lnTo>
                  <a:lnTo>
                    <a:pt x="99790" y="282448"/>
                  </a:lnTo>
                  <a:lnTo>
                    <a:pt x="92221" y="291073"/>
                  </a:lnTo>
                  <a:lnTo>
                    <a:pt x="84727" y="301718"/>
                  </a:lnTo>
                  <a:lnTo>
                    <a:pt x="77285" y="313708"/>
                  </a:lnTo>
                  <a:lnTo>
                    <a:pt x="69876" y="326595"/>
                  </a:lnTo>
                  <a:lnTo>
                    <a:pt x="61266" y="340081"/>
                  </a:lnTo>
                  <a:lnTo>
                    <a:pt x="51856" y="353965"/>
                  </a:lnTo>
                  <a:lnTo>
                    <a:pt x="41912" y="368116"/>
                  </a:lnTo>
                  <a:lnTo>
                    <a:pt x="32835" y="379996"/>
                  </a:lnTo>
                  <a:lnTo>
                    <a:pt x="24337" y="390364"/>
                  </a:lnTo>
                  <a:lnTo>
                    <a:pt x="0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577659" y="3105260"/>
              <a:ext cx="528556" cy="440463"/>
            </a:xfrm>
            <a:custGeom>
              <a:avLst/>
              <a:gdLst/>
              <a:ahLst/>
              <a:cxnLst/>
              <a:rect l="0" t="0" r="0" b="0"/>
              <a:pathLst>
                <a:path w="528556" h="440463">
                  <a:moveTo>
                    <a:pt x="0" y="0"/>
                  </a:moveTo>
                  <a:lnTo>
                    <a:pt x="11691" y="11691"/>
                  </a:lnTo>
                  <a:lnTo>
                    <a:pt x="18806" y="20029"/>
                  </a:lnTo>
                  <a:lnTo>
                    <a:pt x="36499" y="42344"/>
                  </a:lnTo>
                  <a:lnTo>
                    <a:pt x="48803" y="53923"/>
                  </a:lnTo>
                  <a:lnTo>
                    <a:pt x="63123" y="65313"/>
                  </a:lnTo>
                  <a:lnTo>
                    <a:pt x="78787" y="76576"/>
                  </a:lnTo>
                  <a:lnTo>
                    <a:pt x="91677" y="87756"/>
                  </a:lnTo>
                  <a:lnTo>
                    <a:pt x="102717" y="98880"/>
                  </a:lnTo>
                  <a:lnTo>
                    <a:pt x="112525" y="109966"/>
                  </a:lnTo>
                  <a:lnTo>
                    <a:pt x="122733" y="119804"/>
                  </a:lnTo>
                  <a:lnTo>
                    <a:pt x="133210" y="128810"/>
                  </a:lnTo>
                  <a:lnTo>
                    <a:pt x="143864" y="137260"/>
                  </a:lnTo>
                  <a:lnTo>
                    <a:pt x="154638" y="145341"/>
                  </a:lnTo>
                  <a:lnTo>
                    <a:pt x="176397" y="160845"/>
                  </a:lnTo>
                  <a:lnTo>
                    <a:pt x="187338" y="169629"/>
                  </a:lnTo>
                  <a:lnTo>
                    <a:pt x="198302" y="179155"/>
                  </a:lnTo>
                  <a:lnTo>
                    <a:pt x="209282" y="189176"/>
                  </a:lnTo>
                  <a:lnTo>
                    <a:pt x="220273" y="198305"/>
                  </a:lnTo>
                  <a:lnTo>
                    <a:pt x="231271" y="206837"/>
                  </a:lnTo>
                  <a:lnTo>
                    <a:pt x="242273" y="214972"/>
                  </a:lnTo>
                  <a:lnTo>
                    <a:pt x="264286" y="230537"/>
                  </a:lnTo>
                  <a:lnTo>
                    <a:pt x="275295" y="238113"/>
                  </a:lnTo>
                  <a:lnTo>
                    <a:pt x="286304" y="246835"/>
                  </a:lnTo>
                  <a:lnTo>
                    <a:pt x="297315" y="256319"/>
                  </a:lnTo>
                  <a:lnTo>
                    <a:pt x="308325" y="266313"/>
                  </a:lnTo>
                  <a:lnTo>
                    <a:pt x="321783" y="275422"/>
                  </a:lnTo>
                  <a:lnTo>
                    <a:pt x="336873" y="283942"/>
                  </a:lnTo>
                  <a:lnTo>
                    <a:pt x="353050" y="292069"/>
                  </a:lnTo>
                  <a:lnTo>
                    <a:pt x="367506" y="301158"/>
                  </a:lnTo>
                  <a:lnTo>
                    <a:pt x="380813" y="310888"/>
                  </a:lnTo>
                  <a:lnTo>
                    <a:pt x="393355" y="321044"/>
                  </a:lnTo>
                  <a:lnTo>
                    <a:pt x="405387" y="330263"/>
                  </a:lnTo>
                  <a:lnTo>
                    <a:pt x="417079" y="338855"/>
                  </a:lnTo>
                  <a:lnTo>
                    <a:pt x="439858" y="354928"/>
                  </a:lnTo>
                  <a:lnTo>
                    <a:pt x="462217" y="370228"/>
                  </a:lnTo>
                  <a:lnTo>
                    <a:pt x="473318" y="378957"/>
                  </a:lnTo>
                  <a:lnTo>
                    <a:pt x="484389" y="388447"/>
                  </a:lnTo>
                  <a:lnTo>
                    <a:pt x="528555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665752" y="3127283"/>
              <a:ext cx="451475" cy="363382"/>
            </a:xfrm>
            <a:custGeom>
              <a:avLst/>
              <a:gdLst/>
              <a:ahLst/>
              <a:cxnLst/>
              <a:rect l="0" t="0" r="0" b="0"/>
              <a:pathLst>
                <a:path w="451475" h="363382">
                  <a:moveTo>
                    <a:pt x="451474" y="0"/>
                  </a:moveTo>
                  <a:lnTo>
                    <a:pt x="428091" y="5846"/>
                  </a:lnTo>
                  <a:lnTo>
                    <a:pt x="417533" y="10015"/>
                  </a:lnTo>
                  <a:lnTo>
                    <a:pt x="406823" y="15241"/>
                  </a:lnTo>
                  <a:lnTo>
                    <a:pt x="396013" y="21172"/>
                  </a:lnTo>
                  <a:lnTo>
                    <a:pt x="357416" y="41211"/>
                  </a:lnTo>
                  <a:lnTo>
                    <a:pt x="344722" y="48274"/>
                  </a:lnTo>
                  <a:lnTo>
                    <a:pt x="332589" y="55429"/>
                  </a:lnTo>
                  <a:lnTo>
                    <a:pt x="320830" y="62646"/>
                  </a:lnTo>
                  <a:lnTo>
                    <a:pt x="310544" y="69905"/>
                  </a:lnTo>
                  <a:lnTo>
                    <a:pt x="301239" y="77191"/>
                  </a:lnTo>
                  <a:lnTo>
                    <a:pt x="292589" y="84495"/>
                  </a:lnTo>
                  <a:lnTo>
                    <a:pt x="284375" y="91812"/>
                  </a:lnTo>
                  <a:lnTo>
                    <a:pt x="268723" y="106467"/>
                  </a:lnTo>
                  <a:lnTo>
                    <a:pt x="259900" y="113800"/>
                  </a:lnTo>
                  <a:lnTo>
                    <a:pt x="250348" y="121137"/>
                  </a:lnTo>
                  <a:lnTo>
                    <a:pt x="240309" y="128474"/>
                  </a:lnTo>
                  <a:lnTo>
                    <a:pt x="231169" y="135813"/>
                  </a:lnTo>
                  <a:lnTo>
                    <a:pt x="222629" y="143153"/>
                  </a:lnTo>
                  <a:lnTo>
                    <a:pt x="214489" y="150493"/>
                  </a:lnTo>
                  <a:lnTo>
                    <a:pt x="205391" y="157833"/>
                  </a:lnTo>
                  <a:lnTo>
                    <a:pt x="195656" y="165174"/>
                  </a:lnTo>
                  <a:lnTo>
                    <a:pt x="175050" y="179856"/>
                  </a:lnTo>
                  <a:lnTo>
                    <a:pt x="153657" y="194538"/>
                  </a:lnTo>
                  <a:lnTo>
                    <a:pt x="144037" y="201878"/>
                  </a:lnTo>
                  <a:lnTo>
                    <a:pt x="135177" y="209219"/>
                  </a:lnTo>
                  <a:lnTo>
                    <a:pt x="126823" y="216560"/>
                  </a:lnTo>
                  <a:lnTo>
                    <a:pt x="117583" y="223901"/>
                  </a:lnTo>
                  <a:lnTo>
                    <a:pt x="107753" y="231243"/>
                  </a:lnTo>
                  <a:lnTo>
                    <a:pt x="97529" y="238584"/>
                  </a:lnTo>
                  <a:lnTo>
                    <a:pt x="88266" y="248372"/>
                  </a:lnTo>
                  <a:lnTo>
                    <a:pt x="79643" y="259791"/>
                  </a:lnTo>
                  <a:lnTo>
                    <a:pt x="71448" y="272298"/>
                  </a:lnTo>
                  <a:lnTo>
                    <a:pt x="62314" y="285530"/>
                  </a:lnTo>
                  <a:lnTo>
                    <a:pt x="42377" y="313283"/>
                  </a:lnTo>
                  <a:lnTo>
                    <a:pt x="33145" y="325089"/>
                  </a:lnTo>
                  <a:lnTo>
                    <a:pt x="24544" y="335406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050052" y="2103208"/>
            <a:ext cx="1685596" cy="649683"/>
            <a:chOff x="4050052" y="2103208"/>
            <a:chExt cx="1685596" cy="649683"/>
          </a:xfrm>
        </p:grpSpPr>
        <p:sp>
          <p:nvSpPr>
            <p:cNvPr id="80" name="Freeform 79"/>
            <p:cNvSpPr/>
            <p:nvPr/>
          </p:nvSpPr>
          <p:spPr>
            <a:xfrm>
              <a:off x="4746936" y="2125231"/>
              <a:ext cx="44048" cy="22024"/>
            </a:xfrm>
            <a:custGeom>
              <a:avLst/>
              <a:gdLst/>
              <a:ahLst/>
              <a:cxnLst/>
              <a:rect l="0" t="0" r="0" b="0"/>
              <a:pathLst>
                <a:path w="44048" h="22024">
                  <a:moveTo>
                    <a:pt x="44047" y="22023"/>
                  </a:moveTo>
                  <a:lnTo>
                    <a:pt x="37521" y="1549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75231" y="2114219"/>
              <a:ext cx="517545" cy="209221"/>
            </a:xfrm>
            <a:custGeom>
              <a:avLst/>
              <a:gdLst/>
              <a:ahLst/>
              <a:cxnLst/>
              <a:rect l="0" t="0" r="0" b="0"/>
              <a:pathLst>
                <a:path w="517545" h="209221">
                  <a:moveTo>
                    <a:pt x="517544" y="0"/>
                  </a:moveTo>
                  <a:lnTo>
                    <a:pt x="425584" y="0"/>
                  </a:lnTo>
                  <a:lnTo>
                    <a:pt x="406074" y="1224"/>
                  </a:lnTo>
                  <a:lnTo>
                    <a:pt x="386949" y="3263"/>
                  </a:lnTo>
                  <a:lnTo>
                    <a:pt x="368082" y="5846"/>
                  </a:lnTo>
                  <a:lnTo>
                    <a:pt x="350610" y="7568"/>
                  </a:lnTo>
                  <a:lnTo>
                    <a:pt x="334068" y="8716"/>
                  </a:lnTo>
                  <a:lnTo>
                    <a:pt x="318145" y="9481"/>
                  </a:lnTo>
                  <a:lnTo>
                    <a:pt x="302637" y="11215"/>
                  </a:lnTo>
                  <a:lnTo>
                    <a:pt x="287403" y="13594"/>
                  </a:lnTo>
                  <a:lnTo>
                    <a:pt x="272354" y="16404"/>
                  </a:lnTo>
                  <a:lnTo>
                    <a:pt x="258650" y="19501"/>
                  </a:lnTo>
                  <a:lnTo>
                    <a:pt x="245844" y="22789"/>
                  </a:lnTo>
                  <a:lnTo>
                    <a:pt x="233636" y="26204"/>
                  </a:lnTo>
                  <a:lnTo>
                    <a:pt x="220603" y="30928"/>
                  </a:lnTo>
                  <a:lnTo>
                    <a:pt x="207021" y="36524"/>
                  </a:lnTo>
                  <a:lnTo>
                    <a:pt x="193072" y="42702"/>
                  </a:lnTo>
                  <a:lnTo>
                    <a:pt x="180102" y="48044"/>
                  </a:lnTo>
                  <a:lnTo>
                    <a:pt x="167785" y="52829"/>
                  </a:lnTo>
                  <a:lnTo>
                    <a:pt x="155903" y="57243"/>
                  </a:lnTo>
                  <a:lnTo>
                    <a:pt x="145535" y="62632"/>
                  </a:lnTo>
                  <a:lnTo>
                    <a:pt x="136175" y="68672"/>
                  </a:lnTo>
                  <a:lnTo>
                    <a:pt x="127489" y="75146"/>
                  </a:lnTo>
                  <a:lnTo>
                    <a:pt x="108050" y="88864"/>
                  </a:lnTo>
                  <a:lnTo>
                    <a:pt x="97727" y="95948"/>
                  </a:lnTo>
                  <a:lnTo>
                    <a:pt x="88398" y="103117"/>
                  </a:lnTo>
                  <a:lnTo>
                    <a:pt x="79732" y="110344"/>
                  </a:lnTo>
                  <a:lnTo>
                    <a:pt x="71507" y="117609"/>
                  </a:lnTo>
                  <a:lnTo>
                    <a:pt x="63577" y="126123"/>
                  </a:lnTo>
                  <a:lnTo>
                    <a:pt x="55843" y="135469"/>
                  </a:lnTo>
                  <a:lnTo>
                    <a:pt x="48241" y="145371"/>
                  </a:lnTo>
                  <a:lnTo>
                    <a:pt x="40725" y="155642"/>
                  </a:lnTo>
                  <a:lnTo>
                    <a:pt x="33268" y="166160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176387" y="2103208"/>
              <a:ext cx="559261" cy="649683"/>
            </a:xfrm>
            <a:custGeom>
              <a:avLst/>
              <a:gdLst/>
              <a:ahLst/>
              <a:cxnLst/>
              <a:rect l="0" t="0" r="0" b="0"/>
              <a:pathLst>
                <a:path w="559261" h="649683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55461" y="5845"/>
                  </a:lnTo>
                  <a:lnTo>
                    <a:pt x="130863" y="22309"/>
                  </a:lnTo>
                  <a:lnTo>
                    <a:pt x="145971" y="25884"/>
                  </a:lnTo>
                  <a:lnTo>
                    <a:pt x="159713" y="29491"/>
                  </a:lnTo>
                  <a:lnTo>
                    <a:pt x="211404" y="44071"/>
                  </a:lnTo>
                  <a:lnTo>
                    <a:pt x="225358" y="47733"/>
                  </a:lnTo>
                  <a:lnTo>
                    <a:pt x="239555" y="52622"/>
                  </a:lnTo>
                  <a:lnTo>
                    <a:pt x="253913" y="58328"/>
                  </a:lnTo>
                  <a:lnTo>
                    <a:pt x="268380" y="64579"/>
                  </a:lnTo>
                  <a:lnTo>
                    <a:pt x="297504" y="78049"/>
                  </a:lnTo>
                  <a:lnTo>
                    <a:pt x="312122" y="85067"/>
                  </a:lnTo>
                  <a:lnTo>
                    <a:pt x="327985" y="93417"/>
                  </a:lnTo>
                  <a:lnTo>
                    <a:pt x="361924" y="112482"/>
                  </a:lnTo>
                  <a:lnTo>
                    <a:pt x="377093" y="122704"/>
                  </a:lnTo>
                  <a:lnTo>
                    <a:pt x="390875" y="133190"/>
                  </a:lnTo>
                  <a:lnTo>
                    <a:pt x="403734" y="143851"/>
                  </a:lnTo>
                  <a:lnTo>
                    <a:pt x="414753" y="153405"/>
                  </a:lnTo>
                  <a:lnTo>
                    <a:pt x="424547" y="162222"/>
                  </a:lnTo>
                  <a:lnTo>
                    <a:pt x="433522" y="170547"/>
                  </a:lnTo>
                  <a:lnTo>
                    <a:pt x="463692" y="199800"/>
                  </a:lnTo>
                  <a:lnTo>
                    <a:pt x="490033" y="225869"/>
                  </a:lnTo>
                  <a:lnTo>
                    <a:pt x="502462" y="244760"/>
                  </a:lnTo>
                  <a:lnTo>
                    <a:pt x="513288" y="264167"/>
                  </a:lnTo>
                  <a:lnTo>
                    <a:pt x="526256" y="280950"/>
                  </a:lnTo>
                  <a:lnTo>
                    <a:pt x="531916" y="291298"/>
                  </a:lnTo>
                  <a:lnTo>
                    <a:pt x="536914" y="303090"/>
                  </a:lnTo>
                  <a:lnTo>
                    <a:pt x="541469" y="315846"/>
                  </a:lnTo>
                  <a:lnTo>
                    <a:pt x="545729" y="329244"/>
                  </a:lnTo>
                  <a:lnTo>
                    <a:pt x="553725" y="357182"/>
                  </a:lnTo>
                  <a:lnTo>
                    <a:pt x="556347" y="371483"/>
                  </a:lnTo>
                  <a:lnTo>
                    <a:pt x="558095" y="385912"/>
                  </a:lnTo>
                  <a:lnTo>
                    <a:pt x="559260" y="400425"/>
                  </a:lnTo>
                  <a:lnTo>
                    <a:pt x="558813" y="414994"/>
                  </a:lnTo>
                  <a:lnTo>
                    <a:pt x="557292" y="429601"/>
                  </a:lnTo>
                  <a:lnTo>
                    <a:pt x="555054" y="444233"/>
                  </a:lnTo>
                  <a:lnTo>
                    <a:pt x="552339" y="457658"/>
                  </a:lnTo>
                  <a:lnTo>
                    <a:pt x="549305" y="470279"/>
                  </a:lnTo>
                  <a:lnTo>
                    <a:pt x="546059" y="482363"/>
                  </a:lnTo>
                  <a:lnTo>
                    <a:pt x="535927" y="502315"/>
                  </a:lnTo>
                  <a:lnTo>
                    <a:pt x="522044" y="520563"/>
                  </a:lnTo>
                  <a:lnTo>
                    <a:pt x="513203" y="530568"/>
                  </a:lnTo>
                  <a:lnTo>
                    <a:pt x="493592" y="551473"/>
                  </a:lnTo>
                  <a:lnTo>
                    <a:pt x="472640" y="572998"/>
                  </a:lnTo>
                  <a:lnTo>
                    <a:pt x="459467" y="582654"/>
                  </a:lnTo>
                  <a:lnTo>
                    <a:pt x="444568" y="591538"/>
                  </a:lnTo>
                  <a:lnTo>
                    <a:pt x="428517" y="599908"/>
                  </a:lnTo>
                  <a:lnTo>
                    <a:pt x="412923" y="606711"/>
                  </a:lnTo>
                  <a:lnTo>
                    <a:pt x="397633" y="612470"/>
                  </a:lnTo>
                  <a:lnTo>
                    <a:pt x="382545" y="617533"/>
                  </a:lnTo>
                  <a:lnTo>
                    <a:pt x="366370" y="622132"/>
                  </a:lnTo>
                  <a:lnTo>
                    <a:pt x="349468" y="626421"/>
                  </a:lnTo>
                  <a:lnTo>
                    <a:pt x="284232" y="642096"/>
                  </a:lnTo>
                  <a:lnTo>
                    <a:pt x="267793" y="644625"/>
                  </a:lnTo>
                  <a:lnTo>
                    <a:pt x="250715" y="646310"/>
                  </a:lnTo>
                  <a:lnTo>
                    <a:pt x="233213" y="647434"/>
                  </a:lnTo>
                  <a:lnTo>
                    <a:pt x="200715" y="648683"/>
                  </a:lnTo>
                  <a:lnTo>
                    <a:pt x="132139" y="6496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50052" y="2510635"/>
              <a:ext cx="91250" cy="176186"/>
            </a:xfrm>
            <a:custGeom>
              <a:avLst/>
              <a:gdLst/>
              <a:ahLst/>
              <a:cxnLst/>
              <a:rect l="0" t="0" r="0" b="0"/>
              <a:pathLst>
                <a:path w="91250" h="176186">
                  <a:moveTo>
                    <a:pt x="14168" y="0"/>
                  </a:moveTo>
                  <a:lnTo>
                    <a:pt x="2476" y="11692"/>
                  </a:lnTo>
                  <a:lnTo>
                    <a:pt x="256" y="18806"/>
                  </a:lnTo>
                  <a:lnTo>
                    <a:pt x="0" y="27220"/>
                  </a:lnTo>
                  <a:lnTo>
                    <a:pt x="1052" y="36499"/>
                  </a:lnTo>
                  <a:lnTo>
                    <a:pt x="2977" y="46356"/>
                  </a:lnTo>
                  <a:lnTo>
                    <a:pt x="5484" y="56598"/>
                  </a:lnTo>
                  <a:lnTo>
                    <a:pt x="8378" y="67096"/>
                  </a:lnTo>
                  <a:lnTo>
                    <a:pt x="12755" y="76542"/>
                  </a:lnTo>
                  <a:lnTo>
                    <a:pt x="18120" y="85286"/>
                  </a:lnTo>
                  <a:lnTo>
                    <a:pt x="24144" y="93563"/>
                  </a:lnTo>
                  <a:lnTo>
                    <a:pt x="37362" y="112547"/>
                  </a:lnTo>
                  <a:lnTo>
                    <a:pt x="44313" y="122748"/>
                  </a:lnTo>
                  <a:lnTo>
                    <a:pt x="51394" y="131996"/>
                  </a:lnTo>
                  <a:lnTo>
                    <a:pt x="58561" y="140608"/>
                  </a:lnTo>
                  <a:lnTo>
                    <a:pt x="9124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85463" y="3325491"/>
            <a:ext cx="1640723" cy="1134179"/>
            <a:chOff x="485463" y="3325491"/>
            <a:chExt cx="1640723" cy="1134179"/>
          </a:xfrm>
        </p:grpSpPr>
        <p:sp>
          <p:nvSpPr>
            <p:cNvPr id="85" name="Freeform 84"/>
            <p:cNvSpPr/>
            <p:nvPr/>
          </p:nvSpPr>
          <p:spPr>
            <a:xfrm>
              <a:off x="628613" y="3380549"/>
              <a:ext cx="44047" cy="341359"/>
            </a:xfrm>
            <a:custGeom>
              <a:avLst/>
              <a:gdLst/>
              <a:ahLst/>
              <a:cxnLst/>
              <a:rect l="0" t="0" r="0" b="0"/>
              <a:pathLst>
                <a:path w="44047" h="341359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1214" y="63914"/>
                  </a:lnTo>
                  <a:lnTo>
                    <a:pt x="13594" y="75644"/>
                  </a:lnTo>
                  <a:lnTo>
                    <a:pt x="26204" y="126689"/>
                  </a:lnTo>
                  <a:lnTo>
                    <a:pt x="29704" y="139517"/>
                  </a:lnTo>
                  <a:lnTo>
                    <a:pt x="36856" y="163558"/>
                  </a:lnTo>
                  <a:lnTo>
                    <a:pt x="39253" y="176331"/>
                  </a:lnTo>
                  <a:lnTo>
                    <a:pt x="40851" y="189741"/>
                  </a:lnTo>
                  <a:lnTo>
                    <a:pt x="41916" y="203575"/>
                  </a:lnTo>
                  <a:lnTo>
                    <a:pt x="42626" y="217691"/>
                  </a:lnTo>
                  <a:lnTo>
                    <a:pt x="43415" y="246427"/>
                  </a:lnTo>
                  <a:lnTo>
                    <a:pt x="44046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03902" y="3413583"/>
              <a:ext cx="33035" cy="1"/>
            </a:xfrm>
            <a:custGeom>
              <a:avLst/>
              <a:gdLst/>
              <a:ahLst/>
              <a:cxnLst/>
              <a:rect l="0" t="0" r="0" b="0"/>
              <a:pathLst>
                <a:path w="33035" h="1">
                  <a:moveTo>
                    <a:pt x="3303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73555" y="3369617"/>
              <a:ext cx="305942" cy="602870"/>
            </a:xfrm>
            <a:custGeom>
              <a:avLst/>
              <a:gdLst/>
              <a:ahLst/>
              <a:cxnLst/>
              <a:rect l="0" t="0" r="0" b="0"/>
              <a:pathLst>
                <a:path w="305942" h="602870">
                  <a:moveTo>
                    <a:pt x="275289" y="21943"/>
                  </a:moveTo>
                  <a:lnTo>
                    <a:pt x="263598" y="10252"/>
                  </a:lnTo>
                  <a:lnTo>
                    <a:pt x="255260" y="6808"/>
                  </a:lnTo>
                  <a:lnTo>
                    <a:pt x="244807" y="4512"/>
                  </a:lnTo>
                  <a:lnTo>
                    <a:pt x="232945" y="2981"/>
                  </a:lnTo>
                  <a:lnTo>
                    <a:pt x="220142" y="1961"/>
                  </a:lnTo>
                  <a:lnTo>
                    <a:pt x="206713" y="1281"/>
                  </a:lnTo>
                  <a:lnTo>
                    <a:pt x="178742" y="525"/>
                  </a:lnTo>
                  <a:lnTo>
                    <a:pt x="106298" y="0"/>
                  </a:lnTo>
                  <a:lnTo>
                    <a:pt x="92889" y="1197"/>
                  </a:lnTo>
                  <a:lnTo>
                    <a:pt x="80278" y="3218"/>
                  </a:lnTo>
                  <a:lnTo>
                    <a:pt x="68201" y="5789"/>
                  </a:lnTo>
                  <a:lnTo>
                    <a:pt x="61373" y="11174"/>
                  </a:lnTo>
                  <a:lnTo>
                    <a:pt x="58044" y="18434"/>
                  </a:lnTo>
                  <a:lnTo>
                    <a:pt x="57049" y="26945"/>
                  </a:lnTo>
                  <a:lnTo>
                    <a:pt x="56385" y="37513"/>
                  </a:lnTo>
                  <a:lnTo>
                    <a:pt x="55648" y="62306"/>
                  </a:lnTo>
                  <a:lnTo>
                    <a:pt x="55233" y="103778"/>
                  </a:lnTo>
                  <a:lnTo>
                    <a:pt x="56398" y="116876"/>
                  </a:lnTo>
                  <a:lnTo>
                    <a:pt x="58398" y="129278"/>
                  </a:lnTo>
                  <a:lnTo>
                    <a:pt x="60955" y="141217"/>
                  </a:lnTo>
                  <a:lnTo>
                    <a:pt x="61436" y="152846"/>
                  </a:lnTo>
                  <a:lnTo>
                    <a:pt x="60534" y="164270"/>
                  </a:lnTo>
                  <a:lnTo>
                    <a:pt x="58708" y="175556"/>
                  </a:lnTo>
                  <a:lnTo>
                    <a:pt x="58715" y="187974"/>
                  </a:lnTo>
                  <a:lnTo>
                    <a:pt x="59943" y="201147"/>
                  </a:lnTo>
                  <a:lnTo>
                    <a:pt x="61985" y="214823"/>
                  </a:lnTo>
                  <a:lnTo>
                    <a:pt x="63347" y="230057"/>
                  </a:lnTo>
                  <a:lnTo>
                    <a:pt x="64254" y="246332"/>
                  </a:lnTo>
                  <a:lnTo>
                    <a:pt x="65263" y="279504"/>
                  </a:lnTo>
                  <a:lnTo>
                    <a:pt x="65963" y="355559"/>
                  </a:lnTo>
                  <a:lnTo>
                    <a:pt x="67222" y="370375"/>
                  </a:lnTo>
                  <a:lnTo>
                    <a:pt x="69285" y="385147"/>
                  </a:lnTo>
                  <a:lnTo>
                    <a:pt x="71884" y="399888"/>
                  </a:lnTo>
                  <a:lnTo>
                    <a:pt x="72393" y="406045"/>
                  </a:lnTo>
                  <a:lnTo>
                    <a:pt x="71508" y="406480"/>
                  </a:lnTo>
                  <a:lnTo>
                    <a:pt x="69695" y="403098"/>
                  </a:lnTo>
                  <a:lnTo>
                    <a:pt x="69710" y="397174"/>
                  </a:lnTo>
                  <a:lnTo>
                    <a:pt x="72989" y="380803"/>
                  </a:lnTo>
                  <a:lnTo>
                    <a:pt x="92048" y="303532"/>
                  </a:lnTo>
                  <a:lnTo>
                    <a:pt x="96847" y="290420"/>
                  </a:lnTo>
                  <a:lnTo>
                    <a:pt x="102494" y="278009"/>
                  </a:lnTo>
                  <a:lnTo>
                    <a:pt x="108705" y="266064"/>
                  </a:lnTo>
                  <a:lnTo>
                    <a:pt x="115293" y="255654"/>
                  </a:lnTo>
                  <a:lnTo>
                    <a:pt x="122131" y="246267"/>
                  </a:lnTo>
                  <a:lnTo>
                    <a:pt x="129138" y="237562"/>
                  </a:lnTo>
                  <a:lnTo>
                    <a:pt x="137479" y="230535"/>
                  </a:lnTo>
                  <a:lnTo>
                    <a:pt x="146711" y="224627"/>
                  </a:lnTo>
                  <a:lnTo>
                    <a:pt x="156535" y="219464"/>
                  </a:lnTo>
                  <a:lnTo>
                    <a:pt x="166756" y="217246"/>
                  </a:lnTo>
                  <a:lnTo>
                    <a:pt x="177240" y="216991"/>
                  </a:lnTo>
                  <a:lnTo>
                    <a:pt x="187900" y="218045"/>
                  </a:lnTo>
                  <a:lnTo>
                    <a:pt x="198677" y="219970"/>
                  </a:lnTo>
                  <a:lnTo>
                    <a:pt x="209532" y="222478"/>
                  </a:lnTo>
                  <a:lnTo>
                    <a:pt x="220440" y="225373"/>
                  </a:lnTo>
                  <a:lnTo>
                    <a:pt x="230158" y="230974"/>
                  </a:lnTo>
                  <a:lnTo>
                    <a:pt x="239084" y="238378"/>
                  </a:lnTo>
                  <a:lnTo>
                    <a:pt x="270992" y="270789"/>
                  </a:lnTo>
                  <a:lnTo>
                    <a:pt x="277319" y="279603"/>
                  </a:lnTo>
                  <a:lnTo>
                    <a:pt x="282760" y="289150"/>
                  </a:lnTo>
                  <a:lnTo>
                    <a:pt x="287611" y="299185"/>
                  </a:lnTo>
                  <a:lnTo>
                    <a:pt x="292068" y="309546"/>
                  </a:lnTo>
                  <a:lnTo>
                    <a:pt x="296263" y="320123"/>
                  </a:lnTo>
                  <a:lnTo>
                    <a:pt x="300283" y="330845"/>
                  </a:lnTo>
                  <a:lnTo>
                    <a:pt x="302963" y="342888"/>
                  </a:lnTo>
                  <a:lnTo>
                    <a:pt x="304750" y="355810"/>
                  </a:lnTo>
                  <a:lnTo>
                    <a:pt x="305941" y="369319"/>
                  </a:lnTo>
                  <a:lnTo>
                    <a:pt x="305512" y="381995"/>
                  </a:lnTo>
                  <a:lnTo>
                    <a:pt x="304002" y="394117"/>
                  </a:lnTo>
                  <a:lnTo>
                    <a:pt x="301772" y="405868"/>
                  </a:lnTo>
                  <a:lnTo>
                    <a:pt x="297839" y="417373"/>
                  </a:lnTo>
                  <a:lnTo>
                    <a:pt x="292769" y="428713"/>
                  </a:lnTo>
                  <a:lnTo>
                    <a:pt x="286942" y="439944"/>
                  </a:lnTo>
                  <a:lnTo>
                    <a:pt x="280611" y="451102"/>
                  </a:lnTo>
                  <a:lnTo>
                    <a:pt x="273943" y="462211"/>
                  </a:lnTo>
                  <a:lnTo>
                    <a:pt x="267051" y="473287"/>
                  </a:lnTo>
                  <a:lnTo>
                    <a:pt x="260009" y="483119"/>
                  </a:lnTo>
                  <a:lnTo>
                    <a:pt x="252867" y="492120"/>
                  </a:lnTo>
                  <a:lnTo>
                    <a:pt x="245659" y="500568"/>
                  </a:lnTo>
                  <a:lnTo>
                    <a:pt x="237183" y="508647"/>
                  </a:lnTo>
                  <a:lnTo>
                    <a:pt x="227862" y="516479"/>
                  </a:lnTo>
                  <a:lnTo>
                    <a:pt x="217977" y="524148"/>
                  </a:lnTo>
                  <a:lnTo>
                    <a:pt x="208941" y="531708"/>
                  </a:lnTo>
                  <a:lnTo>
                    <a:pt x="200469" y="539195"/>
                  </a:lnTo>
                  <a:lnTo>
                    <a:pt x="192374" y="546633"/>
                  </a:lnTo>
                  <a:lnTo>
                    <a:pt x="183307" y="552816"/>
                  </a:lnTo>
                  <a:lnTo>
                    <a:pt x="173592" y="558161"/>
                  </a:lnTo>
                  <a:lnTo>
                    <a:pt x="163445" y="562947"/>
                  </a:lnTo>
                  <a:lnTo>
                    <a:pt x="154233" y="568586"/>
                  </a:lnTo>
                  <a:lnTo>
                    <a:pt x="145645" y="574791"/>
                  </a:lnTo>
                  <a:lnTo>
                    <a:pt x="137472" y="581376"/>
                  </a:lnTo>
                  <a:lnTo>
                    <a:pt x="127130" y="586989"/>
                  </a:lnTo>
                  <a:lnTo>
                    <a:pt x="115341" y="591954"/>
                  </a:lnTo>
                  <a:lnTo>
                    <a:pt x="102588" y="596488"/>
                  </a:lnTo>
                  <a:lnTo>
                    <a:pt x="89191" y="599511"/>
                  </a:lnTo>
                  <a:lnTo>
                    <a:pt x="75366" y="601526"/>
                  </a:lnTo>
                  <a:lnTo>
                    <a:pt x="61256" y="602869"/>
                  </a:lnTo>
                  <a:lnTo>
                    <a:pt x="48178" y="602542"/>
                  </a:lnTo>
                  <a:lnTo>
                    <a:pt x="35789" y="601099"/>
                  </a:lnTo>
                  <a:lnTo>
                    <a:pt x="0" y="594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54156" y="3365120"/>
              <a:ext cx="158966" cy="561951"/>
            </a:xfrm>
            <a:custGeom>
              <a:avLst/>
              <a:gdLst/>
              <a:ahLst/>
              <a:cxnLst/>
              <a:rect l="0" t="0" r="0" b="0"/>
              <a:pathLst>
                <a:path w="158966" h="561951">
                  <a:moveTo>
                    <a:pt x="15815" y="48463"/>
                  </a:moveTo>
                  <a:lnTo>
                    <a:pt x="9970" y="30926"/>
                  </a:lnTo>
                  <a:lnTo>
                    <a:pt x="11918" y="24537"/>
                  </a:lnTo>
                  <a:lnTo>
                    <a:pt x="16888" y="19054"/>
                  </a:lnTo>
                  <a:lnTo>
                    <a:pt x="23871" y="14175"/>
                  </a:lnTo>
                  <a:lnTo>
                    <a:pt x="32197" y="9699"/>
                  </a:lnTo>
                  <a:lnTo>
                    <a:pt x="41419" y="5491"/>
                  </a:lnTo>
                  <a:lnTo>
                    <a:pt x="51237" y="1463"/>
                  </a:lnTo>
                  <a:lnTo>
                    <a:pt x="62676" y="0"/>
                  </a:lnTo>
                  <a:lnTo>
                    <a:pt x="75197" y="249"/>
                  </a:lnTo>
                  <a:lnTo>
                    <a:pt x="88437" y="1639"/>
                  </a:lnTo>
                  <a:lnTo>
                    <a:pt x="99712" y="5012"/>
                  </a:lnTo>
                  <a:lnTo>
                    <a:pt x="109675" y="9708"/>
                  </a:lnTo>
                  <a:lnTo>
                    <a:pt x="118764" y="15285"/>
                  </a:lnTo>
                  <a:lnTo>
                    <a:pt x="126047" y="22674"/>
                  </a:lnTo>
                  <a:lnTo>
                    <a:pt x="132126" y="31271"/>
                  </a:lnTo>
                  <a:lnTo>
                    <a:pt x="137402" y="40672"/>
                  </a:lnTo>
                  <a:lnTo>
                    <a:pt x="140919" y="51834"/>
                  </a:lnTo>
                  <a:lnTo>
                    <a:pt x="143264" y="64169"/>
                  </a:lnTo>
                  <a:lnTo>
                    <a:pt x="144827" y="77286"/>
                  </a:lnTo>
                  <a:lnTo>
                    <a:pt x="144646" y="89702"/>
                  </a:lnTo>
                  <a:lnTo>
                    <a:pt x="143302" y="101649"/>
                  </a:lnTo>
                  <a:lnTo>
                    <a:pt x="141182" y="113285"/>
                  </a:lnTo>
                  <a:lnTo>
                    <a:pt x="138545" y="124713"/>
                  </a:lnTo>
                  <a:lnTo>
                    <a:pt x="135564" y="136001"/>
                  </a:lnTo>
                  <a:lnTo>
                    <a:pt x="132353" y="147198"/>
                  </a:lnTo>
                  <a:lnTo>
                    <a:pt x="127765" y="159556"/>
                  </a:lnTo>
                  <a:lnTo>
                    <a:pt x="122260" y="172689"/>
                  </a:lnTo>
                  <a:lnTo>
                    <a:pt x="116142" y="186338"/>
                  </a:lnTo>
                  <a:lnTo>
                    <a:pt x="109617" y="199108"/>
                  </a:lnTo>
                  <a:lnTo>
                    <a:pt x="102820" y="211292"/>
                  </a:lnTo>
                  <a:lnTo>
                    <a:pt x="95841" y="223085"/>
                  </a:lnTo>
                  <a:lnTo>
                    <a:pt x="89966" y="234618"/>
                  </a:lnTo>
                  <a:lnTo>
                    <a:pt x="84825" y="245977"/>
                  </a:lnTo>
                  <a:lnTo>
                    <a:pt x="80174" y="257220"/>
                  </a:lnTo>
                  <a:lnTo>
                    <a:pt x="75850" y="268386"/>
                  </a:lnTo>
                  <a:lnTo>
                    <a:pt x="67783" y="290580"/>
                  </a:lnTo>
                  <a:lnTo>
                    <a:pt x="56363" y="323712"/>
                  </a:lnTo>
                  <a:lnTo>
                    <a:pt x="51412" y="335960"/>
                  </a:lnTo>
                  <a:lnTo>
                    <a:pt x="45664" y="349020"/>
                  </a:lnTo>
                  <a:lnTo>
                    <a:pt x="39385" y="362621"/>
                  </a:lnTo>
                  <a:lnTo>
                    <a:pt x="33975" y="375358"/>
                  </a:lnTo>
                  <a:lnTo>
                    <a:pt x="29145" y="387520"/>
                  </a:lnTo>
                  <a:lnTo>
                    <a:pt x="24702" y="399299"/>
                  </a:lnTo>
                  <a:lnTo>
                    <a:pt x="20516" y="412045"/>
                  </a:lnTo>
                  <a:lnTo>
                    <a:pt x="16502" y="425437"/>
                  </a:lnTo>
                  <a:lnTo>
                    <a:pt x="8779" y="452144"/>
                  </a:lnTo>
                  <a:lnTo>
                    <a:pt x="1269" y="476249"/>
                  </a:lnTo>
                  <a:lnTo>
                    <a:pt x="0" y="489039"/>
                  </a:lnTo>
                  <a:lnTo>
                    <a:pt x="378" y="502460"/>
                  </a:lnTo>
                  <a:lnTo>
                    <a:pt x="1853" y="516301"/>
                  </a:lnTo>
                  <a:lnTo>
                    <a:pt x="7731" y="526752"/>
                  </a:lnTo>
                  <a:lnTo>
                    <a:pt x="16543" y="534943"/>
                  </a:lnTo>
                  <a:lnTo>
                    <a:pt x="27312" y="541627"/>
                  </a:lnTo>
                  <a:lnTo>
                    <a:pt x="39385" y="547307"/>
                  </a:lnTo>
                  <a:lnTo>
                    <a:pt x="52328" y="552316"/>
                  </a:lnTo>
                  <a:lnTo>
                    <a:pt x="65851" y="556880"/>
                  </a:lnTo>
                  <a:lnTo>
                    <a:pt x="79760" y="559922"/>
                  </a:lnTo>
                  <a:lnTo>
                    <a:pt x="93927" y="561950"/>
                  </a:lnTo>
                  <a:lnTo>
                    <a:pt x="158965" y="5549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233497" y="3394622"/>
              <a:ext cx="154914" cy="592283"/>
            </a:xfrm>
            <a:custGeom>
              <a:avLst/>
              <a:gdLst/>
              <a:ahLst/>
              <a:cxnLst/>
              <a:rect l="0" t="0" r="0" b="0"/>
              <a:pathLst>
                <a:path w="154914" h="592283">
                  <a:moveTo>
                    <a:pt x="121879" y="18961"/>
                  </a:moveTo>
                  <a:lnTo>
                    <a:pt x="98496" y="7270"/>
                  </a:lnTo>
                  <a:lnTo>
                    <a:pt x="86714" y="3826"/>
                  </a:lnTo>
                  <a:lnTo>
                    <a:pt x="73966" y="1530"/>
                  </a:lnTo>
                  <a:lnTo>
                    <a:pt x="60573" y="0"/>
                  </a:lnTo>
                  <a:lnTo>
                    <a:pt x="49197" y="2650"/>
                  </a:lnTo>
                  <a:lnTo>
                    <a:pt x="39166" y="8087"/>
                  </a:lnTo>
                  <a:lnTo>
                    <a:pt x="30032" y="15383"/>
                  </a:lnTo>
                  <a:lnTo>
                    <a:pt x="21495" y="22693"/>
                  </a:lnTo>
                  <a:lnTo>
                    <a:pt x="13357" y="30013"/>
                  </a:lnTo>
                  <a:lnTo>
                    <a:pt x="5485" y="37341"/>
                  </a:lnTo>
                  <a:lnTo>
                    <a:pt x="1460" y="47120"/>
                  </a:lnTo>
                  <a:lnTo>
                    <a:pt x="0" y="58533"/>
                  </a:lnTo>
                  <a:lnTo>
                    <a:pt x="251" y="71037"/>
                  </a:lnTo>
                  <a:lnTo>
                    <a:pt x="1641" y="83042"/>
                  </a:lnTo>
                  <a:lnTo>
                    <a:pt x="3792" y="94716"/>
                  </a:lnTo>
                  <a:lnTo>
                    <a:pt x="6449" y="106170"/>
                  </a:lnTo>
                  <a:lnTo>
                    <a:pt x="10667" y="118700"/>
                  </a:lnTo>
                  <a:lnTo>
                    <a:pt x="15927" y="131947"/>
                  </a:lnTo>
                  <a:lnTo>
                    <a:pt x="21880" y="145672"/>
                  </a:lnTo>
                  <a:lnTo>
                    <a:pt x="35020" y="173974"/>
                  </a:lnTo>
                  <a:lnTo>
                    <a:pt x="41950" y="188372"/>
                  </a:lnTo>
                  <a:lnTo>
                    <a:pt x="49017" y="204089"/>
                  </a:lnTo>
                  <a:lnTo>
                    <a:pt x="63394" y="237865"/>
                  </a:lnTo>
                  <a:lnTo>
                    <a:pt x="85246" y="291274"/>
                  </a:lnTo>
                  <a:lnTo>
                    <a:pt x="91339" y="310619"/>
                  </a:lnTo>
                  <a:lnTo>
                    <a:pt x="96625" y="330856"/>
                  </a:lnTo>
                  <a:lnTo>
                    <a:pt x="101372" y="351689"/>
                  </a:lnTo>
                  <a:lnTo>
                    <a:pt x="104537" y="371695"/>
                  </a:lnTo>
                  <a:lnTo>
                    <a:pt x="106647" y="391150"/>
                  </a:lnTo>
                  <a:lnTo>
                    <a:pt x="108054" y="410237"/>
                  </a:lnTo>
                  <a:lnTo>
                    <a:pt x="108992" y="427856"/>
                  </a:lnTo>
                  <a:lnTo>
                    <a:pt x="110034" y="460484"/>
                  </a:lnTo>
                  <a:lnTo>
                    <a:pt x="109088" y="474812"/>
                  </a:lnTo>
                  <a:lnTo>
                    <a:pt x="107234" y="488035"/>
                  </a:lnTo>
                  <a:lnTo>
                    <a:pt x="104775" y="500521"/>
                  </a:lnTo>
                  <a:lnTo>
                    <a:pt x="101911" y="512516"/>
                  </a:lnTo>
                  <a:lnTo>
                    <a:pt x="98779" y="524182"/>
                  </a:lnTo>
                  <a:lnTo>
                    <a:pt x="95468" y="535631"/>
                  </a:lnTo>
                  <a:lnTo>
                    <a:pt x="90813" y="546934"/>
                  </a:lnTo>
                  <a:lnTo>
                    <a:pt x="85263" y="558139"/>
                  </a:lnTo>
                  <a:lnTo>
                    <a:pt x="79115" y="569281"/>
                  </a:lnTo>
                  <a:lnTo>
                    <a:pt x="71347" y="577932"/>
                  </a:lnTo>
                  <a:lnTo>
                    <a:pt x="62497" y="584922"/>
                  </a:lnTo>
                  <a:lnTo>
                    <a:pt x="52927" y="590806"/>
                  </a:lnTo>
                  <a:lnTo>
                    <a:pt x="42876" y="592282"/>
                  </a:lnTo>
                  <a:lnTo>
                    <a:pt x="32505" y="590819"/>
                  </a:lnTo>
                  <a:lnTo>
                    <a:pt x="21921" y="587396"/>
                  </a:lnTo>
                  <a:lnTo>
                    <a:pt x="14864" y="578997"/>
                  </a:lnTo>
                  <a:lnTo>
                    <a:pt x="10160" y="567280"/>
                  </a:lnTo>
                  <a:lnTo>
                    <a:pt x="7024" y="553351"/>
                  </a:lnTo>
                  <a:lnTo>
                    <a:pt x="6157" y="539171"/>
                  </a:lnTo>
                  <a:lnTo>
                    <a:pt x="6802" y="524824"/>
                  </a:lnTo>
                  <a:lnTo>
                    <a:pt x="8456" y="510365"/>
                  </a:lnTo>
                  <a:lnTo>
                    <a:pt x="10782" y="495832"/>
                  </a:lnTo>
                  <a:lnTo>
                    <a:pt x="13556" y="481249"/>
                  </a:lnTo>
                  <a:lnTo>
                    <a:pt x="19901" y="451995"/>
                  </a:lnTo>
                  <a:lnTo>
                    <a:pt x="30352" y="406787"/>
                  </a:lnTo>
                  <a:lnTo>
                    <a:pt x="37562" y="372815"/>
                  </a:lnTo>
                  <a:lnTo>
                    <a:pt x="42421" y="356415"/>
                  </a:lnTo>
                  <a:lnTo>
                    <a:pt x="48107" y="340587"/>
                  </a:lnTo>
                  <a:lnTo>
                    <a:pt x="54345" y="325142"/>
                  </a:lnTo>
                  <a:lnTo>
                    <a:pt x="60951" y="309951"/>
                  </a:lnTo>
                  <a:lnTo>
                    <a:pt x="74816" y="280021"/>
                  </a:lnTo>
                  <a:lnTo>
                    <a:pt x="80715" y="266411"/>
                  </a:lnTo>
                  <a:lnTo>
                    <a:pt x="85872" y="253668"/>
                  </a:lnTo>
                  <a:lnTo>
                    <a:pt x="90533" y="241502"/>
                  </a:lnTo>
                  <a:lnTo>
                    <a:pt x="97311" y="229721"/>
                  </a:lnTo>
                  <a:lnTo>
                    <a:pt x="105500" y="218196"/>
                  </a:lnTo>
                  <a:lnTo>
                    <a:pt x="114630" y="206842"/>
                  </a:lnTo>
                  <a:lnTo>
                    <a:pt x="123164" y="196826"/>
                  </a:lnTo>
                  <a:lnTo>
                    <a:pt x="131300" y="187701"/>
                  </a:lnTo>
                  <a:lnTo>
                    <a:pt x="154913" y="151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454668" y="3325491"/>
              <a:ext cx="246833" cy="583603"/>
            </a:xfrm>
            <a:custGeom>
              <a:avLst/>
              <a:gdLst/>
              <a:ahLst/>
              <a:cxnLst/>
              <a:rect l="0" t="0" r="0" b="0"/>
              <a:pathLst>
                <a:path w="246833" h="583603">
                  <a:moveTo>
                    <a:pt x="54870" y="0"/>
                  </a:moveTo>
                  <a:lnTo>
                    <a:pt x="49024" y="17537"/>
                  </a:lnTo>
                  <a:lnTo>
                    <a:pt x="44855" y="26373"/>
                  </a:lnTo>
                  <a:lnTo>
                    <a:pt x="39629" y="35935"/>
                  </a:lnTo>
                  <a:lnTo>
                    <a:pt x="33698" y="45979"/>
                  </a:lnTo>
                  <a:lnTo>
                    <a:pt x="32190" y="55123"/>
                  </a:lnTo>
                  <a:lnTo>
                    <a:pt x="33633" y="63666"/>
                  </a:lnTo>
                  <a:lnTo>
                    <a:pt x="37041" y="71808"/>
                  </a:lnTo>
                  <a:lnTo>
                    <a:pt x="38090" y="82130"/>
                  </a:lnTo>
                  <a:lnTo>
                    <a:pt x="37566" y="93906"/>
                  </a:lnTo>
                  <a:lnTo>
                    <a:pt x="35993" y="106650"/>
                  </a:lnTo>
                  <a:lnTo>
                    <a:pt x="33720" y="121264"/>
                  </a:lnTo>
                  <a:lnTo>
                    <a:pt x="27933" y="153815"/>
                  </a:lnTo>
                  <a:lnTo>
                    <a:pt x="24677" y="168612"/>
                  </a:lnTo>
                  <a:lnTo>
                    <a:pt x="21283" y="182148"/>
                  </a:lnTo>
                  <a:lnTo>
                    <a:pt x="17796" y="194842"/>
                  </a:lnTo>
                  <a:lnTo>
                    <a:pt x="14248" y="210646"/>
                  </a:lnTo>
                  <a:lnTo>
                    <a:pt x="7044" y="247782"/>
                  </a:lnTo>
                  <a:lnTo>
                    <a:pt x="4633" y="265516"/>
                  </a:lnTo>
                  <a:lnTo>
                    <a:pt x="3026" y="282232"/>
                  </a:lnTo>
                  <a:lnTo>
                    <a:pt x="1955" y="298270"/>
                  </a:lnTo>
                  <a:lnTo>
                    <a:pt x="1240" y="316304"/>
                  </a:lnTo>
                  <a:lnTo>
                    <a:pt x="447" y="355916"/>
                  </a:lnTo>
                  <a:lnTo>
                    <a:pt x="0" y="419490"/>
                  </a:lnTo>
                  <a:lnTo>
                    <a:pt x="1161" y="437492"/>
                  </a:lnTo>
                  <a:lnTo>
                    <a:pt x="3158" y="453164"/>
                  </a:lnTo>
                  <a:lnTo>
                    <a:pt x="5713" y="467283"/>
                  </a:lnTo>
                  <a:lnTo>
                    <a:pt x="11087" y="481589"/>
                  </a:lnTo>
                  <a:lnTo>
                    <a:pt x="18340" y="496021"/>
                  </a:lnTo>
                  <a:lnTo>
                    <a:pt x="26846" y="510536"/>
                  </a:lnTo>
                  <a:lnTo>
                    <a:pt x="42823" y="536452"/>
                  </a:lnTo>
                  <a:lnTo>
                    <a:pt x="50509" y="548502"/>
                  </a:lnTo>
                  <a:lnTo>
                    <a:pt x="59304" y="558982"/>
                  </a:lnTo>
                  <a:lnTo>
                    <a:pt x="68837" y="568416"/>
                  </a:lnTo>
                  <a:lnTo>
                    <a:pt x="78863" y="577152"/>
                  </a:lnTo>
                  <a:lnTo>
                    <a:pt x="89218" y="581753"/>
                  </a:lnTo>
                  <a:lnTo>
                    <a:pt x="99792" y="583596"/>
                  </a:lnTo>
                  <a:lnTo>
                    <a:pt x="110511" y="583602"/>
                  </a:lnTo>
                  <a:lnTo>
                    <a:pt x="120105" y="581158"/>
                  </a:lnTo>
                  <a:lnTo>
                    <a:pt x="128948" y="577082"/>
                  </a:lnTo>
                  <a:lnTo>
                    <a:pt x="137290" y="571918"/>
                  </a:lnTo>
                  <a:lnTo>
                    <a:pt x="145298" y="564805"/>
                  </a:lnTo>
                  <a:lnTo>
                    <a:pt x="153084" y="556392"/>
                  </a:lnTo>
                  <a:lnTo>
                    <a:pt x="160722" y="547113"/>
                  </a:lnTo>
                  <a:lnTo>
                    <a:pt x="168260" y="536033"/>
                  </a:lnTo>
                  <a:lnTo>
                    <a:pt x="175733" y="523752"/>
                  </a:lnTo>
                  <a:lnTo>
                    <a:pt x="183162" y="510671"/>
                  </a:lnTo>
                  <a:lnTo>
                    <a:pt x="190562" y="495833"/>
                  </a:lnTo>
                  <a:lnTo>
                    <a:pt x="197942" y="479823"/>
                  </a:lnTo>
                  <a:lnTo>
                    <a:pt x="205309" y="463032"/>
                  </a:lnTo>
                  <a:lnTo>
                    <a:pt x="211444" y="445721"/>
                  </a:lnTo>
                  <a:lnTo>
                    <a:pt x="216757" y="428062"/>
                  </a:lnTo>
                  <a:lnTo>
                    <a:pt x="221523" y="410173"/>
                  </a:lnTo>
                  <a:lnTo>
                    <a:pt x="230081" y="373982"/>
                  </a:lnTo>
                  <a:lnTo>
                    <a:pt x="245545" y="300901"/>
                  </a:lnTo>
                  <a:lnTo>
                    <a:pt x="246832" y="285023"/>
                  </a:lnTo>
                  <a:lnTo>
                    <a:pt x="246467" y="270767"/>
                  </a:lnTo>
                  <a:lnTo>
                    <a:pt x="245000" y="257592"/>
                  </a:lnTo>
                  <a:lnTo>
                    <a:pt x="244022" y="243915"/>
                  </a:lnTo>
                  <a:lnTo>
                    <a:pt x="243370" y="229903"/>
                  </a:lnTo>
                  <a:lnTo>
                    <a:pt x="242936" y="215668"/>
                  </a:lnTo>
                  <a:lnTo>
                    <a:pt x="240199" y="202507"/>
                  </a:lnTo>
                  <a:lnTo>
                    <a:pt x="235927" y="190062"/>
                  </a:lnTo>
                  <a:lnTo>
                    <a:pt x="230633" y="178095"/>
                  </a:lnTo>
                  <a:lnTo>
                    <a:pt x="224656" y="166447"/>
                  </a:lnTo>
                  <a:lnTo>
                    <a:pt x="218224" y="155011"/>
                  </a:lnTo>
                  <a:lnTo>
                    <a:pt x="211489" y="143717"/>
                  </a:lnTo>
                  <a:lnTo>
                    <a:pt x="204553" y="133740"/>
                  </a:lnTo>
                  <a:lnTo>
                    <a:pt x="197481" y="124641"/>
                  </a:lnTo>
                  <a:lnTo>
                    <a:pt x="164985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289306" y="4085289"/>
              <a:ext cx="22025" cy="253266"/>
            </a:xfrm>
            <a:custGeom>
              <a:avLst/>
              <a:gdLst/>
              <a:ahLst/>
              <a:cxnLst/>
              <a:rect l="0" t="0" r="0" b="0"/>
              <a:pathLst>
                <a:path w="22025" h="253266">
                  <a:moveTo>
                    <a:pt x="0" y="0"/>
                  </a:moveTo>
                  <a:lnTo>
                    <a:pt x="5846" y="23382"/>
                  </a:lnTo>
                  <a:lnTo>
                    <a:pt x="7568" y="36388"/>
                  </a:lnTo>
                  <a:lnTo>
                    <a:pt x="8716" y="51175"/>
                  </a:lnTo>
                  <a:lnTo>
                    <a:pt x="9481" y="67151"/>
                  </a:lnTo>
                  <a:lnTo>
                    <a:pt x="10332" y="97954"/>
                  </a:lnTo>
                  <a:lnTo>
                    <a:pt x="10878" y="163450"/>
                  </a:lnTo>
                  <a:lnTo>
                    <a:pt x="12146" y="179930"/>
                  </a:lnTo>
                  <a:lnTo>
                    <a:pt x="22024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401162" y="4031761"/>
              <a:ext cx="273550" cy="329296"/>
            </a:xfrm>
            <a:custGeom>
              <a:avLst/>
              <a:gdLst/>
              <a:ahLst/>
              <a:cxnLst/>
              <a:rect l="0" t="0" r="0" b="0"/>
              <a:pathLst>
                <a:path w="273550" h="329296">
                  <a:moveTo>
                    <a:pt x="42306" y="9481"/>
                  </a:moveTo>
                  <a:lnTo>
                    <a:pt x="59843" y="3636"/>
                  </a:lnTo>
                  <a:lnTo>
                    <a:pt x="69903" y="1914"/>
                  </a:lnTo>
                  <a:lnTo>
                    <a:pt x="81504" y="766"/>
                  </a:lnTo>
                  <a:lnTo>
                    <a:pt x="94132" y="0"/>
                  </a:lnTo>
                  <a:lnTo>
                    <a:pt x="106221" y="714"/>
                  </a:lnTo>
                  <a:lnTo>
                    <a:pt x="117951" y="2412"/>
                  </a:lnTo>
                  <a:lnTo>
                    <a:pt x="129441" y="4769"/>
                  </a:lnTo>
                  <a:lnTo>
                    <a:pt x="141995" y="6340"/>
                  </a:lnTo>
                  <a:lnTo>
                    <a:pt x="155259" y="7387"/>
                  </a:lnTo>
                  <a:lnTo>
                    <a:pt x="168995" y="8085"/>
                  </a:lnTo>
                  <a:lnTo>
                    <a:pt x="181823" y="9774"/>
                  </a:lnTo>
                  <a:lnTo>
                    <a:pt x="194046" y="12123"/>
                  </a:lnTo>
                  <a:lnTo>
                    <a:pt x="205865" y="14914"/>
                  </a:lnTo>
                  <a:lnTo>
                    <a:pt x="217415" y="19220"/>
                  </a:lnTo>
                  <a:lnTo>
                    <a:pt x="228785" y="24539"/>
                  </a:lnTo>
                  <a:lnTo>
                    <a:pt x="240036" y="30531"/>
                  </a:lnTo>
                  <a:lnTo>
                    <a:pt x="246313" y="39420"/>
                  </a:lnTo>
                  <a:lnTo>
                    <a:pt x="249274" y="50240"/>
                  </a:lnTo>
                  <a:lnTo>
                    <a:pt x="250025" y="62348"/>
                  </a:lnTo>
                  <a:lnTo>
                    <a:pt x="246855" y="72866"/>
                  </a:lnTo>
                  <a:lnTo>
                    <a:pt x="241071" y="82325"/>
                  </a:lnTo>
                  <a:lnTo>
                    <a:pt x="233544" y="91079"/>
                  </a:lnTo>
                  <a:lnTo>
                    <a:pt x="226079" y="99361"/>
                  </a:lnTo>
                  <a:lnTo>
                    <a:pt x="211260" y="115089"/>
                  </a:lnTo>
                  <a:lnTo>
                    <a:pt x="189160" y="137701"/>
                  </a:lnTo>
                  <a:lnTo>
                    <a:pt x="180584" y="145125"/>
                  </a:lnTo>
                  <a:lnTo>
                    <a:pt x="171197" y="152521"/>
                  </a:lnTo>
                  <a:lnTo>
                    <a:pt x="161268" y="159899"/>
                  </a:lnTo>
                  <a:lnTo>
                    <a:pt x="150978" y="168488"/>
                  </a:lnTo>
                  <a:lnTo>
                    <a:pt x="140448" y="177885"/>
                  </a:lnTo>
                  <a:lnTo>
                    <a:pt x="129757" y="187820"/>
                  </a:lnTo>
                  <a:lnTo>
                    <a:pt x="117736" y="196890"/>
                  </a:lnTo>
                  <a:lnTo>
                    <a:pt x="104828" y="205384"/>
                  </a:lnTo>
                  <a:lnTo>
                    <a:pt x="91328" y="213493"/>
                  </a:lnTo>
                  <a:lnTo>
                    <a:pt x="78658" y="222570"/>
                  </a:lnTo>
                  <a:lnTo>
                    <a:pt x="66541" y="232292"/>
                  </a:lnTo>
                  <a:lnTo>
                    <a:pt x="54792" y="242444"/>
                  </a:lnTo>
                  <a:lnTo>
                    <a:pt x="44513" y="251659"/>
                  </a:lnTo>
                  <a:lnTo>
                    <a:pt x="26566" y="268423"/>
                  </a:lnTo>
                  <a:lnTo>
                    <a:pt x="18354" y="277543"/>
                  </a:lnTo>
                  <a:lnTo>
                    <a:pt x="10432" y="287293"/>
                  </a:lnTo>
                  <a:lnTo>
                    <a:pt x="2705" y="297463"/>
                  </a:lnTo>
                  <a:lnTo>
                    <a:pt x="0" y="306691"/>
                  </a:lnTo>
                  <a:lnTo>
                    <a:pt x="643" y="315290"/>
                  </a:lnTo>
                  <a:lnTo>
                    <a:pt x="3519" y="323470"/>
                  </a:lnTo>
                  <a:lnTo>
                    <a:pt x="10331" y="327699"/>
                  </a:lnTo>
                  <a:lnTo>
                    <a:pt x="19766" y="329295"/>
                  </a:lnTo>
                  <a:lnTo>
                    <a:pt x="75919" y="328911"/>
                  </a:lnTo>
                  <a:lnTo>
                    <a:pt x="92855" y="327656"/>
                  </a:lnTo>
                  <a:lnTo>
                    <a:pt x="110264" y="325596"/>
                  </a:lnTo>
                  <a:lnTo>
                    <a:pt x="127987" y="322999"/>
                  </a:lnTo>
                  <a:lnTo>
                    <a:pt x="144697" y="321268"/>
                  </a:lnTo>
                  <a:lnTo>
                    <a:pt x="160730" y="320114"/>
                  </a:lnTo>
                  <a:lnTo>
                    <a:pt x="176313" y="319344"/>
                  </a:lnTo>
                  <a:lnTo>
                    <a:pt x="190373" y="317608"/>
                  </a:lnTo>
                  <a:lnTo>
                    <a:pt x="203416" y="315226"/>
                  </a:lnTo>
                  <a:lnTo>
                    <a:pt x="215782" y="312415"/>
                  </a:lnTo>
                  <a:lnTo>
                    <a:pt x="227697" y="311765"/>
                  </a:lnTo>
                  <a:lnTo>
                    <a:pt x="239310" y="312555"/>
                  </a:lnTo>
                  <a:lnTo>
                    <a:pt x="273549" y="317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85463" y="4404665"/>
              <a:ext cx="1640723" cy="55005"/>
            </a:xfrm>
            <a:custGeom>
              <a:avLst/>
              <a:gdLst/>
              <a:ahLst/>
              <a:cxnLst/>
              <a:rect l="0" t="0" r="0" b="0"/>
              <a:pathLst>
                <a:path w="1640723" h="55005">
                  <a:moveTo>
                    <a:pt x="0" y="44005"/>
                  </a:moveTo>
                  <a:lnTo>
                    <a:pt x="17536" y="38159"/>
                  </a:lnTo>
                  <a:lnTo>
                    <a:pt x="28820" y="36437"/>
                  </a:lnTo>
                  <a:lnTo>
                    <a:pt x="42460" y="35289"/>
                  </a:lnTo>
                  <a:lnTo>
                    <a:pt x="87622" y="33674"/>
                  </a:lnTo>
                  <a:lnTo>
                    <a:pt x="196685" y="33033"/>
                  </a:lnTo>
                  <a:lnTo>
                    <a:pt x="250231" y="33005"/>
                  </a:lnTo>
                  <a:lnTo>
                    <a:pt x="268372" y="34225"/>
                  </a:lnTo>
                  <a:lnTo>
                    <a:pt x="286583" y="36261"/>
                  </a:lnTo>
                  <a:lnTo>
                    <a:pt x="304841" y="38843"/>
                  </a:lnTo>
                  <a:lnTo>
                    <a:pt x="324355" y="40564"/>
                  </a:lnTo>
                  <a:lnTo>
                    <a:pt x="344704" y="41711"/>
                  </a:lnTo>
                  <a:lnTo>
                    <a:pt x="365612" y="42475"/>
                  </a:lnTo>
                  <a:lnTo>
                    <a:pt x="383221" y="44209"/>
                  </a:lnTo>
                  <a:lnTo>
                    <a:pt x="398631" y="46588"/>
                  </a:lnTo>
                  <a:lnTo>
                    <a:pt x="412575" y="49398"/>
                  </a:lnTo>
                  <a:lnTo>
                    <a:pt x="427988" y="51271"/>
                  </a:lnTo>
                  <a:lnTo>
                    <a:pt x="444381" y="52519"/>
                  </a:lnTo>
                  <a:lnTo>
                    <a:pt x="480132" y="53907"/>
                  </a:lnTo>
                  <a:lnTo>
                    <a:pt x="556375" y="54797"/>
                  </a:lnTo>
                  <a:lnTo>
                    <a:pt x="704193" y="55004"/>
                  </a:lnTo>
                  <a:lnTo>
                    <a:pt x="723951" y="53784"/>
                  </a:lnTo>
                  <a:lnTo>
                    <a:pt x="742017" y="51748"/>
                  </a:lnTo>
                  <a:lnTo>
                    <a:pt x="758956" y="49167"/>
                  </a:lnTo>
                  <a:lnTo>
                    <a:pt x="775142" y="47446"/>
                  </a:lnTo>
                  <a:lnTo>
                    <a:pt x="790826" y="46299"/>
                  </a:lnTo>
                  <a:lnTo>
                    <a:pt x="806177" y="45535"/>
                  </a:lnTo>
                  <a:lnTo>
                    <a:pt x="820081" y="43801"/>
                  </a:lnTo>
                  <a:lnTo>
                    <a:pt x="833021" y="41422"/>
                  </a:lnTo>
                  <a:lnTo>
                    <a:pt x="845318" y="38613"/>
                  </a:lnTo>
                  <a:lnTo>
                    <a:pt x="858411" y="36739"/>
                  </a:lnTo>
                  <a:lnTo>
                    <a:pt x="872033" y="35491"/>
                  </a:lnTo>
                  <a:lnTo>
                    <a:pt x="900219" y="34103"/>
                  </a:lnTo>
                  <a:lnTo>
                    <a:pt x="929060" y="33487"/>
                  </a:lnTo>
                  <a:lnTo>
                    <a:pt x="943602" y="32099"/>
                  </a:lnTo>
                  <a:lnTo>
                    <a:pt x="958191" y="29950"/>
                  </a:lnTo>
                  <a:lnTo>
                    <a:pt x="972811" y="27294"/>
                  </a:lnTo>
                  <a:lnTo>
                    <a:pt x="987452" y="25523"/>
                  </a:lnTo>
                  <a:lnTo>
                    <a:pt x="1002107" y="24343"/>
                  </a:lnTo>
                  <a:lnTo>
                    <a:pt x="1046114" y="22682"/>
                  </a:lnTo>
                  <a:lnTo>
                    <a:pt x="1074246" y="21070"/>
                  </a:lnTo>
                  <a:lnTo>
                    <a:pt x="1086886" y="18927"/>
                  </a:lnTo>
                  <a:lnTo>
                    <a:pt x="1098984" y="16275"/>
                  </a:lnTo>
                  <a:lnTo>
                    <a:pt x="1113166" y="14507"/>
                  </a:lnTo>
                  <a:lnTo>
                    <a:pt x="1128739" y="13328"/>
                  </a:lnTo>
                  <a:lnTo>
                    <a:pt x="1176621" y="11669"/>
                  </a:lnTo>
                  <a:lnTo>
                    <a:pt x="1206883" y="10058"/>
                  </a:lnTo>
                  <a:lnTo>
                    <a:pt x="1221804" y="7915"/>
                  </a:lnTo>
                  <a:lnTo>
                    <a:pt x="1236646" y="5263"/>
                  </a:lnTo>
                  <a:lnTo>
                    <a:pt x="1255105" y="3495"/>
                  </a:lnTo>
                  <a:lnTo>
                    <a:pt x="1275975" y="2316"/>
                  </a:lnTo>
                  <a:lnTo>
                    <a:pt x="1318333" y="1007"/>
                  </a:lnTo>
                  <a:lnTo>
                    <a:pt x="1391928" y="166"/>
                  </a:lnTo>
                  <a:lnTo>
                    <a:pt x="1476432" y="0"/>
                  </a:lnTo>
                  <a:lnTo>
                    <a:pt x="1494490" y="1210"/>
                  </a:lnTo>
                  <a:lnTo>
                    <a:pt x="1510200" y="3240"/>
                  </a:lnTo>
                  <a:lnTo>
                    <a:pt x="1524343" y="5817"/>
                  </a:lnTo>
                  <a:lnTo>
                    <a:pt x="1538666" y="7535"/>
                  </a:lnTo>
                  <a:lnTo>
                    <a:pt x="1553108" y="8680"/>
                  </a:lnTo>
                  <a:lnTo>
                    <a:pt x="1567631" y="9443"/>
                  </a:lnTo>
                  <a:lnTo>
                    <a:pt x="1580983" y="11176"/>
                  </a:lnTo>
                  <a:lnTo>
                    <a:pt x="1640722" y="219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Freeform 94"/>
          <p:cNvSpPr/>
          <p:nvPr/>
        </p:nvSpPr>
        <p:spPr>
          <a:xfrm>
            <a:off x="1498526" y="3314479"/>
            <a:ext cx="110117" cy="110117"/>
          </a:xfrm>
          <a:custGeom>
            <a:avLst/>
            <a:gdLst/>
            <a:ahLst/>
            <a:cxnLst/>
            <a:rect l="0" t="0" r="0" b="0"/>
            <a:pathLst>
              <a:path w="110117" h="110117">
                <a:moveTo>
                  <a:pt x="0" y="0"/>
                </a:moveTo>
                <a:lnTo>
                  <a:pt x="11691" y="11692"/>
                </a:lnTo>
                <a:lnTo>
                  <a:pt x="18806" y="17583"/>
                </a:lnTo>
                <a:lnTo>
                  <a:pt x="27219" y="23957"/>
                </a:lnTo>
                <a:lnTo>
                  <a:pt x="36499" y="30654"/>
                </a:lnTo>
                <a:lnTo>
                  <a:pt x="43909" y="38788"/>
                </a:lnTo>
                <a:lnTo>
                  <a:pt x="50072" y="47882"/>
                </a:lnTo>
                <a:lnTo>
                  <a:pt x="55405" y="57615"/>
                </a:lnTo>
                <a:lnTo>
                  <a:pt x="62630" y="65327"/>
                </a:lnTo>
                <a:lnTo>
                  <a:pt x="71118" y="71692"/>
                </a:lnTo>
                <a:lnTo>
                  <a:pt x="110116" y="1101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1245958" y="4481705"/>
            <a:ext cx="646295" cy="389731"/>
            <a:chOff x="1245958" y="4481705"/>
            <a:chExt cx="646295" cy="389731"/>
          </a:xfrm>
        </p:grpSpPr>
        <p:sp>
          <p:nvSpPr>
            <p:cNvPr id="96" name="Freeform 95"/>
            <p:cNvSpPr/>
            <p:nvPr/>
          </p:nvSpPr>
          <p:spPr>
            <a:xfrm>
              <a:off x="1533969" y="4487888"/>
              <a:ext cx="358284" cy="350850"/>
            </a:xfrm>
            <a:custGeom>
              <a:avLst/>
              <a:gdLst/>
              <a:ahLst/>
              <a:cxnLst/>
              <a:rect l="0" t="0" r="0" b="0"/>
              <a:pathLst>
                <a:path w="358284" h="350850">
                  <a:moveTo>
                    <a:pt x="107707" y="37863"/>
                  </a:moveTo>
                  <a:lnTo>
                    <a:pt x="90171" y="37863"/>
                  </a:lnTo>
                  <a:lnTo>
                    <a:pt x="81334" y="39087"/>
                  </a:lnTo>
                  <a:lnTo>
                    <a:pt x="71773" y="41126"/>
                  </a:lnTo>
                  <a:lnTo>
                    <a:pt x="61728" y="43709"/>
                  </a:lnTo>
                  <a:lnTo>
                    <a:pt x="52584" y="49101"/>
                  </a:lnTo>
                  <a:lnTo>
                    <a:pt x="44042" y="56367"/>
                  </a:lnTo>
                  <a:lnTo>
                    <a:pt x="35899" y="64881"/>
                  </a:lnTo>
                  <a:lnTo>
                    <a:pt x="29248" y="74228"/>
                  </a:lnTo>
                  <a:lnTo>
                    <a:pt x="23590" y="84129"/>
                  </a:lnTo>
                  <a:lnTo>
                    <a:pt x="18594" y="94401"/>
                  </a:lnTo>
                  <a:lnTo>
                    <a:pt x="14040" y="104919"/>
                  </a:lnTo>
                  <a:lnTo>
                    <a:pt x="9781" y="115602"/>
                  </a:lnTo>
                  <a:lnTo>
                    <a:pt x="5718" y="126394"/>
                  </a:lnTo>
                  <a:lnTo>
                    <a:pt x="3009" y="138483"/>
                  </a:lnTo>
                  <a:lnTo>
                    <a:pt x="1203" y="151436"/>
                  </a:lnTo>
                  <a:lnTo>
                    <a:pt x="0" y="164966"/>
                  </a:lnTo>
                  <a:lnTo>
                    <a:pt x="420" y="178880"/>
                  </a:lnTo>
                  <a:lnTo>
                    <a:pt x="1925" y="193049"/>
                  </a:lnTo>
                  <a:lnTo>
                    <a:pt x="4151" y="207390"/>
                  </a:lnTo>
                  <a:lnTo>
                    <a:pt x="6858" y="220621"/>
                  </a:lnTo>
                  <a:lnTo>
                    <a:pt x="9887" y="233112"/>
                  </a:lnTo>
                  <a:lnTo>
                    <a:pt x="13130" y="245110"/>
                  </a:lnTo>
                  <a:lnTo>
                    <a:pt x="17738" y="255556"/>
                  </a:lnTo>
                  <a:lnTo>
                    <a:pt x="23258" y="264967"/>
                  </a:lnTo>
                  <a:lnTo>
                    <a:pt x="35916" y="283172"/>
                  </a:lnTo>
                  <a:lnTo>
                    <a:pt x="49699" y="303498"/>
                  </a:lnTo>
                  <a:lnTo>
                    <a:pt x="58023" y="311610"/>
                  </a:lnTo>
                  <a:lnTo>
                    <a:pt x="67244" y="318241"/>
                  </a:lnTo>
                  <a:lnTo>
                    <a:pt x="77061" y="323886"/>
                  </a:lnTo>
                  <a:lnTo>
                    <a:pt x="87277" y="328873"/>
                  </a:lnTo>
                  <a:lnTo>
                    <a:pt x="97757" y="333420"/>
                  </a:lnTo>
                  <a:lnTo>
                    <a:pt x="108415" y="337676"/>
                  </a:lnTo>
                  <a:lnTo>
                    <a:pt x="130045" y="345666"/>
                  </a:lnTo>
                  <a:lnTo>
                    <a:pt x="140952" y="349510"/>
                  </a:lnTo>
                  <a:lnTo>
                    <a:pt x="153117" y="350849"/>
                  </a:lnTo>
                  <a:lnTo>
                    <a:pt x="166121" y="350518"/>
                  </a:lnTo>
                  <a:lnTo>
                    <a:pt x="179684" y="349075"/>
                  </a:lnTo>
                  <a:lnTo>
                    <a:pt x="192397" y="346888"/>
                  </a:lnTo>
                  <a:lnTo>
                    <a:pt x="204543" y="344208"/>
                  </a:lnTo>
                  <a:lnTo>
                    <a:pt x="216311" y="341197"/>
                  </a:lnTo>
                  <a:lnTo>
                    <a:pt x="227826" y="337966"/>
                  </a:lnTo>
                  <a:lnTo>
                    <a:pt x="250410" y="331114"/>
                  </a:lnTo>
                  <a:lnTo>
                    <a:pt x="260347" y="326350"/>
                  </a:lnTo>
                  <a:lnTo>
                    <a:pt x="269419" y="320727"/>
                  </a:lnTo>
                  <a:lnTo>
                    <a:pt x="277914" y="314532"/>
                  </a:lnTo>
                  <a:lnTo>
                    <a:pt x="286024" y="307954"/>
                  </a:lnTo>
                  <a:lnTo>
                    <a:pt x="293878" y="301122"/>
                  </a:lnTo>
                  <a:lnTo>
                    <a:pt x="301561" y="294121"/>
                  </a:lnTo>
                  <a:lnTo>
                    <a:pt x="307907" y="285783"/>
                  </a:lnTo>
                  <a:lnTo>
                    <a:pt x="313360" y="276553"/>
                  </a:lnTo>
                  <a:lnTo>
                    <a:pt x="318220" y="266729"/>
                  </a:lnTo>
                  <a:lnTo>
                    <a:pt x="323906" y="257733"/>
                  </a:lnTo>
                  <a:lnTo>
                    <a:pt x="330145" y="249289"/>
                  </a:lnTo>
                  <a:lnTo>
                    <a:pt x="336750" y="241212"/>
                  </a:lnTo>
                  <a:lnTo>
                    <a:pt x="342378" y="232158"/>
                  </a:lnTo>
                  <a:lnTo>
                    <a:pt x="347353" y="222451"/>
                  </a:lnTo>
                  <a:lnTo>
                    <a:pt x="351893" y="212309"/>
                  </a:lnTo>
                  <a:lnTo>
                    <a:pt x="354920" y="200654"/>
                  </a:lnTo>
                  <a:lnTo>
                    <a:pt x="356938" y="187989"/>
                  </a:lnTo>
                  <a:lnTo>
                    <a:pt x="358283" y="174652"/>
                  </a:lnTo>
                  <a:lnTo>
                    <a:pt x="357956" y="162090"/>
                  </a:lnTo>
                  <a:lnTo>
                    <a:pt x="356515" y="150045"/>
                  </a:lnTo>
                  <a:lnTo>
                    <a:pt x="354331" y="138345"/>
                  </a:lnTo>
                  <a:lnTo>
                    <a:pt x="350427" y="128098"/>
                  </a:lnTo>
                  <a:lnTo>
                    <a:pt x="345378" y="118819"/>
                  </a:lnTo>
                  <a:lnTo>
                    <a:pt x="339565" y="110186"/>
                  </a:lnTo>
                  <a:lnTo>
                    <a:pt x="333242" y="101984"/>
                  </a:lnTo>
                  <a:lnTo>
                    <a:pt x="326581" y="94069"/>
                  </a:lnTo>
                  <a:lnTo>
                    <a:pt x="319692" y="86345"/>
                  </a:lnTo>
                  <a:lnTo>
                    <a:pt x="313876" y="77525"/>
                  </a:lnTo>
                  <a:lnTo>
                    <a:pt x="308776" y="67975"/>
                  </a:lnTo>
                  <a:lnTo>
                    <a:pt x="304152" y="57938"/>
                  </a:lnTo>
                  <a:lnTo>
                    <a:pt x="297399" y="50022"/>
                  </a:lnTo>
                  <a:lnTo>
                    <a:pt x="289226" y="43523"/>
                  </a:lnTo>
                  <a:lnTo>
                    <a:pt x="280107" y="37965"/>
                  </a:lnTo>
                  <a:lnTo>
                    <a:pt x="270357" y="33037"/>
                  </a:lnTo>
                  <a:lnTo>
                    <a:pt x="260187" y="28528"/>
                  </a:lnTo>
                  <a:lnTo>
                    <a:pt x="249736" y="24299"/>
                  </a:lnTo>
                  <a:lnTo>
                    <a:pt x="228336" y="16337"/>
                  </a:lnTo>
                  <a:lnTo>
                    <a:pt x="184690" y="1256"/>
                  </a:lnTo>
                  <a:lnTo>
                    <a:pt x="173711" y="0"/>
                  </a:lnTo>
                  <a:lnTo>
                    <a:pt x="162722" y="386"/>
                  </a:lnTo>
                  <a:lnTo>
                    <a:pt x="151725" y="1867"/>
                  </a:lnTo>
                  <a:lnTo>
                    <a:pt x="139499" y="2854"/>
                  </a:lnTo>
                  <a:lnTo>
                    <a:pt x="126455" y="3512"/>
                  </a:lnTo>
                  <a:lnTo>
                    <a:pt x="112865" y="3951"/>
                  </a:lnTo>
                  <a:lnTo>
                    <a:pt x="101358" y="6690"/>
                  </a:lnTo>
                  <a:lnTo>
                    <a:pt x="91239" y="10964"/>
                  </a:lnTo>
                  <a:lnTo>
                    <a:pt x="82046" y="16260"/>
                  </a:lnTo>
                  <a:lnTo>
                    <a:pt x="73471" y="22237"/>
                  </a:lnTo>
                  <a:lnTo>
                    <a:pt x="65307" y="28669"/>
                  </a:lnTo>
                  <a:lnTo>
                    <a:pt x="30626" y="48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45958" y="4481705"/>
              <a:ext cx="212863" cy="389731"/>
            </a:xfrm>
            <a:custGeom>
              <a:avLst/>
              <a:gdLst/>
              <a:ahLst/>
              <a:cxnLst/>
              <a:rect l="0" t="0" r="0" b="0"/>
              <a:pathLst>
                <a:path w="212863" h="389731">
                  <a:moveTo>
                    <a:pt x="87395" y="0"/>
                  </a:moveTo>
                  <a:lnTo>
                    <a:pt x="56742" y="30653"/>
                  </a:lnTo>
                  <a:lnTo>
                    <a:pt x="49830" y="38788"/>
                  </a:lnTo>
                  <a:lnTo>
                    <a:pt x="42776" y="47882"/>
                  </a:lnTo>
                  <a:lnTo>
                    <a:pt x="35625" y="57615"/>
                  </a:lnTo>
                  <a:lnTo>
                    <a:pt x="29635" y="67774"/>
                  </a:lnTo>
                  <a:lnTo>
                    <a:pt x="24418" y="78217"/>
                  </a:lnTo>
                  <a:lnTo>
                    <a:pt x="19717" y="88850"/>
                  </a:lnTo>
                  <a:lnTo>
                    <a:pt x="15359" y="99609"/>
                  </a:lnTo>
                  <a:lnTo>
                    <a:pt x="7254" y="121352"/>
                  </a:lnTo>
                  <a:lnTo>
                    <a:pt x="4604" y="134735"/>
                  </a:lnTo>
                  <a:lnTo>
                    <a:pt x="2836" y="149775"/>
                  </a:lnTo>
                  <a:lnTo>
                    <a:pt x="1658" y="165920"/>
                  </a:lnTo>
                  <a:lnTo>
                    <a:pt x="873" y="181577"/>
                  </a:lnTo>
                  <a:lnTo>
                    <a:pt x="0" y="212024"/>
                  </a:lnTo>
                  <a:lnTo>
                    <a:pt x="991" y="226995"/>
                  </a:lnTo>
                  <a:lnTo>
                    <a:pt x="2875" y="241869"/>
                  </a:lnTo>
                  <a:lnTo>
                    <a:pt x="5355" y="256680"/>
                  </a:lnTo>
                  <a:lnTo>
                    <a:pt x="9455" y="270224"/>
                  </a:lnTo>
                  <a:lnTo>
                    <a:pt x="14635" y="282923"/>
                  </a:lnTo>
                  <a:lnTo>
                    <a:pt x="20536" y="295061"/>
                  </a:lnTo>
                  <a:lnTo>
                    <a:pt x="26916" y="306823"/>
                  </a:lnTo>
                  <a:lnTo>
                    <a:pt x="33617" y="318334"/>
                  </a:lnTo>
                  <a:lnTo>
                    <a:pt x="40532" y="329680"/>
                  </a:lnTo>
                  <a:lnTo>
                    <a:pt x="47588" y="339690"/>
                  </a:lnTo>
                  <a:lnTo>
                    <a:pt x="54739" y="348811"/>
                  </a:lnTo>
                  <a:lnTo>
                    <a:pt x="61954" y="357338"/>
                  </a:lnTo>
                  <a:lnTo>
                    <a:pt x="70434" y="364246"/>
                  </a:lnTo>
                  <a:lnTo>
                    <a:pt x="79758" y="370075"/>
                  </a:lnTo>
                  <a:lnTo>
                    <a:pt x="89645" y="375185"/>
                  </a:lnTo>
                  <a:lnTo>
                    <a:pt x="99906" y="379815"/>
                  </a:lnTo>
                  <a:lnTo>
                    <a:pt x="110418" y="384125"/>
                  </a:lnTo>
                  <a:lnTo>
                    <a:pt x="121096" y="388222"/>
                  </a:lnTo>
                  <a:lnTo>
                    <a:pt x="131885" y="389730"/>
                  </a:lnTo>
                  <a:lnTo>
                    <a:pt x="142749" y="389512"/>
                  </a:lnTo>
                  <a:lnTo>
                    <a:pt x="153662" y="388143"/>
                  </a:lnTo>
                  <a:lnTo>
                    <a:pt x="163384" y="384783"/>
                  </a:lnTo>
                  <a:lnTo>
                    <a:pt x="172312" y="380096"/>
                  </a:lnTo>
                  <a:lnTo>
                    <a:pt x="180712" y="374524"/>
                  </a:lnTo>
                  <a:lnTo>
                    <a:pt x="187535" y="367140"/>
                  </a:lnTo>
                  <a:lnTo>
                    <a:pt x="193307" y="358546"/>
                  </a:lnTo>
                  <a:lnTo>
                    <a:pt x="198379" y="349146"/>
                  </a:lnTo>
                  <a:lnTo>
                    <a:pt x="202983" y="339209"/>
                  </a:lnTo>
                  <a:lnTo>
                    <a:pt x="207276" y="328914"/>
                  </a:lnTo>
                  <a:lnTo>
                    <a:pt x="211362" y="318380"/>
                  </a:lnTo>
                  <a:lnTo>
                    <a:pt x="212862" y="307687"/>
                  </a:lnTo>
                  <a:lnTo>
                    <a:pt x="212639" y="296888"/>
                  </a:lnTo>
                  <a:lnTo>
                    <a:pt x="211267" y="286017"/>
                  </a:lnTo>
                  <a:lnTo>
                    <a:pt x="209128" y="275100"/>
                  </a:lnTo>
                  <a:lnTo>
                    <a:pt x="206479" y="264152"/>
                  </a:lnTo>
                  <a:lnTo>
                    <a:pt x="203490" y="253182"/>
                  </a:lnTo>
                  <a:lnTo>
                    <a:pt x="197826" y="244645"/>
                  </a:lnTo>
                  <a:lnTo>
                    <a:pt x="190380" y="237730"/>
                  </a:lnTo>
                  <a:lnTo>
                    <a:pt x="181745" y="231897"/>
                  </a:lnTo>
                  <a:lnTo>
                    <a:pt x="173541" y="230456"/>
                  </a:lnTo>
                  <a:lnTo>
                    <a:pt x="165625" y="231941"/>
                  </a:lnTo>
                  <a:lnTo>
                    <a:pt x="157901" y="235379"/>
                  </a:lnTo>
                  <a:lnTo>
                    <a:pt x="150305" y="240118"/>
                  </a:lnTo>
                  <a:lnTo>
                    <a:pt x="142793" y="245724"/>
                  </a:lnTo>
                  <a:lnTo>
                    <a:pt x="135339" y="251908"/>
                  </a:lnTo>
                  <a:lnTo>
                    <a:pt x="127922" y="258478"/>
                  </a:lnTo>
                  <a:lnTo>
                    <a:pt x="113156" y="272304"/>
                  </a:lnTo>
                  <a:lnTo>
                    <a:pt x="107016" y="280640"/>
                  </a:lnTo>
                  <a:lnTo>
                    <a:pt x="101699" y="289868"/>
                  </a:lnTo>
                  <a:lnTo>
                    <a:pt x="96931" y="299690"/>
                  </a:lnTo>
                  <a:lnTo>
                    <a:pt x="93752" y="311133"/>
                  </a:lnTo>
                  <a:lnTo>
                    <a:pt x="91633" y="323655"/>
                  </a:lnTo>
                  <a:lnTo>
                    <a:pt x="87395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Freeform 98"/>
          <p:cNvSpPr/>
          <p:nvPr/>
        </p:nvSpPr>
        <p:spPr>
          <a:xfrm>
            <a:off x="996662" y="3094248"/>
            <a:ext cx="6345" cy="132140"/>
          </a:xfrm>
          <a:custGeom>
            <a:avLst/>
            <a:gdLst/>
            <a:ahLst/>
            <a:cxnLst/>
            <a:rect l="0" t="0" r="0" b="0"/>
            <a:pathLst>
              <a:path w="6345" h="132140">
                <a:moveTo>
                  <a:pt x="6344" y="0"/>
                </a:moveTo>
                <a:lnTo>
                  <a:pt x="498" y="17537"/>
                </a:lnTo>
                <a:lnTo>
                  <a:pt x="0" y="26374"/>
                </a:lnTo>
                <a:lnTo>
                  <a:pt x="891" y="35935"/>
                </a:lnTo>
                <a:lnTo>
                  <a:pt x="2709" y="45980"/>
                </a:lnTo>
                <a:lnTo>
                  <a:pt x="3920" y="57570"/>
                </a:lnTo>
                <a:lnTo>
                  <a:pt x="4728" y="70192"/>
                </a:lnTo>
                <a:lnTo>
                  <a:pt x="6344" y="1321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133093" y="4503728"/>
            <a:ext cx="1935459" cy="1230316"/>
            <a:chOff x="133093" y="4503728"/>
            <a:chExt cx="1935459" cy="1230316"/>
          </a:xfrm>
        </p:grpSpPr>
        <p:sp>
          <p:nvSpPr>
            <p:cNvPr id="100" name="Freeform 99"/>
            <p:cNvSpPr/>
            <p:nvPr/>
          </p:nvSpPr>
          <p:spPr>
            <a:xfrm>
              <a:off x="879047" y="4525751"/>
              <a:ext cx="256099" cy="283257"/>
            </a:xfrm>
            <a:custGeom>
              <a:avLst/>
              <a:gdLst/>
              <a:ahLst/>
              <a:cxnLst/>
              <a:rect l="0" t="0" r="0" b="0"/>
              <a:pathLst>
                <a:path w="256099" h="283257">
                  <a:moveTo>
                    <a:pt x="256098" y="0"/>
                  </a:moveTo>
                  <a:lnTo>
                    <a:pt x="232715" y="0"/>
                  </a:lnTo>
                  <a:lnTo>
                    <a:pt x="222157" y="1224"/>
                  </a:lnTo>
                  <a:lnTo>
                    <a:pt x="211447" y="3263"/>
                  </a:lnTo>
                  <a:lnTo>
                    <a:pt x="162040" y="15327"/>
                  </a:lnTo>
                  <a:lnTo>
                    <a:pt x="149346" y="18782"/>
                  </a:lnTo>
                  <a:lnTo>
                    <a:pt x="125454" y="25885"/>
                  </a:lnTo>
                  <a:lnTo>
                    <a:pt x="80208" y="40414"/>
                  </a:lnTo>
                  <a:lnTo>
                    <a:pt x="58021" y="47734"/>
                  </a:lnTo>
                  <a:lnTo>
                    <a:pt x="48189" y="52622"/>
                  </a:lnTo>
                  <a:lnTo>
                    <a:pt x="39187" y="58328"/>
                  </a:lnTo>
                  <a:lnTo>
                    <a:pt x="30739" y="64579"/>
                  </a:lnTo>
                  <a:lnTo>
                    <a:pt x="23884" y="72417"/>
                  </a:lnTo>
                  <a:lnTo>
                    <a:pt x="18090" y="81313"/>
                  </a:lnTo>
                  <a:lnTo>
                    <a:pt x="13004" y="90914"/>
                  </a:lnTo>
                  <a:lnTo>
                    <a:pt x="8390" y="100985"/>
                  </a:lnTo>
                  <a:lnTo>
                    <a:pt x="4090" y="111369"/>
                  </a:lnTo>
                  <a:lnTo>
                    <a:pt x="0" y="121963"/>
                  </a:lnTo>
                  <a:lnTo>
                    <a:pt x="944" y="126578"/>
                  </a:lnTo>
                  <a:lnTo>
                    <a:pt x="5244" y="127209"/>
                  </a:lnTo>
                  <a:lnTo>
                    <a:pt x="11781" y="125182"/>
                  </a:lnTo>
                  <a:lnTo>
                    <a:pt x="19809" y="121383"/>
                  </a:lnTo>
                  <a:lnTo>
                    <a:pt x="28832" y="116404"/>
                  </a:lnTo>
                  <a:lnTo>
                    <a:pt x="38518" y="110637"/>
                  </a:lnTo>
                  <a:lnTo>
                    <a:pt x="48646" y="105569"/>
                  </a:lnTo>
                  <a:lnTo>
                    <a:pt x="59068" y="100967"/>
                  </a:lnTo>
                  <a:lnTo>
                    <a:pt x="69687" y="96676"/>
                  </a:lnTo>
                  <a:lnTo>
                    <a:pt x="81660" y="93815"/>
                  </a:lnTo>
                  <a:lnTo>
                    <a:pt x="94536" y="91907"/>
                  </a:lnTo>
                  <a:lnTo>
                    <a:pt x="108014" y="90636"/>
                  </a:lnTo>
                  <a:lnTo>
                    <a:pt x="120670" y="91012"/>
                  </a:lnTo>
                  <a:lnTo>
                    <a:pt x="132778" y="92486"/>
                  </a:lnTo>
                  <a:lnTo>
                    <a:pt x="144520" y="94692"/>
                  </a:lnTo>
                  <a:lnTo>
                    <a:pt x="157243" y="98610"/>
                  </a:lnTo>
                  <a:lnTo>
                    <a:pt x="170618" y="103669"/>
                  </a:lnTo>
                  <a:lnTo>
                    <a:pt x="184429" y="109488"/>
                  </a:lnTo>
                  <a:lnTo>
                    <a:pt x="196084" y="115815"/>
                  </a:lnTo>
                  <a:lnTo>
                    <a:pt x="206300" y="122480"/>
                  </a:lnTo>
                  <a:lnTo>
                    <a:pt x="215558" y="129370"/>
                  </a:lnTo>
                  <a:lnTo>
                    <a:pt x="224177" y="137634"/>
                  </a:lnTo>
                  <a:lnTo>
                    <a:pt x="232370" y="146814"/>
                  </a:lnTo>
                  <a:lnTo>
                    <a:pt x="240280" y="156604"/>
                  </a:lnTo>
                  <a:lnTo>
                    <a:pt x="244329" y="168025"/>
                  </a:lnTo>
                  <a:lnTo>
                    <a:pt x="245805" y="180533"/>
                  </a:lnTo>
                  <a:lnTo>
                    <a:pt x="245565" y="193766"/>
                  </a:lnTo>
                  <a:lnTo>
                    <a:pt x="242958" y="206258"/>
                  </a:lnTo>
                  <a:lnTo>
                    <a:pt x="238774" y="218257"/>
                  </a:lnTo>
                  <a:lnTo>
                    <a:pt x="233537" y="229927"/>
                  </a:lnTo>
                  <a:lnTo>
                    <a:pt x="227598" y="240153"/>
                  </a:lnTo>
                  <a:lnTo>
                    <a:pt x="221193" y="249418"/>
                  </a:lnTo>
                  <a:lnTo>
                    <a:pt x="214475" y="258042"/>
                  </a:lnTo>
                  <a:lnTo>
                    <a:pt x="205103" y="265015"/>
                  </a:lnTo>
                  <a:lnTo>
                    <a:pt x="193960" y="270886"/>
                  </a:lnTo>
                  <a:lnTo>
                    <a:pt x="181638" y="276024"/>
                  </a:lnTo>
                  <a:lnTo>
                    <a:pt x="168529" y="279450"/>
                  </a:lnTo>
                  <a:lnTo>
                    <a:pt x="154896" y="281733"/>
                  </a:lnTo>
                  <a:lnTo>
                    <a:pt x="140913" y="283256"/>
                  </a:lnTo>
                  <a:lnTo>
                    <a:pt x="127921" y="283047"/>
                  </a:lnTo>
                  <a:lnTo>
                    <a:pt x="115588" y="281685"/>
                  </a:lnTo>
                  <a:lnTo>
                    <a:pt x="79913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47948" y="48010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52428" y="4525751"/>
              <a:ext cx="33036" cy="330348"/>
            </a:xfrm>
            <a:custGeom>
              <a:avLst/>
              <a:gdLst/>
              <a:ahLst/>
              <a:cxnLst/>
              <a:rect l="0" t="0" r="0" b="0"/>
              <a:pathLst>
                <a:path w="33036" h="330348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3"/>
                  </a:lnTo>
                  <a:lnTo>
                    <a:pt x="9481" y="61306"/>
                  </a:lnTo>
                  <a:lnTo>
                    <a:pt x="10331" y="92501"/>
                  </a:lnTo>
                  <a:lnTo>
                    <a:pt x="10558" y="109384"/>
                  </a:lnTo>
                  <a:lnTo>
                    <a:pt x="11933" y="124310"/>
                  </a:lnTo>
                  <a:lnTo>
                    <a:pt x="14073" y="137931"/>
                  </a:lnTo>
                  <a:lnTo>
                    <a:pt x="16723" y="150682"/>
                  </a:lnTo>
                  <a:lnTo>
                    <a:pt x="18489" y="164077"/>
                  </a:lnTo>
                  <a:lnTo>
                    <a:pt x="19667" y="177901"/>
                  </a:lnTo>
                  <a:lnTo>
                    <a:pt x="20453" y="192011"/>
                  </a:lnTo>
                  <a:lnTo>
                    <a:pt x="21325" y="220740"/>
                  </a:lnTo>
                  <a:lnTo>
                    <a:pt x="21816" y="264428"/>
                  </a:lnTo>
                  <a:lnTo>
                    <a:pt x="33035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53852" y="4503728"/>
              <a:ext cx="281735" cy="382233"/>
            </a:xfrm>
            <a:custGeom>
              <a:avLst/>
              <a:gdLst/>
              <a:ahLst/>
              <a:cxnLst/>
              <a:rect l="0" t="0" r="0" b="0"/>
              <a:pathLst>
                <a:path w="281735" h="382233">
                  <a:moveTo>
                    <a:pt x="85772" y="0"/>
                  </a:moveTo>
                  <a:lnTo>
                    <a:pt x="79927" y="17537"/>
                  </a:lnTo>
                  <a:lnTo>
                    <a:pt x="75758" y="26373"/>
                  </a:lnTo>
                  <a:lnTo>
                    <a:pt x="70531" y="35935"/>
                  </a:lnTo>
                  <a:lnTo>
                    <a:pt x="64600" y="45980"/>
                  </a:lnTo>
                  <a:lnTo>
                    <a:pt x="59423" y="56347"/>
                  </a:lnTo>
                  <a:lnTo>
                    <a:pt x="54747" y="66929"/>
                  </a:lnTo>
                  <a:lnTo>
                    <a:pt x="50407" y="77654"/>
                  </a:lnTo>
                  <a:lnTo>
                    <a:pt x="45066" y="88475"/>
                  </a:lnTo>
                  <a:lnTo>
                    <a:pt x="39059" y="99359"/>
                  </a:lnTo>
                  <a:lnTo>
                    <a:pt x="32607" y="110285"/>
                  </a:lnTo>
                  <a:lnTo>
                    <a:pt x="27082" y="122464"/>
                  </a:lnTo>
                  <a:lnTo>
                    <a:pt x="22175" y="135477"/>
                  </a:lnTo>
                  <a:lnTo>
                    <a:pt x="17681" y="149046"/>
                  </a:lnTo>
                  <a:lnTo>
                    <a:pt x="13461" y="162986"/>
                  </a:lnTo>
                  <a:lnTo>
                    <a:pt x="5509" y="191526"/>
                  </a:lnTo>
                  <a:lnTo>
                    <a:pt x="2899" y="207212"/>
                  </a:lnTo>
                  <a:lnTo>
                    <a:pt x="1160" y="223787"/>
                  </a:lnTo>
                  <a:lnTo>
                    <a:pt x="0" y="240954"/>
                  </a:lnTo>
                  <a:lnTo>
                    <a:pt x="450" y="256070"/>
                  </a:lnTo>
                  <a:lnTo>
                    <a:pt x="1974" y="269817"/>
                  </a:lnTo>
                  <a:lnTo>
                    <a:pt x="4213" y="282653"/>
                  </a:lnTo>
                  <a:lnTo>
                    <a:pt x="8153" y="296104"/>
                  </a:lnTo>
                  <a:lnTo>
                    <a:pt x="13226" y="309965"/>
                  </a:lnTo>
                  <a:lnTo>
                    <a:pt x="19056" y="324100"/>
                  </a:lnTo>
                  <a:lnTo>
                    <a:pt x="25389" y="335970"/>
                  </a:lnTo>
                  <a:lnTo>
                    <a:pt x="32058" y="346331"/>
                  </a:lnTo>
                  <a:lnTo>
                    <a:pt x="38951" y="355685"/>
                  </a:lnTo>
                  <a:lnTo>
                    <a:pt x="47217" y="363145"/>
                  </a:lnTo>
                  <a:lnTo>
                    <a:pt x="56398" y="369341"/>
                  </a:lnTo>
                  <a:lnTo>
                    <a:pt x="66190" y="374696"/>
                  </a:lnTo>
                  <a:lnTo>
                    <a:pt x="77611" y="378265"/>
                  </a:lnTo>
                  <a:lnTo>
                    <a:pt x="90120" y="380645"/>
                  </a:lnTo>
                  <a:lnTo>
                    <a:pt x="103353" y="382232"/>
                  </a:lnTo>
                  <a:lnTo>
                    <a:pt x="117069" y="382066"/>
                  </a:lnTo>
                  <a:lnTo>
                    <a:pt x="131107" y="380731"/>
                  </a:lnTo>
                  <a:lnTo>
                    <a:pt x="145359" y="378619"/>
                  </a:lnTo>
                  <a:lnTo>
                    <a:pt x="157308" y="374763"/>
                  </a:lnTo>
                  <a:lnTo>
                    <a:pt x="167721" y="369746"/>
                  </a:lnTo>
                  <a:lnTo>
                    <a:pt x="187040" y="357646"/>
                  </a:lnTo>
                  <a:lnTo>
                    <a:pt x="207861" y="344111"/>
                  </a:lnTo>
                  <a:lnTo>
                    <a:pt x="217329" y="337076"/>
                  </a:lnTo>
                  <a:lnTo>
                    <a:pt x="226087" y="329938"/>
                  </a:lnTo>
                  <a:lnTo>
                    <a:pt x="234373" y="322733"/>
                  </a:lnTo>
                  <a:lnTo>
                    <a:pt x="241121" y="314260"/>
                  </a:lnTo>
                  <a:lnTo>
                    <a:pt x="246843" y="304940"/>
                  </a:lnTo>
                  <a:lnTo>
                    <a:pt x="251881" y="295056"/>
                  </a:lnTo>
                  <a:lnTo>
                    <a:pt x="256463" y="284797"/>
                  </a:lnTo>
                  <a:lnTo>
                    <a:pt x="260742" y="274286"/>
                  </a:lnTo>
                  <a:lnTo>
                    <a:pt x="264817" y="263609"/>
                  </a:lnTo>
                  <a:lnTo>
                    <a:pt x="272609" y="241957"/>
                  </a:lnTo>
                  <a:lnTo>
                    <a:pt x="276399" y="231045"/>
                  </a:lnTo>
                  <a:lnTo>
                    <a:pt x="278926" y="218875"/>
                  </a:lnTo>
                  <a:lnTo>
                    <a:pt x="280611" y="205869"/>
                  </a:lnTo>
                  <a:lnTo>
                    <a:pt x="281734" y="192303"/>
                  </a:lnTo>
                  <a:lnTo>
                    <a:pt x="281259" y="179590"/>
                  </a:lnTo>
                  <a:lnTo>
                    <a:pt x="279719" y="167443"/>
                  </a:lnTo>
                  <a:lnTo>
                    <a:pt x="277469" y="155675"/>
                  </a:lnTo>
                  <a:lnTo>
                    <a:pt x="273522" y="144159"/>
                  </a:lnTo>
                  <a:lnTo>
                    <a:pt x="268444" y="132811"/>
                  </a:lnTo>
                  <a:lnTo>
                    <a:pt x="262611" y="121576"/>
                  </a:lnTo>
                  <a:lnTo>
                    <a:pt x="256276" y="111638"/>
                  </a:lnTo>
                  <a:lnTo>
                    <a:pt x="249605" y="102566"/>
                  </a:lnTo>
                  <a:lnTo>
                    <a:pt x="242711" y="94071"/>
                  </a:lnTo>
                  <a:lnTo>
                    <a:pt x="235668" y="85961"/>
                  </a:lnTo>
                  <a:lnTo>
                    <a:pt x="228525" y="78107"/>
                  </a:lnTo>
                  <a:lnTo>
                    <a:pt x="221317" y="70424"/>
                  </a:lnTo>
                  <a:lnTo>
                    <a:pt x="212841" y="64078"/>
                  </a:lnTo>
                  <a:lnTo>
                    <a:pt x="203519" y="58624"/>
                  </a:lnTo>
                  <a:lnTo>
                    <a:pt x="193634" y="53765"/>
                  </a:lnTo>
                  <a:lnTo>
                    <a:pt x="182151" y="50525"/>
                  </a:lnTo>
                  <a:lnTo>
                    <a:pt x="169601" y="48366"/>
                  </a:lnTo>
                  <a:lnTo>
                    <a:pt x="156340" y="46926"/>
                  </a:lnTo>
                  <a:lnTo>
                    <a:pt x="143829" y="47189"/>
                  </a:lnTo>
                  <a:lnTo>
                    <a:pt x="131818" y="48589"/>
                  </a:lnTo>
                  <a:lnTo>
                    <a:pt x="9678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655059" y="4900144"/>
              <a:ext cx="226542" cy="333558"/>
            </a:xfrm>
            <a:custGeom>
              <a:avLst/>
              <a:gdLst/>
              <a:ahLst/>
              <a:cxnLst/>
              <a:rect l="0" t="0" r="0" b="0"/>
              <a:pathLst>
                <a:path w="226542" h="333558">
                  <a:moveTo>
                    <a:pt x="162802" y="0"/>
                  </a:moveTo>
                  <a:lnTo>
                    <a:pt x="139420" y="5846"/>
                  </a:lnTo>
                  <a:lnTo>
                    <a:pt x="128861" y="10015"/>
                  </a:lnTo>
                  <a:lnTo>
                    <a:pt x="118152" y="15241"/>
                  </a:lnTo>
                  <a:lnTo>
                    <a:pt x="107342" y="21172"/>
                  </a:lnTo>
                  <a:lnTo>
                    <a:pt x="97688" y="27573"/>
                  </a:lnTo>
                  <a:lnTo>
                    <a:pt x="88805" y="34288"/>
                  </a:lnTo>
                  <a:lnTo>
                    <a:pt x="80436" y="41211"/>
                  </a:lnTo>
                  <a:lnTo>
                    <a:pt x="72410" y="49497"/>
                  </a:lnTo>
                  <a:lnTo>
                    <a:pt x="64612" y="58692"/>
                  </a:lnTo>
                  <a:lnTo>
                    <a:pt x="56966" y="68492"/>
                  </a:lnTo>
                  <a:lnTo>
                    <a:pt x="49423" y="78696"/>
                  </a:lnTo>
                  <a:lnTo>
                    <a:pt x="34515" y="99822"/>
                  </a:lnTo>
                  <a:lnTo>
                    <a:pt x="28337" y="110594"/>
                  </a:lnTo>
                  <a:lnTo>
                    <a:pt x="22995" y="121446"/>
                  </a:lnTo>
                  <a:lnTo>
                    <a:pt x="18210" y="132351"/>
                  </a:lnTo>
                  <a:lnTo>
                    <a:pt x="13797" y="144516"/>
                  </a:lnTo>
                  <a:lnTo>
                    <a:pt x="9631" y="157519"/>
                  </a:lnTo>
                  <a:lnTo>
                    <a:pt x="5630" y="171082"/>
                  </a:lnTo>
                  <a:lnTo>
                    <a:pt x="2963" y="185018"/>
                  </a:lnTo>
                  <a:lnTo>
                    <a:pt x="1185" y="199203"/>
                  </a:lnTo>
                  <a:lnTo>
                    <a:pt x="0" y="213553"/>
                  </a:lnTo>
                  <a:lnTo>
                    <a:pt x="433" y="226791"/>
                  </a:lnTo>
                  <a:lnTo>
                    <a:pt x="1945" y="239286"/>
                  </a:lnTo>
                  <a:lnTo>
                    <a:pt x="4177" y="251287"/>
                  </a:lnTo>
                  <a:lnTo>
                    <a:pt x="6888" y="262959"/>
                  </a:lnTo>
                  <a:lnTo>
                    <a:pt x="9919" y="274410"/>
                  </a:lnTo>
                  <a:lnTo>
                    <a:pt x="13164" y="285715"/>
                  </a:lnTo>
                  <a:lnTo>
                    <a:pt x="18997" y="295698"/>
                  </a:lnTo>
                  <a:lnTo>
                    <a:pt x="26556" y="304801"/>
                  </a:lnTo>
                  <a:lnTo>
                    <a:pt x="35267" y="313316"/>
                  </a:lnTo>
                  <a:lnTo>
                    <a:pt x="44744" y="320217"/>
                  </a:lnTo>
                  <a:lnTo>
                    <a:pt x="54733" y="326040"/>
                  </a:lnTo>
                  <a:lnTo>
                    <a:pt x="65062" y="331147"/>
                  </a:lnTo>
                  <a:lnTo>
                    <a:pt x="75619" y="333327"/>
                  </a:lnTo>
                  <a:lnTo>
                    <a:pt x="86328" y="333557"/>
                  </a:lnTo>
                  <a:lnTo>
                    <a:pt x="97137" y="332487"/>
                  </a:lnTo>
                  <a:lnTo>
                    <a:pt x="108014" y="329327"/>
                  </a:lnTo>
                  <a:lnTo>
                    <a:pt x="118936" y="324773"/>
                  </a:lnTo>
                  <a:lnTo>
                    <a:pt x="129888" y="319290"/>
                  </a:lnTo>
                  <a:lnTo>
                    <a:pt x="139636" y="311964"/>
                  </a:lnTo>
                  <a:lnTo>
                    <a:pt x="148581" y="303410"/>
                  </a:lnTo>
                  <a:lnTo>
                    <a:pt x="156992" y="294036"/>
                  </a:lnTo>
                  <a:lnTo>
                    <a:pt x="163823" y="284117"/>
                  </a:lnTo>
                  <a:lnTo>
                    <a:pt x="169600" y="273833"/>
                  </a:lnTo>
                  <a:lnTo>
                    <a:pt x="174675" y="263307"/>
                  </a:lnTo>
                  <a:lnTo>
                    <a:pt x="180506" y="252619"/>
                  </a:lnTo>
                  <a:lnTo>
                    <a:pt x="186840" y="241823"/>
                  </a:lnTo>
                  <a:lnTo>
                    <a:pt x="193509" y="230955"/>
                  </a:lnTo>
                  <a:lnTo>
                    <a:pt x="199179" y="220039"/>
                  </a:lnTo>
                  <a:lnTo>
                    <a:pt x="204183" y="209092"/>
                  </a:lnTo>
                  <a:lnTo>
                    <a:pt x="208742" y="198123"/>
                  </a:lnTo>
                  <a:lnTo>
                    <a:pt x="213005" y="187140"/>
                  </a:lnTo>
                  <a:lnTo>
                    <a:pt x="221004" y="165148"/>
                  </a:lnTo>
                  <a:lnTo>
                    <a:pt x="223627" y="152921"/>
                  </a:lnTo>
                  <a:lnTo>
                    <a:pt x="225375" y="139877"/>
                  </a:lnTo>
                  <a:lnTo>
                    <a:pt x="226541" y="126286"/>
                  </a:lnTo>
                  <a:lnTo>
                    <a:pt x="226094" y="113555"/>
                  </a:lnTo>
                  <a:lnTo>
                    <a:pt x="224573" y="101397"/>
                  </a:lnTo>
                  <a:lnTo>
                    <a:pt x="222335" y="89621"/>
                  </a:lnTo>
                  <a:lnTo>
                    <a:pt x="218397" y="79324"/>
                  </a:lnTo>
                  <a:lnTo>
                    <a:pt x="213324" y="70011"/>
                  </a:lnTo>
                  <a:lnTo>
                    <a:pt x="195837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282207" y="4933179"/>
              <a:ext cx="248501" cy="293822"/>
            </a:xfrm>
            <a:custGeom>
              <a:avLst/>
              <a:gdLst/>
              <a:ahLst/>
              <a:cxnLst/>
              <a:rect l="0" t="0" r="0" b="0"/>
              <a:pathLst>
                <a:path w="248501" h="293822">
                  <a:moveTo>
                    <a:pt x="150250" y="55057"/>
                  </a:moveTo>
                  <a:lnTo>
                    <a:pt x="126867" y="55057"/>
                  </a:lnTo>
                  <a:lnTo>
                    <a:pt x="116309" y="57505"/>
                  </a:lnTo>
                  <a:lnTo>
                    <a:pt x="105599" y="61583"/>
                  </a:lnTo>
                  <a:lnTo>
                    <a:pt x="94789" y="66749"/>
                  </a:lnTo>
                  <a:lnTo>
                    <a:pt x="85135" y="72640"/>
                  </a:lnTo>
                  <a:lnTo>
                    <a:pt x="76253" y="79014"/>
                  </a:lnTo>
                  <a:lnTo>
                    <a:pt x="67884" y="85711"/>
                  </a:lnTo>
                  <a:lnTo>
                    <a:pt x="59857" y="92622"/>
                  </a:lnTo>
                  <a:lnTo>
                    <a:pt x="52060" y="99677"/>
                  </a:lnTo>
                  <a:lnTo>
                    <a:pt x="44414" y="106827"/>
                  </a:lnTo>
                  <a:lnTo>
                    <a:pt x="38093" y="115264"/>
                  </a:lnTo>
                  <a:lnTo>
                    <a:pt x="32656" y="124559"/>
                  </a:lnTo>
                  <a:lnTo>
                    <a:pt x="27808" y="134427"/>
                  </a:lnTo>
                  <a:lnTo>
                    <a:pt x="22128" y="143452"/>
                  </a:lnTo>
                  <a:lnTo>
                    <a:pt x="15895" y="151916"/>
                  </a:lnTo>
                  <a:lnTo>
                    <a:pt x="9293" y="160005"/>
                  </a:lnTo>
                  <a:lnTo>
                    <a:pt x="4891" y="170292"/>
                  </a:lnTo>
                  <a:lnTo>
                    <a:pt x="1957" y="182045"/>
                  </a:lnTo>
                  <a:lnTo>
                    <a:pt x="0" y="194773"/>
                  </a:lnTo>
                  <a:lnTo>
                    <a:pt x="1143" y="206930"/>
                  </a:lnTo>
                  <a:lnTo>
                    <a:pt x="4352" y="218704"/>
                  </a:lnTo>
                  <a:lnTo>
                    <a:pt x="8938" y="230225"/>
                  </a:lnTo>
                  <a:lnTo>
                    <a:pt x="14443" y="241576"/>
                  </a:lnTo>
                  <a:lnTo>
                    <a:pt x="20560" y="252813"/>
                  </a:lnTo>
                  <a:lnTo>
                    <a:pt x="27084" y="263976"/>
                  </a:lnTo>
                  <a:lnTo>
                    <a:pt x="35105" y="272641"/>
                  </a:lnTo>
                  <a:lnTo>
                    <a:pt x="44122" y="279641"/>
                  </a:lnTo>
                  <a:lnTo>
                    <a:pt x="53805" y="285531"/>
                  </a:lnTo>
                  <a:lnTo>
                    <a:pt x="66377" y="289458"/>
                  </a:lnTo>
                  <a:lnTo>
                    <a:pt x="80876" y="292076"/>
                  </a:lnTo>
                  <a:lnTo>
                    <a:pt x="96659" y="293821"/>
                  </a:lnTo>
                  <a:lnTo>
                    <a:pt x="110852" y="293762"/>
                  </a:lnTo>
                  <a:lnTo>
                    <a:pt x="123985" y="292498"/>
                  </a:lnTo>
                  <a:lnTo>
                    <a:pt x="136410" y="290432"/>
                  </a:lnTo>
                  <a:lnTo>
                    <a:pt x="148364" y="286608"/>
                  </a:lnTo>
                  <a:lnTo>
                    <a:pt x="160004" y="281611"/>
                  </a:lnTo>
                  <a:lnTo>
                    <a:pt x="171435" y="275833"/>
                  </a:lnTo>
                  <a:lnTo>
                    <a:pt x="181502" y="269534"/>
                  </a:lnTo>
                  <a:lnTo>
                    <a:pt x="190661" y="262888"/>
                  </a:lnTo>
                  <a:lnTo>
                    <a:pt x="199214" y="256010"/>
                  </a:lnTo>
                  <a:lnTo>
                    <a:pt x="207363" y="248978"/>
                  </a:lnTo>
                  <a:lnTo>
                    <a:pt x="215242" y="241843"/>
                  </a:lnTo>
                  <a:lnTo>
                    <a:pt x="222942" y="234639"/>
                  </a:lnTo>
                  <a:lnTo>
                    <a:pt x="229299" y="226166"/>
                  </a:lnTo>
                  <a:lnTo>
                    <a:pt x="234760" y="216846"/>
                  </a:lnTo>
                  <a:lnTo>
                    <a:pt x="239625" y="206963"/>
                  </a:lnTo>
                  <a:lnTo>
                    <a:pt x="242868" y="195480"/>
                  </a:lnTo>
                  <a:lnTo>
                    <a:pt x="245030" y="182931"/>
                  </a:lnTo>
                  <a:lnTo>
                    <a:pt x="246471" y="169670"/>
                  </a:lnTo>
                  <a:lnTo>
                    <a:pt x="247432" y="155936"/>
                  </a:lnTo>
                  <a:lnTo>
                    <a:pt x="248073" y="141886"/>
                  </a:lnTo>
                  <a:lnTo>
                    <a:pt x="248500" y="127625"/>
                  </a:lnTo>
                  <a:lnTo>
                    <a:pt x="246337" y="114448"/>
                  </a:lnTo>
                  <a:lnTo>
                    <a:pt x="242449" y="101992"/>
                  </a:lnTo>
                  <a:lnTo>
                    <a:pt x="237409" y="90018"/>
                  </a:lnTo>
                  <a:lnTo>
                    <a:pt x="231603" y="79588"/>
                  </a:lnTo>
                  <a:lnTo>
                    <a:pt x="225285" y="70188"/>
                  </a:lnTo>
                  <a:lnTo>
                    <a:pt x="218626" y="61474"/>
                  </a:lnTo>
                  <a:lnTo>
                    <a:pt x="210516" y="53217"/>
                  </a:lnTo>
                  <a:lnTo>
                    <a:pt x="201439" y="45266"/>
                  </a:lnTo>
                  <a:lnTo>
                    <a:pt x="191717" y="37519"/>
                  </a:lnTo>
                  <a:lnTo>
                    <a:pt x="181565" y="31130"/>
                  </a:lnTo>
                  <a:lnTo>
                    <a:pt x="171127" y="25647"/>
                  </a:lnTo>
                  <a:lnTo>
                    <a:pt x="1392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61744" y="4917864"/>
              <a:ext cx="217448" cy="322281"/>
            </a:xfrm>
            <a:custGeom>
              <a:avLst/>
              <a:gdLst/>
              <a:ahLst/>
              <a:cxnLst/>
              <a:rect l="0" t="0" r="0" b="0"/>
              <a:pathLst>
                <a:path w="217448" h="322281">
                  <a:moveTo>
                    <a:pt x="217447" y="26326"/>
                  </a:moveTo>
                  <a:lnTo>
                    <a:pt x="205756" y="14635"/>
                  </a:lnTo>
                  <a:lnTo>
                    <a:pt x="198641" y="9968"/>
                  </a:lnTo>
                  <a:lnTo>
                    <a:pt x="190228" y="5632"/>
                  </a:lnTo>
                  <a:lnTo>
                    <a:pt x="180948" y="1519"/>
                  </a:lnTo>
                  <a:lnTo>
                    <a:pt x="169868" y="0"/>
                  </a:lnTo>
                  <a:lnTo>
                    <a:pt x="157587" y="211"/>
                  </a:lnTo>
                  <a:lnTo>
                    <a:pt x="144505" y="1575"/>
                  </a:lnTo>
                  <a:lnTo>
                    <a:pt x="130891" y="3708"/>
                  </a:lnTo>
                  <a:lnTo>
                    <a:pt x="116920" y="6354"/>
                  </a:lnTo>
                  <a:lnTo>
                    <a:pt x="102712" y="9341"/>
                  </a:lnTo>
                  <a:lnTo>
                    <a:pt x="89570" y="12555"/>
                  </a:lnTo>
                  <a:lnTo>
                    <a:pt x="77138" y="15922"/>
                  </a:lnTo>
                  <a:lnTo>
                    <a:pt x="65179" y="19390"/>
                  </a:lnTo>
                  <a:lnTo>
                    <a:pt x="53536" y="24149"/>
                  </a:lnTo>
                  <a:lnTo>
                    <a:pt x="42104" y="29769"/>
                  </a:lnTo>
                  <a:lnTo>
                    <a:pt x="30812" y="35963"/>
                  </a:lnTo>
                  <a:lnTo>
                    <a:pt x="20836" y="42539"/>
                  </a:lnTo>
                  <a:lnTo>
                    <a:pt x="11739" y="49370"/>
                  </a:lnTo>
                  <a:lnTo>
                    <a:pt x="3228" y="56371"/>
                  </a:lnTo>
                  <a:lnTo>
                    <a:pt x="0" y="63485"/>
                  </a:lnTo>
                  <a:lnTo>
                    <a:pt x="296" y="70675"/>
                  </a:lnTo>
                  <a:lnTo>
                    <a:pt x="2939" y="77915"/>
                  </a:lnTo>
                  <a:lnTo>
                    <a:pt x="7149" y="85189"/>
                  </a:lnTo>
                  <a:lnTo>
                    <a:pt x="12402" y="92485"/>
                  </a:lnTo>
                  <a:lnTo>
                    <a:pt x="18352" y="99797"/>
                  </a:lnTo>
                  <a:lnTo>
                    <a:pt x="25988" y="107118"/>
                  </a:lnTo>
                  <a:lnTo>
                    <a:pt x="34750" y="114445"/>
                  </a:lnTo>
                  <a:lnTo>
                    <a:pt x="44262" y="121777"/>
                  </a:lnTo>
                  <a:lnTo>
                    <a:pt x="54273" y="130336"/>
                  </a:lnTo>
                  <a:lnTo>
                    <a:pt x="64618" y="139712"/>
                  </a:lnTo>
                  <a:lnTo>
                    <a:pt x="85901" y="159919"/>
                  </a:lnTo>
                  <a:lnTo>
                    <a:pt x="140444" y="213714"/>
                  </a:lnTo>
                  <a:lnTo>
                    <a:pt x="150206" y="224662"/>
                  </a:lnTo>
                  <a:lnTo>
                    <a:pt x="159161" y="235631"/>
                  </a:lnTo>
                  <a:lnTo>
                    <a:pt x="167578" y="246614"/>
                  </a:lnTo>
                  <a:lnTo>
                    <a:pt x="174413" y="257607"/>
                  </a:lnTo>
                  <a:lnTo>
                    <a:pt x="180193" y="268606"/>
                  </a:lnTo>
                  <a:lnTo>
                    <a:pt x="185270" y="279609"/>
                  </a:lnTo>
                  <a:lnTo>
                    <a:pt x="189878" y="290615"/>
                  </a:lnTo>
                  <a:lnTo>
                    <a:pt x="194174" y="301623"/>
                  </a:lnTo>
                  <a:lnTo>
                    <a:pt x="198261" y="312632"/>
                  </a:lnTo>
                  <a:lnTo>
                    <a:pt x="196092" y="318748"/>
                  </a:lnTo>
                  <a:lnTo>
                    <a:pt x="189751" y="321601"/>
                  </a:lnTo>
                  <a:lnTo>
                    <a:pt x="180631" y="322280"/>
                  </a:lnTo>
                  <a:lnTo>
                    <a:pt x="172103" y="320286"/>
                  </a:lnTo>
                  <a:lnTo>
                    <a:pt x="163971" y="316509"/>
                  </a:lnTo>
                  <a:lnTo>
                    <a:pt x="156103" y="311545"/>
                  </a:lnTo>
                  <a:lnTo>
                    <a:pt x="148410" y="304564"/>
                  </a:lnTo>
                  <a:lnTo>
                    <a:pt x="140835" y="296240"/>
                  </a:lnTo>
                  <a:lnTo>
                    <a:pt x="133337" y="287021"/>
                  </a:lnTo>
                  <a:lnTo>
                    <a:pt x="127116" y="275980"/>
                  </a:lnTo>
                  <a:lnTo>
                    <a:pt x="121744" y="263725"/>
                  </a:lnTo>
                  <a:lnTo>
                    <a:pt x="116940" y="250662"/>
                  </a:lnTo>
                  <a:lnTo>
                    <a:pt x="113737" y="237059"/>
                  </a:lnTo>
                  <a:lnTo>
                    <a:pt x="111602" y="223096"/>
                  </a:lnTo>
                  <a:lnTo>
                    <a:pt x="110178" y="208893"/>
                  </a:lnTo>
                  <a:lnTo>
                    <a:pt x="109229" y="194531"/>
                  </a:lnTo>
                  <a:lnTo>
                    <a:pt x="108597" y="180062"/>
                  </a:lnTo>
                  <a:lnTo>
                    <a:pt x="108175" y="165522"/>
                  </a:lnTo>
                  <a:lnTo>
                    <a:pt x="109117" y="150935"/>
                  </a:lnTo>
                  <a:lnTo>
                    <a:pt x="110969" y="136315"/>
                  </a:lnTo>
                  <a:lnTo>
                    <a:pt x="113427" y="121676"/>
                  </a:lnTo>
                  <a:lnTo>
                    <a:pt x="113842" y="108245"/>
                  </a:lnTo>
                  <a:lnTo>
                    <a:pt x="112895" y="95621"/>
                  </a:lnTo>
                  <a:lnTo>
                    <a:pt x="107331" y="59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81994" y="4961727"/>
              <a:ext cx="162304" cy="213707"/>
            </a:xfrm>
            <a:custGeom>
              <a:avLst/>
              <a:gdLst/>
              <a:ahLst/>
              <a:cxnLst/>
              <a:rect l="0" t="0" r="0" b="0"/>
              <a:pathLst>
                <a:path w="162304" h="213707">
                  <a:moveTo>
                    <a:pt x="12688" y="81567"/>
                  </a:moveTo>
                  <a:lnTo>
                    <a:pt x="997" y="69876"/>
                  </a:lnTo>
                  <a:lnTo>
                    <a:pt x="0" y="63985"/>
                  </a:lnTo>
                  <a:lnTo>
                    <a:pt x="1782" y="57611"/>
                  </a:lnTo>
                  <a:lnTo>
                    <a:pt x="5418" y="50914"/>
                  </a:lnTo>
                  <a:lnTo>
                    <a:pt x="11512" y="44003"/>
                  </a:lnTo>
                  <a:lnTo>
                    <a:pt x="19245" y="36948"/>
                  </a:lnTo>
                  <a:lnTo>
                    <a:pt x="28071" y="29798"/>
                  </a:lnTo>
                  <a:lnTo>
                    <a:pt x="37625" y="23808"/>
                  </a:lnTo>
                  <a:lnTo>
                    <a:pt x="47666" y="18591"/>
                  </a:lnTo>
                  <a:lnTo>
                    <a:pt x="58030" y="13890"/>
                  </a:lnTo>
                  <a:lnTo>
                    <a:pt x="68609" y="9532"/>
                  </a:lnTo>
                  <a:lnTo>
                    <a:pt x="79333" y="5403"/>
                  </a:lnTo>
                  <a:lnTo>
                    <a:pt x="90153" y="1427"/>
                  </a:lnTo>
                  <a:lnTo>
                    <a:pt x="101036" y="0"/>
                  </a:lnTo>
                  <a:lnTo>
                    <a:pt x="111963" y="272"/>
                  </a:lnTo>
                  <a:lnTo>
                    <a:pt x="122918" y="1677"/>
                  </a:lnTo>
                  <a:lnTo>
                    <a:pt x="132668" y="5060"/>
                  </a:lnTo>
                  <a:lnTo>
                    <a:pt x="141615" y="9763"/>
                  </a:lnTo>
                  <a:lnTo>
                    <a:pt x="150027" y="15345"/>
                  </a:lnTo>
                  <a:lnTo>
                    <a:pt x="155634" y="23961"/>
                  </a:lnTo>
                  <a:lnTo>
                    <a:pt x="159373" y="34599"/>
                  </a:lnTo>
                  <a:lnTo>
                    <a:pt x="161865" y="46584"/>
                  </a:lnTo>
                  <a:lnTo>
                    <a:pt x="162303" y="58245"/>
                  </a:lnTo>
                  <a:lnTo>
                    <a:pt x="161372" y="69690"/>
                  </a:lnTo>
                  <a:lnTo>
                    <a:pt x="159527" y="80990"/>
                  </a:lnTo>
                  <a:lnTo>
                    <a:pt x="155851" y="90971"/>
                  </a:lnTo>
                  <a:lnTo>
                    <a:pt x="150953" y="100071"/>
                  </a:lnTo>
                  <a:lnTo>
                    <a:pt x="145240" y="108585"/>
                  </a:lnTo>
                  <a:lnTo>
                    <a:pt x="138985" y="116709"/>
                  </a:lnTo>
                  <a:lnTo>
                    <a:pt x="132368" y="124571"/>
                  </a:lnTo>
                  <a:lnTo>
                    <a:pt x="125509" y="132259"/>
                  </a:lnTo>
                  <a:lnTo>
                    <a:pt x="117266" y="138608"/>
                  </a:lnTo>
                  <a:lnTo>
                    <a:pt x="108101" y="144065"/>
                  </a:lnTo>
                  <a:lnTo>
                    <a:pt x="98320" y="148926"/>
                  </a:lnTo>
                  <a:lnTo>
                    <a:pt x="88128" y="154614"/>
                  </a:lnTo>
                  <a:lnTo>
                    <a:pt x="77664" y="160853"/>
                  </a:lnTo>
                  <a:lnTo>
                    <a:pt x="56248" y="174310"/>
                  </a:lnTo>
                  <a:lnTo>
                    <a:pt x="34495" y="188448"/>
                  </a:lnTo>
                  <a:lnTo>
                    <a:pt x="32120" y="193197"/>
                  </a:lnTo>
                  <a:lnTo>
                    <a:pt x="35431" y="196363"/>
                  </a:lnTo>
                  <a:lnTo>
                    <a:pt x="42532" y="198473"/>
                  </a:lnTo>
                  <a:lnTo>
                    <a:pt x="70063" y="207290"/>
                  </a:lnTo>
                  <a:lnTo>
                    <a:pt x="81526" y="209429"/>
                  </a:lnTo>
                  <a:lnTo>
                    <a:pt x="94062" y="210854"/>
                  </a:lnTo>
                  <a:lnTo>
                    <a:pt x="133815" y="213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41581" y="4981892"/>
              <a:ext cx="167677" cy="208017"/>
            </a:xfrm>
            <a:custGeom>
              <a:avLst/>
              <a:gdLst/>
              <a:ahLst/>
              <a:cxnLst/>
              <a:rect l="0" t="0" r="0" b="0"/>
              <a:pathLst>
                <a:path w="167677" h="208017">
                  <a:moveTo>
                    <a:pt x="165905" y="6344"/>
                  </a:moveTo>
                  <a:lnTo>
                    <a:pt x="148368" y="499"/>
                  </a:lnTo>
                  <a:lnTo>
                    <a:pt x="139531" y="0"/>
                  </a:lnTo>
                  <a:lnTo>
                    <a:pt x="129970" y="892"/>
                  </a:lnTo>
                  <a:lnTo>
                    <a:pt x="119925" y="2709"/>
                  </a:lnTo>
                  <a:lnTo>
                    <a:pt x="108334" y="3921"/>
                  </a:lnTo>
                  <a:lnTo>
                    <a:pt x="95713" y="4729"/>
                  </a:lnTo>
                  <a:lnTo>
                    <a:pt x="82405" y="5267"/>
                  </a:lnTo>
                  <a:lnTo>
                    <a:pt x="69863" y="6850"/>
                  </a:lnTo>
                  <a:lnTo>
                    <a:pt x="57830" y="9128"/>
                  </a:lnTo>
                  <a:lnTo>
                    <a:pt x="46138" y="11871"/>
                  </a:lnTo>
                  <a:lnTo>
                    <a:pt x="35897" y="17370"/>
                  </a:lnTo>
                  <a:lnTo>
                    <a:pt x="26622" y="24706"/>
                  </a:lnTo>
                  <a:lnTo>
                    <a:pt x="17992" y="33268"/>
                  </a:lnTo>
                  <a:lnTo>
                    <a:pt x="11015" y="42646"/>
                  </a:lnTo>
                  <a:lnTo>
                    <a:pt x="5140" y="52568"/>
                  </a:lnTo>
                  <a:lnTo>
                    <a:pt x="0" y="62854"/>
                  </a:lnTo>
                  <a:lnTo>
                    <a:pt x="1467" y="68488"/>
                  </a:lnTo>
                  <a:lnTo>
                    <a:pt x="7339" y="71020"/>
                  </a:lnTo>
                  <a:lnTo>
                    <a:pt x="16148" y="71485"/>
                  </a:lnTo>
                  <a:lnTo>
                    <a:pt x="38987" y="72001"/>
                  </a:lnTo>
                  <a:lnTo>
                    <a:pt x="51928" y="72139"/>
                  </a:lnTo>
                  <a:lnTo>
                    <a:pt x="64227" y="73454"/>
                  </a:lnTo>
                  <a:lnTo>
                    <a:pt x="76096" y="75554"/>
                  </a:lnTo>
                  <a:lnTo>
                    <a:pt x="87680" y="78178"/>
                  </a:lnTo>
                  <a:lnTo>
                    <a:pt x="99073" y="82374"/>
                  </a:lnTo>
                  <a:lnTo>
                    <a:pt x="110338" y="87619"/>
                  </a:lnTo>
                  <a:lnTo>
                    <a:pt x="121519" y="93562"/>
                  </a:lnTo>
                  <a:lnTo>
                    <a:pt x="131420" y="99971"/>
                  </a:lnTo>
                  <a:lnTo>
                    <a:pt x="140468" y="106691"/>
                  </a:lnTo>
                  <a:lnTo>
                    <a:pt x="148947" y="113618"/>
                  </a:lnTo>
                  <a:lnTo>
                    <a:pt x="155823" y="121906"/>
                  </a:lnTo>
                  <a:lnTo>
                    <a:pt x="161631" y="131102"/>
                  </a:lnTo>
                  <a:lnTo>
                    <a:pt x="166726" y="140904"/>
                  </a:lnTo>
                  <a:lnTo>
                    <a:pt x="167676" y="149885"/>
                  </a:lnTo>
                  <a:lnTo>
                    <a:pt x="165862" y="158319"/>
                  </a:lnTo>
                  <a:lnTo>
                    <a:pt x="162206" y="166389"/>
                  </a:lnTo>
                  <a:lnTo>
                    <a:pt x="156098" y="174216"/>
                  </a:lnTo>
                  <a:lnTo>
                    <a:pt x="148355" y="181881"/>
                  </a:lnTo>
                  <a:lnTo>
                    <a:pt x="139523" y="189439"/>
                  </a:lnTo>
                  <a:lnTo>
                    <a:pt x="129964" y="195700"/>
                  </a:lnTo>
                  <a:lnTo>
                    <a:pt x="119921" y="201098"/>
                  </a:lnTo>
                  <a:lnTo>
                    <a:pt x="109555" y="205920"/>
                  </a:lnTo>
                  <a:lnTo>
                    <a:pt x="98974" y="207911"/>
                  </a:lnTo>
                  <a:lnTo>
                    <a:pt x="88250" y="208016"/>
                  </a:lnTo>
                  <a:lnTo>
                    <a:pt x="55789" y="204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33093" y="5230957"/>
              <a:ext cx="1893989" cy="164708"/>
            </a:xfrm>
            <a:custGeom>
              <a:avLst/>
              <a:gdLst/>
              <a:ahLst/>
              <a:cxnLst/>
              <a:rect l="0" t="0" r="0" b="0"/>
              <a:pathLst>
                <a:path w="1893989" h="164708">
                  <a:moveTo>
                    <a:pt x="0" y="54592"/>
                  </a:moveTo>
                  <a:lnTo>
                    <a:pt x="45979" y="39265"/>
                  </a:lnTo>
                  <a:lnTo>
                    <a:pt x="83499" y="34553"/>
                  </a:lnTo>
                  <a:lnTo>
                    <a:pt x="108074" y="30188"/>
                  </a:lnTo>
                  <a:lnTo>
                    <a:pt x="132455" y="25393"/>
                  </a:lnTo>
                  <a:lnTo>
                    <a:pt x="173695" y="21470"/>
                  </a:lnTo>
                  <a:lnTo>
                    <a:pt x="187984" y="19052"/>
                  </a:lnTo>
                  <a:lnTo>
                    <a:pt x="216910" y="14326"/>
                  </a:lnTo>
                  <a:lnTo>
                    <a:pt x="263157" y="11666"/>
                  </a:lnTo>
                  <a:lnTo>
                    <a:pt x="321042" y="9654"/>
                  </a:lnTo>
                  <a:lnTo>
                    <a:pt x="358838" y="4847"/>
                  </a:lnTo>
                  <a:lnTo>
                    <a:pt x="399291" y="1896"/>
                  </a:lnTo>
                  <a:lnTo>
                    <a:pt x="441740" y="584"/>
                  </a:lnTo>
                  <a:lnTo>
                    <a:pt x="485076" y="0"/>
                  </a:lnTo>
                  <a:lnTo>
                    <a:pt x="525544" y="3004"/>
                  </a:lnTo>
                  <a:lnTo>
                    <a:pt x="566369" y="7194"/>
                  </a:lnTo>
                  <a:lnTo>
                    <a:pt x="613062" y="9056"/>
                  </a:lnTo>
                  <a:lnTo>
                    <a:pt x="681654" y="10104"/>
                  </a:lnTo>
                  <a:lnTo>
                    <a:pt x="719765" y="13612"/>
                  </a:lnTo>
                  <a:lnTo>
                    <a:pt x="755464" y="18026"/>
                  </a:lnTo>
                  <a:lnTo>
                    <a:pt x="813163" y="21734"/>
                  </a:lnTo>
                  <a:lnTo>
                    <a:pt x="828409" y="24122"/>
                  </a:lnTo>
                  <a:lnTo>
                    <a:pt x="856361" y="28814"/>
                  </a:lnTo>
                  <a:lnTo>
                    <a:pt x="903282" y="32680"/>
                  </a:lnTo>
                  <a:lnTo>
                    <a:pt x="946327" y="37920"/>
                  </a:lnTo>
                  <a:lnTo>
                    <a:pt x="990744" y="44327"/>
                  </a:lnTo>
                  <a:lnTo>
                    <a:pt x="1012866" y="47749"/>
                  </a:lnTo>
                  <a:lnTo>
                    <a:pt x="1105722" y="56953"/>
                  </a:lnTo>
                  <a:lnTo>
                    <a:pt x="1144784" y="61759"/>
                  </a:lnTo>
                  <a:lnTo>
                    <a:pt x="1193067" y="65688"/>
                  </a:lnTo>
                  <a:lnTo>
                    <a:pt x="1206476" y="68107"/>
                  </a:lnTo>
                  <a:lnTo>
                    <a:pt x="1232387" y="72833"/>
                  </a:lnTo>
                  <a:lnTo>
                    <a:pt x="1273265" y="76718"/>
                  </a:lnTo>
                  <a:lnTo>
                    <a:pt x="1285635" y="79131"/>
                  </a:lnTo>
                  <a:lnTo>
                    <a:pt x="1314062" y="83851"/>
                  </a:lnTo>
                  <a:lnTo>
                    <a:pt x="1355244" y="85948"/>
                  </a:lnTo>
                  <a:lnTo>
                    <a:pt x="1389045" y="90143"/>
                  </a:lnTo>
                  <a:lnTo>
                    <a:pt x="1419974" y="96086"/>
                  </a:lnTo>
                  <a:lnTo>
                    <a:pt x="1458190" y="102806"/>
                  </a:lnTo>
                  <a:lnTo>
                    <a:pt x="1474988" y="106311"/>
                  </a:lnTo>
                  <a:lnTo>
                    <a:pt x="1489857" y="109870"/>
                  </a:lnTo>
                  <a:lnTo>
                    <a:pt x="1503440" y="113467"/>
                  </a:lnTo>
                  <a:lnTo>
                    <a:pt x="1545940" y="118530"/>
                  </a:lnTo>
                  <a:lnTo>
                    <a:pt x="1581468" y="122977"/>
                  </a:lnTo>
                  <a:lnTo>
                    <a:pt x="1621728" y="127808"/>
                  </a:lnTo>
                  <a:lnTo>
                    <a:pt x="1664091" y="129955"/>
                  </a:lnTo>
                  <a:lnTo>
                    <a:pt x="1704127" y="134172"/>
                  </a:lnTo>
                  <a:lnTo>
                    <a:pt x="1723368" y="137009"/>
                  </a:lnTo>
                  <a:lnTo>
                    <a:pt x="1761060" y="143425"/>
                  </a:lnTo>
                  <a:lnTo>
                    <a:pt x="1779676" y="146849"/>
                  </a:lnTo>
                  <a:lnTo>
                    <a:pt x="1843494" y="153567"/>
                  </a:lnTo>
                  <a:lnTo>
                    <a:pt x="1856655" y="156057"/>
                  </a:lnTo>
                  <a:lnTo>
                    <a:pt x="1893988" y="1647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783883" y="5472745"/>
              <a:ext cx="284669" cy="259343"/>
            </a:xfrm>
            <a:custGeom>
              <a:avLst/>
              <a:gdLst/>
              <a:ahLst/>
              <a:cxnLst/>
              <a:rect l="0" t="0" r="0" b="0"/>
              <a:pathLst>
                <a:path w="284669" h="259343">
                  <a:moveTo>
                    <a:pt x="166117" y="11012"/>
                  </a:moveTo>
                  <a:lnTo>
                    <a:pt x="148580" y="5166"/>
                  </a:lnTo>
                  <a:lnTo>
                    <a:pt x="139744" y="4668"/>
                  </a:lnTo>
                  <a:lnTo>
                    <a:pt x="130182" y="5559"/>
                  </a:lnTo>
                  <a:lnTo>
                    <a:pt x="120137" y="7377"/>
                  </a:lnTo>
                  <a:lnTo>
                    <a:pt x="109770" y="9812"/>
                  </a:lnTo>
                  <a:lnTo>
                    <a:pt x="99188" y="12659"/>
                  </a:lnTo>
                  <a:lnTo>
                    <a:pt x="88463" y="15780"/>
                  </a:lnTo>
                  <a:lnTo>
                    <a:pt x="77643" y="20308"/>
                  </a:lnTo>
                  <a:lnTo>
                    <a:pt x="66758" y="25774"/>
                  </a:lnTo>
                  <a:lnTo>
                    <a:pt x="55832" y="31865"/>
                  </a:lnTo>
                  <a:lnTo>
                    <a:pt x="46100" y="39596"/>
                  </a:lnTo>
                  <a:lnTo>
                    <a:pt x="37166" y="48420"/>
                  </a:lnTo>
                  <a:lnTo>
                    <a:pt x="28762" y="57974"/>
                  </a:lnTo>
                  <a:lnTo>
                    <a:pt x="12900" y="75114"/>
                  </a:lnTo>
                  <a:lnTo>
                    <a:pt x="5244" y="83111"/>
                  </a:lnTo>
                  <a:lnTo>
                    <a:pt x="1363" y="92113"/>
                  </a:lnTo>
                  <a:lnTo>
                    <a:pt x="0" y="101784"/>
                  </a:lnTo>
                  <a:lnTo>
                    <a:pt x="315" y="111902"/>
                  </a:lnTo>
                  <a:lnTo>
                    <a:pt x="1748" y="124766"/>
                  </a:lnTo>
                  <a:lnTo>
                    <a:pt x="3927" y="139459"/>
                  </a:lnTo>
                  <a:lnTo>
                    <a:pt x="6603" y="155371"/>
                  </a:lnTo>
                  <a:lnTo>
                    <a:pt x="10834" y="168427"/>
                  </a:lnTo>
                  <a:lnTo>
                    <a:pt x="16102" y="179578"/>
                  </a:lnTo>
                  <a:lnTo>
                    <a:pt x="22061" y="189458"/>
                  </a:lnTo>
                  <a:lnTo>
                    <a:pt x="35207" y="210225"/>
                  </a:lnTo>
                  <a:lnTo>
                    <a:pt x="42139" y="220902"/>
                  </a:lnTo>
                  <a:lnTo>
                    <a:pt x="51653" y="230466"/>
                  </a:lnTo>
                  <a:lnTo>
                    <a:pt x="62891" y="239290"/>
                  </a:lnTo>
                  <a:lnTo>
                    <a:pt x="75277" y="247619"/>
                  </a:lnTo>
                  <a:lnTo>
                    <a:pt x="89651" y="253172"/>
                  </a:lnTo>
                  <a:lnTo>
                    <a:pt x="105352" y="256874"/>
                  </a:lnTo>
                  <a:lnTo>
                    <a:pt x="121936" y="259342"/>
                  </a:lnTo>
                  <a:lnTo>
                    <a:pt x="137887" y="258540"/>
                  </a:lnTo>
                  <a:lnTo>
                    <a:pt x="153415" y="255558"/>
                  </a:lnTo>
                  <a:lnTo>
                    <a:pt x="168660" y="251124"/>
                  </a:lnTo>
                  <a:lnTo>
                    <a:pt x="182495" y="245720"/>
                  </a:lnTo>
                  <a:lnTo>
                    <a:pt x="195388" y="239671"/>
                  </a:lnTo>
                  <a:lnTo>
                    <a:pt x="207654" y="233191"/>
                  </a:lnTo>
                  <a:lnTo>
                    <a:pt x="219502" y="226424"/>
                  </a:lnTo>
                  <a:lnTo>
                    <a:pt x="231071" y="219466"/>
                  </a:lnTo>
                  <a:lnTo>
                    <a:pt x="242455" y="212380"/>
                  </a:lnTo>
                  <a:lnTo>
                    <a:pt x="251267" y="203986"/>
                  </a:lnTo>
                  <a:lnTo>
                    <a:pt x="258365" y="194719"/>
                  </a:lnTo>
                  <a:lnTo>
                    <a:pt x="264321" y="184870"/>
                  </a:lnTo>
                  <a:lnTo>
                    <a:pt x="269515" y="174634"/>
                  </a:lnTo>
                  <a:lnTo>
                    <a:pt x="274201" y="164140"/>
                  </a:lnTo>
                  <a:lnTo>
                    <a:pt x="278549" y="153473"/>
                  </a:lnTo>
                  <a:lnTo>
                    <a:pt x="281447" y="141468"/>
                  </a:lnTo>
                  <a:lnTo>
                    <a:pt x="283380" y="128570"/>
                  </a:lnTo>
                  <a:lnTo>
                    <a:pt x="284668" y="115078"/>
                  </a:lnTo>
                  <a:lnTo>
                    <a:pt x="284303" y="102412"/>
                  </a:lnTo>
                  <a:lnTo>
                    <a:pt x="282837" y="90298"/>
                  </a:lnTo>
                  <a:lnTo>
                    <a:pt x="280635" y="78551"/>
                  </a:lnTo>
                  <a:lnTo>
                    <a:pt x="276721" y="68273"/>
                  </a:lnTo>
                  <a:lnTo>
                    <a:pt x="271664" y="58974"/>
                  </a:lnTo>
                  <a:lnTo>
                    <a:pt x="265846" y="50328"/>
                  </a:lnTo>
                  <a:lnTo>
                    <a:pt x="258296" y="42117"/>
                  </a:lnTo>
                  <a:lnTo>
                    <a:pt x="249593" y="34195"/>
                  </a:lnTo>
                  <a:lnTo>
                    <a:pt x="240120" y="26468"/>
                  </a:lnTo>
                  <a:lnTo>
                    <a:pt x="230135" y="20092"/>
                  </a:lnTo>
                  <a:lnTo>
                    <a:pt x="219807" y="14618"/>
                  </a:lnTo>
                  <a:lnTo>
                    <a:pt x="188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434686" y="5384653"/>
              <a:ext cx="236289" cy="349391"/>
            </a:xfrm>
            <a:custGeom>
              <a:avLst/>
              <a:gdLst/>
              <a:ahLst/>
              <a:cxnLst/>
              <a:rect l="0" t="0" r="0" b="0"/>
              <a:pathLst>
                <a:path w="236289" h="349391">
                  <a:moveTo>
                    <a:pt x="96875" y="0"/>
                  </a:moveTo>
                  <a:lnTo>
                    <a:pt x="85184" y="11692"/>
                  </a:lnTo>
                  <a:lnTo>
                    <a:pt x="79293" y="18806"/>
                  </a:lnTo>
                  <a:lnTo>
                    <a:pt x="72918" y="27219"/>
                  </a:lnTo>
                  <a:lnTo>
                    <a:pt x="59310" y="46355"/>
                  </a:lnTo>
                  <a:lnTo>
                    <a:pt x="45106" y="67096"/>
                  </a:lnTo>
                  <a:lnTo>
                    <a:pt x="39115" y="77765"/>
                  </a:lnTo>
                  <a:lnTo>
                    <a:pt x="33898" y="88548"/>
                  </a:lnTo>
                  <a:lnTo>
                    <a:pt x="29197" y="99408"/>
                  </a:lnTo>
                  <a:lnTo>
                    <a:pt x="24839" y="110318"/>
                  </a:lnTo>
                  <a:lnTo>
                    <a:pt x="16734" y="132229"/>
                  </a:lnTo>
                  <a:lnTo>
                    <a:pt x="5293" y="165200"/>
                  </a:lnTo>
                  <a:lnTo>
                    <a:pt x="2786" y="178650"/>
                  </a:lnTo>
                  <a:lnTo>
                    <a:pt x="1114" y="193733"/>
                  </a:lnTo>
                  <a:lnTo>
                    <a:pt x="0" y="209907"/>
                  </a:lnTo>
                  <a:lnTo>
                    <a:pt x="480" y="226807"/>
                  </a:lnTo>
                  <a:lnTo>
                    <a:pt x="2024" y="244191"/>
                  </a:lnTo>
                  <a:lnTo>
                    <a:pt x="4277" y="261898"/>
                  </a:lnTo>
                  <a:lnTo>
                    <a:pt x="8226" y="276150"/>
                  </a:lnTo>
                  <a:lnTo>
                    <a:pt x="13305" y="288098"/>
                  </a:lnTo>
                  <a:lnTo>
                    <a:pt x="19139" y="298510"/>
                  </a:lnTo>
                  <a:lnTo>
                    <a:pt x="26698" y="307899"/>
                  </a:lnTo>
                  <a:lnTo>
                    <a:pt x="35408" y="316605"/>
                  </a:lnTo>
                  <a:lnTo>
                    <a:pt x="44886" y="324856"/>
                  </a:lnTo>
                  <a:lnTo>
                    <a:pt x="54874" y="331581"/>
                  </a:lnTo>
                  <a:lnTo>
                    <a:pt x="65204" y="337287"/>
                  </a:lnTo>
                  <a:lnTo>
                    <a:pt x="75761" y="342314"/>
                  </a:lnTo>
                  <a:lnTo>
                    <a:pt x="87693" y="345666"/>
                  </a:lnTo>
                  <a:lnTo>
                    <a:pt x="100542" y="347900"/>
                  </a:lnTo>
                  <a:lnTo>
                    <a:pt x="114001" y="349390"/>
                  </a:lnTo>
                  <a:lnTo>
                    <a:pt x="129092" y="349160"/>
                  </a:lnTo>
                  <a:lnTo>
                    <a:pt x="145270" y="347783"/>
                  </a:lnTo>
                  <a:lnTo>
                    <a:pt x="162173" y="345641"/>
                  </a:lnTo>
                  <a:lnTo>
                    <a:pt x="177112" y="341767"/>
                  </a:lnTo>
                  <a:lnTo>
                    <a:pt x="190742" y="336736"/>
                  </a:lnTo>
                  <a:lnTo>
                    <a:pt x="203499" y="330936"/>
                  </a:lnTo>
                  <a:lnTo>
                    <a:pt x="213227" y="323398"/>
                  </a:lnTo>
                  <a:lnTo>
                    <a:pt x="220936" y="314703"/>
                  </a:lnTo>
                  <a:lnTo>
                    <a:pt x="227299" y="305235"/>
                  </a:lnTo>
                  <a:lnTo>
                    <a:pt x="231541" y="294030"/>
                  </a:lnTo>
                  <a:lnTo>
                    <a:pt x="234369" y="281665"/>
                  </a:lnTo>
                  <a:lnTo>
                    <a:pt x="236255" y="268528"/>
                  </a:lnTo>
                  <a:lnTo>
                    <a:pt x="236288" y="256099"/>
                  </a:lnTo>
                  <a:lnTo>
                    <a:pt x="235087" y="244143"/>
                  </a:lnTo>
                  <a:lnTo>
                    <a:pt x="233062" y="232502"/>
                  </a:lnTo>
                  <a:lnTo>
                    <a:pt x="229266" y="222294"/>
                  </a:lnTo>
                  <a:lnTo>
                    <a:pt x="224287" y="213042"/>
                  </a:lnTo>
                  <a:lnTo>
                    <a:pt x="218522" y="204427"/>
                  </a:lnTo>
                  <a:lnTo>
                    <a:pt x="211007" y="197460"/>
                  </a:lnTo>
                  <a:lnTo>
                    <a:pt x="202328" y="191591"/>
                  </a:lnTo>
                  <a:lnTo>
                    <a:pt x="192870" y="186456"/>
                  </a:lnTo>
                  <a:lnTo>
                    <a:pt x="182895" y="185479"/>
                  </a:lnTo>
                  <a:lnTo>
                    <a:pt x="172574" y="187275"/>
                  </a:lnTo>
                  <a:lnTo>
                    <a:pt x="162023" y="190919"/>
                  </a:lnTo>
                  <a:lnTo>
                    <a:pt x="153766" y="197019"/>
                  </a:lnTo>
                  <a:lnTo>
                    <a:pt x="147037" y="204756"/>
                  </a:lnTo>
                  <a:lnTo>
                    <a:pt x="141328" y="213585"/>
                  </a:lnTo>
                  <a:lnTo>
                    <a:pt x="136298" y="223141"/>
                  </a:lnTo>
                  <a:lnTo>
                    <a:pt x="131722" y="233183"/>
                  </a:lnTo>
                  <a:lnTo>
                    <a:pt x="127447" y="243548"/>
                  </a:lnTo>
                  <a:lnTo>
                    <a:pt x="123374" y="254128"/>
                  </a:lnTo>
                  <a:lnTo>
                    <a:pt x="119435" y="264852"/>
                  </a:lnTo>
                  <a:lnTo>
                    <a:pt x="107886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07224" y="4305520"/>
            <a:ext cx="20494" cy="121128"/>
            <a:chOff x="707224" y="4305520"/>
            <a:chExt cx="20494" cy="121128"/>
          </a:xfrm>
        </p:grpSpPr>
        <p:sp>
          <p:nvSpPr>
            <p:cNvPr id="113" name="Freeform 112"/>
            <p:cNvSpPr/>
            <p:nvPr/>
          </p:nvSpPr>
          <p:spPr>
            <a:xfrm>
              <a:off x="716705" y="4382601"/>
              <a:ext cx="11013" cy="44047"/>
            </a:xfrm>
            <a:custGeom>
              <a:avLst/>
              <a:gdLst/>
              <a:ahLst/>
              <a:cxnLst/>
              <a:rect l="0" t="0" r="0" b="0"/>
              <a:pathLst>
                <a:path w="11013" h="44047">
                  <a:moveTo>
                    <a:pt x="11012" y="44046"/>
                  </a:moveTo>
                  <a:lnTo>
                    <a:pt x="7749" y="342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07224" y="4305520"/>
              <a:ext cx="9482" cy="121128"/>
            </a:xfrm>
            <a:custGeom>
              <a:avLst/>
              <a:gdLst/>
              <a:ahLst/>
              <a:cxnLst/>
              <a:rect l="0" t="0" r="0" b="0"/>
              <a:pathLst>
                <a:path w="9482" h="121128">
                  <a:moveTo>
                    <a:pt x="9481" y="0"/>
                  </a:moveTo>
                  <a:lnTo>
                    <a:pt x="3636" y="17537"/>
                  </a:lnTo>
                  <a:lnTo>
                    <a:pt x="1914" y="27596"/>
                  </a:lnTo>
                  <a:lnTo>
                    <a:pt x="766" y="39197"/>
                  </a:lnTo>
                  <a:lnTo>
                    <a:pt x="0" y="51825"/>
                  </a:lnTo>
                  <a:lnTo>
                    <a:pt x="714" y="63914"/>
                  </a:lnTo>
                  <a:lnTo>
                    <a:pt x="9481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47765" y="5374229"/>
            <a:ext cx="959144" cy="450887"/>
            <a:chOff x="347765" y="5374229"/>
            <a:chExt cx="959144" cy="450887"/>
          </a:xfrm>
        </p:grpSpPr>
        <p:sp>
          <p:nvSpPr>
            <p:cNvPr id="116" name="Freeform 115"/>
            <p:cNvSpPr/>
            <p:nvPr/>
          </p:nvSpPr>
          <p:spPr>
            <a:xfrm>
              <a:off x="1058064" y="5374229"/>
              <a:ext cx="248845" cy="428864"/>
            </a:xfrm>
            <a:custGeom>
              <a:avLst/>
              <a:gdLst/>
              <a:ahLst/>
              <a:cxnLst/>
              <a:rect l="0" t="0" r="0" b="0"/>
              <a:pathLst>
                <a:path w="248845" h="428864">
                  <a:moveTo>
                    <a:pt x="0" y="21435"/>
                  </a:moveTo>
                  <a:lnTo>
                    <a:pt x="45979" y="6109"/>
                  </a:lnTo>
                  <a:lnTo>
                    <a:pt x="57570" y="3877"/>
                  </a:lnTo>
                  <a:lnTo>
                    <a:pt x="70191" y="2388"/>
                  </a:lnTo>
                  <a:lnTo>
                    <a:pt x="83499" y="1396"/>
                  </a:lnTo>
                  <a:lnTo>
                    <a:pt x="97265" y="735"/>
                  </a:lnTo>
                  <a:lnTo>
                    <a:pt x="125612" y="0"/>
                  </a:lnTo>
                  <a:lnTo>
                    <a:pt x="138799" y="1028"/>
                  </a:lnTo>
                  <a:lnTo>
                    <a:pt x="151261" y="2936"/>
                  </a:lnTo>
                  <a:lnTo>
                    <a:pt x="163239" y="5432"/>
                  </a:lnTo>
                  <a:lnTo>
                    <a:pt x="173672" y="9543"/>
                  </a:lnTo>
                  <a:lnTo>
                    <a:pt x="183074" y="14731"/>
                  </a:lnTo>
                  <a:lnTo>
                    <a:pt x="191789" y="20636"/>
                  </a:lnTo>
                  <a:lnTo>
                    <a:pt x="200046" y="27020"/>
                  </a:lnTo>
                  <a:lnTo>
                    <a:pt x="207998" y="33723"/>
                  </a:lnTo>
                  <a:lnTo>
                    <a:pt x="215746" y="40639"/>
                  </a:lnTo>
                  <a:lnTo>
                    <a:pt x="230881" y="54848"/>
                  </a:lnTo>
                  <a:lnTo>
                    <a:pt x="238342" y="62063"/>
                  </a:lnTo>
                  <a:lnTo>
                    <a:pt x="243317" y="71767"/>
                  </a:lnTo>
                  <a:lnTo>
                    <a:pt x="246633" y="83130"/>
                  </a:lnTo>
                  <a:lnTo>
                    <a:pt x="248844" y="95600"/>
                  </a:lnTo>
                  <a:lnTo>
                    <a:pt x="247871" y="107584"/>
                  </a:lnTo>
                  <a:lnTo>
                    <a:pt x="244775" y="119243"/>
                  </a:lnTo>
                  <a:lnTo>
                    <a:pt x="240264" y="130687"/>
                  </a:lnTo>
                  <a:lnTo>
                    <a:pt x="233586" y="139539"/>
                  </a:lnTo>
                  <a:lnTo>
                    <a:pt x="225464" y="146665"/>
                  </a:lnTo>
                  <a:lnTo>
                    <a:pt x="216379" y="152639"/>
                  </a:lnTo>
                  <a:lnTo>
                    <a:pt x="206651" y="157844"/>
                  </a:lnTo>
                  <a:lnTo>
                    <a:pt x="196496" y="162538"/>
                  </a:lnTo>
                  <a:lnTo>
                    <a:pt x="186055" y="166891"/>
                  </a:lnTo>
                  <a:lnTo>
                    <a:pt x="174200" y="169793"/>
                  </a:lnTo>
                  <a:lnTo>
                    <a:pt x="161403" y="171728"/>
                  </a:lnTo>
                  <a:lnTo>
                    <a:pt x="147978" y="173018"/>
                  </a:lnTo>
                  <a:lnTo>
                    <a:pt x="134133" y="173878"/>
                  </a:lnTo>
                  <a:lnTo>
                    <a:pt x="105700" y="174833"/>
                  </a:lnTo>
                  <a:lnTo>
                    <a:pt x="101054" y="175088"/>
                  </a:lnTo>
                  <a:lnTo>
                    <a:pt x="102851" y="175257"/>
                  </a:lnTo>
                  <a:lnTo>
                    <a:pt x="108943" y="175371"/>
                  </a:lnTo>
                  <a:lnTo>
                    <a:pt x="116675" y="177893"/>
                  </a:lnTo>
                  <a:lnTo>
                    <a:pt x="125500" y="182022"/>
                  </a:lnTo>
                  <a:lnTo>
                    <a:pt x="135054" y="187221"/>
                  </a:lnTo>
                  <a:lnTo>
                    <a:pt x="143870" y="193135"/>
                  </a:lnTo>
                  <a:lnTo>
                    <a:pt x="152195" y="199524"/>
                  </a:lnTo>
                  <a:lnTo>
                    <a:pt x="160191" y="206230"/>
                  </a:lnTo>
                  <a:lnTo>
                    <a:pt x="167969" y="213148"/>
                  </a:lnTo>
                  <a:lnTo>
                    <a:pt x="183137" y="227360"/>
                  </a:lnTo>
                  <a:lnTo>
                    <a:pt x="189384" y="237023"/>
                  </a:lnTo>
                  <a:lnTo>
                    <a:pt x="194772" y="248359"/>
                  </a:lnTo>
                  <a:lnTo>
                    <a:pt x="199588" y="260810"/>
                  </a:lnTo>
                  <a:lnTo>
                    <a:pt x="208201" y="284433"/>
                  </a:lnTo>
                  <a:lnTo>
                    <a:pt x="212211" y="295871"/>
                  </a:lnTo>
                  <a:lnTo>
                    <a:pt x="213661" y="308391"/>
                  </a:lnTo>
                  <a:lnTo>
                    <a:pt x="213404" y="321631"/>
                  </a:lnTo>
                  <a:lnTo>
                    <a:pt x="212009" y="335352"/>
                  </a:lnTo>
                  <a:lnTo>
                    <a:pt x="208632" y="348170"/>
                  </a:lnTo>
                  <a:lnTo>
                    <a:pt x="203934" y="360385"/>
                  </a:lnTo>
                  <a:lnTo>
                    <a:pt x="198355" y="372200"/>
                  </a:lnTo>
                  <a:lnTo>
                    <a:pt x="192188" y="382523"/>
                  </a:lnTo>
                  <a:lnTo>
                    <a:pt x="185630" y="391852"/>
                  </a:lnTo>
                  <a:lnTo>
                    <a:pt x="178811" y="400518"/>
                  </a:lnTo>
                  <a:lnTo>
                    <a:pt x="170595" y="407520"/>
                  </a:lnTo>
                  <a:lnTo>
                    <a:pt x="161446" y="413411"/>
                  </a:lnTo>
                  <a:lnTo>
                    <a:pt x="151677" y="418561"/>
                  </a:lnTo>
                  <a:lnTo>
                    <a:pt x="139047" y="421995"/>
                  </a:lnTo>
                  <a:lnTo>
                    <a:pt x="124509" y="424284"/>
                  </a:lnTo>
                  <a:lnTo>
                    <a:pt x="77081" y="4288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05694" y="5412251"/>
              <a:ext cx="281317" cy="346796"/>
            </a:xfrm>
            <a:custGeom>
              <a:avLst/>
              <a:gdLst/>
              <a:ahLst/>
              <a:cxnLst/>
              <a:rect l="0" t="0" r="0" b="0"/>
              <a:pathLst>
                <a:path w="281317" h="346796">
                  <a:moveTo>
                    <a:pt x="0" y="38471"/>
                  </a:moveTo>
                  <a:lnTo>
                    <a:pt x="11691" y="20934"/>
                  </a:lnTo>
                  <a:lnTo>
                    <a:pt x="20029" y="15768"/>
                  </a:lnTo>
                  <a:lnTo>
                    <a:pt x="30482" y="12324"/>
                  </a:lnTo>
                  <a:lnTo>
                    <a:pt x="42344" y="10028"/>
                  </a:lnTo>
                  <a:lnTo>
                    <a:pt x="68575" y="4215"/>
                  </a:lnTo>
                  <a:lnTo>
                    <a:pt x="82422" y="951"/>
                  </a:lnTo>
                  <a:lnTo>
                    <a:pt x="95324" y="0"/>
                  </a:lnTo>
                  <a:lnTo>
                    <a:pt x="107595" y="589"/>
                  </a:lnTo>
                  <a:lnTo>
                    <a:pt x="119447" y="2204"/>
                  </a:lnTo>
                  <a:lnTo>
                    <a:pt x="131018" y="5729"/>
                  </a:lnTo>
                  <a:lnTo>
                    <a:pt x="142403" y="10526"/>
                  </a:lnTo>
                  <a:lnTo>
                    <a:pt x="153664" y="16170"/>
                  </a:lnTo>
                  <a:lnTo>
                    <a:pt x="163618" y="22380"/>
                  </a:lnTo>
                  <a:lnTo>
                    <a:pt x="172701" y="28968"/>
                  </a:lnTo>
                  <a:lnTo>
                    <a:pt x="181203" y="35806"/>
                  </a:lnTo>
                  <a:lnTo>
                    <a:pt x="189318" y="44035"/>
                  </a:lnTo>
                  <a:lnTo>
                    <a:pt x="197176" y="53192"/>
                  </a:lnTo>
                  <a:lnTo>
                    <a:pt x="204861" y="62967"/>
                  </a:lnTo>
                  <a:lnTo>
                    <a:pt x="208761" y="73154"/>
                  </a:lnTo>
                  <a:lnTo>
                    <a:pt x="210137" y="83617"/>
                  </a:lnTo>
                  <a:lnTo>
                    <a:pt x="209831" y="94262"/>
                  </a:lnTo>
                  <a:lnTo>
                    <a:pt x="207180" y="103806"/>
                  </a:lnTo>
                  <a:lnTo>
                    <a:pt x="202966" y="112615"/>
                  </a:lnTo>
                  <a:lnTo>
                    <a:pt x="197709" y="120935"/>
                  </a:lnTo>
                  <a:lnTo>
                    <a:pt x="189311" y="126482"/>
                  </a:lnTo>
                  <a:lnTo>
                    <a:pt x="178818" y="130180"/>
                  </a:lnTo>
                  <a:lnTo>
                    <a:pt x="166929" y="132645"/>
                  </a:lnTo>
                  <a:lnTo>
                    <a:pt x="140668" y="138647"/>
                  </a:lnTo>
                  <a:lnTo>
                    <a:pt x="126813" y="141960"/>
                  </a:lnTo>
                  <a:lnTo>
                    <a:pt x="121247" y="142945"/>
                  </a:lnTo>
                  <a:lnTo>
                    <a:pt x="121207" y="142378"/>
                  </a:lnTo>
                  <a:lnTo>
                    <a:pt x="124851" y="140777"/>
                  </a:lnTo>
                  <a:lnTo>
                    <a:pt x="130951" y="140934"/>
                  </a:lnTo>
                  <a:lnTo>
                    <a:pt x="138688" y="142261"/>
                  </a:lnTo>
                  <a:lnTo>
                    <a:pt x="147516" y="144370"/>
                  </a:lnTo>
                  <a:lnTo>
                    <a:pt x="157072" y="146999"/>
                  </a:lnTo>
                  <a:lnTo>
                    <a:pt x="177478" y="153183"/>
                  </a:lnTo>
                  <a:lnTo>
                    <a:pt x="188059" y="157768"/>
                  </a:lnTo>
                  <a:lnTo>
                    <a:pt x="198783" y="163273"/>
                  </a:lnTo>
                  <a:lnTo>
                    <a:pt x="209603" y="169389"/>
                  </a:lnTo>
                  <a:lnTo>
                    <a:pt x="220486" y="175913"/>
                  </a:lnTo>
                  <a:lnTo>
                    <a:pt x="242368" y="189688"/>
                  </a:lnTo>
                  <a:lnTo>
                    <a:pt x="252118" y="198011"/>
                  </a:lnTo>
                  <a:lnTo>
                    <a:pt x="261065" y="207230"/>
                  </a:lnTo>
                  <a:lnTo>
                    <a:pt x="269477" y="217046"/>
                  </a:lnTo>
                  <a:lnTo>
                    <a:pt x="275085" y="228484"/>
                  </a:lnTo>
                  <a:lnTo>
                    <a:pt x="278823" y="241004"/>
                  </a:lnTo>
                  <a:lnTo>
                    <a:pt x="281316" y="254244"/>
                  </a:lnTo>
                  <a:lnTo>
                    <a:pt x="280530" y="266742"/>
                  </a:lnTo>
                  <a:lnTo>
                    <a:pt x="277559" y="278744"/>
                  </a:lnTo>
                  <a:lnTo>
                    <a:pt x="273132" y="290416"/>
                  </a:lnTo>
                  <a:lnTo>
                    <a:pt x="267733" y="300645"/>
                  </a:lnTo>
                  <a:lnTo>
                    <a:pt x="261687" y="309910"/>
                  </a:lnTo>
                  <a:lnTo>
                    <a:pt x="255210" y="318535"/>
                  </a:lnTo>
                  <a:lnTo>
                    <a:pt x="247221" y="325508"/>
                  </a:lnTo>
                  <a:lnTo>
                    <a:pt x="238224" y="331380"/>
                  </a:lnTo>
                  <a:lnTo>
                    <a:pt x="228556" y="336519"/>
                  </a:lnTo>
                  <a:lnTo>
                    <a:pt x="217216" y="339944"/>
                  </a:lnTo>
                  <a:lnTo>
                    <a:pt x="204763" y="342227"/>
                  </a:lnTo>
                  <a:lnTo>
                    <a:pt x="191566" y="343750"/>
                  </a:lnTo>
                  <a:lnTo>
                    <a:pt x="177875" y="344765"/>
                  </a:lnTo>
                  <a:lnTo>
                    <a:pt x="163853" y="345442"/>
                  </a:lnTo>
                  <a:lnTo>
                    <a:pt x="110115" y="3467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47765" y="5384653"/>
              <a:ext cx="311003" cy="428139"/>
            </a:xfrm>
            <a:custGeom>
              <a:avLst/>
              <a:gdLst/>
              <a:ahLst/>
              <a:cxnLst/>
              <a:rect l="0" t="0" r="0" b="0"/>
              <a:pathLst>
                <a:path w="311003" h="428139">
                  <a:moveTo>
                    <a:pt x="192755" y="0"/>
                  </a:moveTo>
                  <a:lnTo>
                    <a:pt x="169373" y="5845"/>
                  </a:lnTo>
                  <a:lnTo>
                    <a:pt x="160038" y="10015"/>
                  </a:lnTo>
                  <a:lnTo>
                    <a:pt x="151368" y="15241"/>
                  </a:lnTo>
                  <a:lnTo>
                    <a:pt x="143140" y="21172"/>
                  </a:lnTo>
                  <a:lnTo>
                    <a:pt x="135209" y="28797"/>
                  </a:lnTo>
                  <a:lnTo>
                    <a:pt x="127474" y="37550"/>
                  </a:lnTo>
                  <a:lnTo>
                    <a:pt x="119870" y="47056"/>
                  </a:lnTo>
                  <a:lnTo>
                    <a:pt x="109907" y="57065"/>
                  </a:lnTo>
                  <a:lnTo>
                    <a:pt x="98371" y="67407"/>
                  </a:lnTo>
                  <a:lnTo>
                    <a:pt x="85786" y="77973"/>
                  </a:lnTo>
                  <a:lnTo>
                    <a:pt x="74949" y="87464"/>
                  </a:lnTo>
                  <a:lnTo>
                    <a:pt x="56383" y="104534"/>
                  </a:lnTo>
                  <a:lnTo>
                    <a:pt x="49230" y="114959"/>
                  </a:lnTo>
                  <a:lnTo>
                    <a:pt x="43237" y="126803"/>
                  </a:lnTo>
                  <a:lnTo>
                    <a:pt x="38019" y="139593"/>
                  </a:lnTo>
                  <a:lnTo>
                    <a:pt x="32093" y="151790"/>
                  </a:lnTo>
                  <a:lnTo>
                    <a:pt x="25695" y="163592"/>
                  </a:lnTo>
                  <a:lnTo>
                    <a:pt x="18983" y="175131"/>
                  </a:lnTo>
                  <a:lnTo>
                    <a:pt x="14508" y="187717"/>
                  </a:lnTo>
                  <a:lnTo>
                    <a:pt x="11525" y="201002"/>
                  </a:lnTo>
                  <a:lnTo>
                    <a:pt x="9536" y="214753"/>
                  </a:lnTo>
                  <a:lnTo>
                    <a:pt x="6987" y="227590"/>
                  </a:lnTo>
                  <a:lnTo>
                    <a:pt x="4064" y="239819"/>
                  </a:lnTo>
                  <a:lnTo>
                    <a:pt x="892" y="251643"/>
                  </a:lnTo>
                  <a:lnTo>
                    <a:pt x="0" y="265642"/>
                  </a:lnTo>
                  <a:lnTo>
                    <a:pt x="630" y="281093"/>
                  </a:lnTo>
                  <a:lnTo>
                    <a:pt x="2273" y="297511"/>
                  </a:lnTo>
                  <a:lnTo>
                    <a:pt x="4592" y="312127"/>
                  </a:lnTo>
                  <a:lnTo>
                    <a:pt x="7361" y="325541"/>
                  </a:lnTo>
                  <a:lnTo>
                    <a:pt x="10431" y="338154"/>
                  </a:lnTo>
                  <a:lnTo>
                    <a:pt x="14924" y="349010"/>
                  </a:lnTo>
                  <a:lnTo>
                    <a:pt x="20367" y="358694"/>
                  </a:lnTo>
                  <a:lnTo>
                    <a:pt x="26442" y="367598"/>
                  </a:lnTo>
                  <a:lnTo>
                    <a:pt x="34163" y="375980"/>
                  </a:lnTo>
                  <a:lnTo>
                    <a:pt x="42981" y="384016"/>
                  </a:lnTo>
                  <a:lnTo>
                    <a:pt x="52530" y="391819"/>
                  </a:lnTo>
                  <a:lnTo>
                    <a:pt x="62567" y="399469"/>
                  </a:lnTo>
                  <a:lnTo>
                    <a:pt x="83506" y="414494"/>
                  </a:lnTo>
                  <a:lnTo>
                    <a:pt x="95453" y="419480"/>
                  </a:lnTo>
                  <a:lnTo>
                    <a:pt x="108311" y="422804"/>
                  </a:lnTo>
                  <a:lnTo>
                    <a:pt x="121777" y="425019"/>
                  </a:lnTo>
                  <a:lnTo>
                    <a:pt x="135648" y="426497"/>
                  </a:lnTo>
                  <a:lnTo>
                    <a:pt x="149790" y="427482"/>
                  </a:lnTo>
                  <a:lnTo>
                    <a:pt x="164112" y="428138"/>
                  </a:lnTo>
                  <a:lnTo>
                    <a:pt x="177330" y="427352"/>
                  </a:lnTo>
                  <a:lnTo>
                    <a:pt x="189813" y="425605"/>
                  </a:lnTo>
                  <a:lnTo>
                    <a:pt x="201805" y="423216"/>
                  </a:lnTo>
                  <a:lnTo>
                    <a:pt x="213471" y="419177"/>
                  </a:lnTo>
                  <a:lnTo>
                    <a:pt x="224918" y="414037"/>
                  </a:lnTo>
                  <a:lnTo>
                    <a:pt x="236220" y="408163"/>
                  </a:lnTo>
                  <a:lnTo>
                    <a:pt x="246202" y="400577"/>
                  </a:lnTo>
                  <a:lnTo>
                    <a:pt x="255304" y="391849"/>
                  </a:lnTo>
                  <a:lnTo>
                    <a:pt x="263818" y="382360"/>
                  </a:lnTo>
                  <a:lnTo>
                    <a:pt x="271942" y="372363"/>
                  </a:lnTo>
                  <a:lnTo>
                    <a:pt x="279805" y="362028"/>
                  </a:lnTo>
                  <a:lnTo>
                    <a:pt x="287493" y="351467"/>
                  </a:lnTo>
                  <a:lnTo>
                    <a:pt x="293843" y="340757"/>
                  </a:lnTo>
                  <a:lnTo>
                    <a:pt x="299299" y="329945"/>
                  </a:lnTo>
                  <a:lnTo>
                    <a:pt x="304160" y="319068"/>
                  </a:lnTo>
                  <a:lnTo>
                    <a:pt x="307401" y="306922"/>
                  </a:lnTo>
                  <a:lnTo>
                    <a:pt x="309561" y="293931"/>
                  </a:lnTo>
                  <a:lnTo>
                    <a:pt x="311002" y="280376"/>
                  </a:lnTo>
                  <a:lnTo>
                    <a:pt x="309515" y="268892"/>
                  </a:lnTo>
                  <a:lnTo>
                    <a:pt x="306077" y="258789"/>
                  </a:lnTo>
                  <a:lnTo>
                    <a:pt x="301338" y="249607"/>
                  </a:lnTo>
                  <a:lnTo>
                    <a:pt x="294508" y="242262"/>
                  </a:lnTo>
                  <a:lnTo>
                    <a:pt x="286284" y="236142"/>
                  </a:lnTo>
                  <a:lnTo>
                    <a:pt x="277131" y="230838"/>
                  </a:lnTo>
                  <a:lnTo>
                    <a:pt x="268582" y="229750"/>
                  </a:lnTo>
                  <a:lnTo>
                    <a:pt x="260435" y="231471"/>
                  </a:lnTo>
                  <a:lnTo>
                    <a:pt x="252557" y="235065"/>
                  </a:lnTo>
                  <a:lnTo>
                    <a:pt x="244858" y="239909"/>
                  </a:lnTo>
                  <a:lnTo>
                    <a:pt x="237279" y="245584"/>
                  </a:lnTo>
                  <a:lnTo>
                    <a:pt x="229779" y="251815"/>
                  </a:lnTo>
                  <a:lnTo>
                    <a:pt x="223555" y="259640"/>
                  </a:lnTo>
                  <a:lnTo>
                    <a:pt x="218183" y="268527"/>
                  </a:lnTo>
                  <a:lnTo>
                    <a:pt x="213377" y="278122"/>
                  </a:lnTo>
                  <a:lnTo>
                    <a:pt x="207727" y="286966"/>
                  </a:lnTo>
                  <a:lnTo>
                    <a:pt x="201513" y="295308"/>
                  </a:lnTo>
                  <a:lnTo>
                    <a:pt x="192755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036041" y="5770057"/>
              <a:ext cx="11012" cy="55059"/>
            </a:xfrm>
            <a:custGeom>
              <a:avLst/>
              <a:gdLst/>
              <a:ahLst/>
              <a:cxnLst/>
              <a:rect l="0" t="0" r="0" b="0"/>
              <a:pathLst>
                <a:path w="11012" h="55059">
                  <a:moveTo>
                    <a:pt x="11011" y="0"/>
                  </a:moveTo>
                  <a:lnTo>
                    <a:pt x="7748" y="9789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203266" y="5450722"/>
            <a:ext cx="385406" cy="297313"/>
            <a:chOff x="2203266" y="5450722"/>
            <a:chExt cx="385406" cy="297313"/>
          </a:xfrm>
        </p:grpSpPr>
        <p:sp>
          <p:nvSpPr>
            <p:cNvPr id="121" name="Freeform 120"/>
            <p:cNvSpPr/>
            <p:nvPr/>
          </p:nvSpPr>
          <p:spPr>
            <a:xfrm>
              <a:off x="2203266" y="5571849"/>
              <a:ext cx="55059" cy="176186"/>
            </a:xfrm>
            <a:custGeom>
              <a:avLst/>
              <a:gdLst/>
              <a:ahLst/>
              <a:cxnLst/>
              <a:rect l="0" t="0" r="0" b="0"/>
              <a:pathLst>
                <a:path w="55059" h="176186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1" y="35935"/>
                  </a:lnTo>
                  <a:lnTo>
                    <a:pt x="21172" y="45980"/>
                  </a:lnTo>
                  <a:lnTo>
                    <a:pt x="25126" y="57571"/>
                  </a:lnTo>
                  <a:lnTo>
                    <a:pt x="27762" y="70192"/>
                  </a:lnTo>
                  <a:lnTo>
                    <a:pt x="29520" y="83500"/>
                  </a:lnTo>
                  <a:lnTo>
                    <a:pt x="31915" y="96043"/>
                  </a:lnTo>
                  <a:lnTo>
                    <a:pt x="34735" y="108075"/>
                  </a:lnTo>
                  <a:lnTo>
                    <a:pt x="37839" y="119767"/>
                  </a:lnTo>
                  <a:lnTo>
                    <a:pt x="44550" y="142545"/>
                  </a:lnTo>
                  <a:lnTo>
                    <a:pt x="55058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203266" y="54507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324393" y="5495688"/>
              <a:ext cx="143151" cy="241336"/>
            </a:xfrm>
            <a:custGeom>
              <a:avLst/>
              <a:gdLst/>
              <a:ahLst/>
              <a:cxnLst/>
              <a:rect l="0" t="0" r="0" b="0"/>
              <a:pathLst>
                <a:path w="143151" h="241336">
                  <a:moveTo>
                    <a:pt x="0" y="21103"/>
                  </a:moveTo>
                  <a:lnTo>
                    <a:pt x="0" y="44486"/>
                  </a:lnTo>
                  <a:lnTo>
                    <a:pt x="1224" y="56268"/>
                  </a:lnTo>
                  <a:lnTo>
                    <a:pt x="3263" y="69017"/>
                  </a:lnTo>
                  <a:lnTo>
                    <a:pt x="5846" y="82410"/>
                  </a:lnTo>
                  <a:lnTo>
                    <a:pt x="7568" y="96233"/>
                  </a:lnTo>
                  <a:lnTo>
                    <a:pt x="8716" y="110342"/>
                  </a:lnTo>
                  <a:lnTo>
                    <a:pt x="9481" y="124642"/>
                  </a:lnTo>
                  <a:lnTo>
                    <a:pt x="10331" y="153581"/>
                  </a:lnTo>
                  <a:lnTo>
                    <a:pt x="10922" y="216909"/>
                  </a:lnTo>
                  <a:lnTo>
                    <a:pt x="10952" y="215263"/>
                  </a:lnTo>
                  <a:lnTo>
                    <a:pt x="10972" y="209271"/>
                  </a:lnTo>
                  <a:lnTo>
                    <a:pt x="9762" y="200383"/>
                  </a:lnTo>
                  <a:lnTo>
                    <a:pt x="7731" y="189563"/>
                  </a:lnTo>
                  <a:lnTo>
                    <a:pt x="5154" y="177456"/>
                  </a:lnTo>
                  <a:lnTo>
                    <a:pt x="3436" y="164491"/>
                  </a:lnTo>
                  <a:lnTo>
                    <a:pt x="2291" y="150953"/>
                  </a:lnTo>
                  <a:lnTo>
                    <a:pt x="1528" y="137034"/>
                  </a:lnTo>
                  <a:lnTo>
                    <a:pt x="2242" y="124084"/>
                  </a:lnTo>
                  <a:lnTo>
                    <a:pt x="3942" y="111780"/>
                  </a:lnTo>
                  <a:lnTo>
                    <a:pt x="6298" y="99908"/>
                  </a:lnTo>
                  <a:lnTo>
                    <a:pt x="9093" y="88321"/>
                  </a:lnTo>
                  <a:lnTo>
                    <a:pt x="12180" y="76927"/>
                  </a:lnTo>
                  <a:lnTo>
                    <a:pt x="15461" y="65660"/>
                  </a:lnTo>
                  <a:lnTo>
                    <a:pt x="20095" y="55702"/>
                  </a:lnTo>
                  <a:lnTo>
                    <a:pt x="25632" y="46616"/>
                  </a:lnTo>
                  <a:lnTo>
                    <a:pt x="31770" y="38112"/>
                  </a:lnTo>
                  <a:lnTo>
                    <a:pt x="52100" y="8606"/>
                  </a:lnTo>
                  <a:lnTo>
                    <a:pt x="61651" y="2984"/>
                  </a:lnTo>
                  <a:lnTo>
                    <a:pt x="72912" y="459"/>
                  </a:lnTo>
                  <a:lnTo>
                    <a:pt x="85313" y="0"/>
                  </a:lnTo>
                  <a:lnTo>
                    <a:pt x="96028" y="2140"/>
                  </a:lnTo>
                  <a:lnTo>
                    <a:pt x="105618" y="6014"/>
                  </a:lnTo>
                  <a:lnTo>
                    <a:pt x="114458" y="11044"/>
                  </a:lnTo>
                  <a:lnTo>
                    <a:pt x="120352" y="19291"/>
                  </a:lnTo>
                  <a:lnTo>
                    <a:pt x="124281" y="29684"/>
                  </a:lnTo>
                  <a:lnTo>
                    <a:pt x="126900" y="41506"/>
                  </a:lnTo>
                  <a:lnTo>
                    <a:pt x="128646" y="54281"/>
                  </a:lnTo>
                  <a:lnTo>
                    <a:pt x="129811" y="67692"/>
                  </a:lnTo>
                  <a:lnTo>
                    <a:pt x="130587" y="81527"/>
                  </a:lnTo>
                  <a:lnTo>
                    <a:pt x="131449" y="109949"/>
                  </a:lnTo>
                  <a:lnTo>
                    <a:pt x="132002" y="168073"/>
                  </a:lnTo>
                  <a:lnTo>
                    <a:pt x="133272" y="181482"/>
                  </a:lnTo>
                  <a:lnTo>
                    <a:pt x="143150" y="241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588671" y="5737023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13174" y="209219"/>
            <a:ext cx="6723180" cy="667477"/>
            <a:chOff x="513174" y="209219"/>
            <a:chExt cx="6723180" cy="667477"/>
          </a:xfrm>
        </p:grpSpPr>
        <p:sp>
          <p:nvSpPr>
            <p:cNvPr id="2" name="Freeform 1"/>
            <p:cNvSpPr/>
            <p:nvPr/>
          </p:nvSpPr>
          <p:spPr>
            <a:xfrm>
              <a:off x="513174" y="330346"/>
              <a:ext cx="16336" cy="275290"/>
            </a:xfrm>
            <a:custGeom>
              <a:avLst/>
              <a:gdLst/>
              <a:ahLst/>
              <a:cxnLst/>
              <a:rect l="0" t="0" r="0" b="0"/>
              <a:pathLst>
                <a:path w="16336" h="275290">
                  <a:moveTo>
                    <a:pt x="16335" y="0"/>
                  </a:moveTo>
                  <a:lnTo>
                    <a:pt x="16335" y="23383"/>
                  </a:lnTo>
                  <a:lnTo>
                    <a:pt x="15111" y="33941"/>
                  </a:lnTo>
                  <a:lnTo>
                    <a:pt x="13072" y="44651"/>
                  </a:lnTo>
                  <a:lnTo>
                    <a:pt x="10489" y="55461"/>
                  </a:lnTo>
                  <a:lnTo>
                    <a:pt x="7544" y="70009"/>
                  </a:lnTo>
                  <a:lnTo>
                    <a:pt x="1008" y="105749"/>
                  </a:lnTo>
                  <a:lnTo>
                    <a:pt x="0" y="121887"/>
                  </a:lnTo>
                  <a:lnTo>
                    <a:pt x="551" y="136316"/>
                  </a:lnTo>
                  <a:lnTo>
                    <a:pt x="2141" y="149606"/>
                  </a:lnTo>
                  <a:lnTo>
                    <a:pt x="3202" y="164583"/>
                  </a:lnTo>
                  <a:lnTo>
                    <a:pt x="3909" y="180686"/>
                  </a:lnTo>
                  <a:lnTo>
                    <a:pt x="4380" y="197538"/>
                  </a:lnTo>
                  <a:lnTo>
                    <a:pt x="5918" y="212444"/>
                  </a:lnTo>
                  <a:lnTo>
                    <a:pt x="1633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17601" y="310123"/>
              <a:ext cx="210834" cy="306525"/>
            </a:xfrm>
            <a:custGeom>
              <a:avLst/>
              <a:gdLst/>
              <a:ahLst/>
              <a:cxnLst/>
              <a:rect l="0" t="0" r="0" b="0"/>
              <a:pathLst>
                <a:path w="210834" h="306525">
                  <a:moveTo>
                    <a:pt x="0" y="31235"/>
                  </a:moveTo>
                  <a:lnTo>
                    <a:pt x="17537" y="19544"/>
                  </a:lnTo>
                  <a:lnTo>
                    <a:pt x="27597" y="16100"/>
                  </a:lnTo>
                  <a:lnTo>
                    <a:pt x="39198" y="13804"/>
                  </a:lnTo>
                  <a:lnTo>
                    <a:pt x="51826" y="12273"/>
                  </a:lnTo>
                  <a:lnTo>
                    <a:pt x="66362" y="10029"/>
                  </a:lnTo>
                  <a:lnTo>
                    <a:pt x="98826" y="4273"/>
                  </a:lnTo>
                  <a:lnTo>
                    <a:pt x="116048" y="2249"/>
                  </a:lnTo>
                  <a:lnTo>
                    <a:pt x="133647" y="899"/>
                  </a:lnTo>
                  <a:lnTo>
                    <a:pt x="151497" y="0"/>
                  </a:lnTo>
                  <a:lnTo>
                    <a:pt x="168291" y="623"/>
                  </a:lnTo>
                  <a:lnTo>
                    <a:pt x="184381" y="2263"/>
                  </a:lnTo>
                  <a:lnTo>
                    <a:pt x="200002" y="4579"/>
                  </a:lnTo>
                  <a:lnTo>
                    <a:pt x="207968" y="9794"/>
                  </a:lnTo>
                  <a:lnTo>
                    <a:pt x="210833" y="16941"/>
                  </a:lnTo>
                  <a:lnTo>
                    <a:pt x="210295" y="25376"/>
                  </a:lnTo>
                  <a:lnTo>
                    <a:pt x="207490" y="35894"/>
                  </a:lnTo>
                  <a:lnTo>
                    <a:pt x="203172" y="47799"/>
                  </a:lnTo>
                  <a:lnTo>
                    <a:pt x="197847" y="60630"/>
                  </a:lnTo>
                  <a:lnTo>
                    <a:pt x="193073" y="75302"/>
                  </a:lnTo>
                  <a:lnTo>
                    <a:pt x="188668" y="91201"/>
                  </a:lnTo>
                  <a:lnTo>
                    <a:pt x="184507" y="107917"/>
                  </a:lnTo>
                  <a:lnTo>
                    <a:pt x="179286" y="121509"/>
                  </a:lnTo>
                  <a:lnTo>
                    <a:pt x="173358" y="133017"/>
                  </a:lnTo>
                  <a:lnTo>
                    <a:pt x="166960" y="143136"/>
                  </a:lnTo>
                  <a:lnTo>
                    <a:pt x="161470" y="153552"/>
                  </a:lnTo>
                  <a:lnTo>
                    <a:pt x="156587" y="164167"/>
                  </a:lnTo>
                  <a:lnTo>
                    <a:pt x="152108" y="174914"/>
                  </a:lnTo>
                  <a:lnTo>
                    <a:pt x="147899" y="185749"/>
                  </a:lnTo>
                  <a:lnTo>
                    <a:pt x="139959" y="207577"/>
                  </a:lnTo>
                  <a:lnTo>
                    <a:pt x="134905" y="219759"/>
                  </a:lnTo>
                  <a:lnTo>
                    <a:pt x="129089" y="232775"/>
                  </a:lnTo>
                  <a:lnTo>
                    <a:pt x="122765" y="246347"/>
                  </a:lnTo>
                  <a:lnTo>
                    <a:pt x="116101" y="257841"/>
                  </a:lnTo>
                  <a:lnTo>
                    <a:pt x="109212" y="267951"/>
                  </a:lnTo>
                  <a:lnTo>
                    <a:pt x="88093" y="3065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39624" y="473497"/>
              <a:ext cx="253267" cy="11012"/>
            </a:xfrm>
            <a:custGeom>
              <a:avLst/>
              <a:gdLst/>
              <a:ahLst/>
              <a:cxnLst/>
              <a:rect l="0" t="0" r="0" b="0"/>
              <a:pathLst>
                <a:path w="253267" h="11012">
                  <a:moveTo>
                    <a:pt x="0" y="11011"/>
                  </a:moveTo>
                  <a:lnTo>
                    <a:pt x="29229" y="5166"/>
                  </a:lnTo>
                  <a:lnTo>
                    <a:pt x="46403" y="3444"/>
                  </a:lnTo>
                  <a:lnTo>
                    <a:pt x="66417" y="2296"/>
                  </a:lnTo>
                  <a:lnTo>
                    <a:pt x="111494" y="1020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58960" y="572601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0" y="0"/>
                  </a:moveTo>
                  <a:lnTo>
                    <a:pt x="110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058064" y="209219"/>
              <a:ext cx="142312" cy="539568"/>
            </a:xfrm>
            <a:custGeom>
              <a:avLst/>
              <a:gdLst/>
              <a:ahLst/>
              <a:cxnLst/>
              <a:rect l="0" t="0" r="0" b="0"/>
              <a:pathLst>
                <a:path w="142312" h="539568">
                  <a:moveTo>
                    <a:pt x="0" y="0"/>
                  </a:moveTo>
                  <a:lnTo>
                    <a:pt x="17537" y="11691"/>
                  </a:lnTo>
                  <a:lnTo>
                    <a:pt x="26373" y="20029"/>
                  </a:lnTo>
                  <a:lnTo>
                    <a:pt x="35935" y="30482"/>
                  </a:lnTo>
                  <a:lnTo>
                    <a:pt x="45979" y="42345"/>
                  </a:lnTo>
                  <a:lnTo>
                    <a:pt x="55123" y="53923"/>
                  </a:lnTo>
                  <a:lnTo>
                    <a:pt x="63666" y="65313"/>
                  </a:lnTo>
                  <a:lnTo>
                    <a:pt x="71808" y="76577"/>
                  </a:lnTo>
                  <a:lnTo>
                    <a:pt x="79683" y="88980"/>
                  </a:lnTo>
                  <a:lnTo>
                    <a:pt x="87380" y="102143"/>
                  </a:lnTo>
                  <a:lnTo>
                    <a:pt x="94958" y="115812"/>
                  </a:lnTo>
                  <a:lnTo>
                    <a:pt x="109904" y="144051"/>
                  </a:lnTo>
                  <a:lnTo>
                    <a:pt x="117316" y="158433"/>
                  </a:lnTo>
                  <a:lnTo>
                    <a:pt x="123480" y="172915"/>
                  </a:lnTo>
                  <a:lnTo>
                    <a:pt x="128813" y="187463"/>
                  </a:lnTo>
                  <a:lnTo>
                    <a:pt x="133592" y="202057"/>
                  </a:lnTo>
                  <a:lnTo>
                    <a:pt x="136778" y="217903"/>
                  </a:lnTo>
                  <a:lnTo>
                    <a:pt x="138902" y="234585"/>
                  </a:lnTo>
                  <a:lnTo>
                    <a:pt x="140318" y="251823"/>
                  </a:lnTo>
                  <a:lnTo>
                    <a:pt x="141262" y="268210"/>
                  </a:lnTo>
                  <a:lnTo>
                    <a:pt x="142311" y="299468"/>
                  </a:lnTo>
                  <a:lnTo>
                    <a:pt x="141367" y="314655"/>
                  </a:lnTo>
                  <a:lnTo>
                    <a:pt x="139514" y="329674"/>
                  </a:lnTo>
                  <a:lnTo>
                    <a:pt x="137056" y="344580"/>
                  </a:lnTo>
                  <a:lnTo>
                    <a:pt x="134193" y="359412"/>
                  </a:lnTo>
                  <a:lnTo>
                    <a:pt x="127750" y="388942"/>
                  </a:lnTo>
                  <a:lnTo>
                    <a:pt x="123095" y="402445"/>
                  </a:lnTo>
                  <a:lnTo>
                    <a:pt x="117545" y="415118"/>
                  </a:lnTo>
                  <a:lnTo>
                    <a:pt x="111398" y="427237"/>
                  </a:lnTo>
                  <a:lnTo>
                    <a:pt x="106076" y="438986"/>
                  </a:lnTo>
                  <a:lnTo>
                    <a:pt x="101305" y="450490"/>
                  </a:lnTo>
                  <a:lnTo>
                    <a:pt x="96901" y="461830"/>
                  </a:lnTo>
                  <a:lnTo>
                    <a:pt x="91518" y="473060"/>
                  </a:lnTo>
                  <a:lnTo>
                    <a:pt x="55057" y="53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85290" y="308323"/>
              <a:ext cx="243549" cy="346620"/>
            </a:xfrm>
            <a:custGeom>
              <a:avLst/>
              <a:gdLst/>
              <a:ahLst/>
              <a:cxnLst/>
              <a:rect l="0" t="0" r="0" b="0"/>
              <a:pathLst>
                <a:path w="243549" h="346620">
                  <a:moveTo>
                    <a:pt x="110548" y="0"/>
                  </a:moveTo>
                  <a:lnTo>
                    <a:pt x="49242" y="15327"/>
                  </a:lnTo>
                  <a:lnTo>
                    <a:pt x="37866" y="20006"/>
                  </a:lnTo>
                  <a:lnTo>
                    <a:pt x="27835" y="25572"/>
                  </a:lnTo>
                  <a:lnTo>
                    <a:pt x="18701" y="31730"/>
                  </a:lnTo>
                  <a:lnTo>
                    <a:pt x="11388" y="39506"/>
                  </a:lnTo>
                  <a:lnTo>
                    <a:pt x="5289" y="48361"/>
                  </a:lnTo>
                  <a:lnTo>
                    <a:pt x="0" y="57934"/>
                  </a:lnTo>
                  <a:lnTo>
                    <a:pt x="144" y="69211"/>
                  </a:lnTo>
                  <a:lnTo>
                    <a:pt x="3911" y="81622"/>
                  </a:lnTo>
                  <a:lnTo>
                    <a:pt x="10093" y="94791"/>
                  </a:lnTo>
                  <a:lnTo>
                    <a:pt x="17884" y="104793"/>
                  </a:lnTo>
                  <a:lnTo>
                    <a:pt x="26749" y="112685"/>
                  </a:lnTo>
                  <a:lnTo>
                    <a:pt x="67350" y="139987"/>
                  </a:lnTo>
                  <a:lnTo>
                    <a:pt x="79302" y="147159"/>
                  </a:lnTo>
                  <a:lnTo>
                    <a:pt x="92165" y="154388"/>
                  </a:lnTo>
                  <a:lnTo>
                    <a:pt x="105634" y="161653"/>
                  </a:lnTo>
                  <a:lnTo>
                    <a:pt x="119507" y="170168"/>
                  </a:lnTo>
                  <a:lnTo>
                    <a:pt x="133650" y="179515"/>
                  </a:lnTo>
                  <a:lnTo>
                    <a:pt x="185667" y="215043"/>
                  </a:lnTo>
                  <a:lnTo>
                    <a:pt x="196109" y="222890"/>
                  </a:lnTo>
                  <a:lnTo>
                    <a:pt x="205518" y="230569"/>
                  </a:lnTo>
                  <a:lnTo>
                    <a:pt x="214237" y="238134"/>
                  </a:lnTo>
                  <a:lnTo>
                    <a:pt x="222497" y="245625"/>
                  </a:lnTo>
                  <a:lnTo>
                    <a:pt x="238200" y="260474"/>
                  </a:lnTo>
                  <a:lnTo>
                    <a:pt x="242142" y="270306"/>
                  </a:lnTo>
                  <a:lnTo>
                    <a:pt x="243548" y="281755"/>
                  </a:lnTo>
                  <a:lnTo>
                    <a:pt x="243261" y="294282"/>
                  </a:lnTo>
                  <a:lnTo>
                    <a:pt x="238175" y="306304"/>
                  </a:lnTo>
                  <a:lnTo>
                    <a:pt x="229891" y="317989"/>
                  </a:lnTo>
                  <a:lnTo>
                    <a:pt x="219474" y="329449"/>
                  </a:lnTo>
                  <a:lnTo>
                    <a:pt x="205189" y="337090"/>
                  </a:lnTo>
                  <a:lnTo>
                    <a:pt x="188324" y="342183"/>
                  </a:lnTo>
                  <a:lnTo>
                    <a:pt x="169740" y="345579"/>
                  </a:lnTo>
                  <a:lnTo>
                    <a:pt x="152456" y="346619"/>
                  </a:lnTo>
                  <a:lnTo>
                    <a:pt x="136040" y="346089"/>
                  </a:lnTo>
                  <a:lnTo>
                    <a:pt x="120202" y="344512"/>
                  </a:lnTo>
                  <a:lnTo>
                    <a:pt x="105972" y="339790"/>
                  </a:lnTo>
                  <a:lnTo>
                    <a:pt x="92816" y="332972"/>
                  </a:lnTo>
                  <a:lnTo>
                    <a:pt x="80374" y="324756"/>
                  </a:lnTo>
                  <a:lnTo>
                    <a:pt x="70856" y="313161"/>
                  </a:lnTo>
                  <a:lnTo>
                    <a:pt x="63287" y="299314"/>
                  </a:lnTo>
                  <a:lnTo>
                    <a:pt x="57018" y="283964"/>
                  </a:lnTo>
                  <a:lnTo>
                    <a:pt x="55285" y="267614"/>
                  </a:lnTo>
                  <a:lnTo>
                    <a:pt x="56577" y="250596"/>
                  </a:lnTo>
                  <a:lnTo>
                    <a:pt x="59885" y="233134"/>
                  </a:lnTo>
                  <a:lnTo>
                    <a:pt x="64538" y="217821"/>
                  </a:lnTo>
                  <a:lnTo>
                    <a:pt x="70087" y="203943"/>
                  </a:lnTo>
                  <a:lnTo>
                    <a:pt x="76233" y="191020"/>
                  </a:lnTo>
                  <a:lnTo>
                    <a:pt x="82777" y="178734"/>
                  </a:lnTo>
                  <a:lnTo>
                    <a:pt x="89587" y="166873"/>
                  </a:lnTo>
                  <a:lnTo>
                    <a:pt x="96574" y="155295"/>
                  </a:lnTo>
                  <a:lnTo>
                    <a:pt x="103679" y="145129"/>
                  </a:lnTo>
                  <a:lnTo>
                    <a:pt x="110863" y="135905"/>
                  </a:lnTo>
                  <a:lnTo>
                    <a:pt x="118099" y="127309"/>
                  </a:lnTo>
                  <a:lnTo>
                    <a:pt x="125370" y="119131"/>
                  </a:lnTo>
                  <a:lnTo>
                    <a:pt x="139974" y="103519"/>
                  </a:lnTo>
                  <a:lnTo>
                    <a:pt x="148518" y="97153"/>
                  </a:lnTo>
                  <a:lnTo>
                    <a:pt x="157885" y="91686"/>
                  </a:lnTo>
                  <a:lnTo>
                    <a:pt x="167800" y="86818"/>
                  </a:lnTo>
                  <a:lnTo>
                    <a:pt x="170739" y="84796"/>
                  </a:lnTo>
                  <a:lnTo>
                    <a:pt x="169028" y="84671"/>
                  </a:lnTo>
                  <a:lnTo>
                    <a:pt x="145820" y="90342"/>
                  </a:lnTo>
                  <a:lnTo>
                    <a:pt x="8852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3035" y="429450"/>
              <a:ext cx="196586" cy="199522"/>
            </a:xfrm>
            <a:custGeom>
              <a:avLst/>
              <a:gdLst/>
              <a:ahLst/>
              <a:cxnLst/>
              <a:rect l="0" t="0" r="0" b="0"/>
              <a:pathLst>
                <a:path w="196586" h="199522">
                  <a:moveTo>
                    <a:pt x="55058" y="0"/>
                  </a:moveTo>
                  <a:lnTo>
                    <a:pt x="49212" y="17537"/>
                  </a:lnTo>
                  <a:lnTo>
                    <a:pt x="46266" y="30044"/>
                  </a:lnTo>
                  <a:lnTo>
                    <a:pt x="43079" y="45723"/>
                  </a:lnTo>
                  <a:lnTo>
                    <a:pt x="39731" y="63517"/>
                  </a:lnTo>
                  <a:lnTo>
                    <a:pt x="35052" y="81497"/>
                  </a:lnTo>
                  <a:lnTo>
                    <a:pt x="29485" y="99601"/>
                  </a:lnTo>
                  <a:lnTo>
                    <a:pt x="23327" y="117788"/>
                  </a:lnTo>
                  <a:lnTo>
                    <a:pt x="19222" y="134807"/>
                  </a:lnTo>
                  <a:lnTo>
                    <a:pt x="16485" y="151047"/>
                  </a:lnTo>
                  <a:lnTo>
                    <a:pt x="14661" y="166767"/>
                  </a:lnTo>
                  <a:lnTo>
                    <a:pt x="18338" y="178471"/>
                  </a:lnTo>
                  <a:lnTo>
                    <a:pt x="25684" y="187497"/>
                  </a:lnTo>
                  <a:lnTo>
                    <a:pt x="35475" y="194738"/>
                  </a:lnTo>
                  <a:lnTo>
                    <a:pt x="45673" y="198342"/>
                  </a:lnTo>
                  <a:lnTo>
                    <a:pt x="56142" y="199521"/>
                  </a:lnTo>
                  <a:lnTo>
                    <a:pt x="66792" y="199083"/>
                  </a:lnTo>
                  <a:lnTo>
                    <a:pt x="80010" y="195121"/>
                  </a:lnTo>
                  <a:lnTo>
                    <a:pt x="94939" y="188809"/>
                  </a:lnTo>
                  <a:lnTo>
                    <a:pt x="111009" y="180931"/>
                  </a:lnTo>
                  <a:lnTo>
                    <a:pt x="125394" y="173231"/>
                  </a:lnTo>
                  <a:lnTo>
                    <a:pt x="138653" y="165652"/>
                  </a:lnTo>
                  <a:lnTo>
                    <a:pt x="151164" y="158151"/>
                  </a:lnTo>
                  <a:lnTo>
                    <a:pt x="163175" y="148257"/>
                  </a:lnTo>
                  <a:lnTo>
                    <a:pt x="174852" y="136767"/>
                  </a:lnTo>
                  <a:lnTo>
                    <a:pt x="186308" y="124213"/>
                  </a:lnTo>
                  <a:lnTo>
                    <a:pt x="192722" y="112173"/>
                  </a:lnTo>
                  <a:lnTo>
                    <a:pt x="195774" y="100476"/>
                  </a:lnTo>
                  <a:lnTo>
                    <a:pt x="196585" y="89007"/>
                  </a:lnTo>
                  <a:lnTo>
                    <a:pt x="194679" y="78914"/>
                  </a:lnTo>
                  <a:lnTo>
                    <a:pt x="190961" y="69739"/>
                  </a:lnTo>
                  <a:lnTo>
                    <a:pt x="186036" y="61175"/>
                  </a:lnTo>
                  <a:lnTo>
                    <a:pt x="176635" y="53018"/>
                  </a:lnTo>
                  <a:lnTo>
                    <a:pt x="164250" y="45134"/>
                  </a:lnTo>
                  <a:lnTo>
                    <a:pt x="149875" y="37430"/>
                  </a:lnTo>
                  <a:lnTo>
                    <a:pt x="132952" y="31071"/>
                  </a:lnTo>
                  <a:lnTo>
                    <a:pt x="114328" y="25608"/>
                  </a:lnTo>
                  <a:lnTo>
                    <a:pt x="94571" y="20743"/>
                  </a:lnTo>
                  <a:lnTo>
                    <a:pt x="76506" y="18723"/>
                  </a:lnTo>
                  <a:lnTo>
                    <a:pt x="59569" y="18599"/>
                  </a:ln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89567" y="286300"/>
              <a:ext cx="176186" cy="374394"/>
            </a:xfrm>
            <a:custGeom>
              <a:avLst/>
              <a:gdLst/>
              <a:ahLst/>
              <a:cxnLst/>
              <a:rect l="0" t="0" r="0" b="0"/>
              <a:pathLst>
                <a:path w="176186" h="374394">
                  <a:moveTo>
                    <a:pt x="176185" y="0"/>
                  </a:moveTo>
                  <a:lnTo>
                    <a:pt x="146956" y="0"/>
                  </a:lnTo>
                  <a:lnTo>
                    <a:pt x="131005" y="1224"/>
                  </a:lnTo>
                  <a:lnTo>
                    <a:pt x="113031" y="3263"/>
                  </a:lnTo>
                  <a:lnTo>
                    <a:pt x="93706" y="5846"/>
                  </a:lnTo>
                  <a:lnTo>
                    <a:pt x="77153" y="12462"/>
                  </a:lnTo>
                  <a:lnTo>
                    <a:pt x="62446" y="21766"/>
                  </a:lnTo>
                  <a:lnTo>
                    <a:pt x="48972" y="32864"/>
                  </a:lnTo>
                  <a:lnTo>
                    <a:pt x="39989" y="47603"/>
                  </a:lnTo>
                  <a:lnTo>
                    <a:pt x="34000" y="64770"/>
                  </a:lnTo>
                  <a:lnTo>
                    <a:pt x="30008" y="83556"/>
                  </a:lnTo>
                  <a:lnTo>
                    <a:pt x="28570" y="104644"/>
                  </a:lnTo>
                  <a:lnTo>
                    <a:pt x="28834" y="127268"/>
                  </a:lnTo>
                  <a:lnTo>
                    <a:pt x="30234" y="150914"/>
                  </a:lnTo>
                  <a:lnTo>
                    <a:pt x="32391" y="170350"/>
                  </a:lnTo>
                  <a:lnTo>
                    <a:pt x="35053" y="186977"/>
                  </a:lnTo>
                  <a:lnTo>
                    <a:pt x="38050" y="201732"/>
                  </a:lnTo>
                  <a:lnTo>
                    <a:pt x="40049" y="216463"/>
                  </a:lnTo>
                  <a:lnTo>
                    <a:pt x="41381" y="231178"/>
                  </a:lnTo>
                  <a:lnTo>
                    <a:pt x="42269" y="245882"/>
                  </a:lnTo>
                  <a:lnTo>
                    <a:pt x="44085" y="259355"/>
                  </a:lnTo>
                  <a:lnTo>
                    <a:pt x="46519" y="272007"/>
                  </a:lnTo>
                  <a:lnTo>
                    <a:pt x="49365" y="284113"/>
                  </a:lnTo>
                  <a:lnTo>
                    <a:pt x="50039" y="298301"/>
                  </a:lnTo>
                  <a:lnTo>
                    <a:pt x="49265" y="313877"/>
                  </a:lnTo>
                  <a:lnTo>
                    <a:pt x="47525" y="330378"/>
                  </a:lnTo>
                  <a:lnTo>
                    <a:pt x="42695" y="342603"/>
                  </a:lnTo>
                  <a:lnTo>
                    <a:pt x="35804" y="351976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57428" y="484962"/>
              <a:ext cx="286301" cy="10559"/>
            </a:xfrm>
            <a:custGeom>
              <a:avLst/>
              <a:gdLst/>
              <a:ahLst/>
              <a:cxnLst/>
              <a:rect l="0" t="0" r="0" b="0"/>
              <a:pathLst>
                <a:path w="286301" h="10559">
                  <a:moveTo>
                    <a:pt x="0" y="10558"/>
                  </a:moveTo>
                  <a:lnTo>
                    <a:pt x="23382" y="4712"/>
                  </a:lnTo>
                  <a:lnTo>
                    <a:pt x="37611" y="2990"/>
                  </a:lnTo>
                  <a:lnTo>
                    <a:pt x="54438" y="1842"/>
                  </a:lnTo>
                  <a:lnTo>
                    <a:pt x="90264" y="567"/>
                  </a:lnTo>
                  <a:lnTo>
                    <a:pt x="122500" y="0"/>
                  </a:lnTo>
                  <a:lnTo>
                    <a:pt x="137948" y="1072"/>
                  </a:lnTo>
                  <a:lnTo>
                    <a:pt x="153141" y="3010"/>
                  </a:lnTo>
                  <a:lnTo>
                    <a:pt x="168163" y="5526"/>
                  </a:lnTo>
                  <a:lnTo>
                    <a:pt x="183072" y="7203"/>
                  </a:lnTo>
                  <a:lnTo>
                    <a:pt x="197905" y="8321"/>
                  </a:lnTo>
                  <a:lnTo>
                    <a:pt x="212688" y="9067"/>
                  </a:lnTo>
                  <a:lnTo>
                    <a:pt x="242165" y="9895"/>
                  </a:lnTo>
                  <a:lnTo>
                    <a:pt x="286300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86879" y="264277"/>
              <a:ext cx="22024" cy="385406"/>
            </a:xfrm>
            <a:custGeom>
              <a:avLst/>
              <a:gdLst/>
              <a:ahLst/>
              <a:cxnLst/>
              <a:rect l="0" t="0" r="0" b="0"/>
              <a:pathLst>
                <a:path w="22024" h="385406">
                  <a:moveTo>
                    <a:pt x="0" y="0"/>
                  </a:moveTo>
                  <a:lnTo>
                    <a:pt x="0" y="72998"/>
                  </a:lnTo>
                  <a:lnTo>
                    <a:pt x="1223" y="89041"/>
                  </a:lnTo>
                  <a:lnTo>
                    <a:pt x="3263" y="103407"/>
                  </a:lnTo>
                  <a:lnTo>
                    <a:pt x="5845" y="116655"/>
                  </a:lnTo>
                  <a:lnTo>
                    <a:pt x="7567" y="130380"/>
                  </a:lnTo>
                  <a:lnTo>
                    <a:pt x="8715" y="144425"/>
                  </a:lnTo>
                  <a:lnTo>
                    <a:pt x="9481" y="158682"/>
                  </a:lnTo>
                  <a:lnTo>
                    <a:pt x="10331" y="187574"/>
                  </a:lnTo>
                  <a:lnTo>
                    <a:pt x="10877" y="257691"/>
                  </a:lnTo>
                  <a:lnTo>
                    <a:pt x="12145" y="277015"/>
                  </a:lnTo>
                  <a:lnTo>
                    <a:pt x="14214" y="296016"/>
                  </a:lnTo>
                  <a:lnTo>
                    <a:pt x="22023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74971" y="6166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95202" y="396416"/>
              <a:ext cx="133435" cy="189631"/>
            </a:xfrm>
            <a:custGeom>
              <a:avLst/>
              <a:gdLst/>
              <a:ahLst/>
              <a:cxnLst/>
              <a:rect l="0" t="0" r="0" b="0"/>
              <a:pathLst>
                <a:path w="133435" h="189631">
                  <a:moveTo>
                    <a:pt x="77081" y="55057"/>
                  </a:moveTo>
                  <a:lnTo>
                    <a:pt x="65390" y="72594"/>
                  </a:lnTo>
                  <a:lnTo>
                    <a:pt x="59499" y="80207"/>
                  </a:lnTo>
                  <a:lnTo>
                    <a:pt x="53125" y="87730"/>
                  </a:lnTo>
                  <a:lnTo>
                    <a:pt x="46428" y="95192"/>
                  </a:lnTo>
                  <a:lnTo>
                    <a:pt x="39517" y="105060"/>
                  </a:lnTo>
                  <a:lnTo>
                    <a:pt x="32462" y="116533"/>
                  </a:lnTo>
                  <a:lnTo>
                    <a:pt x="25312" y="129076"/>
                  </a:lnTo>
                  <a:lnTo>
                    <a:pt x="21769" y="141108"/>
                  </a:lnTo>
                  <a:lnTo>
                    <a:pt x="20630" y="152801"/>
                  </a:lnTo>
                  <a:lnTo>
                    <a:pt x="21095" y="164266"/>
                  </a:lnTo>
                  <a:lnTo>
                    <a:pt x="25075" y="173133"/>
                  </a:lnTo>
                  <a:lnTo>
                    <a:pt x="31399" y="180268"/>
                  </a:lnTo>
                  <a:lnTo>
                    <a:pt x="39285" y="186248"/>
                  </a:lnTo>
                  <a:lnTo>
                    <a:pt x="50661" y="189011"/>
                  </a:lnTo>
                  <a:lnTo>
                    <a:pt x="64361" y="189630"/>
                  </a:lnTo>
                  <a:lnTo>
                    <a:pt x="79613" y="188818"/>
                  </a:lnTo>
                  <a:lnTo>
                    <a:pt x="92228" y="184607"/>
                  </a:lnTo>
                  <a:lnTo>
                    <a:pt x="103085" y="178129"/>
                  </a:lnTo>
                  <a:lnTo>
                    <a:pt x="112770" y="170140"/>
                  </a:lnTo>
                  <a:lnTo>
                    <a:pt x="120449" y="161143"/>
                  </a:lnTo>
                  <a:lnTo>
                    <a:pt x="126793" y="151475"/>
                  </a:lnTo>
                  <a:lnTo>
                    <a:pt x="132246" y="141359"/>
                  </a:lnTo>
                  <a:lnTo>
                    <a:pt x="133434" y="129721"/>
                  </a:lnTo>
                  <a:lnTo>
                    <a:pt x="131779" y="117068"/>
                  </a:lnTo>
                  <a:lnTo>
                    <a:pt x="128228" y="103739"/>
                  </a:lnTo>
                  <a:lnTo>
                    <a:pt x="123414" y="92406"/>
                  </a:lnTo>
                  <a:lnTo>
                    <a:pt x="117758" y="82403"/>
                  </a:lnTo>
                  <a:lnTo>
                    <a:pt x="111540" y="73288"/>
                  </a:lnTo>
                  <a:lnTo>
                    <a:pt x="102501" y="63541"/>
                  </a:lnTo>
                  <a:lnTo>
                    <a:pt x="91581" y="53372"/>
                  </a:lnTo>
                  <a:lnTo>
                    <a:pt x="79407" y="42922"/>
                  </a:lnTo>
                  <a:lnTo>
                    <a:pt x="67620" y="34732"/>
                  </a:lnTo>
                  <a:lnTo>
                    <a:pt x="56092" y="2804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78732" y="343796"/>
              <a:ext cx="223003" cy="276167"/>
            </a:xfrm>
            <a:custGeom>
              <a:avLst/>
              <a:gdLst/>
              <a:ahLst/>
              <a:cxnLst/>
              <a:rect l="0" t="0" r="0" b="0"/>
              <a:pathLst>
                <a:path w="223003" h="276167">
                  <a:moveTo>
                    <a:pt x="46817" y="30597"/>
                  </a:moveTo>
                  <a:lnTo>
                    <a:pt x="70200" y="18905"/>
                  </a:lnTo>
                  <a:lnTo>
                    <a:pt x="81982" y="14238"/>
                  </a:lnTo>
                  <a:lnTo>
                    <a:pt x="94730" y="9903"/>
                  </a:lnTo>
                  <a:lnTo>
                    <a:pt x="108123" y="5789"/>
                  </a:lnTo>
                  <a:lnTo>
                    <a:pt x="121946" y="3047"/>
                  </a:lnTo>
                  <a:lnTo>
                    <a:pt x="136056" y="1218"/>
                  </a:lnTo>
                  <a:lnTo>
                    <a:pt x="150356" y="0"/>
                  </a:lnTo>
                  <a:lnTo>
                    <a:pt x="162336" y="1634"/>
                  </a:lnTo>
                  <a:lnTo>
                    <a:pt x="172770" y="5171"/>
                  </a:lnTo>
                  <a:lnTo>
                    <a:pt x="182173" y="9975"/>
                  </a:lnTo>
                  <a:lnTo>
                    <a:pt x="187218" y="19296"/>
                  </a:lnTo>
                  <a:lnTo>
                    <a:pt x="189358" y="31628"/>
                  </a:lnTo>
                  <a:lnTo>
                    <a:pt x="189561" y="45966"/>
                  </a:lnTo>
                  <a:lnTo>
                    <a:pt x="187250" y="60419"/>
                  </a:lnTo>
                  <a:lnTo>
                    <a:pt x="183262" y="74948"/>
                  </a:lnTo>
                  <a:lnTo>
                    <a:pt x="178156" y="89529"/>
                  </a:lnTo>
                  <a:lnTo>
                    <a:pt x="171081" y="102919"/>
                  </a:lnTo>
                  <a:lnTo>
                    <a:pt x="162695" y="115517"/>
                  </a:lnTo>
                  <a:lnTo>
                    <a:pt x="153433" y="127586"/>
                  </a:lnTo>
                  <a:lnTo>
                    <a:pt x="144812" y="138079"/>
                  </a:lnTo>
                  <a:lnTo>
                    <a:pt x="136617" y="147521"/>
                  </a:lnTo>
                  <a:lnTo>
                    <a:pt x="128707" y="156263"/>
                  </a:lnTo>
                  <a:lnTo>
                    <a:pt x="113392" y="172502"/>
                  </a:lnTo>
                  <a:lnTo>
                    <a:pt x="105883" y="180258"/>
                  </a:lnTo>
                  <a:lnTo>
                    <a:pt x="97206" y="187876"/>
                  </a:lnTo>
                  <a:lnTo>
                    <a:pt x="87750" y="195401"/>
                  </a:lnTo>
                  <a:lnTo>
                    <a:pt x="40356" y="230907"/>
                  </a:lnTo>
                  <a:lnTo>
                    <a:pt x="15805" y="248499"/>
                  </a:lnTo>
                  <a:lnTo>
                    <a:pt x="4120" y="256617"/>
                  </a:lnTo>
                  <a:lnTo>
                    <a:pt x="0" y="263252"/>
                  </a:lnTo>
                  <a:lnTo>
                    <a:pt x="923" y="268898"/>
                  </a:lnTo>
                  <a:lnTo>
                    <a:pt x="5210" y="273886"/>
                  </a:lnTo>
                  <a:lnTo>
                    <a:pt x="11738" y="275988"/>
                  </a:lnTo>
                  <a:lnTo>
                    <a:pt x="19760" y="276166"/>
                  </a:lnTo>
                  <a:lnTo>
                    <a:pt x="28779" y="275061"/>
                  </a:lnTo>
                  <a:lnTo>
                    <a:pt x="40910" y="273101"/>
                  </a:lnTo>
                  <a:lnTo>
                    <a:pt x="87210" y="264496"/>
                  </a:lnTo>
                  <a:lnTo>
                    <a:pt x="121867" y="257718"/>
                  </a:lnTo>
                  <a:lnTo>
                    <a:pt x="138450" y="255422"/>
                  </a:lnTo>
                  <a:lnTo>
                    <a:pt x="154399" y="253890"/>
                  </a:lnTo>
                  <a:lnTo>
                    <a:pt x="223002" y="2508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92515" y="451473"/>
              <a:ext cx="297313" cy="11013"/>
            </a:xfrm>
            <a:custGeom>
              <a:avLst/>
              <a:gdLst/>
              <a:ahLst/>
              <a:cxnLst/>
              <a:rect l="0" t="0" r="0" b="0"/>
              <a:pathLst>
                <a:path w="297313" h="11013">
                  <a:moveTo>
                    <a:pt x="0" y="11012"/>
                  </a:moveTo>
                  <a:lnTo>
                    <a:pt x="23382" y="11012"/>
                  </a:lnTo>
                  <a:lnTo>
                    <a:pt x="33940" y="9789"/>
                  </a:lnTo>
                  <a:lnTo>
                    <a:pt x="44650" y="7749"/>
                  </a:lnTo>
                  <a:lnTo>
                    <a:pt x="55460" y="5166"/>
                  </a:lnTo>
                  <a:lnTo>
                    <a:pt x="67561" y="3444"/>
                  </a:lnTo>
                  <a:lnTo>
                    <a:pt x="80522" y="2296"/>
                  </a:lnTo>
                  <a:lnTo>
                    <a:pt x="94057" y="1531"/>
                  </a:lnTo>
                  <a:lnTo>
                    <a:pt x="122146" y="681"/>
                  </a:lnTo>
                  <a:lnTo>
                    <a:pt x="136489" y="454"/>
                  </a:lnTo>
                  <a:lnTo>
                    <a:pt x="149721" y="1526"/>
                  </a:lnTo>
                  <a:lnTo>
                    <a:pt x="162212" y="3465"/>
                  </a:lnTo>
                  <a:lnTo>
                    <a:pt x="174211" y="5981"/>
                  </a:lnTo>
                  <a:lnTo>
                    <a:pt x="188327" y="7658"/>
                  </a:lnTo>
                  <a:lnTo>
                    <a:pt x="203856" y="8776"/>
                  </a:lnTo>
                  <a:lnTo>
                    <a:pt x="220326" y="9521"/>
                  </a:lnTo>
                  <a:lnTo>
                    <a:pt x="236199" y="8795"/>
                  </a:lnTo>
                  <a:lnTo>
                    <a:pt x="251676" y="7087"/>
                  </a:ln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87139" y="429450"/>
              <a:ext cx="220232" cy="11013"/>
            </a:xfrm>
            <a:custGeom>
              <a:avLst/>
              <a:gdLst/>
              <a:ahLst/>
              <a:cxnLst/>
              <a:rect l="0" t="0" r="0" b="0"/>
              <a:pathLst>
                <a:path w="220232" h="11013">
                  <a:moveTo>
                    <a:pt x="0" y="0"/>
                  </a:moveTo>
                  <a:lnTo>
                    <a:pt x="29228" y="0"/>
                  </a:lnTo>
                  <a:lnTo>
                    <a:pt x="41508" y="1224"/>
                  </a:lnTo>
                  <a:lnTo>
                    <a:pt x="53366" y="3263"/>
                  </a:lnTo>
                  <a:lnTo>
                    <a:pt x="64941" y="5846"/>
                  </a:lnTo>
                  <a:lnTo>
                    <a:pt x="78776" y="7568"/>
                  </a:lnTo>
                  <a:lnTo>
                    <a:pt x="94116" y="8716"/>
                  </a:lnTo>
                  <a:lnTo>
                    <a:pt x="110461" y="9481"/>
                  </a:lnTo>
                  <a:lnTo>
                    <a:pt x="144935" y="10332"/>
                  </a:lnTo>
                  <a:lnTo>
                    <a:pt x="22023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87139" y="517543"/>
              <a:ext cx="231244" cy="22024"/>
            </a:xfrm>
            <a:custGeom>
              <a:avLst/>
              <a:gdLst/>
              <a:ahLst/>
              <a:cxnLst/>
              <a:rect l="0" t="0" r="0" b="0"/>
              <a:pathLst>
                <a:path w="231244" h="22024">
                  <a:moveTo>
                    <a:pt x="0" y="22023"/>
                  </a:moveTo>
                  <a:lnTo>
                    <a:pt x="35074" y="16177"/>
                  </a:lnTo>
                  <a:lnTo>
                    <a:pt x="51523" y="14455"/>
                  </a:lnTo>
                  <a:lnTo>
                    <a:pt x="68607" y="13307"/>
                  </a:lnTo>
                  <a:lnTo>
                    <a:pt x="86114" y="12542"/>
                  </a:lnTo>
                  <a:lnTo>
                    <a:pt x="105126" y="10808"/>
                  </a:lnTo>
                  <a:lnTo>
                    <a:pt x="125142" y="8429"/>
                  </a:lnTo>
                  <a:lnTo>
                    <a:pt x="145827" y="5619"/>
                  </a:lnTo>
                  <a:lnTo>
                    <a:pt x="164511" y="3746"/>
                  </a:lnTo>
                  <a:lnTo>
                    <a:pt x="181860" y="2497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559740" y="605635"/>
              <a:ext cx="1651735" cy="55059"/>
            </a:xfrm>
            <a:custGeom>
              <a:avLst/>
              <a:gdLst/>
              <a:ahLst/>
              <a:cxnLst/>
              <a:rect l="0" t="0" r="0" b="0"/>
              <a:pathLst>
                <a:path w="1651735" h="55059">
                  <a:moveTo>
                    <a:pt x="0" y="0"/>
                  </a:moveTo>
                  <a:lnTo>
                    <a:pt x="156528" y="0"/>
                  </a:lnTo>
                  <a:lnTo>
                    <a:pt x="171645" y="1224"/>
                  </a:lnTo>
                  <a:lnTo>
                    <a:pt x="186617" y="3263"/>
                  </a:lnTo>
                  <a:lnTo>
                    <a:pt x="201492" y="5846"/>
                  </a:lnTo>
                  <a:lnTo>
                    <a:pt x="217526" y="7568"/>
                  </a:lnTo>
                  <a:lnTo>
                    <a:pt x="234334" y="8716"/>
                  </a:lnTo>
                  <a:lnTo>
                    <a:pt x="270545" y="9991"/>
                  </a:lnTo>
                  <a:lnTo>
                    <a:pt x="311109" y="10558"/>
                  </a:lnTo>
                  <a:lnTo>
                    <a:pt x="330981" y="11933"/>
                  </a:lnTo>
                  <a:lnTo>
                    <a:pt x="350346" y="14073"/>
                  </a:lnTo>
                  <a:lnTo>
                    <a:pt x="369373" y="16723"/>
                  </a:lnTo>
                  <a:lnTo>
                    <a:pt x="389399" y="18490"/>
                  </a:lnTo>
                  <a:lnTo>
                    <a:pt x="410091" y="19668"/>
                  </a:lnTo>
                  <a:lnTo>
                    <a:pt x="452657" y="20976"/>
                  </a:lnTo>
                  <a:lnTo>
                    <a:pt x="582493" y="21932"/>
                  </a:lnTo>
                  <a:lnTo>
                    <a:pt x="1018913" y="22023"/>
                  </a:lnTo>
                  <a:lnTo>
                    <a:pt x="1042657" y="23247"/>
                  </a:lnTo>
                  <a:lnTo>
                    <a:pt x="1065827" y="25286"/>
                  </a:lnTo>
                  <a:lnTo>
                    <a:pt x="1088615" y="27869"/>
                  </a:lnTo>
                  <a:lnTo>
                    <a:pt x="1108701" y="29591"/>
                  </a:lnTo>
                  <a:lnTo>
                    <a:pt x="1126986" y="30739"/>
                  </a:lnTo>
                  <a:lnTo>
                    <a:pt x="1164023" y="32015"/>
                  </a:lnTo>
                  <a:lnTo>
                    <a:pt x="1276678" y="32901"/>
                  </a:lnTo>
                  <a:lnTo>
                    <a:pt x="1296475" y="34169"/>
                  </a:lnTo>
                  <a:lnTo>
                    <a:pt x="1314568" y="36238"/>
                  </a:lnTo>
                  <a:lnTo>
                    <a:pt x="1331523" y="38841"/>
                  </a:lnTo>
                  <a:lnTo>
                    <a:pt x="1350168" y="40576"/>
                  </a:lnTo>
                  <a:lnTo>
                    <a:pt x="1369939" y="41733"/>
                  </a:lnTo>
                  <a:lnTo>
                    <a:pt x="1390460" y="42504"/>
                  </a:lnTo>
                  <a:lnTo>
                    <a:pt x="1411482" y="44242"/>
                  </a:lnTo>
                  <a:lnTo>
                    <a:pt x="1432838" y="46624"/>
                  </a:lnTo>
                  <a:lnTo>
                    <a:pt x="1454416" y="49435"/>
                  </a:lnTo>
                  <a:lnTo>
                    <a:pt x="1476143" y="51310"/>
                  </a:lnTo>
                  <a:lnTo>
                    <a:pt x="1497968" y="52559"/>
                  </a:lnTo>
                  <a:lnTo>
                    <a:pt x="1540571" y="53947"/>
                  </a:lnTo>
                  <a:lnTo>
                    <a:pt x="165173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452037" y="402708"/>
              <a:ext cx="243947" cy="473988"/>
            </a:xfrm>
            <a:custGeom>
              <a:avLst/>
              <a:gdLst/>
              <a:ahLst/>
              <a:cxnLst/>
              <a:rect l="0" t="0" r="0" b="0"/>
              <a:pathLst>
                <a:path w="243947" h="473988">
                  <a:moveTo>
                    <a:pt x="243946" y="37754"/>
                  </a:moveTo>
                  <a:lnTo>
                    <a:pt x="232254" y="26063"/>
                  </a:lnTo>
                  <a:lnTo>
                    <a:pt x="223916" y="21395"/>
                  </a:lnTo>
                  <a:lnTo>
                    <a:pt x="213463" y="17060"/>
                  </a:lnTo>
                  <a:lnTo>
                    <a:pt x="167369" y="1311"/>
                  </a:lnTo>
                  <a:lnTo>
                    <a:pt x="152519" y="0"/>
                  </a:lnTo>
                  <a:lnTo>
                    <a:pt x="135278" y="350"/>
                  </a:lnTo>
                  <a:lnTo>
                    <a:pt x="116443" y="1806"/>
                  </a:lnTo>
                  <a:lnTo>
                    <a:pt x="100215" y="4001"/>
                  </a:lnTo>
                  <a:lnTo>
                    <a:pt x="85726" y="6687"/>
                  </a:lnTo>
                  <a:lnTo>
                    <a:pt x="72397" y="9702"/>
                  </a:lnTo>
                  <a:lnTo>
                    <a:pt x="58616" y="15382"/>
                  </a:lnTo>
                  <a:lnTo>
                    <a:pt x="44535" y="22839"/>
                  </a:lnTo>
                  <a:lnTo>
                    <a:pt x="30254" y="31481"/>
                  </a:lnTo>
                  <a:lnTo>
                    <a:pt x="19510" y="40913"/>
                  </a:lnTo>
                  <a:lnTo>
                    <a:pt x="11123" y="50872"/>
                  </a:lnTo>
                  <a:lnTo>
                    <a:pt x="4309" y="61181"/>
                  </a:lnTo>
                  <a:lnTo>
                    <a:pt x="990" y="71725"/>
                  </a:lnTo>
                  <a:lnTo>
                    <a:pt x="0" y="82424"/>
                  </a:lnTo>
                  <a:lnTo>
                    <a:pt x="564" y="93228"/>
                  </a:lnTo>
                  <a:lnTo>
                    <a:pt x="4610" y="101654"/>
                  </a:lnTo>
                  <a:lnTo>
                    <a:pt x="10978" y="108494"/>
                  </a:lnTo>
                  <a:lnTo>
                    <a:pt x="18894" y="114278"/>
                  </a:lnTo>
                  <a:lnTo>
                    <a:pt x="30289" y="116911"/>
                  </a:lnTo>
                  <a:lnTo>
                    <a:pt x="44003" y="117442"/>
                  </a:lnTo>
                  <a:lnTo>
                    <a:pt x="59264" y="116573"/>
                  </a:lnTo>
                  <a:lnTo>
                    <a:pt x="73108" y="113547"/>
                  </a:lnTo>
                  <a:lnTo>
                    <a:pt x="86008" y="109082"/>
                  </a:lnTo>
                  <a:lnTo>
                    <a:pt x="98278" y="103659"/>
                  </a:lnTo>
                  <a:lnTo>
                    <a:pt x="108905" y="97596"/>
                  </a:lnTo>
                  <a:lnTo>
                    <a:pt x="118437" y="91107"/>
                  </a:lnTo>
                  <a:lnTo>
                    <a:pt x="127238" y="84334"/>
                  </a:lnTo>
                  <a:lnTo>
                    <a:pt x="136777" y="77372"/>
                  </a:lnTo>
                  <a:lnTo>
                    <a:pt x="157163" y="63111"/>
                  </a:lnTo>
                  <a:lnTo>
                    <a:pt x="166514" y="54659"/>
                  </a:lnTo>
                  <a:lnTo>
                    <a:pt x="175196" y="45353"/>
                  </a:lnTo>
                  <a:lnTo>
                    <a:pt x="183430" y="35479"/>
                  </a:lnTo>
                  <a:lnTo>
                    <a:pt x="188921" y="33790"/>
                  </a:lnTo>
                  <a:lnTo>
                    <a:pt x="192580" y="37559"/>
                  </a:lnTo>
                  <a:lnTo>
                    <a:pt x="195020" y="44965"/>
                  </a:lnTo>
                  <a:lnTo>
                    <a:pt x="195423" y="53573"/>
                  </a:lnTo>
                  <a:lnTo>
                    <a:pt x="194468" y="62982"/>
                  </a:lnTo>
                  <a:lnTo>
                    <a:pt x="192608" y="72925"/>
                  </a:lnTo>
                  <a:lnTo>
                    <a:pt x="190145" y="83225"/>
                  </a:lnTo>
                  <a:lnTo>
                    <a:pt x="187279" y="93761"/>
                  </a:lnTo>
                  <a:lnTo>
                    <a:pt x="184145" y="104456"/>
                  </a:lnTo>
                  <a:lnTo>
                    <a:pt x="180832" y="120151"/>
                  </a:lnTo>
                  <a:lnTo>
                    <a:pt x="177400" y="139179"/>
                  </a:lnTo>
                  <a:lnTo>
                    <a:pt x="173888" y="160428"/>
                  </a:lnTo>
                  <a:lnTo>
                    <a:pt x="170323" y="178265"/>
                  </a:lnTo>
                  <a:lnTo>
                    <a:pt x="166724" y="193827"/>
                  </a:lnTo>
                  <a:lnTo>
                    <a:pt x="152156" y="251022"/>
                  </a:lnTo>
                  <a:lnTo>
                    <a:pt x="148494" y="264354"/>
                  </a:lnTo>
                  <a:lnTo>
                    <a:pt x="137495" y="301879"/>
                  </a:lnTo>
                  <a:lnTo>
                    <a:pt x="126487" y="342226"/>
                  </a:lnTo>
                  <a:lnTo>
                    <a:pt x="119147" y="366389"/>
                  </a:lnTo>
                  <a:lnTo>
                    <a:pt x="117924" y="379195"/>
                  </a:lnTo>
                  <a:lnTo>
                    <a:pt x="118332" y="392626"/>
                  </a:lnTo>
                  <a:lnTo>
                    <a:pt x="119827" y="406474"/>
                  </a:lnTo>
                  <a:lnTo>
                    <a:pt x="123271" y="419376"/>
                  </a:lnTo>
                  <a:lnTo>
                    <a:pt x="128015" y="431649"/>
                  </a:lnTo>
                  <a:lnTo>
                    <a:pt x="133624" y="443501"/>
                  </a:lnTo>
                  <a:lnTo>
                    <a:pt x="139811" y="453849"/>
                  </a:lnTo>
                  <a:lnTo>
                    <a:pt x="146381" y="463195"/>
                  </a:lnTo>
                  <a:lnTo>
                    <a:pt x="153209" y="471873"/>
                  </a:lnTo>
                  <a:lnTo>
                    <a:pt x="158985" y="473987"/>
                  </a:lnTo>
                  <a:lnTo>
                    <a:pt x="164058" y="471726"/>
                  </a:lnTo>
                  <a:lnTo>
                    <a:pt x="168665" y="466549"/>
                  </a:lnTo>
                  <a:lnTo>
                    <a:pt x="170512" y="459426"/>
                  </a:lnTo>
                  <a:lnTo>
                    <a:pt x="170520" y="451008"/>
                  </a:lnTo>
                  <a:lnTo>
                    <a:pt x="166865" y="434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894191" y="374393"/>
              <a:ext cx="33036" cy="242255"/>
            </a:xfrm>
            <a:custGeom>
              <a:avLst/>
              <a:gdLst/>
              <a:ahLst/>
              <a:cxnLst/>
              <a:rect l="0" t="0" r="0" b="0"/>
              <a:pathLst>
                <a:path w="33036" h="242255">
                  <a:moveTo>
                    <a:pt x="33035" y="0"/>
                  </a:moveTo>
                  <a:lnTo>
                    <a:pt x="27189" y="17537"/>
                  </a:lnTo>
                  <a:lnTo>
                    <a:pt x="25467" y="27596"/>
                  </a:lnTo>
                  <a:lnTo>
                    <a:pt x="24319" y="39197"/>
                  </a:lnTo>
                  <a:lnTo>
                    <a:pt x="23554" y="51825"/>
                  </a:lnTo>
                  <a:lnTo>
                    <a:pt x="21820" y="63914"/>
                  </a:lnTo>
                  <a:lnTo>
                    <a:pt x="19441" y="75644"/>
                  </a:lnTo>
                  <a:lnTo>
                    <a:pt x="16631" y="87134"/>
                  </a:lnTo>
                  <a:lnTo>
                    <a:pt x="13534" y="102136"/>
                  </a:lnTo>
                  <a:lnTo>
                    <a:pt x="6831" y="138380"/>
                  </a:lnTo>
                  <a:lnTo>
                    <a:pt x="4554" y="155875"/>
                  </a:lnTo>
                  <a:lnTo>
                    <a:pt x="3036" y="172433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839133" y="462485"/>
              <a:ext cx="242255" cy="11013"/>
            </a:xfrm>
            <a:custGeom>
              <a:avLst/>
              <a:gdLst/>
              <a:ahLst/>
              <a:cxnLst/>
              <a:rect l="0" t="0" r="0" b="0"/>
              <a:pathLst>
                <a:path w="242255" h="11013">
                  <a:moveTo>
                    <a:pt x="0" y="11012"/>
                  </a:moveTo>
                  <a:lnTo>
                    <a:pt x="35075" y="5166"/>
                  </a:lnTo>
                  <a:lnTo>
                    <a:pt x="52747" y="3444"/>
                  </a:lnTo>
                  <a:lnTo>
                    <a:pt x="71870" y="2296"/>
                  </a:lnTo>
                  <a:lnTo>
                    <a:pt x="112693" y="1021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136445" y="407427"/>
              <a:ext cx="99909" cy="154163"/>
            </a:xfrm>
            <a:custGeom>
              <a:avLst/>
              <a:gdLst/>
              <a:ahLst/>
              <a:cxnLst/>
              <a:rect l="0" t="0" r="0" b="0"/>
              <a:pathLst>
                <a:path w="99909" h="154163">
                  <a:moveTo>
                    <a:pt x="99104" y="0"/>
                  </a:moveTo>
                  <a:lnTo>
                    <a:pt x="81567" y="5846"/>
                  </a:lnTo>
                  <a:lnTo>
                    <a:pt x="71508" y="8791"/>
                  </a:lnTo>
                  <a:lnTo>
                    <a:pt x="47280" y="15327"/>
                  </a:lnTo>
                  <a:lnTo>
                    <a:pt x="42531" y="21230"/>
                  </a:lnTo>
                  <a:lnTo>
                    <a:pt x="43036" y="28835"/>
                  </a:lnTo>
                  <a:lnTo>
                    <a:pt x="47044" y="37576"/>
                  </a:lnTo>
                  <a:lnTo>
                    <a:pt x="53385" y="45851"/>
                  </a:lnTo>
                  <a:lnTo>
                    <a:pt x="61284" y="53814"/>
                  </a:lnTo>
                  <a:lnTo>
                    <a:pt x="70221" y="61570"/>
                  </a:lnTo>
                  <a:lnTo>
                    <a:pt x="78625" y="70411"/>
                  </a:lnTo>
                  <a:lnTo>
                    <a:pt x="86675" y="79975"/>
                  </a:lnTo>
                  <a:lnTo>
                    <a:pt x="94488" y="90022"/>
                  </a:lnTo>
                  <a:lnTo>
                    <a:pt x="98474" y="100391"/>
                  </a:lnTo>
                  <a:lnTo>
                    <a:pt x="99908" y="110973"/>
                  </a:lnTo>
                  <a:lnTo>
                    <a:pt x="99640" y="121699"/>
                  </a:lnTo>
                  <a:lnTo>
                    <a:pt x="95791" y="130073"/>
                  </a:lnTo>
                  <a:lnTo>
                    <a:pt x="89555" y="136879"/>
                  </a:lnTo>
                  <a:lnTo>
                    <a:pt x="81726" y="142640"/>
                  </a:lnTo>
                  <a:lnTo>
                    <a:pt x="71614" y="147704"/>
                  </a:lnTo>
                  <a:lnTo>
                    <a:pt x="59978" y="152304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1967554" y="1927023"/>
            <a:ext cx="4155829" cy="209220"/>
          </a:xfrm>
          <a:custGeom>
            <a:avLst/>
            <a:gdLst/>
            <a:ahLst/>
            <a:cxnLst/>
            <a:rect l="0" t="0" r="0" b="0"/>
            <a:pathLst>
              <a:path w="4155829" h="209220">
                <a:moveTo>
                  <a:pt x="0" y="2681"/>
                </a:moveTo>
                <a:lnTo>
                  <a:pt x="77666" y="89"/>
                </a:lnTo>
                <a:lnTo>
                  <a:pt x="542046" y="0"/>
                </a:lnTo>
                <a:lnTo>
                  <a:pt x="595921" y="5845"/>
                </a:lnTo>
                <a:lnTo>
                  <a:pt x="712706" y="11933"/>
                </a:lnTo>
                <a:lnTo>
                  <a:pt x="760681" y="18489"/>
                </a:lnTo>
                <a:lnTo>
                  <a:pt x="910983" y="21931"/>
                </a:lnTo>
                <a:lnTo>
                  <a:pt x="1054366" y="23244"/>
                </a:lnTo>
                <a:lnTo>
                  <a:pt x="1100905" y="29590"/>
                </a:lnTo>
                <a:lnTo>
                  <a:pt x="1259089" y="32974"/>
                </a:lnTo>
                <a:lnTo>
                  <a:pt x="1505258" y="33034"/>
                </a:lnTo>
                <a:lnTo>
                  <a:pt x="1549623" y="38880"/>
                </a:lnTo>
                <a:lnTo>
                  <a:pt x="1653166" y="43592"/>
                </a:lnTo>
                <a:lnTo>
                  <a:pt x="1747377" y="34525"/>
                </a:lnTo>
                <a:lnTo>
                  <a:pt x="1875731" y="29830"/>
                </a:lnTo>
                <a:lnTo>
                  <a:pt x="1949753" y="23051"/>
                </a:lnTo>
                <a:lnTo>
                  <a:pt x="2099927" y="22041"/>
                </a:lnTo>
                <a:lnTo>
                  <a:pt x="2200543" y="25287"/>
                </a:lnTo>
                <a:lnTo>
                  <a:pt x="2255441" y="31504"/>
                </a:lnTo>
                <a:lnTo>
                  <a:pt x="2307069" y="40300"/>
                </a:lnTo>
                <a:lnTo>
                  <a:pt x="2373639" y="46568"/>
                </a:lnTo>
                <a:lnTo>
                  <a:pt x="2445698" y="53381"/>
                </a:lnTo>
                <a:lnTo>
                  <a:pt x="2585673" y="58255"/>
                </a:lnTo>
                <a:lnTo>
                  <a:pt x="2640791" y="64525"/>
                </a:lnTo>
                <a:lnTo>
                  <a:pt x="2722146" y="69128"/>
                </a:lnTo>
                <a:lnTo>
                  <a:pt x="2799895" y="76033"/>
                </a:lnTo>
                <a:lnTo>
                  <a:pt x="2870575" y="80136"/>
                </a:lnTo>
                <a:lnTo>
                  <a:pt x="2926816" y="86520"/>
                </a:lnTo>
                <a:lnTo>
                  <a:pt x="2986276" y="95349"/>
                </a:lnTo>
                <a:lnTo>
                  <a:pt x="3055663" y="101625"/>
                </a:lnTo>
                <a:lnTo>
                  <a:pt x="3122432" y="108438"/>
                </a:lnTo>
                <a:lnTo>
                  <a:pt x="3162025" y="115464"/>
                </a:lnTo>
                <a:lnTo>
                  <a:pt x="3305031" y="120980"/>
                </a:lnTo>
                <a:lnTo>
                  <a:pt x="3347860" y="126929"/>
                </a:lnTo>
                <a:lnTo>
                  <a:pt x="3446382" y="133057"/>
                </a:lnTo>
                <a:lnTo>
                  <a:pt x="3471019" y="137849"/>
                </a:lnTo>
                <a:lnTo>
                  <a:pt x="3517217" y="147425"/>
                </a:lnTo>
                <a:lnTo>
                  <a:pt x="3578843" y="154054"/>
                </a:lnTo>
                <a:lnTo>
                  <a:pt x="3608603" y="159416"/>
                </a:lnTo>
                <a:lnTo>
                  <a:pt x="3667585" y="165259"/>
                </a:lnTo>
                <a:lnTo>
                  <a:pt x="3696985" y="170513"/>
                </a:lnTo>
                <a:lnTo>
                  <a:pt x="3726365" y="176927"/>
                </a:lnTo>
                <a:lnTo>
                  <a:pt x="3755736" y="182632"/>
                </a:lnTo>
                <a:lnTo>
                  <a:pt x="3851400" y="188019"/>
                </a:lnTo>
                <a:lnTo>
                  <a:pt x="3899094" y="194645"/>
                </a:lnTo>
                <a:lnTo>
                  <a:pt x="3966133" y="200767"/>
                </a:lnTo>
                <a:lnTo>
                  <a:pt x="4026866" y="207550"/>
                </a:lnTo>
                <a:lnTo>
                  <a:pt x="4155828" y="209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047052" y="1905000"/>
            <a:ext cx="571288" cy="53532"/>
          </a:xfrm>
          <a:custGeom>
            <a:avLst/>
            <a:gdLst/>
            <a:ahLst/>
            <a:cxnLst/>
            <a:rect l="0" t="0" r="0" b="0"/>
            <a:pathLst>
              <a:path w="571288" h="53532">
                <a:moveTo>
                  <a:pt x="0" y="0"/>
                </a:moveTo>
                <a:lnTo>
                  <a:pt x="110285" y="36761"/>
                </a:lnTo>
                <a:lnTo>
                  <a:pt x="162987" y="42607"/>
                </a:lnTo>
                <a:lnTo>
                  <a:pt x="305087" y="47284"/>
                </a:lnTo>
                <a:lnTo>
                  <a:pt x="343662" y="52754"/>
                </a:lnTo>
                <a:lnTo>
                  <a:pt x="413849" y="53531"/>
                </a:lnTo>
                <a:lnTo>
                  <a:pt x="452561" y="47400"/>
                </a:lnTo>
                <a:lnTo>
                  <a:pt x="571287" y="42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297561" y="1575056"/>
            <a:ext cx="324514" cy="314558"/>
            <a:chOff x="1297561" y="1575056"/>
            <a:chExt cx="324514" cy="314558"/>
          </a:xfrm>
        </p:grpSpPr>
        <p:sp>
          <p:nvSpPr>
            <p:cNvPr id="26" name="Freeform 25"/>
            <p:cNvSpPr/>
            <p:nvPr/>
          </p:nvSpPr>
          <p:spPr>
            <a:xfrm>
              <a:off x="1297561" y="1575056"/>
              <a:ext cx="178943" cy="298462"/>
            </a:xfrm>
            <a:custGeom>
              <a:avLst/>
              <a:gdLst/>
              <a:ahLst/>
              <a:cxnLst/>
              <a:rect l="0" t="0" r="0" b="0"/>
              <a:pathLst>
                <a:path w="178943" h="298462">
                  <a:moveTo>
                    <a:pt x="178942" y="32631"/>
                  </a:moveTo>
                  <a:lnTo>
                    <a:pt x="167251" y="15095"/>
                  </a:lnTo>
                  <a:lnTo>
                    <a:pt x="158913" y="9929"/>
                  </a:lnTo>
                  <a:lnTo>
                    <a:pt x="148460" y="6485"/>
                  </a:lnTo>
                  <a:lnTo>
                    <a:pt x="136597" y="4189"/>
                  </a:lnTo>
                  <a:lnTo>
                    <a:pt x="123795" y="2658"/>
                  </a:lnTo>
                  <a:lnTo>
                    <a:pt x="110366" y="1638"/>
                  </a:lnTo>
                  <a:lnTo>
                    <a:pt x="96520" y="957"/>
                  </a:lnTo>
                  <a:lnTo>
                    <a:pt x="68084" y="202"/>
                  </a:lnTo>
                  <a:lnTo>
                    <a:pt x="53649" y="0"/>
                  </a:lnTo>
                  <a:lnTo>
                    <a:pt x="41579" y="2313"/>
                  </a:lnTo>
                  <a:lnTo>
                    <a:pt x="31086" y="6301"/>
                  </a:lnTo>
                  <a:lnTo>
                    <a:pt x="21643" y="11407"/>
                  </a:lnTo>
                  <a:lnTo>
                    <a:pt x="16571" y="18482"/>
                  </a:lnTo>
                  <a:lnTo>
                    <a:pt x="14413" y="26869"/>
                  </a:lnTo>
                  <a:lnTo>
                    <a:pt x="14198" y="36131"/>
                  </a:lnTo>
                  <a:lnTo>
                    <a:pt x="16502" y="45976"/>
                  </a:lnTo>
                  <a:lnTo>
                    <a:pt x="20485" y="56210"/>
                  </a:lnTo>
                  <a:lnTo>
                    <a:pt x="25587" y="66703"/>
                  </a:lnTo>
                  <a:lnTo>
                    <a:pt x="30212" y="77369"/>
                  </a:lnTo>
                  <a:lnTo>
                    <a:pt x="34519" y="88150"/>
                  </a:lnTo>
                  <a:lnTo>
                    <a:pt x="38614" y="99008"/>
                  </a:lnTo>
                  <a:lnTo>
                    <a:pt x="43791" y="109917"/>
                  </a:lnTo>
                  <a:lnTo>
                    <a:pt x="49689" y="120861"/>
                  </a:lnTo>
                  <a:lnTo>
                    <a:pt x="56068" y="131827"/>
                  </a:lnTo>
                  <a:lnTo>
                    <a:pt x="61544" y="145255"/>
                  </a:lnTo>
                  <a:lnTo>
                    <a:pt x="66419" y="160324"/>
                  </a:lnTo>
                  <a:lnTo>
                    <a:pt x="70892" y="176488"/>
                  </a:lnTo>
                  <a:lnTo>
                    <a:pt x="73874" y="192158"/>
                  </a:lnTo>
                  <a:lnTo>
                    <a:pt x="75862" y="207499"/>
                  </a:lnTo>
                  <a:lnTo>
                    <a:pt x="77187" y="222620"/>
                  </a:lnTo>
                  <a:lnTo>
                    <a:pt x="76847" y="237595"/>
                  </a:lnTo>
                  <a:lnTo>
                    <a:pt x="75397" y="252472"/>
                  </a:lnTo>
                  <a:lnTo>
                    <a:pt x="73207" y="267285"/>
                  </a:lnTo>
                  <a:lnTo>
                    <a:pt x="68076" y="278383"/>
                  </a:lnTo>
                  <a:lnTo>
                    <a:pt x="60985" y="287005"/>
                  </a:lnTo>
                  <a:lnTo>
                    <a:pt x="52587" y="293977"/>
                  </a:lnTo>
                  <a:lnTo>
                    <a:pt x="43318" y="297401"/>
                  </a:lnTo>
                  <a:lnTo>
                    <a:pt x="33468" y="298461"/>
                  </a:lnTo>
                  <a:lnTo>
                    <a:pt x="23231" y="297943"/>
                  </a:lnTo>
                  <a:lnTo>
                    <a:pt x="15183" y="293928"/>
                  </a:lnTo>
                  <a:lnTo>
                    <a:pt x="8594" y="287581"/>
                  </a:lnTo>
                  <a:lnTo>
                    <a:pt x="2978" y="279678"/>
                  </a:lnTo>
                  <a:lnTo>
                    <a:pt x="457" y="268293"/>
                  </a:lnTo>
                  <a:lnTo>
                    <a:pt x="0" y="254585"/>
                  </a:lnTo>
                  <a:lnTo>
                    <a:pt x="919" y="239329"/>
                  </a:lnTo>
                  <a:lnTo>
                    <a:pt x="2755" y="225487"/>
                  </a:lnTo>
                  <a:lnTo>
                    <a:pt x="5203" y="212589"/>
                  </a:lnTo>
                  <a:lnTo>
                    <a:pt x="8058" y="200320"/>
                  </a:lnTo>
                  <a:lnTo>
                    <a:pt x="12409" y="189694"/>
                  </a:lnTo>
                  <a:lnTo>
                    <a:pt x="17756" y="180163"/>
                  </a:lnTo>
                  <a:lnTo>
                    <a:pt x="65389" y="109324"/>
                  </a:lnTo>
                  <a:lnTo>
                    <a:pt x="72653" y="99666"/>
                  </a:lnTo>
                  <a:lnTo>
                    <a:pt x="79942" y="90779"/>
                  </a:lnTo>
                  <a:lnTo>
                    <a:pt x="101861" y="65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69350" y="1672010"/>
              <a:ext cx="152725" cy="217604"/>
            </a:xfrm>
            <a:custGeom>
              <a:avLst/>
              <a:gdLst/>
              <a:ahLst/>
              <a:cxnLst/>
              <a:rect l="0" t="0" r="0" b="0"/>
              <a:pathLst>
                <a:path w="152725" h="217604">
                  <a:moveTo>
                    <a:pt x="56444" y="0"/>
                  </a:moveTo>
                  <a:lnTo>
                    <a:pt x="55206" y="2338"/>
                  </a:lnTo>
                  <a:lnTo>
                    <a:pt x="48976" y="13153"/>
                  </a:lnTo>
                  <a:lnTo>
                    <a:pt x="42376" y="24033"/>
                  </a:lnTo>
                  <a:lnTo>
                    <a:pt x="36753" y="36180"/>
                  </a:lnTo>
                  <a:lnTo>
                    <a:pt x="31780" y="49173"/>
                  </a:lnTo>
                  <a:lnTo>
                    <a:pt x="27242" y="62728"/>
                  </a:lnTo>
                  <a:lnTo>
                    <a:pt x="21769" y="76659"/>
                  </a:lnTo>
                  <a:lnTo>
                    <a:pt x="15673" y="90841"/>
                  </a:lnTo>
                  <a:lnTo>
                    <a:pt x="9163" y="105189"/>
                  </a:lnTo>
                  <a:lnTo>
                    <a:pt x="4822" y="119648"/>
                  </a:lnTo>
                  <a:lnTo>
                    <a:pt x="1929" y="134182"/>
                  </a:lnTo>
                  <a:lnTo>
                    <a:pt x="0" y="148765"/>
                  </a:lnTo>
                  <a:lnTo>
                    <a:pt x="1161" y="160935"/>
                  </a:lnTo>
                  <a:lnTo>
                    <a:pt x="4382" y="171494"/>
                  </a:lnTo>
                  <a:lnTo>
                    <a:pt x="8976" y="180981"/>
                  </a:lnTo>
                  <a:lnTo>
                    <a:pt x="15709" y="189753"/>
                  </a:lnTo>
                  <a:lnTo>
                    <a:pt x="23869" y="198047"/>
                  </a:lnTo>
                  <a:lnTo>
                    <a:pt x="32979" y="206024"/>
                  </a:lnTo>
                  <a:lnTo>
                    <a:pt x="43946" y="211342"/>
                  </a:lnTo>
                  <a:lnTo>
                    <a:pt x="56152" y="214888"/>
                  </a:lnTo>
                  <a:lnTo>
                    <a:pt x="69183" y="217251"/>
                  </a:lnTo>
                  <a:lnTo>
                    <a:pt x="81541" y="217603"/>
                  </a:lnTo>
                  <a:lnTo>
                    <a:pt x="93450" y="216615"/>
                  </a:lnTo>
                  <a:lnTo>
                    <a:pt x="105060" y="214732"/>
                  </a:lnTo>
                  <a:lnTo>
                    <a:pt x="117694" y="211030"/>
                  </a:lnTo>
                  <a:lnTo>
                    <a:pt x="131011" y="206114"/>
                  </a:lnTo>
                  <a:lnTo>
                    <a:pt x="144783" y="200391"/>
                  </a:lnTo>
                  <a:lnTo>
                    <a:pt x="152724" y="195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460745" y="1519595"/>
            <a:ext cx="1149950" cy="1024076"/>
            <a:chOff x="1460745" y="1519595"/>
            <a:chExt cx="1149950" cy="1024076"/>
          </a:xfrm>
        </p:grpSpPr>
        <p:sp>
          <p:nvSpPr>
            <p:cNvPr id="29" name="Freeform 28"/>
            <p:cNvSpPr/>
            <p:nvPr/>
          </p:nvSpPr>
          <p:spPr>
            <a:xfrm>
              <a:off x="1487515" y="1949046"/>
              <a:ext cx="660694" cy="22024"/>
            </a:xfrm>
            <a:custGeom>
              <a:avLst/>
              <a:gdLst/>
              <a:ahLst/>
              <a:cxnLst/>
              <a:rect l="0" t="0" r="0" b="0"/>
              <a:pathLst>
                <a:path w="660694" h="22024">
                  <a:moveTo>
                    <a:pt x="0" y="22023"/>
                  </a:moveTo>
                  <a:lnTo>
                    <a:pt x="17536" y="16177"/>
                  </a:lnTo>
                  <a:lnTo>
                    <a:pt x="27596" y="14455"/>
                  </a:lnTo>
                  <a:lnTo>
                    <a:pt x="39197" y="13307"/>
                  </a:lnTo>
                  <a:lnTo>
                    <a:pt x="51825" y="12542"/>
                  </a:lnTo>
                  <a:lnTo>
                    <a:pt x="78907" y="11692"/>
                  </a:lnTo>
                  <a:lnTo>
                    <a:pt x="158299" y="11101"/>
                  </a:lnTo>
                  <a:lnTo>
                    <a:pt x="338295" y="11012"/>
                  </a:lnTo>
                  <a:lnTo>
                    <a:pt x="355221" y="9789"/>
                  </a:lnTo>
                  <a:lnTo>
                    <a:pt x="371400" y="7749"/>
                  </a:lnTo>
                  <a:lnTo>
                    <a:pt x="387080" y="5166"/>
                  </a:lnTo>
                  <a:lnTo>
                    <a:pt x="402427" y="3444"/>
                  </a:lnTo>
                  <a:lnTo>
                    <a:pt x="417552" y="2296"/>
                  </a:lnTo>
                  <a:lnTo>
                    <a:pt x="432530" y="1531"/>
                  </a:lnTo>
                  <a:lnTo>
                    <a:pt x="462222" y="680"/>
                  </a:lnTo>
                  <a:lnTo>
                    <a:pt x="565244" y="40"/>
                  </a:lnTo>
                  <a:lnTo>
                    <a:pt x="6606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460745" y="1653044"/>
              <a:ext cx="191944" cy="214382"/>
            </a:xfrm>
            <a:custGeom>
              <a:avLst/>
              <a:gdLst/>
              <a:ahLst/>
              <a:cxnLst/>
              <a:rect l="0" t="0" r="0" b="0"/>
              <a:pathLst>
                <a:path w="191944" h="214382">
                  <a:moveTo>
                    <a:pt x="191943" y="53747"/>
                  </a:moveTo>
                  <a:lnTo>
                    <a:pt x="186097" y="36211"/>
                  </a:lnTo>
                  <a:lnTo>
                    <a:pt x="181928" y="28598"/>
                  </a:lnTo>
                  <a:lnTo>
                    <a:pt x="176702" y="21075"/>
                  </a:lnTo>
                  <a:lnTo>
                    <a:pt x="170771" y="13613"/>
                  </a:lnTo>
                  <a:lnTo>
                    <a:pt x="161923" y="8639"/>
                  </a:lnTo>
                  <a:lnTo>
                    <a:pt x="151130" y="5322"/>
                  </a:lnTo>
                  <a:lnTo>
                    <a:pt x="139040" y="3112"/>
                  </a:lnTo>
                  <a:lnTo>
                    <a:pt x="126087" y="1638"/>
                  </a:lnTo>
                  <a:lnTo>
                    <a:pt x="112557" y="655"/>
                  </a:lnTo>
                  <a:lnTo>
                    <a:pt x="98643" y="0"/>
                  </a:lnTo>
                  <a:lnTo>
                    <a:pt x="86921" y="2010"/>
                  </a:lnTo>
                  <a:lnTo>
                    <a:pt x="76658" y="5797"/>
                  </a:lnTo>
                  <a:lnTo>
                    <a:pt x="67370" y="10769"/>
                  </a:lnTo>
                  <a:lnTo>
                    <a:pt x="58730" y="16531"/>
                  </a:lnTo>
                  <a:lnTo>
                    <a:pt x="50524" y="22819"/>
                  </a:lnTo>
                  <a:lnTo>
                    <a:pt x="42606" y="29458"/>
                  </a:lnTo>
                  <a:lnTo>
                    <a:pt x="36104" y="37554"/>
                  </a:lnTo>
                  <a:lnTo>
                    <a:pt x="30545" y="46623"/>
                  </a:lnTo>
                  <a:lnTo>
                    <a:pt x="25616" y="56339"/>
                  </a:lnTo>
                  <a:lnTo>
                    <a:pt x="21107" y="66486"/>
                  </a:lnTo>
                  <a:lnTo>
                    <a:pt x="16877" y="76922"/>
                  </a:lnTo>
                  <a:lnTo>
                    <a:pt x="8914" y="98306"/>
                  </a:lnTo>
                  <a:lnTo>
                    <a:pt x="1297" y="120044"/>
                  </a:lnTo>
                  <a:lnTo>
                    <a:pt x="0" y="130980"/>
                  </a:lnTo>
                  <a:lnTo>
                    <a:pt x="358" y="141941"/>
                  </a:lnTo>
                  <a:lnTo>
                    <a:pt x="1821" y="152919"/>
                  </a:lnTo>
                  <a:lnTo>
                    <a:pt x="5243" y="162684"/>
                  </a:lnTo>
                  <a:lnTo>
                    <a:pt x="9972" y="171642"/>
                  </a:lnTo>
                  <a:lnTo>
                    <a:pt x="15571" y="180060"/>
                  </a:lnTo>
                  <a:lnTo>
                    <a:pt x="21751" y="188120"/>
                  </a:lnTo>
                  <a:lnTo>
                    <a:pt x="28318" y="195940"/>
                  </a:lnTo>
                  <a:lnTo>
                    <a:pt x="35143" y="203600"/>
                  </a:lnTo>
                  <a:lnTo>
                    <a:pt x="44587" y="208707"/>
                  </a:lnTo>
                  <a:lnTo>
                    <a:pt x="55777" y="212112"/>
                  </a:lnTo>
                  <a:lnTo>
                    <a:pt x="68131" y="214381"/>
                  </a:lnTo>
                  <a:lnTo>
                    <a:pt x="80037" y="213448"/>
                  </a:lnTo>
                  <a:lnTo>
                    <a:pt x="91646" y="210378"/>
                  </a:lnTo>
                  <a:lnTo>
                    <a:pt x="103055" y="205885"/>
                  </a:lnTo>
                  <a:lnTo>
                    <a:pt x="113108" y="200442"/>
                  </a:lnTo>
                  <a:lnTo>
                    <a:pt x="122257" y="194367"/>
                  </a:lnTo>
                  <a:lnTo>
                    <a:pt x="130804" y="187869"/>
                  </a:lnTo>
                  <a:lnTo>
                    <a:pt x="138949" y="179867"/>
                  </a:lnTo>
                  <a:lnTo>
                    <a:pt x="146825" y="170862"/>
                  </a:lnTo>
                  <a:lnTo>
                    <a:pt x="154523" y="161188"/>
                  </a:lnTo>
                  <a:lnTo>
                    <a:pt x="160879" y="151068"/>
                  </a:lnTo>
                  <a:lnTo>
                    <a:pt x="166340" y="140651"/>
                  </a:lnTo>
                  <a:lnTo>
                    <a:pt x="171204" y="130036"/>
                  </a:lnTo>
                  <a:lnTo>
                    <a:pt x="175670" y="119288"/>
                  </a:lnTo>
                  <a:lnTo>
                    <a:pt x="179871" y="108453"/>
                  </a:lnTo>
                  <a:lnTo>
                    <a:pt x="183895" y="97559"/>
                  </a:lnTo>
                  <a:lnTo>
                    <a:pt x="185354" y="86625"/>
                  </a:lnTo>
                  <a:lnTo>
                    <a:pt x="185103" y="75666"/>
                  </a:lnTo>
                  <a:lnTo>
                    <a:pt x="183713" y="64689"/>
                  </a:lnTo>
                  <a:lnTo>
                    <a:pt x="179115" y="56148"/>
                  </a:lnTo>
                  <a:lnTo>
                    <a:pt x="172379" y="49230"/>
                  </a:lnTo>
                  <a:lnTo>
                    <a:pt x="125874" y="20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31154" y="1529871"/>
              <a:ext cx="152778" cy="408164"/>
            </a:xfrm>
            <a:custGeom>
              <a:avLst/>
              <a:gdLst/>
              <a:ahLst/>
              <a:cxnLst/>
              <a:rect l="0" t="0" r="0" b="0"/>
              <a:pathLst>
                <a:path w="152778" h="408164">
                  <a:moveTo>
                    <a:pt x="31650" y="408163"/>
                  </a:moveTo>
                  <a:lnTo>
                    <a:pt x="25804" y="390626"/>
                  </a:lnTo>
                  <a:lnTo>
                    <a:pt x="21635" y="381790"/>
                  </a:lnTo>
                  <a:lnTo>
                    <a:pt x="16409" y="372228"/>
                  </a:lnTo>
                  <a:lnTo>
                    <a:pt x="10477" y="362184"/>
                  </a:lnTo>
                  <a:lnTo>
                    <a:pt x="7747" y="351817"/>
                  </a:lnTo>
                  <a:lnTo>
                    <a:pt x="7150" y="341235"/>
                  </a:lnTo>
                  <a:lnTo>
                    <a:pt x="7975" y="330510"/>
                  </a:lnTo>
                  <a:lnTo>
                    <a:pt x="7302" y="318465"/>
                  </a:lnTo>
                  <a:lnTo>
                    <a:pt x="5630" y="305542"/>
                  </a:lnTo>
                  <a:lnTo>
                    <a:pt x="3292" y="292032"/>
                  </a:lnTo>
                  <a:lnTo>
                    <a:pt x="1733" y="278132"/>
                  </a:lnTo>
                  <a:lnTo>
                    <a:pt x="693" y="263971"/>
                  </a:lnTo>
                  <a:lnTo>
                    <a:pt x="0" y="249636"/>
                  </a:lnTo>
                  <a:lnTo>
                    <a:pt x="762" y="236409"/>
                  </a:lnTo>
                  <a:lnTo>
                    <a:pt x="2493" y="223921"/>
                  </a:lnTo>
                  <a:lnTo>
                    <a:pt x="4871" y="211925"/>
                  </a:lnTo>
                  <a:lnTo>
                    <a:pt x="6456" y="199033"/>
                  </a:lnTo>
                  <a:lnTo>
                    <a:pt x="7513" y="185545"/>
                  </a:lnTo>
                  <a:lnTo>
                    <a:pt x="8217" y="171658"/>
                  </a:lnTo>
                  <a:lnTo>
                    <a:pt x="9000" y="143178"/>
                  </a:lnTo>
                  <a:lnTo>
                    <a:pt x="9209" y="128732"/>
                  </a:lnTo>
                  <a:lnTo>
                    <a:pt x="10572" y="115431"/>
                  </a:lnTo>
                  <a:lnTo>
                    <a:pt x="12704" y="102893"/>
                  </a:lnTo>
                  <a:lnTo>
                    <a:pt x="15348" y="90863"/>
                  </a:lnTo>
                  <a:lnTo>
                    <a:pt x="18335" y="79173"/>
                  </a:lnTo>
                  <a:lnTo>
                    <a:pt x="21550" y="67710"/>
                  </a:lnTo>
                  <a:lnTo>
                    <a:pt x="28384" y="45184"/>
                  </a:lnTo>
                  <a:lnTo>
                    <a:pt x="35500" y="22937"/>
                  </a:lnTo>
                  <a:lnTo>
                    <a:pt x="41558" y="14313"/>
                  </a:lnTo>
                  <a:lnTo>
                    <a:pt x="49266" y="7340"/>
                  </a:lnTo>
                  <a:lnTo>
                    <a:pt x="58076" y="1468"/>
                  </a:lnTo>
                  <a:lnTo>
                    <a:pt x="67620" y="0"/>
                  </a:lnTo>
                  <a:lnTo>
                    <a:pt x="77653" y="1469"/>
                  </a:lnTo>
                  <a:lnTo>
                    <a:pt x="88012" y="4895"/>
                  </a:lnTo>
                  <a:lnTo>
                    <a:pt x="96142" y="10850"/>
                  </a:lnTo>
                  <a:lnTo>
                    <a:pt x="102785" y="18490"/>
                  </a:lnTo>
                  <a:lnTo>
                    <a:pt x="108437" y="27254"/>
                  </a:lnTo>
                  <a:lnTo>
                    <a:pt x="114653" y="35543"/>
                  </a:lnTo>
                  <a:lnTo>
                    <a:pt x="121243" y="43517"/>
                  </a:lnTo>
                  <a:lnTo>
                    <a:pt x="128084" y="51280"/>
                  </a:lnTo>
                  <a:lnTo>
                    <a:pt x="132644" y="61349"/>
                  </a:lnTo>
                  <a:lnTo>
                    <a:pt x="135685" y="72955"/>
                  </a:lnTo>
                  <a:lnTo>
                    <a:pt x="152777" y="1218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41676" y="1695780"/>
              <a:ext cx="165175" cy="20040"/>
            </a:xfrm>
            <a:custGeom>
              <a:avLst/>
              <a:gdLst/>
              <a:ahLst/>
              <a:cxnLst/>
              <a:rect l="0" t="0" r="0" b="0"/>
              <a:pathLst>
                <a:path w="165175" h="20040">
                  <a:moveTo>
                    <a:pt x="0" y="0"/>
                  </a:moveTo>
                  <a:lnTo>
                    <a:pt x="45980" y="15326"/>
                  </a:lnTo>
                  <a:lnTo>
                    <a:pt x="57571" y="17559"/>
                  </a:lnTo>
                  <a:lnTo>
                    <a:pt x="70192" y="19047"/>
                  </a:lnTo>
                  <a:lnTo>
                    <a:pt x="83500" y="20039"/>
                  </a:lnTo>
                  <a:lnTo>
                    <a:pt x="96042" y="19477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83931" y="1530606"/>
              <a:ext cx="33035" cy="319337"/>
            </a:xfrm>
            <a:custGeom>
              <a:avLst/>
              <a:gdLst/>
              <a:ahLst/>
              <a:cxnLst/>
              <a:rect l="0" t="0" r="0" b="0"/>
              <a:pathLst>
                <a:path w="33035" h="319337">
                  <a:moveTo>
                    <a:pt x="33034" y="0"/>
                  </a:moveTo>
                  <a:lnTo>
                    <a:pt x="33034" y="23383"/>
                  </a:lnTo>
                  <a:lnTo>
                    <a:pt x="31811" y="35165"/>
                  </a:lnTo>
                  <a:lnTo>
                    <a:pt x="29772" y="47914"/>
                  </a:lnTo>
                  <a:lnTo>
                    <a:pt x="27189" y="61307"/>
                  </a:lnTo>
                  <a:lnTo>
                    <a:pt x="25467" y="76353"/>
                  </a:lnTo>
                  <a:lnTo>
                    <a:pt x="24319" y="92502"/>
                  </a:lnTo>
                  <a:lnTo>
                    <a:pt x="23554" y="109385"/>
                  </a:lnTo>
                  <a:lnTo>
                    <a:pt x="21820" y="125534"/>
                  </a:lnTo>
                  <a:lnTo>
                    <a:pt x="19440" y="141194"/>
                  </a:lnTo>
                  <a:lnTo>
                    <a:pt x="16631" y="156529"/>
                  </a:lnTo>
                  <a:lnTo>
                    <a:pt x="14758" y="171645"/>
                  </a:lnTo>
                  <a:lnTo>
                    <a:pt x="13509" y="186617"/>
                  </a:lnTo>
                  <a:lnTo>
                    <a:pt x="12676" y="201493"/>
                  </a:lnTo>
                  <a:lnTo>
                    <a:pt x="10898" y="215080"/>
                  </a:lnTo>
                  <a:lnTo>
                    <a:pt x="8489" y="227809"/>
                  </a:lnTo>
                  <a:lnTo>
                    <a:pt x="5659" y="239965"/>
                  </a:lnTo>
                  <a:lnTo>
                    <a:pt x="3773" y="252964"/>
                  </a:lnTo>
                  <a:lnTo>
                    <a:pt x="2515" y="266523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961012" y="1849942"/>
              <a:ext cx="11012" cy="11012"/>
            </a:xfrm>
            <a:custGeom>
              <a:avLst/>
              <a:gdLst/>
              <a:ahLst/>
              <a:cxnLst/>
              <a:rect l="0" t="0" r="0" b="0"/>
              <a:pathLst>
                <a:path w="11012" h="11012">
                  <a:moveTo>
                    <a:pt x="11011" y="11011"/>
                  </a:moveTo>
                  <a:lnTo>
                    <a:pt x="7749" y="122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034772" y="1618699"/>
              <a:ext cx="220079" cy="228368"/>
            </a:xfrm>
            <a:custGeom>
              <a:avLst/>
              <a:gdLst/>
              <a:ahLst/>
              <a:cxnLst/>
              <a:rect l="0" t="0" r="0" b="0"/>
              <a:pathLst>
                <a:path w="220079" h="228368">
                  <a:moveTo>
                    <a:pt x="168494" y="11011"/>
                  </a:moveTo>
                  <a:lnTo>
                    <a:pt x="150957" y="5166"/>
                  </a:lnTo>
                  <a:lnTo>
                    <a:pt x="142121" y="4667"/>
                  </a:lnTo>
                  <a:lnTo>
                    <a:pt x="132559" y="5559"/>
                  </a:lnTo>
                  <a:lnTo>
                    <a:pt x="122514" y="7376"/>
                  </a:lnTo>
                  <a:lnTo>
                    <a:pt x="112147" y="9812"/>
                  </a:lnTo>
                  <a:lnTo>
                    <a:pt x="101566" y="12658"/>
                  </a:lnTo>
                  <a:lnTo>
                    <a:pt x="90840" y="15780"/>
                  </a:lnTo>
                  <a:lnTo>
                    <a:pt x="81243" y="20308"/>
                  </a:lnTo>
                  <a:lnTo>
                    <a:pt x="72398" y="25774"/>
                  </a:lnTo>
                  <a:lnTo>
                    <a:pt x="64054" y="31865"/>
                  </a:lnTo>
                  <a:lnTo>
                    <a:pt x="57268" y="39596"/>
                  </a:lnTo>
                  <a:lnTo>
                    <a:pt x="51521" y="48420"/>
                  </a:lnTo>
                  <a:lnTo>
                    <a:pt x="46466" y="57974"/>
                  </a:lnTo>
                  <a:lnTo>
                    <a:pt x="40648" y="68013"/>
                  </a:lnTo>
                  <a:lnTo>
                    <a:pt x="27660" y="88957"/>
                  </a:lnTo>
                  <a:lnTo>
                    <a:pt x="21994" y="99680"/>
                  </a:lnTo>
                  <a:lnTo>
                    <a:pt x="16993" y="110500"/>
                  </a:lnTo>
                  <a:lnTo>
                    <a:pt x="12435" y="121383"/>
                  </a:lnTo>
                  <a:lnTo>
                    <a:pt x="8174" y="132309"/>
                  </a:lnTo>
                  <a:lnTo>
                    <a:pt x="176" y="154238"/>
                  </a:lnTo>
                  <a:lnTo>
                    <a:pt x="0" y="164000"/>
                  </a:lnTo>
                  <a:lnTo>
                    <a:pt x="2331" y="172956"/>
                  </a:lnTo>
                  <a:lnTo>
                    <a:pt x="6331" y="181373"/>
                  </a:lnTo>
                  <a:lnTo>
                    <a:pt x="11445" y="189432"/>
                  </a:lnTo>
                  <a:lnTo>
                    <a:pt x="17301" y="197251"/>
                  </a:lnTo>
                  <a:lnTo>
                    <a:pt x="23653" y="204911"/>
                  </a:lnTo>
                  <a:lnTo>
                    <a:pt x="31558" y="211242"/>
                  </a:lnTo>
                  <a:lnTo>
                    <a:pt x="40498" y="216685"/>
                  </a:lnTo>
                  <a:lnTo>
                    <a:pt x="50129" y="221538"/>
                  </a:lnTo>
                  <a:lnTo>
                    <a:pt x="61443" y="224773"/>
                  </a:lnTo>
                  <a:lnTo>
                    <a:pt x="73880" y="226930"/>
                  </a:lnTo>
                  <a:lnTo>
                    <a:pt x="87066" y="228367"/>
                  </a:lnTo>
                  <a:lnTo>
                    <a:pt x="99526" y="226879"/>
                  </a:lnTo>
                  <a:lnTo>
                    <a:pt x="111504" y="223439"/>
                  </a:lnTo>
                  <a:lnTo>
                    <a:pt x="123160" y="218699"/>
                  </a:lnTo>
                  <a:lnTo>
                    <a:pt x="134601" y="213093"/>
                  </a:lnTo>
                  <a:lnTo>
                    <a:pt x="145898" y="206907"/>
                  </a:lnTo>
                  <a:lnTo>
                    <a:pt x="157101" y="200337"/>
                  </a:lnTo>
                  <a:lnTo>
                    <a:pt x="179336" y="186511"/>
                  </a:lnTo>
                  <a:lnTo>
                    <a:pt x="190404" y="179399"/>
                  </a:lnTo>
                  <a:lnTo>
                    <a:pt x="199006" y="170986"/>
                  </a:lnTo>
                  <a:lnTo>
                    <a:pt x="205965" y="161708"/>
                  </a:lnTo>
                  <a:lnTo>
                    <a:pt x="211827" y="151852"/>
                  </a:lnTo>
                  <a:lnTo>
                    <a:pt x="215735" y="140387"/>
                  </a:lnTo>
                  <a:lnTo>
                    <a:pt x="218341" y="127849"/>
                  </a:lnTo>
                  <a:lnTo>
                    <a:pt x="220078" y="114597"/>
                  </a:lnTo>
                  <a:lnTo>
                    <a:pt x="220012" y="102092"/>
                  </a:lnTo>
                  <a:lnTo>
                    <a:pt x="218745" y="90084"/>
                  </a:lnTo>
                  <a:lnTo>
                    <a:pt x="216677" y="78409"/>
                  </a:lnTo>
                  <a:lnTo>
                    <a:pt x="212851" y="68178"/>
                  </a:lnTo>
                  <a:lnTo>
                    <a:pt x="207853" y="58911"/>
                  </a:lnTo>
                  <a:lnTo>
                    <a:pt x="202075" y="50285"/>
                  </a:lnTo>
                  <a:lnTo>
                    <a:pt x="195775" y="42088"/>
                  </a:lnTo>
                  <a:lnTo>
                    <a:pt x="189128" y="34176"/>
                  </a:lnTo>
                  <a:lnTo>
                    <a:pt x="182250" y="26455"/>
                  </a:lnTo>
                  <a:lnTo>
                    <a:pt x="172771" y="20083"/>
                  </a:lnTo>
                  <a:lnTo>
                    <a:pt x="161557" y="14612"/>
                  </a:lnTo>
                  <a:lnTo>
                    <a:pt x="1134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249986" y="1629710"/>
              <a:ext cx="283628" cy="242256"/>
            </a:xfrm>
            <a:custGeom>
              <a:avLst/>
              <a:gdLst/>
              <a:ahLst/>
              <a:cxnLst/>
              <a:rect l="0" t="0" r="0" b="0"/>
              <a:pathLst>
                <a:path w="283628" h="242256">
                  <a:moveTo>
                    <a:pt x="30361" y="0"/>
                  </a:moveTo>
                  <a:lnTo>
                    <a:pt x="76340" y="15327"/>
                  </a:lnTo>
                  <a:lnTo>
                    <a:pt x="87931" y="17559"/>
                  </a:lnTo>
                  <a:lnTo>
                    <a:pt x="100552" y="19047"/>
                  </a:lnTo>
                  <a:lnTo>
                    <a:pt x="113860" y="20040"/>
                  </a:lnTo>
                  <a:lnTo>
                    <a:pt x="127627" y="20701"/>
                  </a:lnTo>
                  <a:lnTo>
                    <a:pt x="155973" y="21436"/>
                  </a:lnTo>
                  <a:lnTo>
                    <a:pt x="199446" y="21849"/>
                  </a:lnTo>
                  <a:lnTo>
                    <a:pt x="212824" y="23131"/>
                  </a:lnTo>
                  <a:lnTo>
                    <a:pt x="225414" y="25209"/>
                  </a:lnTo>
                  <a:lnTo>
                    <a:pt x="237477" y="27818"/>
                  </a:lnTo>
                  <a:lnTo>
                    <a:pt x="250413" y="29557"/>
                  </a:lnTo>
                  <a:lnTo>
                    <a:pt x="263932" y="30716"/>
                  </a:lnTo>
                  <a:lnTo>
                    <a:pt x="277838" y="31489"/>
                  </a:lnTo>
                  <a:lnTo>
                    <a:pt x="283438" y="33228"/>
                  </a:lnTo>
                  <a:lnTo>
                    <a:pt x="283501" y="35611"/>
                  </a:lnTo>
                  <a:lnTo>
                    <a:pt x="279872" y="38423"/>
                  </a:lnTo>
                  <a:lnTo>
                    <a:pt x="266053" y="48073"/>
                  </a:lnTo>
                  <a:lnTo>
                    <a:pt x="257229" y="54072"/>
                  </a:lnTo>
                  <a:lnTo>
                    <a:pt x="247675" y="59295"/>
                  </a:lnTo>
                  <a:lnTo>
                    <a:pt x="237636" y="64000"/>
                  </a:lnTo>
                  <a:lnTo>
                    <a:pt x="227273" y="68360"/>
                  </a:lnTo>
                  <a:lnTo>
                    <a:pt x="216693" y="73715"/>
                  </a:lnTo>
                  <a:lnTo>
                    <a:pt x="205970" y="79731"/>
                  </a:lnTo>
                  <a:lnTo>
                    <a:pt x="195150" y="86189"/>
                  </a:lnTo>
                  <a:lnTo>
                    <a:pt x="173341" y="99890"/>
                  </a:lnTo>
                  <a:lnTo>
                    <a:pt x="162386" y="106969"/>
                  </a:lnTo>
                  <a:lnTo>
                    <a:pt x="151412" y="112912"/>
                  </a:lnTo>
                  <a:lnTo>
                    <a:pt x="140426" y="118098"/>
                  </a:lnTo>
                  <a:lnTo>
                    <a:pt x="129431" y="122778"/>
                  </a:lnTo>
                  <a:lnTo>
                    <a:pt x="118431" y="128346"/>
                  </a:lnTo>
                  <a:lnTo>
                    <a:pt x="107427" y="134504"/>
                  </a:lnTo>
                  <a:lnTo>
                    <a:pt x="96420" y="141057"/>
                  </a:lnTo>
                  <a:lnTo>
                    <a:pt x="74403" y="154863"/>
                  </a:lnTo>
                  <a:lnTo>
                    <a:pt x="63393" y="161971"/>
                  </a:lnTo>
                  <a:lnTo>
                    <a:pt x="52382" y="167932"/>
                  </a:lnTo>
                  <a:lnTo>
                    <a:pt x="41371" y="173130"/>
                  </a:lnTo>
                  <a:lnTo>
                    <a:pt x="30360" y="177819"/>
                  </a:lnTo>
                  <a:lnTo>
                    <a:pt x="20572" y="183392"/>
                  </a:lnTo>
                  <a:lnTo>
                    <a:pt x="11600" y="189554"/>
                  </a:lnTo>
                  <a:lnTo>
                    <a:pt x="3172" y="196110"/>
                  </a:lnTo>
                  <a:lnTo>
                    <a:pt x="0" y="202927"/>
                  </a:lnTo>
                  <a:lnTo>
                    <a:pt x="332" y="209919"/>
                  </a:lnTo>
                  <a:lnTo>
                    <a:pt x="3001" y="217027"/>
                  </a:lnTo>
                  <a:lnTo>
                    <a:pt x="9674" y="221766"/>
                  </a:lnTo>
                  <a:lnTo>
                    <a:pt x="19016" y="224925"/>
                  </a:lnTo>
                  <a:lnTo>
                    <a:pt x="30139" y="227031"/>
                  </a:lnTo>
                  <a:lnTo>
                    <a:pt x="42448" y="228435"/>
                  </a:lnTo>
                  <a:lnTo>
                    <a:pt x="55548" y="229371"/>
                  </a:lnTo>
                  <a:lnTo>
                    <a:pt x="69175" y="229995"/>
                  </a:lnTo>
                  <a:lnTo>
                    <a:pt x="97368" y="230689"/>
                  </a:lnTo>
                  <a:lnTo>
                    <a:pt x="199260" y="231211"/>
                  </a:lnTo>
                  <a:lnTo>
                    <a:pt x="212700" y="232445"/>
                  </a:lnTo>
                  <a:lnTo>
                    <a:pt x="225331" y="234491"/>
                  </a:lnTo>
                  <a:lnTo>
                    <a:pt x="283627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566647" y="1519595"/>
              <a:ext cx="44048" cy="1024076"/>
            </a:xfrm>
            <a:custGeom>
              <a:avLst/>
              <a:gdLst/>
              <a:ahLst/>
              <a:cxnLst/>
              <a:rect l="0" t="0" r="0" b="0"/>
              <a:pathLst>
                <a:path w="44048" h="1024076">
                  <a:moveTo>
                    <a:pt x="44047" y="0"/>
                  </a:moveTo>
                  <a:lnTo>
                    <a:pt x="44047" y="196780"/>
                  </a:lnTo>
                  <a:lnTo>
                    <a:pt x="42823" y="213162"/>
                  </a:lnTo>
                  <a:lnTo>
                    <a:pt x="40784" y="228977"/>
                  </a:lnTo>
                  <a:lnTo>
                    <a:pt x="38201" y="244414"/>
                  </a:lnTo>
                  <a:lnTo>
                    <a:pt x="36479" y="260823"/>
                  </a:lnTo>
                  <a:lnTo>
                    <a:pt x="35331" y="277880"/>
                  </a:lnTo>
                  <a:lnTo>
                    <a:pt x="34056" y="311922"/>
                  </a:lnTo>
                  <a:lnTo>
                    <a:pt x="33489" y="343366"/>
                  </a:lnTo>
                  <a:lnTo>
                    <a:pt x="34561" y="358602"/>
                  </a:lnTo>
                  <a:lnTo>
                    <a:pt x="36500" y="373654"/>
                  </a:lnTo>
                  <a:lnTo>
                    <a:pt x="39015" y="388582"/>
                  </a:lnTo>
                  <a:lnTo>
                    <a:pt x="40693" y="404652"/>
                  </a:lnTo>
                  <a:lnTo>
                    <a:pt x="41811" y="421483"/>
                  </a:lnTo>
                  <a:lnTo>
                    <a:pt x="42556" y="438821"/>
                  </a:lnTo>
                  <a:lnTo>
                    <a:pt x="43384" y="474399"/>
                  </a:lnTo>
                  <a:lnTo>
                    <a:pt x="44008" y="586691"/>
                  </a:lnTo>
                  <a:lnTo>
                    <a:pt x="42797" y="601571"/>
                  </a:lnTo>
                  <a:lnTo>
                    <a:pt x="40767" y="616384"/>
                  </a:lnTo>
                  <a:lnTo>
                    <a:pt x="38190" y="631154"/>
                  </a:lnTo>
                  <a:lnTo>
                    <a:pt x="36472" y="645895"/>
                  </a:lnTo>
                  <a:lnTo>
                    <a:pt x="35326" y="660616"/>
                  </a:lnTo>
                  <a:lnTo>
                    <a:pt x="34563" y="675324"/>
                  </a:lnTo>
                  <a:lnTo>
                    <a:pt x="32830" y="688800"/>
                  </a:lnTo>
                  <a:lnTo>
                    <a:pt x="30451" y="701454"/>
                  </a:lnTo>
                  <a:lnTo>
                    <a:pt x="27642" y="713561"/>
                  </a:lnTo>
                  <a:lnTo>
                    <a:pt x="25769" y="726526"/>
                  </a:lnTo>
                  <a:lnTo>
                    <a:pt x="24521" y="740063"/>
                  </a:lnTo>
                  <a:lnTo>
                    <a:pt x="23688" y="753983"/>
                  </a:lnTo>
                  <a:lnTo>
                    <a:pt x="22764" y="782499"/>
                  </a:lnTo>
                  <a:lnTo>
                    <a:pt x="22170" y="840683"/>
                  </a:lnTo>
                  <a:lnTo>
                    <a:pt x="20898" y="854097"/>
                  </a:lnTo>
                  <a:lnTo>
                    <a:pt x="18826" y="866710"/>
                  </a:lnTo>
                  <a:lnTo>
                    <a:pt x="16221" y="878790"/>
                  </a:lnTo>
                  <a:lnTo>
                    <a:pt x="13261" y="890513"/>
                  </a:lnTo>
                  <a:lnTo>
                    <a:pt x="10065" y="901999"/>
                  </a:lnTo>
                  <a:lnTo>
                    <a:pt x="6710" y="913327"/>
                  </a:lnTo>
                  <a:lnTo>
                    <a:pt x="4473" y="925773"/>
                  </a:lnTo>
                  <a:lnTo>
                    <a:pt x="2982" y="938964"/>
                  </a:lnTo>
                  <a:lnTo>
                    <a:pt x="1988" y="952652"/>
                  </a:lnTo>
                  <a:lnTo>
                    <a:pt x="884" y="980912"/>
                  </a:lnTo>
                  <a:lnTo>
                    <a:pt x="0" y="10240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31821" y="1541618"/>
            <a:ext cx="166779" cy="363383"/>
            <a:chOff x="2731821" y="1541618"/>
            <a:chExt cx="166779" cy="363383"/>
          </a:xfrm>
        </p:grpSpPr>
        <p:sp>
          <p:nvSpPr>
            <p:cNvPr id="39" name="Freeform 38"/>
            <p:cNvSpPr/>
            <p:nvPr/>
          </p:nvSpPr>
          <p:spPr>
            <a:xfrm>
              <a:off x="2731821" y="1541618"/>
              <a:ext cx="27870" cy="363383"/>
            </a:xfrm>
            <a:custGeom>
              <a:avLst/>
              <a:gdLst/>
              <a:ahLst/>
              <a:cxnLst/>
              <a:rect l="0" t="0" r="0" b="0"/>
              <a:pathLst>
                <a:path w="27870" h="363383">
                  <a:moveTo>
                    <a:pt x="22023" y="0"/>
                  </a:moveTo>
                  <a:lnTo>
                    <a:pt x="22023" y="278966"/>
                  </a:lnTo>
                  <a:lnTo>
                    <a:pt x="23247" y="292422"/>
                  </a:lnTo>
                  <a:lnTo>
                    <a:pt x="25286" y="305064"/>
                  </a:lnTo>
                  <a:lnTo>
                    <a:pt x="27869" y="317162"/>
                  </a:lnTo>
                  <a:lnTo>
                    <a:pt x="27144" y="327674"/>
                  </a:lnTo>
                  <a:lnTo>
                    <a:pt x="24213" y="337130"/>
                  </a:lnTo>
                  <a:lnTo>
                    <a:pt x="0" y="363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846050" y="1799792"/>
              <a:ext cx="52550" cy="61916"/>
            </a:xfrm>
            <a:custGeom>
              <a:avLst/>
              <a:gdLst/>
              <a:ahLst/>
              <a:cxnLst/>
              <a:rect l="0" t="0" r="0" b="0"/>
              <a:pathLst>
                <a:path w="52550" h="61916">
                  <a:moveTo>
                    <a:pt x="0" y="0"/>
                  </a:moveTo>
                  <a:lnTo>
                    <a:pt x="483" y="4204"/>
                  </a:lnTo>
                  <a:lnTo>
                    <a:pt x="2621" y="15849"/>
                  </a:lnTo>
                  <a:lnTo>
                    <a:pt x="7717" y="26059"/>
                  </a:lnTo>
                  <a:lnTo>
                    <a:pt x="14785" y="35313"/>
                  </a:lnTo>
                  <a:lnTo>
                    <a:pt x="23168" y="43929"/>
                  </a:lnTo>
                  <a:lnTo>
                    <a:pt x="32427" y="50896"/>
                  </a:lnTo>
                  <a:lnTo>
                    <a:pt x="42270" y="56765"/>
                  </a:lnTo>
                  <a:lnTo>
                    <a:pt x="52502" y="61901"/>
                  </a:lnTo>
                  <a:lnTo>
                    <a:pt x="52549" y="61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698786" y="1519595"/>
            <a:ext cx="682950" cy="374282"/>
            <a:chOff x="2698786" y="1519595"/>
            <a:chExt cx="682950" cy="374282"/>
          </a:xfrm>
        </p:grpSpPr>
        <p:sp>
          <p:nvSpPr>
            <p:cNvPr id="42" name="Freeform 41"/>
            <p:cNvSpPr/>
            <p:nvPr/>
          </p:nvSpPr>
          <p:spPr>
            <a:xfrm>
              <a:off x="2698786" y="1519595"/>
              <a:ext cx="20463" cy="374282"/>
            </a:xfrm>
            <a:custGeom>
              <a:avLst/>
              <a:gdLst/>
              <a:ahLst/>
              <a:cxnLst/>
              <a:rect l="0" t="0" r="0" b="0"/>
              <a:pathLst>
                <a:path w="20463" h="374282">
                  <a:moveTo>
                    <a:pt x="11012" y="0"/>
                  </a:moveTo>
                  <a:lnTo>
                    <a:pt x="11012" y="23383"/>
                  </a:lnTo>
                  <a:lnTo>
                    <a:pt x="9788" y="33941"/>
                  </a:lnTo>
                  <a:lnTo>
                    <a:pt x="7749" y="44650"/>
                  </a:lnTo>
                  <a:lnTo>
                    <a:pt x="5166" y="55461"/>
                  </a:lnTo>
                  <a:lnTo>
                    <a:pt x="3444" y="67561"/>
                  </a:lnTo>
                  <a:lnTo>
                    <a:pt x="2296" y="80523"/>
                  </a:lnTo>
                  <a:lnTo>
                    <a:pt x="1531" y="94057"/>
                  </a:lnTo>
                  <a:lnTo>
                    <a:pt x="2244" y="107975"/>
                  </a:lnTo>
                  <a:lnTo>
                    <a:pt x="3943" y="122147"/>
                  </a:lnTo>
                  <a:lnTo>
                    <a:pt x="6300" y="136489"/>
                  </a:lnTo>
                  <a:lnTo>
                    <a:pt x="6647" y="149721"/>
                  </a:lnTo>
                  <a:lnTo>
                    <a:pt x="5655" y="162213"/>
                  </a:lnTo>
                  <a:lnTo>
                    <a:pt x="3770" y="174211"/>
                  </a:lnTo>
                  <a:lnTo>
                    <a:pt x="3737" y="185881"/>
                  </a:lnTo>
                  <a:lnTo>
                    <a:pt x="4938" y="197331"/>
                  </a:lnTo>
                  <a:lnTo>
                    <a:pt x="6963" y="208635"/>
                  </a:lnTo>
                  <a:lnTo>
                    <a:pt x="8313" y="221065"/>
                  </a:lnTo>
                  <a:lnTo>
                    <a:pt x="9212" y="234246"/>
                  </a:lnTo>
                  <a:lnTo>
                    <a:pt x="9812" y="247927"/>
                  </a:lnTo>
                  <a:lnTo>
                    <a:pt x="10479" y="276179"/>
                  </a:lnTo>
                  <a:lnTo>
                    <a:pt x="10656" y="290564"/>
                  </a:lnTo>
                  <a:lnTo>
                    <a:pt x="11998" y="303825"/>
                  </a:lnTo>
                  <a:lnTo>
                    <a:pt x="14117" y="316336"/>
                  </a:lnTo>
                  <a:lnTo>
                    <a:pt x="16752" y="328347"/>
                  </a:lnTo>
                  <a:lnTo>
                    <a:pt x="18509" y="341249"/>
                  </a:lnTo>
                  <a:lnTo>
                    <a:pt x="19681" y="354744"/>
                  </a:lnTo>
                  <a:lnTo>
                    <a:pt x="20462" y="368635"/>
                  </a:lnTo>
                  <a:lnTo>
                    <a:pt x="19759" y="374225"/>
                  </a:lnTo>
                  <a:lnTo>
                    <a:pt x="18067" y="374281"/>
                  </a:lnTo>
                  <a:lnTo>
                    <a:pt x="15715" y="370647"/>
                  </a:lnTo>
                  <a:lnTo>
                    <a:pt x="14147" y="363331"/>
                  </a:lnTo>
                  <a:lnTo>
                    <a:pt x="13102" y="353560"/>
                  </a:lnTo>
                  <a:lnTo>
                    <a:pt x="12405" y="342152"/>
                  </a:lnTo>
                  <a:lnTo>
                    <a:pt x="10717" y="330876"/>
                  </a:lnTo>
                  <a:lnTo>
                    <a:pt x="8369" y="319688"/>
                  </a:lnTo>
                  <a:lnTo>
                    <a:pt x="5579" y="308559"/>
                  </a:lnTo>
                  <a:lnTo>
                    <a:pt x="3720" y="296245"/>
                  </a:lnTo>
                  <a:lnTo>
                    <a:pt x="2480" y="283142"/>
                  </a:lnTo>
                  <a:lnTo>
                    <a:pt x="1653" y="269513"/>
                  </a:lnTo>
                  <a:lnTo>
                    <a:pt x="735" y="241318"/>
                  </a:lnTo>
                  <a:lnTo>
                    <a:pt x="97" y="161153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11137" y="1519595"/>
              <a:ext cx="195974" cy="360998"/>
            </a:xfrm>
            <a:custGeom>
              <a:avLst/>
              <a:gdLst/>
              <a:ahLst/>
              <a:cxnLst/>
              <a:rect l="0" t="0" r="0" b="0"/>
              <a:pathLst>
                <a:path w="195974" h="360998">
                  <a:moveTo>
                    <a:pt x="173950" y="0"/>
                  </a:moveTo>
                  <a:lnTo>
                    <a:pt x="150567" y="0"/>
                  </a:lnTo>
                  <a:lnTo>
                    <a:pt x="141232" y="2447"/>
                  </a:lnTo>
                  <a:lnTo>
                    <a:pt x="132562" y="6525"/>
                  </a:lnTo>
                  <a:lnTo>
                    <a:pt x="115180" y="17582"/>
                  </a:lnTo>
                  <a:lnTo>
                    <a:pt x="95219" y="30653"/>
                  </a:lnTo>
                  <a:lnTo>
                    <a:pt x="85981" y="37564"/>
                  </a:lnTo>
                  <a:lnTo>
                    <a:pt x="77375" y="44619"/>
                  </a:lnTo>
                  <a:lnTo>
                    <a:pt x="69191" y="51769"/>
                  </a:lnTo>
                  <a:lnTo>
                    <a:pt x="61288" y="58983"/>
                  </a:lnTo>
                  <a:lnTo>
                    <a:pt x="45981" y="73523"/>
                  </a:lnTo>
                  <a:lnTo>
                    <a:pt x="39697" y="82050"/>
                  </a:lnTo>
                  <a:lnTo>
                    <a:pt x="34284" y="91405"/>
                  </a:lnTo>
                  <a:lnTo>
                    <a:pt x="29452" y="101313"/>
                  </a:lnTo>
                  <a:lnTo>
                    <a:pt x="25007" y="111588"/>
                  </a:lnTo>
                  <a:lnTo>
                    <a:pt x="20821" y="122109"/>
                  </a:lnTo>
                  <a:lnTo>
                    <a:pt x="12906" y="143587"/>
                  </a:lnTo>
                  <a:lnTo>
                    <a:pt x="5310" y="165367"/>
                  </a:lnTo>
                  <a:lnTo>
                    <a:pt x="2795" y="177538"/>
                  </a:lnTo>
                  <a:lnTo>
                    <a:pt x="1118" y="190545"/>
                  </a:lnTo>
                  <a:lnTo>
                    <a:pt x="0" y="204111"/>
                  </a:lnTo>
                  <a:lnTo>
                    <a:pt x="479" y="216826"/>
                  </a:lnTo>
                  <a:lnTo>
                    <a:pt x="2021" y="228972"/>
                  </a:lnTo>
                  <a:lnTo>
                    <a:pt x="4273" y="240741"/>
                  </a:lnTo>
                  <a:lnTo>
                    <a:pt x="6998" y="252257"/>
                  </a:lnTo>
                  <a:lnTo>
                    <a:pt x="10038" y="263605"/>
                  </a:lnTo>
                  <a:lnTo>
                    <a:pt x="13288" y="274841"/>
                  </a:lnTo>
                  <a:lnTo>
                    <a:pt x="17901" y="284778"/>
                  </a:lnTo>
                  <a:lnTo>
                    <a:pt x="23424" y="293850"/>
                  </a:lnTo>
                  <a:lnTo>
                    <a:pt x="29553" y="302345"/>
                  </a:lnTo>
                  <a:lnTo>
                    <a:pt x="36086" y="310455"/>
                  </a:lnTo>
                  <a:lnTo>
                    <a:pt x="42888" y="318309"/>
                  </a:lnTo>
                  <a:lnTo>
                    <a:pt x="49870" y="325992"/>
                  </a:lnTo>
                  <a:lnTo>
                    <a:pt x="58195" y="332338"/>
                  </a:lnTo>
                  <a:lnTo>
                    <a:pt x="67416" y="337792"/>
                  </a:lnTo>
                  <a:lnTo>
                    <a:pt x="77234" y="342651"/>
                  </a:lnTo>
                  <a:lnTo>
                    <a:pt x="87449" y="347114"/>
                  </a:lnTo>
                  <a:lnTo>
                    <a:pt x="97930" y="351313"/>
                  </a:lnTo>
                  <a:lnTo>
                    <a:pt x="108588" y="355336"/>
                  </a:lnTo>
                  <a:lnTo>
                    <a:pt x="120587" y="358018"/>
                  </a:lnTo>
                  <a:lnTo>
                    <a:pt x="133481" y="359805"/>
                  </a:lnTo>
                  <a:lnTo>
                    <a:pt x="146971" y="360997"/>
                  </a:lnTo>
                  <a:lnTo>
                    <a:pt x="158411" y="359345"/>
                  </a:lnTo>
                  <a:lnTo>
                    <a:pt x="168484" y="355796"/>
                  </a:lnTo>
                  <a:lnTo>
                    <a:pt x="195973" y="330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51156" y="17288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051156" y="1740780"/>
              <a:ext cx="154163" cy="147173"/>
            </a:xfrm>
            <a:custGeom>
              <a:avLst/>
              <a:gdLst/>
              <a:ahLst/>
              <a:cxnLst/>
              <a:rect l="0" t="0" r="0" b="0"/>
              <a:pathLst>
                <a:path w="154163" h="147173">
                  <a:moveTo>
                    <a:pt x="0" y="54104"/>
                  </a:moveTo>
                  <a:lnTo>
                    <a:pt x="0" y="77486"/>
                  </a:lnTo>
                  <a:lnTo>
                    <a:pt x="2447" y="86821"/>
                  </a:lnTo>
                  <a:lnTo>
                    <a:pt x="6526" y="95492"/>
                  </a:lnTo>
                  <a:lnTo>
                    <a:pt x="11691" y="103719"/>
                  </a:lnTo>
                  <a:lnTo>
                    <a:pt x="16359" y="112874"/>
                  </a:lnTo>
                  <a:lnTo>
                    <a:pt x="20694" y="122648"/>
                  </a:lnTo>
                  <a:lnTo>
                    <a:pt x="24808" y="132835"/>
                  </a:lnTo>
                  <a:lnTo>
                    <a:pt x="32444" y="139626"/>
                  </a:lnTo>
                  <a:lnTo>
                    <a:pt x="42429" y="144153"/>
                  </a:lnTo>
                  <a:lnTo>
                    <a:pt x="53980" y="147172"/>
                  </a:lnTo>
                  <a:lnTo>
                    <a:pt x="64127" y="145513"/>
                  </a:lnTo>
                  <a:lnTo>
                    <a:pt x="73339" y="140737"/>
                  </a:lnTo>
                  <a:lnTo>
                    <a:pt x="81927" y="133882"/>
                  </a:lnTo>
                  <a:lnTo>
                    <a:pt x="90100" y="125642"/>
                  </a:lnTo>
                  <a:lnTo>
                    <a:pt x="97996" y="116478"/>
                  </a:lnTo>
                  <a:lnTo>
                    <a:pt x="105706" y="106698"/>
                  </a:lnTo>
                  <a:lnTo>
                    <a:pt x="112070" y="96508"/>
                  </a:lnTo>
                  <a:lnTo>
                    <a:pt x="117536" y="86044"/>
                  </a:lnTo>
                  <a:lnTo>
                    <a:pt x="122404" y="75397"/>
                  </a:lnTo>
                  <a:lnTo>
                    <a:pt x="126873" y="64629"/>
                  </a:lnTo>
                  <a:lnTo>
                    <a:pt x="131075" y="53780"/>
                  </a:lnTo>
                  <a:lnTo>
                    <a:pt x="135100" y="42876"/>
                  </a:lnTo>
                  <a:lnTo>
                    <a:pt x="137784" y="30713"/>
                  </a:lnTo>
                  <a:lnTo>
                    <a:pt x="139573" y="17710"/>
                  </a:lnTo>
                  <a:lnTo>
                    <a:pt x="140765" y="4148"/>
                  </a:lnTo>
                  <a:lnTo>
                    <a:pt x="141560" y="0"/>
                  </a:lnTo>
                  <a:lnTo>
                    <a:pt x="142090" y="2129"/>
                  </a:lnTo>
                  <a:lnTo>
                    <a:pt x="142444" y="8443"/>
                  </a:lnTo>
                  <a:lnTo>
                    <a:pt x="142836" y="28508"/>
                  </a:lnTo>
                  <a:lnTo>
                    <a:pt x="143057" y="67320"/>
                  </a:lnTo>
                  <a:lnTo>
                    <a:pt x="154162" y="131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05318" y="1673757"/>
              <a:ext cx="176418" cy="219686"/>
            </a:xfrm>
            <a:custGeom>
              <a:avLst/>
              <a:gdLst/>
              <a:ahLst/>
              <a:cxnLst/>
              <a:rect l="0" t="0" r="0" b="0"/>
              <a:pathLst>
                <a:path w="176418" h="219686">
                  <a:moveTo>
                    <a:pt x="44046" y="0"/>
                  </a:moveTo>
                  <a:lnTo>
                    <a:pt x="44046" y="61306"/>
                  </a:lnTo>
                  <a:lnTo>
                    <a:pt x="42823" y="73905"/>
                  </a:lnTo>
                  <a:lnTo>
                    <a:pt x="40783" y="85975"/>
                  </a:lnTo>
                  <a:lnTo>
                    <a:pt x="38201" y="97693"/>
                  </a:lnTo>
                  <a:lnTo>
                    <a:pt x="37702" y="109175"/>
                  </a:lnTo>
                  <a:lnTo>
                    <a:pt x="38593" y="120500"/>
                  </a:lnTo>
                  <a:lnTo>
                    <a:pt x="40411" y="131720"/>
                  </a:lnTo>
                  <a:lnTo>
                    <a:pt x="41623" y="144095"/>
                  </a:lnTo>
                  <a:lnTo>
                    <a:pt x="42431" y="157238"/>
                  </a:lnTo>
                  <a:lnTo>
                    <a:pt x="43328" y="184893"/>
                  </a:lnTo>
                  <a:lnTo>
                    <a:pt x="43727" y="213498"/>
                  </a:lnTo>
                  <a:lnTo>
                    <a:pt x="42610" y="219413"/>
                  </a:lnTo>
                  <a:lnTo>
                    <a:pt x="40642" y="219685"/>
                  </a:lnTo>
                  <a:lnTo>
                    <a:pt x="38106" y="216197"/>
                  </a:lnTo>
                  <a:lnTo>
                    <a:pt x="35192" y="210200"/>
                  </a:lnTo>
                  <a:lnTo>
                    <a:pt x="32026" y="202532"/>
                  </a:lnTo>
                  <a:lnTo>
                    <a:pt x="28692" y="193750"/>
                  </a:lnTo>
                  <a:lnTo>
                    <a:pt x="25245" y="183001"/>
                  </a:lnTo>
                  <a:lnTo>
                    <a:pt x="21724" y="170941"/>
                  </a:lnTo>
                  <a:lnTo>
                    <a:pt x="18153" y="158007"/>
                  </a:lnTo>
                  <a:lnTo>
                    <a:pt x="16996" y="145713"/>
                  </a:lnTo>
                  <a:lnTo>
                    <a:pt x="17448" y="133847"/>
                  </a:lnTo>
                  <a:lnTo>
                    <a:pt x="18973" y="122266"/>
                  </a:lnTo>
                  <a:lnTo>
                    <a:pt x="19990" y="109651"/>
                  </a:lnTo>
                  <a:lnTo>
                    <a:pt x="20668" y="96348"/>
                  </a:lnTo>
                  <a:lnTo>
                    <a:pt x="21119" y="82584"/>
                  </a:lnTo>
                  <a:lnTo>
                    <a:pt x="22644" y="69738"/>
                  </a:lnTo>
                  <a:lnTo>
                    <a:pt x="24884" y="57503"/>
                  </a:lnTo>
                  <a:lnTo>
                    <a:pt x="27601" y="45677"/>
                  </a:lnTo>
                  <a:lnTo>
                    <a:pt x="31859" y="35345"/>
                  </a:lnTo>
                  <a:lnTo>
                    <a:pt x="37145" y="26010"/>
                  </a:lnTo>
                  <a:lnTo>
                    <a:pt x="43116" y="17340"/>
                  </a:lnTo>
                  <a:lnTo>
                    <a:pt x="51991" y="11560"/>
                  </a:lnTo>
                  <a:lnTo>
                    <a:pt x="62801" y="7707"/>
                  </a:lnTo>
                  <a:lnTo>
                    <a:pt x="74902" y="5138"/>
                  </a:lnTo>
                  <a:lnTo>
                    <a:pt x="86640" y="5872"/>
                  </a:lnTo>
                  <a:lnTo>
                    <a:pt x="98136" y="8809"/>
                  </a:lnTo>
                  <a:lnTo>
                    <a:pt x="109470" y="13213"/>
                  </a:lnTo>
                  <a:lnTo>
                    <a:pt x="120697" y="18597"/>
                  </a:lnTo>
                  <a:lnTo>
                    <a:pt x="131852" y="24633"/>
                  </a:lnTo>
                  <a:lnTo>
                    <a:pt x="142959" y="31104"/>
                  </a:lnTo>
                  <a:lnTo>
                    <a:pt x="152811" y="39089"/>
                  </a:lnTo>
                  <a:lnTo>
                    <a:pt x="161826" y="48082"/>
                  </a:lnTo>
                  <a:lnTo>
                    <a:pt x="170283" y="57748"/>
                  </a:lnTo>
                  <a:lnTo>
                    <a:pt x="174697" y="67863"/>
                  </a:lnTo>
                  <a:lnTo>
                    <a:pt x="176417" y="78277"/>
                  </a:lnTo>
                  <a:lnTo>
                    <a:pt x="176340" y="88890"/>
                  </a:lnTo>
                  <a:lnTo>
                    <a:pt x="173841" y="98412"/>
                  </a:lnTo>
                  <a:lnTo>
                    <a:pt x="169729" y="107207"/>
                  </a:lnTo>
                  <a:lnTo>
                    <a:pt x="164540" y="115518"/>
                  </a:lnTo>
                  <a:lnTo>
                    <a:pt x="157410" y="122281"/>
                  </a:lnTo>
                  <a:lnTo>
                    <a:pt x="148986" y="128014"/>
                  </a:lnTo>
                  <a:lnTo>
                    <a:pt x="139700" y="133059"/>
                  </a:lnTo>
                  <a:lnTo>
                    <a:pt x="128615" y="135199"/>
                  </a:lnTo>
                  <a:lnTo>
                    <a:pt x="116331" y="135403"/>
                  </a:lnTo>
                  <a:lnTo>
                    <a:pt x="103248" y="134315"/>
                  </a:lnTo>
                  <a:lnTo>
                    <a:pt x="89632" y="132366"/>
                  </a:lnTo>
                  <a:lnTo>
                    <a:pt x="75660" y="129843"/>
                  </a:lnTo>
                  <a:lnTo>
                    <a:pt x="61451" y="126937"/>
                  </a:lnTo>
                  <a:lnTo>
                    <a:pt x="48309" y="123777"/>
                  </a:lnTo>
                  <a:lnTo>
                    <a:pt x="35876" y="120447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00792" y="1673757"/>
            <a:ext cx="1099151" cy="851124"/>
            <a:chOff x="2700792" y="1673757"/>
            <a:chExt cx="1099151" cy="851124"/>
          </a:xfrm>
        </p:grpSpPr>
        <p:sp>
          <p:nvSpPr>
            <p:cNvPr id="48" name="Freeform 47"/>
            <p:cNvSpPr/>
            <p:nvPr/>
          </p:nvSpPr>
          <p:spPr>
            <a:xfrm>
              <a:off x="2749758" y="2076466"/>
              <a:ext cx="158249" cy="448415"/>
            </a:xfrm>
            <a:custGeom>
              <a:avLst/>
              <a:gdLst/>
              <a:ahLst/>
              <a:cxnLst/>
              <a:rect l="0" t="0" r="0" b="0"/>
              <a:pathLst>
                <a:path w="158249" h="448415">
                  <a:moveTo>
                    <a:pt x="158248" y="37753"/>
                  </a:moveTo>
                  <a:lnTo>
                    <a:pt x="146557" y="26062"/>
                  </a:lnTo>
                  <a:lnTo>
                    <a:pt x="139442" y="21394"/>
                  </a:lnTo>
                  <a:lnTo>
                    <a:pt x="131029" y="17059"/>
                  </a:lnTo>
                  <a:lnTo>
                    <a:pt x="121749" y="12946"/>
                  </a:lnTo>
                  <a:lnTo>
                    <a:pt x="111892" y="8980"/>
                  </a:lnTo>
                  <a:lnTo>
                    <a:pt x="91152" y="1311"/>
                  </a:lnTo>
                  <a:lnTo>
                    <a:pt x="80483" y="0"/>
                  </a:lnTo>
                  <a:lnTo>
                    <a:pt x="69699" y="349"/>
                  </a:lnTo>
                  <a:lnTo>
                    <a:pt x="58840" y="1805"/>
                  </a:lnTo>
                  <a:lnTo>
                    <a:pt x="50377" y="6447"/>
                  </a:lnTo>
                  <a:lnTo>
                    <a:pt x="43511" y="13212"/>
                  </a:lnTo>
                  <a:lnTo>
                    <a:pt x="37710" y="21392"/>
                  </a:lnTo>
                  <a:lnTo>
                    <a:pt x="33843" y="32963"/>
                  </a:lnTo>
                  <a:lnTo>
                    <a:pt x="31265" y="46795"/>
                  </a:lnTo>
                  <a:lnTo>
                    <a:pt x="29547" y="62134"/>
                  </a:lnTo>
                  <a:lnTo>
                    <a:pt x="29624" y="78477"/>
                  </a:lnTo>
                  <a:lnTo>
                    <a:pt x="30900" y="95490"/>
                  </a:lnTo>
                  <a:lnTo>
                    <a:pt x="32973" y="112950"/>
                  </a:lnTo>
                  <a:lnTo>
                    <a:pt x="36803" y="128260"/>
                  </a:lnTo>
                  <a:lnTo>
                    <a:pt x="41803" y="142137"/>
                  </a:lnTo>
                  <a:lnTo>
                    <a:pt x="47583" y="155059"/>
                  </a:lnTo>
                  <a:lnTo>
                    <a:pt x="60531" y="182468"/>
                  </a:lnTo>
                  <a:lnTo>
                    <a:pt x="67410" y="196629"/>
                  </a:lnTo>
                  <a:lnTo>
                    <a:pt x="73219" y="209739"/>
                  </a:lnTo>
                  <a:lnTo>
                    <a:pt x="78315" y="222151"/>
                  </a:lnTo>
                  <a:lnTo>
                    <a:pt x="82936" y="234095"/>
                  </a:lnTo>
                  <a:lnTo>
                    <a:pt x="91334" y="257155"/>
                  </a:lnTo>
                  <a:lnTo>
                    <a:pt x="117823" y="335017"/>
                  </a:lnTo>
                  <a:lnTo>
                    <a:pt x="119063" y="346045"/>
                  </a:lnTo>
                  <a:lnTo>
                    <a:pt x="118666" y="357067"/>
                  </a:lnTo>
                  <a:lnTo>
                    <a:pt x="117178" y="368085"/>
                  </a:lnTo>
                  <a:lnTo>
                    <a:pt x="114962" y="379102"/>
                  </a:lnTo>
                  <a:lnTo>
                    <a:pt x="112262" y="390117"/>
                  </a:lnTo>
                  <a:lnTo>
                    <a:pt x="109238" y="401130"/>
                  </a:lnTo>
                  <a:lnTo>
                    <a:pt x="104775" y="410920"/>
                  </a:lnTo>
                  <a:lnTo>
                    <a:pt x="99352" y="419893"/>
                  </a:lnTo>
                  <a:lnTo>
                    <a:pt x="93291" y="428322"/>
                  </a:lnTo>
                  <a:lnTo>
                    <a:pt x="85579" y="435165"/>
                  </a:lnTo>
                  <a:lnTo>
                    <a:pt x="76767" y="440951"/>
                  </a:lnTo>
                  <a:lnTo>
                    <a:pt x="67222" y="446031"/>
                  </a:lnTo>
                  <a:lnTo>
                    <a:pt x="57188" y="448195"/>
                  </a:lnTo>
                  <a:lnTo>
                    <a:pt x="46829" y="448414"/>
                  </a:lnTo>
                  <a:lnTo>
                    <a:pt x="36252" y="447336"/>
                  </a:lnTo>
                  <a:lnTo>
                    <a:pt x="27977" y="442947"/>
                  </a:lnTo>
                  <a:lnTo>
                    <a:pt x="21237" y="436351"/>
                  </a:lnTo>
                  <a:lnTo>
                    <a:pt x="15520" y="428283"/>
                  </a:lnTo>
                  <a:lnTo>
                    <a:pt x="10485" y="418010"/>
                  </a:lnTo>
                  <a:lnTo>
                    <a:pt x="5905" y="406267"/>
                  </a:lnTo>
                  <a:lnTo>
                    <a:pt x="1628" y="393545"/>
                  </a:lnTo>
                  <a:lnTo>
                    <a:pt x="0" y="380169"/>
                  </a:lnTo>
                  <a:lnTo>
                    <a:pt x="139" y="366358"/>
                  </a:lnTo>
                  <a:lnTo>
                    <a:pt x="1455" y="352257"/>
                  </a:lnTo>
                  <a:lnTo>
                    <a:pt x="3555" y="336738"/>
                  </a:lnTo>
                  <a:lnTo>
                    <a:pt x="9152" y="303182"/>
                  </a:lnTo>
                  <a:lnTo>
                    <a:pt x="12357" y="288116"/>
                  </a:lnTo>
                  <a:lnTo>
                    <a:pt x="15718" y="274402"/>
                  </a:lnTo>
                  <a:lnTo>
                    <a:pt x="19182" y="261588"/>
                  </a:lnTo>
                  <a:lnTo>
                    <a:pt x="26293" y="237563"/>
                  </a:lnTo>
                  <a:lnTo>
                    <a:pt x="40828" y="192231"/>
                  </a:lnTo>
                  <a:lnTo>
                    <a:pt x="59149" y="136899"/>
                  </a:lnTo>
                  <a:lnTo>
                    <a:pt x="70155" y="92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700792" y="2092196"/>
              <a:ext cx="163169" cy="414182"/>
            </a:xfrm>
            <a:custGeom>
              <a:avLst/>
              <a:gdLst/>
              <a:ahLst/>
              <a:cxnLst/>
              <a:rect l="0" t="0" r="0" b="0"/>
              <a:pathLst>
                <a:path w="163169" h="414182">
                  <a:moveTo>
                    <a:pt x="141144" y="11012"/>
                  </a:moveTo>
                  <a:lnTo>
                    <a:pt x="123608" y="5166"/>
                  </a:lnTo>
                  <a:lnTo>
                    <a:pt x="114771" y="4667"/>
                  </a:lnTo>
                  <a:lnTo>
                    <a:pt x="105210" y="5559"/>
                  </a:lnTo>
                  <a:lnTo>
                    <a:pt x="95165" y="7376"/>
                  </a:lnTo>
                  <a:lnTo>
                    <a:pt x="84798" y="9812"/>
                  </a:lnTo>
                  <a:lnTo>
                    <a:pt x="74216" y="12659"/>
                  </a:lnTo>
                  <a:lnTo>
                    <a:pt x="63491" y="15780"/>
                  </a:lnTo>
                  <a:lnTo>
                    <a:pt x="55117" y="21532"/>
                  </a:lnTo>
                  <a:lnTo>
                    <a:pt x="48311" y="29037"/>
                  </a:lnTo>
                  <a:lnTo>
                    <a:pt x="42550" y="37711"/>
                  </a:lnTo>
                  <a:lnTo>
                    <a:pt x="39933" y="47163"/>
                  </a:lnTo>
                  <a:lnTo>
                    <a:pt x="39412" y="57136"/>
                  </a:lnTo>
                  <a:lnTo>
                    <a:pt x="40288" y="67455"/>
                  </a:lnTo>
                  <a:lnTo>
                    <a:pt x="43319" y="76781"/>
                  </a:lnTo>
                  <a:lnTo>
                    <a:pt x="47787" y="85446"/>
                  </a:lnTo>
                  <a:lnTo>
                    <a:pt x="72540" y="122780"/>
                  </a:lnTo>
                  <a:lnTo>
                    <a:pt x="78279" y="133240"/>
                  </a:lnTo>
                  <a:lnTo>
                    <a:pt x="83329" y="143885"/>
                  </a:lnTo>
                  <a:lnTo>
                    <a:pt x="87919" y="154651"/>
                  </a:lnTo>
                  <a:lnTo>
                    <a:pt x="93426" y="164276"/>
                  </a:lnTo>
                  <a:lnTo>
                    <a:pt x="99544" y="173140"/>
                  </a:lnTo>
                  <a:lnTo>
                    <a:pt x="106070" y="181496"/>
                  </a:lnTo>
                  <a:lnTo>
                    <a:pt x="111644" y="190737"/>
                  </a:lnTo>
                  <a:lnTo>
                    <a:pt x="116583" y="200569"/>
                  </a:lnTo>
                  <a:lnTo>
                    <a:pt x="121100" y="210793"/>
                  </a:lnTo>
                  <a:lnTo>
                    <a:pt x="125334" y="221280"/>
                  </a:lnTo>
                  <a:lnTo>
                    <a:pt x="133302" y="242721"/>
                  </a:lnTo>
                  <a:lnTo>
                    <a:pt x="135916" y="254800"/>
                  </a:lnTo>
                  <a:lnTo>
                    <a:pt x="137659" y="267747"/>
                  </a:lnTo>
                  <a:lnTo>
                    <a:pt x="138821" y="281273"/>
                  </a:lnTo>
                  <a:lnTo>
                    <a:pt x="138372" y="293960"/>
                  </a:lnTo>
                  <a:lnTo>
                    <a:pt x="136849" y="306089"/>
                  </a:lnTo>
                  <a:lnTo>
                    <a:pt x="134610" y="317846"/>
                  </a:lnTo>
                  <a:lnTo>
                    <a:pt x="131894" y="329354"/>
                  </a:lnTo>
                  <a:lnTo>
                    <a:pt x="128860" y="340696"/>
                  </a:lnTo>
                  <a:lnTo>
                    <a:pt x="125614" y="351929"/>
                  </a:lnTo>
                  <a:lnTo>
                    <a:pt x="121003" y="361864"/>
                  </a:lnTo>
                  <a:lnTo>
                    <a:pt x="115482" y="370934"/>
                  </a:lnTo>
                  <a:lnTo>
                    <a:pt x="109354" y="379428"/>
                  </a:lnTo>
                  <a:lnTo>
                    <a:pt x="102822" y="387538"/>
                  </a:lnTo>
                  <a:lnTo>
                    <a:pt x="96020" y="395391"/>
                  </a:lnTo>
                  <a:lnTo>
                    <a:pt x="89038" y="403074"/>
                  </a:lnTo>
                  <a:lnTo>
                    <a:pt x="79490" y="408196"/>
                  </a:lnTo>
                  <a:lnTo>
                    <a:pt x="68230" y="411610"/>
                  </a:lnTo>
                  <a:lnTo>
                    <a:pt x="55830" y="413887"/>
                  </a:lnTo>
                  <a:lnTo>
                    <a:pt x="43892" y="414181"/>
                  </a:lnTo>
                  <a:lnTo>
                    <a:pt x="32264" y="413153"/>
                  </a:lnTo>
                  <a:lnTo>
                    <a:pt x="20841" y="411245"/>
                  </a:lnTo>
                  <a:lnTo>
                    <a:pt x="13225" y="405078"/>
                  </a:lnTo>
                  <a:lnTo>
                    <a:pt x="8148" y="396074"/>
                  </a:lnTo>
                  <a:lnTo>
                    <a:pt x="4764" y="385176"/>
                  </a:lnTo>
                  <a:lnTo>
                    <a:pt x="2507" y="373017"/>
                  </a:lnTo>
                  <a:lnTo>
                    <a:pt x="1003" y="360017"/>
                  </a:lnTo>
                  <a:lnTo>
                    <a:pt x="0" y="346457"/>
                  </a:lnTo>
                  <a:lnTo>
                    <a:pt x="555" y="333746"/>
                  </a:lnTo>
                  <a:lnTo>
                    <a:pt x="2149" y="321601"/>
                  </a:lnTo>
                  <a:lnTo>
                    <a:pt x="4434" y="309834"/>
                  </a:lnTo>
                  <a:lnTo>
                    <a:pt x="7182" y="298319"/>
                  </a:lnTo>
                  <a:lnTo>
                    <a:pt x="10237" y="286972"/>
                  </a:lnTo>
                  <a:lnTo>
                    <a:pt x="16894" y="264576"/>
                  </a:lnTo>
                  <a:lnTo>
                    <a:pt x="34772" y="209259"/>
                  </a:lnTo>
                  <a:lnTo>
                    <a:pt x="39642" y="198234"/>
                  </a:lnTo>
                  <a:lnTo>
                    <a:pt x="45335" y="187214"/>
                  </a:lnTo>
                  <a:lnTo>
                    <a:pt x="51578" y="176197"/>
                  </a:lnTo>
                  <a:lnTo>
                    <a:pt x="56963" y="165181"/>
                  </a:lnTo>
                  <a:lnTo>
                    <a:pt x="61777" y="154167"/>
                  </a:lnTo>
                  <a:lnTo>
                    <a:pt x="66210" y="143154"/>
                  </a:lnTo>
                  <a:lnTo>
                    <a:pt x="71612" y="132141"/>
                  </a:lnTo>
                  <a:lnTo>
                    <a:pt x="77660" y="121129"/>
                  </a:lnTo>
                  <a:lnTo>
                    <a:pt x="84140" y="110117"/>
                  </a:lnTo>
                  <a:lnTo>
                    <a:pt x="97864" y="88093"/>
                  </a:lnTo>
                  <a:lnTo>
                    <a:pt x="126614" y="44047"/>
                  </a:lnTo>
                  <a:lnTo>
                    <a:pt x="133904" y="34258"/>
                  </a:lnTo>
                  <a:lnTo>
                    <a:pt x="141212" y="25286"/>
                  </a:lnTo>
                  <a:lnTo>
                    <a:pt x="1631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020668" y="2048150"/>
              <a:ext cx="96559" cy="407429"/>
            </a:xfrm>
            <a:custGeom>
              <a:avLst/>
              <a:gdLst/>
              <a:ahLst/>
              <a:cxnLst/>
              <a:rect l="0" t="0" r="0" b="0"/>
              <a:pathLst>
                <a:path w="96559" h="407429">
                  <a:moveTo>
                    <a:pt x="96558" y="0"/>
                  </a:moveTo>
                  <a:lnTo>
                    <a:pt x="73175" y="0"/>
                  </a:lnTo>
                  <a:lnTo>
                    <a:pt x="62617" y="1223"/>
                  </a:lnTo>
                  <a:lnTo>
                    <a:pt x="51907" y="3263"/>
                  </a:lnTo>
                  <a:lnTo>
                    <a:pt x="41097" y="5845"/>
                  </a:lnTo>
                  <a:lnTo>
                    <a:pt x="32667" y="11238"/>
                  </a:lnTo>
                  <a:lnTo>
                    <a:pt x="25823" y="18504"/>
                  </a:lnTo>
                  <a:lnTo>
                    <a:pt x="20037" y="27018"/>
                  </a:lnTo>
                  <a:lnTo>
                    <a:pt x="14956" y="36364"/>
                  </a:lnTo>
                  <a:lnTo>
                    <a:pt x="10346" y="46266"/>
                  </a:lnTo>
                  <a:lnTo>
                    <a:pt x="6048" y="56538"/>
                  </a:lnTo>
                  <a:lnTo>
                    <a:pt x="3183" y="68279"/>
                  </a:lnTo>
                  <a:lnTo>
                    <a:pt x="1273" y="81001"/>
                  </a:lnTo>
                  <a:lnTo>
                    <a:pt x="0" y="94376"/>
                  </a:lnTo>
                  <a:lnTo>
                    <a:pt x="375" y="108187"/>
                  </a:lnTo>
                  <a:lnTo>
                    <a:pt x="1848" y="122289"/>
                  </a:lnTo>
                  <a:lnTo>
                    <a:pt x="4054" y="136584"/>
                  </a:lnTo>
                  <a:lnTo>
                    <a:pt x="7971" y="151008"/>
                  </a:lnTo>
                  <a:lnTo>
                    <a:pt x="13030" y="165517"/>
                  </a:lnTo>
                  <a:lnTo>
                    <a:pt x="18849" y="180085"/>
                  </a:lnTo>
                  <a:lnTo>
                    <a:pt x="22729" y="194690"/>
                  </a:lnTo>
                  <a:lnTo>
                    <a:pt x="25315" y="209322"/>
                  </a:lnTo>
                  <a:lnTo>
                    <a:pt x="27040" y="223970"/>
                  </a:lnTo>
                  <a:lnTo>
                    <a:pt x="29413" y="237406"/>
                  </a:lnTo>
                  <a:lnTo>
                    <a:pt x="32218" y="250033"/>
                  </a:lnTo>
                  <a:lnTo>
                    <a:pt x="35312" y="262122"/>
                  </a:lnTo>
                  <a:lnTo>
                    <a:pt x="38598" y="273852"/>
                  </a:lnTo>
                  <a:lnTo>
                    <a:pt x="45512" y="296673"/>
                  </a:lnTo>
                  <a:lnTo>
                    <a:pt x="47845" y="309121"/>
                  </a:lnTo>
                  <a:lnTo>
                    <a:pt x="49401" y="322314"/>
                  </a:lnTo>
                  <a:lnTo>
                    <a:pt x="50437" y="336003"/>
                  </a:lnTo>
                  <a:lnTo>
                    <a:pt x="52352" y="348800"/>
                  </a:lnTo>
                  <a:lnTo>
                    <a:pt x="54852" y="361001"/>
                  </a:lnTo>
                  <a:lnTo>
                    <a:pt x="52511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974075" y="2050134"/>
              <a:ext cx="165175" cy="383421"/>
            </a:xfrm>
            <a:custGeom>
              <a:avLst/>
              <a:gdLst/>
              <a:ahLst/>
              <a:cxnLst/>
              <a:rect l="0" t="0" r="0" b="0"/>
              <a:pathLst>
                <a:path w="165175" h="383421">
                  <a:moveTo>
                    <a:pt x="165174" y="20039"/>
                  </a:moveTo>
                  <a:lnTo>
                    <a:pt x="119194" y="4712"/>
                  </a:lnTo>
                  <a:lnTo>
                    <a:pt x="107603" y="2480"/>
                  </a:lnTo>
                  <a:lnTo>
                    <a:pt x="94982" y="992"/>
                  </a:lnTo>
                  <a:lnTo>
                    <a:pt x="81674" y="0"/>
                  </a:lnTo>
                  <a:lnTo>
                    <a:pt x="74026" y="3009"/>
                  </a:lnTo>
                  <a:lnTo>
                    <a:pt x="70150" y="8686"/>
                  </a:lnTo>
                  <a:lnTo>
                    <a:pt x="68790" y="16141"/>
                  </a:lnTo>
                  <a:lnTo>
                    <a:pt x="66660" y="24781"/>
                  </a:lnTo>
                  <a:lnTo>
                    <a:pt x="64016" y="34212"/>
                  </a:lnTo>
                  <a:lnTo>
                    <a:pt x="57816" y="54479"/>
                  </a:lnTo>
                  <a:lnTo>
                    <a:pt x="40256" y="108317"/>
                  </a:lnTo>
                  <a:lnTo>
                    <a:pt x="37849" y="120490"/>
                  </a:lnTo>
                  <a:lnTo>
                    <a:pt x="36244" y="133499"/>
                  </a:lnTo>
                  <a:lnTo>
                    <a:pt x="35175" y="147067"/>
                  </a:lnTo>
                  <a:lnTo>
                    <a:pt x="34461" y="161005"/>
                  </a:lnTo>
                  <a:lnTo>
                    <a:pt x="33669" y="189544"/>
                  </a:lnTo>
                  <a:lnTo>
                    <a:pt x="33091" y="277033"/>
                  </a:lnTo>
                  <a:lnTo>
                    <a:pt x="31849" y="290473"/>
                  </a:lnTo>
                  <a:lnTo>
                    <a:pt x="29797" y="303102"/>
                  </a:lnTo>
                  <a:lnTo>
                    <a:pt x="27206" y="315193"/>
                  </a:lnTo>
                  <a:lnTo>
                    <a:pt x="24255" y="326924"/>
                  </a:lnTo>
                  <a:lnTo>
                    <a:pt x="21064" y="338415"/>
                  </a:lnTo>
                  <a:lnTo>
                    <a:pt x="0" y="383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30029" y="2213323"/>
              <a:ext cx="165174" cy="33036"/>
            </a:xfrm>
            <a:custGeom>
              <a:avLst/>
              <a:gdLst/>
              <a:ahLst/>
              <a:cxnLst/>
              <a:rect l="0" t="0" r="0" b="0"/>
              <a:pathLst>
                <a:path w="165174" h="33036">
                  <a:moveTo>
                    <a:pt x="0" y="0"/>
                  </a:moveTo>
                  <a:lnTo>
                    <a:pt x="17537" y="5846"/>
                  </a:lnTo>
                  <a:lnTo>
                    <a:pt x="27597" y="8791"/>
                  </a:lnTo>
                  <a:lnTo>
                    <a:pt x="51826" y="15327"/>
                  </a:lnTo>
                  <a:lnTo>
                    <a:pt x="65138" y="17559"/>
                  </a:lnTo>
                  <a:lnTo>
                    <a:pt x="78907" y="19047"/>
                  </a:lnTo>
                  <a:lnTo>
                    <a:pt x="92980" y="20039"/>
                  </a:lnTo>
                  <a:lnTo>
                    <a:pt x="106033" y="21924"/>
                  </a:lnTo>
                  <a:lnTo>
                    <a:pt x="118406" y="24404"/>
                  </a:lnTo>
                  <a:lnTo>
                    <a:pt x="165173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139249" y="1993092"/>
              <a:ext cx="66070" cy="473498"/>
            </a:xfrm>
            <a:custGeom>
              <a:avLst/>
              <a:gdLst/>
              <a:ahLst/>
              <a:cxnLst/>
              <a:rect l="0" t="0" r="0" b="0"/>
              <a:pathLst>
                <a:path w="66070" h="473498">
                  <a:moveTo>
                    <a:pt x="66069" y="0"/>
                  </a:moveTo>
                  <a:lnTo>
                    <a:pt x="54378" y="11691"/>
                  </a:lnTo>
                  <a:lnTo>
                    <a:pt x="52157" y="18806"/>
                  </a:lnTo>
                  <a:lnTo>
                    <a:pt x="51901" y="27219"/>
                  </a:lnTo>
                  <a:lnTo>
                    <a:pt x="52953" y="36499"/>
                  </a:lnTo>
                  <a:lnTo>
                    <a:pt x="52431" y="46356"/>
                  </a:lnTo>
                  <a:lnTo>
                    <a:pt x="50860" y="56597"/>
                  </a:lnTo>
                  <a:lnTo>
                    <a:pt x="48588" y="67096"/>
                  </a:lnTo>
                  <a:lnTo>
                    <a:pt x="45851" y="77765"/>
                  </a:lnTo>
                  <a:lnTo>
                    <a:pt x="42802" y="88549"/>
                  </a:lnTo>
                  <a:lnTo>
                    <a:pt x="36152" y="110318"/>
                  </a:lnTo>
                  <a:lnTo>
                    <a:pt x="29118" y="132229"/>
                  </a:lnTo>
                  <a:lnTo>
                    <a:pt x="27976" y="143210"/>
                  </a:lnTo>
                  <a:lnTo>
                    <a:pt x="28439" y="154202"/>
                  </a:lnTo>
                  <a:lnTo>
                    <a:pt x="29971" y="165200"/>
                  </a:lnTo>
                  <a:lnTo>
                    <a:pt x="29769" y="177426"/>
                  </a:lnTo>
                  <a:lnTo>
                    <a:pt x="28410" y="190471"/>
                  </a:lnTo>
                  <a:lnTo>
                    <a:pt x="26281" y="204062"/>
                  </a:lnTo>
                  <a:lnTo>
                    <a:pt x="24861" y="218016"/>
                  </a:lnTo>
                  <a:lnTo>
                    <a:pt x="23915" y="232213"/>
                  </a:lnTo>
                  <a:lnTo>
                    <a:pt x="23284" y="246572"/>
                  </a:lnTo>
                  <a:lnTo>
                    <a:pt x="22583" y="275576"/>
                  </a:lnTo>
                  <a:lnTo>
                    <a:pt x="22055" y="378080"/>
                  </a:lnTo>
                  <a:lnTo>
                    <a:pt x="20821" y="391533"/>
                  </a:lnTo>
                  <a:lnTo>
                    <a:pt x="18774" y="404173"/>
                  </a:lnTo>
                  <a:lnTo>
                    <a:pt x="16187" y="416269"/>
                  </a:lnTo>
                  <a:lnTo>
                    <a:pt x="13238" y="428004"/>
                  </a:lnTo>
                  <a:lnTo>
                    <a:pt x="10049" y="439498"/>
                  </a:lnTo>
                  <a:lnTo>
                    <a:pt x="0" y="473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172283" y="2422543"/>
              <a:ext cx="22024" cy="11012"/>
            </a:xfrm>
            <a:custGeom>
              <a:avLst/>
              <a:gdLst/>
              <a:ahLst/>
              <a:cxnLst/>
              <a:rect l="0" t="0" r="0" b="0"/>
              <a:pathLst>
                <a:path w="22024" h="11012">
                  <a:moveTo>
                    <a:pt x="22023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43791" y="2111062"/>
              <a:ext cx="256011" cy="310122"/>
            </a:xfrm>
            <a:custGeom>
              <a:avLst/>
              <a:gdLst/>
              <a:ahLst/>
              <a:cxnLst/>
              <a:rect l="0" t="0" r="0" b="0"/>
              <a:pathLst>
                <a:path w="256011" h="310122">
                  <a:moveTo>
                    <a:pt x="192770" y="14169"/>
                  </a:moveTo>
                  <a:lnTo>
                    <a:pt x="181079" y="2477"/>
                  </a:lnTo>
                  <a:lnTo>
                    <a:pt x="173964" y="257"/>
                  </a:lnTo>
                  <a:lnTo>
                    <a:pt x="165551" y="0"/>
                  </a:lnTo>
                  <a:lnTo>
                    <a:pt x="156271" y="1053"/>
                  </a:lnTo>
                  <a:lnTo>
                    <a:pt x="146414" y="2978"/>
                  </a:lnTo>
                  <a:lnTo>
                    <a:pt x="136173" y="5485"/>
                  </a:lnTo>
                  <a:lnTo>
                    <a:pt x="125674" y="8379"/>
                  </a:lnTo>
                  <a:lnTo>
                    <a:pt x="116228" y="12756"/>
                  </a:lnTo>
                  <a:lnTo>
                    <a:pt x="107484" y="18121"/>
                  </a:lnTo>
                  <a:lnTo>
                    <a:pt x="99208" y="24145"/>
                  </a:lnTo>
                  <a:lnTo>
                    <a:pt x="91243" y="31831"/>
                  </a:lnTo>
                  <a:lnTo>
                    <a:pt x="83486" y="40626"/>
                  </a:lnTo>
                  <a:lnTo>
                    <a:pt x="75867" y="50159"/>
                  </a:lnTo>
                  <a:lnTo>
                    <a:pt x="68342" y="58962"/>
                  </a:lnTo>
                  <a:lnTo>
                    <a:pt x="60877" y="67278"/>
                  </a:lnTo>
                  <a:lnTo>
                    <a:pt x="53454" y="75268"/>
                  </a:lnTo>
                  <a:lnTo>
                    <a:pt x="47282" y="84266"/>
                  </a:lnTo>
                  <a:lnTo>
                    <a:pt x="41944" y="93935"/>
                  </a:lnTo>
                  <a:lnTo>
                    <a:pt x="37161" y="104051"/>
                  </a:lnTo>
                  <a:lnTo>
                    <a:pt x="31526" y="113243"/>
                  </a:lnTo>
                  <a:lnTo>
                    <a:pt x="25322" y="121817"/>
                  </a:lnTo>
                  <a:lnTo>
                    <a:pt x="18739" y="129981"/>
                  </a:lnTo>
                  <a:lnTo>
                    <a:pt x="14350" y="140317"/>
                  </a:lnTo>
                  <a:lnTo>
                    <a:pt x="11425" y="152102"/>
                  </a:lnTo>
                  <a:lnTo>
                    <a:pt x="9474" y="164852"/>
                  </a:lnTo>
                  <a:lnTo>
                    <a:pt x="6950" y="178247"/>
                  </a:lnTo>
                  <a:lnTo>
                    <a:pt x="884" y="206180"/>
                  </a:lnTo>
                  <a:lnTo>
                    <a:pt x="0" y="219257"/>
                  </a:lnTo>
                  <a:lnTo>
                    <a:pt x="634" y="231646"/>
                  </a:lnTo>
                  <a:lnTo>
                    <a:pt x="2281" y="243576"/>
                  </a:lnTo>
                  <a:lnTo>
                    <a:pt x="7049" y="253976"/>
                  </a:lnTo>
                  <a:lnTo>
                    <a:pt x="13898" y="263356"/>
                  </a:lnTo>
                  <a:lnTo>
                    <a:pt x="22135" y="272057"/>
                  </a:lnTo>
                  <a:lnTo>
                    <a:pt x="31296" y="280304"/>
                  </a:lnTo>
                  <a:lnTo>
                    <a:pt x="41075" y="288249"/>
                  </a:lnTo>
                  <a:lnTo>
                    <a:pt x="51264" y="295993"/>
                  </a:lnTo>
                  <a:lnTo>
                    <a:pt x="62951" y="301156"/>
                  </a:lnTo>
                  <a:lnTo>
                    <a:pt x="75636" y="304597"/>
                  </a:lnTo>
                  <a:lnTo>
                    <a:pt x="88987" y="306892"/>
                  </a:lnTo>
                  <a:lnTo>
                    <a:pt x="102782" y="308422"/>
                  </a:lnTo>
                  <a:lnTo>
                    <a:pt x="116872" y="309441"/>
                  </a:lnTo>
                  <a:lnTo>
                    <a:pt x="131160" y="310121"/>
                  </a:lnTo>
                  <a:lnTo>
                    <a:pt x="143132" y="308127"/>
                  </a:lnTo>
                  <a:lnTo>
                    <a:pt x="153560" y="304351"/>
                  </a:lnTo>
                  <a:lnTo>
                    <a:pt x="162960" y="299387"/>
                  </a:lnTo>
                  <a:lnTo>
                    <a:pt x="171673" y="293630"/>
                  </a:lnTo>
                  <a:lnTo>
                    <a:pt x="179929" y="287345"/>
                  </a:lnTo>
                  <a:lnTo>
                    <a:pt x="187880" y="280708"/>
                  </a:lnTo>
                  <a:lnTo>
                    <a:pt x="195627" y="273837"/>
                  </a:lnTo>
                  <a:lnTo>
                    <a:pt x="210761" y="259676"/>
                  </a:lnTo>
                  <a:lnTo>
                    <a:pt x="218222" y="251251"/>
                  </a:lnTo>
                  <a:lnTo>
                    <a:pt x="225644" y="241963"/>
                  </a:lnTo>
                  <a:lnTo>
                    <a:pt x="233039" y="232101"/>
                  </a:lnTo>
                  <a:lnTo>
                    <a:pt x="239192" y="220632"/>
                  </a:lnTo>
                  <a:lnTo>
                    <a:pt x="244517" y="208092"/>
                  </a:lnTo>
                  <a:lnTo>
                    <a:pt x="249291" y="194838"/>
                  </a:lnTo>
                  <a:lnTo>
                    <a:pt x="252474" y="179885"/>
                  </a:lnTo>
                  <a:lnTo>
                    <a:pt x="254595" y="163798"/>
                  </a:lnTo>
                  <a:lnTo>
                    <a:pt x="256010" y="146957"/>
                  </a:lnTo>
                  <a:lnTo>
                    <a:pt x="255729" y="132058"/>
                  </a:lnTo>
                  <a:lnTo>
                    <a:pt x="254319" y="118455"/>
                  </a:lnTo>
                  <a:lnTo>
                    <a:pt x="252155" y="105716"/>
                  </a:lnTo>
                  <a:lnTo>
                    <a:pt x="249489" y="93553"/>
                  </a:lnTo>
                  <a:lnTo>
                    <a:pt x="246488" y="81774"/>
                  </a:lnTo>
                  <a:lnTo>
                    <a:pt x="243264" y="70250"/>
                  </a:lnTo>
                  <a:lnTo>
                    <a:pt x="238668" y="60121"/>
                  </a:lnTo>
                  <a:lnTo>
                    <a:pt x="233157" y="50921"/>
                  </a:lnTo>
                  <a:lnTo>
                    <a:pt x="227035" y="42341"/>
                  </a:lnTo>
                  <a:lnTo>
                    <a:pt x="219284" y="35397"/>
                  </a:lnTo>
                  <a:lnTo>
                    <a:pt x="210446" y="29545"/>
                  </a:lnTo>
                  <a:lnTo>
                    <a:pt x="159735" y="3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95716" y="2147254"/>
              <a:ext cx="260181" cy="275290"/>
            </a:xfrm>
            <a:custGeom>
              <a:avLst/>
              <a:gdLst/>
              <a:ahLst/>
              <a:cxnLst/>
              <a:rect l="0" t="0" r="0" b="0"/>
              <a:pathLst>
                <a:path w="260181" h="275290">
                  <a:moveTo>
                    <a:pt x="50960" y="0"/>
                  </a:moveTo>
                  <a:lnTo>
                    <a:pt x="62652" y="11691"/>
                  </a:lnTo>
                  <a:lnTo>
                    <a:pt x="70990" y="15135"/>
                  </a:lnTo>
                  <a:lnTo>
                    <a:pt x="81442" y="17431"/>
                  </a:lnTo>
                  <a:lnTo>
                    <a:pt x="93305" y="18962"/>
                  </a:lnTo>
                  <a:lnTo>
                    <a:pt x="104883" y="21206"/>
                  </a:lnTo>
                  <a:lnTo>
                    <a:pt x="116273" y="23925"/>
                  </a:lnTo>
                  <a:lnTo>
                    <a:pt x="179556" y="40626"/>
                  </a:lnTo>
                  <a:lnTo>
                    <a:pt x="203547" y="47828"/>
                  </a:lnTo>
                  <a:lnTo>
                    <a:pt x="213860" y="52685"/>
                  </a:lnTo>
                  <a:lnTo>
                    <a:pt x="223183" y="58370"/>
                  </a:lnTo>
                  <a:lnTo>
                    <a:pt x="231845" y="64607"/>
                  </a:lnTo>
                  <a:lnTo>
                    <a:pt x="233949" y="71212"/>
                  </a:lnTo>
                  <a:lnTo>
                    <a:pt x="231681" y="78062"/>
                  </a:lnTo>
                  <a:lnTo>
                    <a:pt x="226499" y="85076"/>
                  </a:lnTo>
                  <a:lnTo>
                    <a:pt x="219373" y="90976"/>
                  </a:lnTo>
                  <a:lnTo>
                    <a:pt x="210952" y="96132"/>
                  </a:lnTo>
                  <a:lnTo>
                    <a:pt x="201668" y="100793"/>
                  </a:lnTo>
                  <a:lnTo>
                    <a:pt x="193031" y="106348"/>
                  </a:lnTo>
                  <a:lnTo>
                    <a:pt x="184827" y="112497"/>
                  </a:lnTo>
                  <a:lnTo>
                    <a:pt x="176910" y="119045"/>
                  </a:lnTo>
                  <a:lnTo>
                    <a:pt x="167961" y="124633"/>
                  </a:lnTo>
                  <a:lnTo>
                    <a:pt x="158326" y="129582"/>
                  </a:lnTo>
                  <a:lnTo>
                    <a:pt x="148231" y="134105"/>
                  </a:lnTo>
                  <a:lnTo>
                    <a:pt x="137830" y="139567"/>
                  </a:lnTo>
                  <a:lnTo>
                    <a:pt x="127226" y="145655"/>
                  </a:lnTo>
                  <a:lnTo>
                    <a:pt x="116486" y="152161"/>
                  </a:lnTo>
                  <a:lnTo>
                    <a:pt x="94765" y="165916"/>
                  </a:lnTo>
                  <a:lnTo>
                    <a:pt x="83834" y="173009"/>
                  </a:lnTo>
                  <a:lnTo>
                    <a:pt x="72876" y="178962"/>
                  </a:lnTo>
                  <a:lnTo>
                    <a:pt x="61900" y="184154"/>
                  </a:lnTo>
                  <a:lnTo>
                    <a:pt x="50913" y="188839"/>
                  </a:lnTo>
                  <a:lnTo>
                    <a:pt x="41140" y="194409"/>
                  </a:lnTo>
                  <a:lnTo>
                    <a:pt x="32179" y="200569"/>
                  </a:lnTo>
                  <a:lnTo>
                    <a:pt x="23757" y="207123"/>
                  </a:lnTo>
                  <a:lnTo>
                    <a:pt x="15696" y="213939"/>
                  </a:lnTo>
                  <a:lnTo>
                    <a:pt x="7875" y="220931"/>
                  </a:lnTo>
                  <a:lnTo>
                    <a:pt x="214" y="228038"/>
                  </a:lnTo>
                  <a:lnTo>
                    <a:pt x="0" y="234001"/>
                  </a:lnTo>
                  <a:lnTo>
                    <a:pt x="4752" y="239199"/>
                  </a:lnTo>
                  <a:lnTo>
                    <a:pt x="12814" y="243888"/>
                  </a:lnTo>
                  <a:lnTo>
                    <a:pt x="21859" y="248237"/>
                  </a:lnTo>
                  <a:lnTo>
                    <a:pt x="31559" y="252360"/>
                  </a:lnTo>
                  <a:lnTo>
                    <a:pt x="41697" y="256333"/>
                  </a:lnTo>
                  <a:lnTo>
                    <a:pt x="53349" y="258981"/>
                  </a:lnTo>
                  <a:lnTo>
                    <a:pt x="66012" y="260747"/>
                  </a:lnTo>
                  <a:lnTo>
                    <a:pt x="79347" y="261923"/>
                  </a:lnTo>
                  <a:lnTo>
                    <a:pt x="93131" y="262708"/>
                  </a:lnTo>
                  <a:lnTo>
                    <a:pt x="121498" y="263580"/>
                  </a:lnTo>
                  <a:lnTo>
                    <a:pt x="164983" y="264071"/>
                  </a:lnTo>
                  <a:lnTo>
                    <a:pt x="178363" y="265363"/>
                  </a:lnTo>
                  <a:lnTo>
                    <a:pt x="190953" y="267448"/>
                  </a:lnTo>
                  <a:lnTo>
                    <a:pt x="26018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766908" y="1673757"/>
              <a:ext cx="33035" cy="836879"/>
            </a:xfrm>
            <a:custGeom>
              <a:avLst/>
              <a:gdLst/>
              <a:ahLst/>
              <a:cxnLst/>
              <a:rect l="0" t="0" r="0" b="0"/>
              <a:pathLst>
                <a:path w="33035" h="836879">
                  <a:moveTo>
                    <a:pt x="33034" y="0"/>
                  </a:moveTo>
                  <a:lnTo>
                    <a:pt x="27189" y="17537"/>
                  </a:lnTo>
                  <a:lnTo>
                    <a:pt x="25467" y="28820"/>
                  </a:lnTo>
                  <a:lnTo>
                    <a:pt x="24319" y="42460"/>
                  </a:lnTo>
                  <a:lnTo>
                    <a:pt x="23553" y="57671"/>
                  </a:lnTo>
                  <a:lnTo>
                    <a:pt x="21820" y="72705"/>
                  </a:lnTo>
                  <a:lnTo>
                    <a:pt x="19440" y="87622"/>
                  </a:lnTo>
                  <a:lnTo>
                    <a:pt x="16631" y="102461"/>
                  </a:lnTo>
                  <a:lnTo>
                    <a:pt x="14758" y="117248"/>
                  </a:lnTo>
                  <a:lnTo>
                    <a:pt x="13509" y="131999"/>
                  </a:lnTo>
                  <a:lnTo>
                    <a:pt x="12676" y="146728"/>
                  </a:lnTo>
                  <a:lnTo>
                    <a:pt x="11752" y="176144"/>
                  </a:lnTo>
                  <a:lnTo>
                    <a:pt x="11109" y="257157"/>
                  </a:lnTo>
                  <a:lnTo>
                    <a:pt x="11024" y="339409"/>
                  </a:lnTo>
                  <a:lnTo>
                    <a:pt x="12243" y="354741"/>
                  </a:lnTo>
                  <a:lnTo>
                    <a:pt x="14280" y="368632"/>
                  </a:lnTo>
                  <a:lnTo>
                    <a:pt x="16861" y="381564"/>
                  </a:lnTo>
                  <a:lnTo>
                    <a:pt x="18581" y="395079"/>
                  </a:lnTo>
                  <a:lnTo>
                    <a:pt x="19729" y="408983"/>
                  </a:lnTo>
                  <a:lnTo>
                    <a:pt x="20493" y="423147"/>
                  </a:lnTo>
                  <a:lnTo>
                    <a:pt x="21343" y="455197"/>
                  </a:lnTo>
                  <a:lnTo>
                    <a:pt x="22011" y="619738"/>
                  </a:lnTo>
                  <a:lnTo>
                    <a:pt x="20791" y="633390"/>
                  </a:lnTo>
                  <a:lnTo>
                    <a:pt x="18755" y="646161"/>
                  </a:lnTo>
                  <a:lnTo>
                    <a:pt x="16174" y="658346"/>
                  </a:lnTo>
                  <a:lnTo>
                    <a:pt x="14453" y="671364"/>
                  </a:lnTo>
                  <a:lnTo>
                    <a:pt x="13306" y="684936"/>
                  </a:lnTo>
                  <a:lnTo>
                    <a:pt x="12541" y="698878"/>
                  </a:lnTo>
                  <a:lnTo>
                    <a:pt x="11691" y="727421"/>
                  </a:lnTo>
                  <a:lnTo>
                    <a:pt x="11465" y="741883"/>
                  </a:lnTo>
                  <a:lnTo>
                    <a:pt x="10090" y="755196"/>
                  </a:lnTo>
                  <a:lnTo>
                    <a:pt x="7950" y="767741"/>
                  </a:lnTo>
                  <a:lnTo>
                    <a:pt x="0" y="8368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760564" y="1431502"/>
            <a:ext cx="1713137" cy="1046100"/>
            <a:chOff x="3760564" y="1431502"/>
            <a:chExt cx="1713137" cy="1046100"/>
          </a:xfrm>
        </p:grpSpPr>
        <p:sp>
          <p:nvSpPr>
            <p:cNvPr id="59" name="Freeform 58"/>
            <p:cNvSpPr/>
            <p:nvPr/>
          </p:nvSpPr>
          <p:spPr>
            <a:xfrm>
              <a:off x="3760564" y="1431502"/>
              <a:ext cx="26694" cy="484510"/>
            </a:xfrm>
            <a:custGeom>
              <a:avLst/>
              <a:gdLst/>
              <a:ahLst/>
              <a:cxnLst/>
              <a:rect l="0" t="0" r="0" b="0"/>
              <a:pathLst>
                <a:path w="26694" h="484510">
                  <a:moveTo>
                    <a:pt x="6344" y="484509"/>
                  </a:moveTo>
                  <a:lnTo>
                    <a:pt x="6344" y="337462"/>
                  </a:lnTo>
                  <a:lnTo>
                    <a:pt x="5120" y="324079"/>
                  </a:lnTo>
                  <a:lnTo>
                    <a:pt x="3081" y="311486"/>
                  </a:lnTo>
                  <a:lnTo>
                    <a:pt x="498" y="299421"/>
                  </a:lnTo>
                  <a:lnTo>
                    <a:pt x="0" y="287706"/>
                  </a:lnTo>
                  <a:lnTo>
                    <a:pt x="891" y="276226"/>
                  </a:lnTo>
                  <a:lnTo>
                    <a:pt x="2709" y="264902"/>
                  </a:lnTo>
                  <a:lnTo>
                    <a:pt x="3920" y="252459"/>
                  </a:lnTo>
                  <a:lnTo>
                    <a:pt x="4728" y="239270"/>
                  </a:lnTo>
                  <a:lnTo>
                    <a:pt x="5266" y="225583"/>
                  </a:lnTo>
                  <a:lnTo>
                    <a:pt x="6849" y="211564"/>
                  </a:lnTo>
                  <a:lnTo>
                    <a:pt x="9127" y="197324"/>
                  </a:lnTo>
                  <a:lnTo>
                    <a:pt x="11870" y="182937"/>
                  </a:lnTo>
                  <a:lnTo>
                    <a:pt x="13699" y="168451"/>
                  </a:lnTo>
                  <a:lnTo>
                    <a:pt x="14918" y="153900"/>
                  </a:lnTo>
                  <a:lnTo>
                    <a:pt x="15730" y="139306"/>
                  </a:lnTo>
                  <a:lnTo>
                    <a:pt x="17496" y="125905"/>
                  </a:lnTo>
                  <a:lnTo>
                    <a:pt x="19896" y="113301"/>
                  </a:lnTo>
                  <a:lnTo>
                    <a:pt x="22719" y="101228"/>
                  </a:lnTo>
                  <a:lnTo>
                    <a:pt x="24602" y="88285"/>
                  </a:lnTo>
                  <a:lnTo>
                    <a:pt x="25857" y="74762"/>
                  </a:lnTo>
                  <a:lnTo>
                    <a:pt x="26693" y="60853"/>
                  </a:lnTo>
                  <a:lnTo>
                    <a:pt x="26028" y="47910"/>
                  </a:lnTo>
                  <a:lnTo>
                    <a:pt x="24360" y="35611"/>
                  </a:lnTo>
                  <a:lnTo>
                    <a:pt x="173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899046" y="1475549"/>
              <a:ext cx="8717" cy="385405"/>
            </a:xfrm>
            <a:custGeom>
              <a:avLst/>
              <a:gdLst/>
              <a:ahLst/>
              <a:cxnLst/>
              <a:rect l="0" t="0" r="0" b="0"/>
              <a:pathLst>
                <a:path w="8717" h="385405">
                  <a:moveTo>
                    <a:pt x="0" y="0"/>
                  </a:moveTo>
                  <a:lnTo>
                    <a:pt x="0" y="256463"/>
                  </a:lnTo>
                  <a:lnTo>
                    <a:pt x="1224" y="270079"/>
                  </a:lnTo>
                  <a:lnTo>
                    <a:pt x="3263" y="282827"/>
                  </a:lnTo>
                  <a:lnTo>
                    <a:pt x="5846" y="294996"/>
                  </a:lnTo>
                  <a:lnTo>
                    <a:pt x="7568" y="308003"/>
                  </a:lnTo>
                  <a:lnTo>
                    <a:pt x="8716" y="321569"/>
                  </a:lnTo>
                  <a:lnTo>
                    <a:pt x="0" y="385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987471" y="1642475"/>
              <a:ext cx="140324" cy="297681"/>
            </a:xfrm>
            <a:custGeom>
              <a:avLst/>
              <a:gdLst/>
              <a:ahLst/>
              <a:cxnLst/>
              <a:rect l="0" t="0" r="0" b="0"/>
              <a:pathLst>
                <a:path w="140324" h="297681">
                  <a:moveTo>
                    <a:pt x="32702" y="64316"/>
                  </a:moveTo>
                  <a:lnTo>
                    <a:pt x="17376" y="110296"/>
                  </a:lnTo>
                  <a:lnTo>
                    <a:pt x="15143" y="121887"/>
                  </a:lnTo>
                  <a:lnTo>
                    <a:pt x="13656" y="134508"/>
                  </a:lnTo>
                  <a:lnTo>
                    <a:pt x="12663" y="147816"/>
                  </a:lnTo>
                  <a:lnTo>
                    <a:pt x="10779" y="160358"/>
                  </a:lnTo>
                  <a:lnTo>
                    <a:pt x="8299" y="172391"/>
                  </a:lnTo>
                  <a:lnTo>
                    <a:pt x="5422" y="184083"/>
                  </a:lnTo>
                  <a:lnTo>
                    <a:pt x="3504" y="196772"/>
                  </a:lnTo>
                  <a:lnTo>
                    <a:pt x="2225" y="210125"/>
                  </a:lnTo>
                  <a:lnTo>
                    <a:pt x="1373" y="223921"/>
                  </a:lnTo>
                  <a:lnTo>
                    <a:pt x="2028" y="236789"/>
                  </a:lnTo>
                  <a:lnTo>
                    <a:pt x="3688" y="249038"/>
                  </a:lnTo>
                  <a:lnTo>
                    <a:pt x="6019" y="260874"/>
                  </a:lnTo>
                  <a:lnTo>
                    <a:pt x="6349" y="272436"/>
                  </a:lnTo>
                  <a:lnTo>
                    <a:pt x="5345" y="283814"/>
                  </a:lnTo>
                  <a:lnTo>
                    <a:pt x="3453" y="295070"/>
                  </a:lnTo>
                  <a:lnTo>
                    <a:pt x="2191" y="297680"/>
                  </a:lnTo>
                  <a:lnTo>
                    <a:pt x="1350" y="294526"/>
                  </a:lnTo>
                  <a:lnTo>
                    <a:pt x="790" y="287529"/>
                  </a:lnTo>
                  <a:lnTo>
                    <a:pt x="416" y="277971"/>
                  </a:lnTo>
                  <a:lnTo>
                    <a:pt x="0" y="254300"/>
                  </a:lnTo>
                  <a:lnTo>
                    <a:pt x="1113" y="241136"/>
                  </a:lnTo>
                  <a:lnTo>
                    <a:pt x="3078" y="227466"/>
                  </a:lnTo>
                  <a:lnTo>
                    <a:pt x="5612" y="213458"/>
                  </a:lnTo>
                  <a:lnTo>
                    <a:pt x="7301" y="199226"/>
                  </a:lnTo>
                  <a:lnTo>
                    <a:pt x="8427" y="184844"/>
                  </a:lnTo>
                  <a:lnTo>
                    <a:pt x="9178" y="170362"/>
                  </a:lnTo>
                  <a:lnTo>
                    <a:pt x="10902" y="157036"/>
                  </a:lnTo>
                  <a:lnTo>
                    <a:pt x="13275" y="144482"/>
                  </a:lnTo>
                  <a:lnTo>
                    <a:pt x="25874" y="92115"/>
                  </a:lnTo>
                  <a:lnTo>
                    <a:pt x="29374" y="79178"/>
                  </a:lnTo>
                  <a:lnTo>
                    <a:pt x="36525" y="55016"/>
                  </a:lnTo>
                  <a:lnTo>
                    <a:pt x="41369" y="44658"/>
                  </a:lnTo>
                  <a:lnTo>
                    <a:pt x="47044" y="35305"/>
                  </a:lnTo>
                  <a:lnTo>
                    <a:pt x="53275" y="26623"/>
                  </a:lnTo>
                  <a:lnTo>
                    <a:pt x="59876" y="18388"/>
                  </a:lnTo>
                  <a:lnTo>
                    <a:pt x="66724" y="10451"/>
                  </a:lnTo>
                  <a:lnTo>
                    <a:pt x="73736" y="2712"/>
                  </a:lnTo>
                  <a:lnTo>
                    <a:pt x="82081" y="0"/>
                  </a:lnTo>
                  <a:lnTo>
                    <a:pt x="91316" y="640"/>
                  </a:lnTo>
                  <a:lnTo>
                    <a:pt x="101142" y="3513"/>
                  </a:lnTo>
                  <a:lnTo>
                    <a:pt x="108916" y="9098"/>
                  </a:lnTo>
                  <a:lnTo>
                    <a:pt x="115323" y="16493"/>
                  </a:lnTo>
                  <a:lnTo>
                    <a:pt x="120818" y="25093"/>
                  </a:lnTo>
                  <a:lnTo>
                    <a:pt x="125704" y="34497"/>
                  </a:lnTo>
                  <a:lnTo>
                    <a:pt x="130185" y="44437"/>
                  </a:lnTo>
                  <a:lnTo>
                    <a:pt x="134396" y="54734"/>
                  </a:lnTo>
                  <a:lnTo>
                    <a:pt x="137203" y="67716"/>
                  </a:lnTo>
                  <a:lnTo>
                    <a:pt x="139075" y="82488"/>
                  </a:lnTo>
                  <a:lnTo>
                    <a:pt x="140323" y="98454"/>
                  </a:lnTo>
                  <a:lnTo>
                    <a:pt x="139931" y="112769"/>
                  </a:lnTo>
                  <a:lnTo>
                    <a:pt x="138446" y="125982"/>
                  </a:lnTo>
                  <a:lnTo>
                    <a:pt x="136233" y="138462"/>
                  </a:lnTo>
                  <a:lnTo>
                    <a:pt x="132311" y="149228"/>
                  </a:lnTo>
                  <a:lnTo>
                    <a:pt x="127249" y="158853"/>
                  </a:lnTo>
                  <a:lnTo>
                    <a:pt x="121427" y="167717"/>
                  </a:lnTo>
                  <a:lnTo>
                    <a:pt x="112651" y="173625"/>
                  </a:lnTo>
                  <a:lnTo>
                    <a:pt x="101908" y="177565"/>
                  </a:lnTo>
                  <a:lnTo>
                    <a:pt x="89851" y="180191"/>
                  </a:lnTo>
                  <a:lnTo>
                    <a:pt x="78142" y="180718"/>
                  </a:lnTo>
                  <a:lnTo>
                    <a:pt x="66666" y="179847"/>
                  </a:lnTo>
                  <a:lnTo>
                    <a:pt x="21691" y="163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229393" y="1519595"/>
              <a:ext cx="33036" cy="363382"/>
            </a:xfrm>
            <a:custGeom>
              <a:avLst/>
              <a:gdLst/>
              <a:ahLst/>
              <a:cxnLst/>
              <a:rect l="0" t="0" r="0" b="0"/>
              <a:pathLst>
                <a:path w="33036" h="363382">
                  <a:moveTo>
                    <a:pt x="33035" y="0"/>
                  </a:moveTo>
                  <a:lnTo>
                    <a:pt x="33035" y="70787"/>
                  </a:lnTo>
                  <a:lnTo>
                    <a:pt x="31812" y="85120"/>
                  </a:lnTo>
                  <a:lnTo>
                    <a:pt x="29772" y="99569"/>
                  </a:lnTo>
                  <a:lnTo>
                    <a:pt x="27189" y="114096"/>
                  </a:lnTo>
                  <a:lnTo>
                    <a:pt x="25467" y="129899"/>
                  </a:lnTo>
                  <a:lnTo>
                    <a:pt x="24319" y="146551"/>
                  </a:lnTo>
                  <a:lnTo>
                    <a:pt x="23554" y="163770"/>
                  </a:lnTo>
                  <a:lnTo>
                    <a:pt x="21820" y="181367"/>
                  </a:lnTo>
                  <a:lnTo>
                    <a:pt x="19441" y="199215"/>
                  </a:lnTo>
                  <a:lnTo>
                    <a:pt x="16631" y="217232"/>
                  </a:lnTo>
                  <a:lnTo>
                    <a:pt x="14758" y="234138"/>
                  </a:lnTo>
                  <a:lnTo>
                    <a:pt x="13509" y="250302"/>
                  </a:lnTo>
                  <a:lnTo>
                    <a:pt x="12677" y="265972"/>
                  </a:lnTo>
                  <a:lnTo>
                    <a:pt x="10898" y="280089"/>
                  </a:lnTo>
                  <a:lnTo>
                    <a:pt x="8489" y="293171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196358" y="1750838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0"/>
                  </a:moveTo>
                  <a:lnTo>
                    <a:pt x="17537" y="5845"/>
                  </a:lnTo>
                  <a:lnTo>
                    <a:pt x="27598" y="7567"/>
                  </a:lnTo>
                  <a:lnTo>
                    <a:pt x="39198" y="8715"/>
                  </a:lnTo>
                  <a:lnTo>
                    <a:pt x="51826" y="9481"/>
                  </a:lnTo>
                  <a:lnTo>
                    <a:pt x="78907" y="10331"/>
                  </a:lnTo>
                  <a:lnTo>
                    <a:pt x="121128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32977" y="2048150"/>
              <a:ext cx="275290" cy="429452"/>
            </a:xfrm>
            <a:custGeom>
              <a:avLst/>
              <a:gdLst/>
              <a:ahLst/>
              <a:cxnLst/>
              <a:rect l="0" t="0" r="0" b="0"/>
              <a:pathLst>
                <a:path w="275290" h="429452">
                  <a:moveTo>
                    <a:pt x="0" y="0"/>
                  </a:moveTo>
                  <a:lnTo>
                    <a:pt x="61306" y="0"/>
                  </a:lnTo>
                  <a:lnTo>
                    <a:pt x="75129" y="1223"/>
                  </a:lnTo>
                  <a:lnTo>
                    <a:pt x="89238" y="3263"/>
                  </a:lnTo>
                  <a:lnTo>
                    <a:pt x="103538" y="5845"/>
                  </a:lnTo>
                  <a:lnTo>
                    <a:pt x="115519" y="10014"/>
                  </a:lnTo>
                  <a:lnTo>
                    <a:pt x="125953" y="15241"/>
                  </a:lnTo>
                  <a:lnTo>
                    <a:pt x="135356" y="21172"/>
                  </a:lnTo>
                  <a:lnTo>
                    <a:pt x="144072" y="28797"/>
                  </a:lnTo>
                  <a:lnTo>
                    <a:pt x="152329" y="37550"/>
                  </a:lnTo>
                  <a:lnTo>
                    <a:pt x="160281" y="47057"/>
                  </a:lnTo>
                  <a:lnTo>
                    <a:pt x="169253" y="54618"/>
                  </a:lnTo>
                  <a:lnTo>
                    <a:pt x="178905" y="60882"/>
                  </a:lnTo>
                  <a:lnTo>
                    <a:pt x="189010" y="66281"/>
                  </a:lnTo>
                  <a:lnTo>
                    <a:pt x="196970" y="73552"/>
                  </a:lnTo>
                  <a:lnTo>
                    <a:pt x="203500" y="82069"/>
                  </a:lnTo>
                  <a:lnTo>
                    <a:pt x="209077" y="91418"/>
                  </a:lnTo>
                  <a:lnTo>
                    <a:pt x="221799" y="111593"/>
                  </a:lnTo>
                  <a:lnTo>
                    <a:pt x="228618" y="122112"/>
                  </a:lnTo>
                  <a:lnTo>
                    <a:pt x="235610" y="134019"/>
                  </a:lnTo>
                  <a:lnTo>
                    <a:pt x="242719" y="146851"/>
                  </a:lnTo>
                  <a:lnTo>
                    <a:pt x="249905" y="160299"/>
                  </a:lnTo>
                  <a:lnTo>
                    <a:pt x="254696" y="174159"/>
                  </a:lnTo>
                  <a:lnTo>
                    <a:pt x="257890" y="188293"/>
                  </a:lnTo>
                  <a:lnTo>
                    <a:pt x="260019" y="202609"/>
                  </a:lnTo>
                  <a:lnTo>
                    <a:pt x="260215" y="217048"/>
                  </a:lnTo>
                  <a:lnTo>
                    <a:pt x="259122" y="231568"/>
                  </a:lnTo>
                  <a:lnTo>
                    <a:pt x="257170" y="246141"/>
                  </a:lnTo>
                  <a:lnTo>
                    <a:pt x="254645" y="259528"/>
                  </a:lnTo>
                  <a:lnTo>
                    <a:pt x="251739" y="272122"/>
                  </a:lnTo>
                  <a:lnTo>
                    <a:pt x="248577" y="284189"/>
                  </a:lnTo>
                  <a:lnTo>
                    <a:pt x="244022" y="295905"/>
                  </a:lnTo>
                  <a:lnTo>
                    <a:pt x="238539" y="307385"/>
                  </a:lnTo>
                  <a:lnTo>
                    <a:pt x="232436" y="318710"/>
                  </a:lnTo>
                  <a:lnTo>
                    <a:pt x="225921" y="328706"/>
                  </a:lnTo>
                  <a:lnTo>
                    <a:pt x="219130" y="337818"/>
                  </a:lnTo>
                  <a:lnTo>
                    <a:pt x="212156" y="346339"/>
                  </a:lnTo>
                  <a:lnTo>
                    <a:pt x="205060" y="354467"/>
                  </a:lnTo>
                  <a:lnTo>
                    <a:pt x="197882" y="362332"/>
                  </a:lnTo>
                  <a:lnTo>
                    <a:pt x="190650" y="370023"/>
                  </a:lnTo>
                  <a:lnTo>
                    <a:pt x="180934" y="377597"/>
                  </a:lnTo>
                  <a:lnTo>
                    <a:pt x="169563" y="385094"/>
                  </a:lnTo>
                  <a:lnTo>
                    <a:pt x="157088" y="392538"/>
                  </a:lnTo>
                  <a:lnTo>
                    <a:pt x="145101" y="398725"/>
                  </a:lnTo>
                  <a:lnTo>
                    <a:pt x="133439" y="404073"/>
                  </a:lnTo>
                  <a:lnTo>
                    <a:pt x="121994" y="408861"/>
                  </a:lnTo>
                  <a:lnTo>
                    <a:pt x="110694" y="410830"/>
                  </a:lnTo>
                  <a:lnTo>
                    <a:pt x="99489" y="410920"/>
                  </a:lnTo>
                  <a:lnTo>
                    <a:pt x="88349" y="409755"/>
                  </a:lnTo>
                  <a:lnTo>
                    <a:pt x="77252" y="406532"/>
                  </a:lnTo>
                  <a:lnTo>
                    <a:pt x="66184" y="401937"/>
                  </a:lnTo>
                  <a:lnTo>
                    <a:pt x="55134" y="396426"/>
                  </a:lnTo>
                  <a:lnTo>
                    <a:pt x="46544" y="389082"/>
                  </a:lnTo>
                  <a:lnTo>
                    <a:pt x="39594" y="380515"/>
                  </a:lnTo>
                  <a:lnTo>
                    <a:pt x="33737" y="371133"/>
                  </a:lnTo>
                  <a:lnTo>
                    <a:pt x="31056" y="359985"/>
                  </a:lnTo>
                  <a:lnTo>
                    <a:pt x="30492" y="347658"/>
                  </a:lnTo>
                  <a:lnTo>
                    <a:pt x="31340" y="334547"/>
                  </a:lnTo>
                  <a:lnTo>
                    <a:pt x="35575" y="324582"/>
                  </a:lnTo>
                  <a:lnTo>
                    <a:pt x="42069" y="316715"/>
                  </a:lnTo>
                  <a:lnTo>
                    <a:pt x="50069" y="310248"/>
                  </a:lnTo>
                  <a:lnTo>
                    <a:pt x="59073" y="307159"/>
                  </a:lnTo>
                  <a:lnTo>
                    <a:pt x="68746" y="306324"/>
                  </a:lnTo>
                  <a:lnTo>
                    <a:pt x="78866" y="306990"/>
                  </a:lnTo>
                  <a:lnTo>
                    <a:pt x="90506" y="309882"/>
                  </a:lnTo>
                  <a:lnTo>
                    <a:pt x="103160" y="314256"/>
                  </a:lnTo>
                  <a:lnTo>
                    <a:pt x="116490" y="319620"/>
                  </a:lnTo>
                  <a:lnTo>
                    <a:pt x="141090" y="328842"/>
                  </a:lnTo>
                  <a:lnTo>
                    <a:pt x="152788" y="333014"/>
                  </a:lnTo>
                  <a:lnTo>
                    <a:pt x="163034" y="338242"/>
                  </a:lnTo>
                  <a:lnTo>
                    <a:pt x="172312" y="344175"/>
                  </a:lnTo>
                  <a:lnTo>
                    <a:pt x="180944" y="350577"/>
                  </a:lnTo>
                  <a:lnTo>
                    <a:pt x="190369" y="358516"/>
                  </a:lnTo>
                  <a:lnTo>
                    <a:pt x="200323" y="367479"/>
                  </a:lnTo>
                  <a:lnTo>
                    <a:pt x="219948" y="386002"/>
                  </a:lnTo>
                  <a:lnTo>
                    <a:pt x="228607" y="394367"/>
                  </a:lnTo>
                  <a:lnTo>
                    <a:pt x="275289" y="429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219231" y="2144174"/>
              <a:ext cx="186348" cy="300393"/>
            </a:xfrm>
            <a:custGeom>
              <a:avLst/>
              <a:gdLst/>
              <a:ahLst/>
              <a:cxnLst/>
              <a:rect l="0" t="0" r="0" b="0"/>
              <a:pathLst>
                <a:path w="186348" h="300393">
                  <a:moveTo>
                    <a:pt x="142301" y="25103"/>
                  </a:moveTo>
                  <a:lnTo>
                    <a:pt x="130610" y="13412"/>
                  </a:lnTo>
                  <a:lnTo>
                    <a:pt x="123495" y="8744"/>
                  </a:lnTo>
                  <a:lnTo>
                    <a:pt x="115082" y="4409"/>
                  </a:lnTo>
                  <a:lnTo>
                    <a:pt x="105802" y="296"/>
                  </a:lnTo>
                  <a:lnTo>
                    <a:pt x="95945" y="0"/>
                  </a:lnTo>
                  <a:lnTo>
                    <a:pt x="85704" y="2250"/>
                  </a:lnTo>
                  <a:lnTo>
                    <a:pt x="75205" y="6197"/>
                  </a:lnTo>
                  <a:lnTo>
                    <a:pt x="65759" y="11276"/>
                  </a:lnTo>
                  <a:lnTo>
                    <a:pt x="57015" y="17108"/>
                  </a:lnTo>
                  <a:lnTo>
                    <a:pt x="48739" y="23444"/>
                  </a:lnTo>
                  <a:lnTo>
                    <a:pt x="40774" y="30114"/>
                  </a:lnTo>
                  <a:lnTo>
                    <a:pt x="33017" y="37008"/>
                  </a:lnTo>
                  <a:lnTo>
                    <a:pt x="25399" y="44052"/>
                  </a:lnTo>
                  <a:lnTo>
                    <a:pt x="19097" y="52417"/>
                  </a:lnTo>
                  <a:lnTo>
                    <a:pt x="13671" y="61665"/>
                  </a:lnTo>
                  <a:lnTo>
                    <a:pt x="8831" y="71501"/>
                  </a:lnTo>
                  <a:lnTo>
                    <a:pt x="5604" y="82952"/>
                  </a:lnTo>
                  <a:lnTo>
                    <a:pt x="3453" y="95480"/>
                  </a:lnTo>
                  <a:lnTo>
                    <a:pt x="2019" y="108726"/>
                  </a:lnTo>
                  <a:lnTo>
                    <a:pt x="1063" y="122451"/>
                  </a:lnTo>
                  <a:lnTo>
                    <a:pt x="425" y="136495"/>
                  </a:lnTo>
                  <a:lnTo>
                    <a:pt x="0" y="150752"/>
                  </a:lnTo>
                  <a:lnTo>
                    <a:pt x="2164" y="162703"/>
                  </a:lnTo>
                  <a:lnTo>
                    <a:pt x="6053" y="173118"/>
                  </a:lnTo>
                  <a:lnTo>
                    <a:pt x="11094" y="182508"/>
                  </a:lnTo>
                  <a:lnTo>
                    <a:pt x="15677" y="192438"/>
                  </a:lnTo>
                  <a:lnTo>
                    <a:pt x="19956" y="202729"/>
                  </a:lnTo>
                  <a:lnTo>
                    <a:pt x="24033" y="213260"/>
                  </a:lnTo>
                  <a:lnTo>
                    <a:pt x="29197" y="222728"/>
                  </a:lnTo>
                  <a:lnTo>
                    <a:pt x="35087" y="231487"/>
                  </a:lnTo>
                  <a:lnTo>
                    <a:pt x="41461" y="239773"/>
                  </a:lnTo>
                  <a:lnTo>
                    <a:pt x="49380" y="247744"/>
                  </a:lnTo>
                  <a:lnTo>
                    <a:pt x="58331" y="255506"/>
                  </a:lnTo>
                  <a:lnTo>
                    <a:pt x="67968" y="263127"/>
                  </a:lnTo>
                  <a:lnTo>
                    <a:pt x="78064" y="269431"/>
                  </a:lnTo>
                  <a:lnTo>
                    <a:pt x="88464" y="274857"/>
                  </a:lnTo>
                  <a:lnTo>
                    <a:pt x="99069" y="279698"/>
                  </a:lnTo>
                  <a:lnTo>
                    <a:pt x="109809" y="284149"/>
                  </a:lnTo>
                  <a:lnTo>
                    <a:pt x="120640" y="288340"/>
                  </a:lnTo>
                  <a:lnTo>
                    <a:pt x="186347" y="3003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526705" y="1508583"/>
              <a:ext cx="33036" cy="902949"/>
            </a:xfrm>
            <a:custGeom>
              <a:avLst/>
              <a:gdLst/>
              <a:ahLst/>
              <a:cxnLst/>
              <a:rect l="0" t="0" r="0" b="0"/>
              <a:pathLst>
                <a:path w="33036" h="902949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8792" y="66338"/>
                  </a:lnTo>
                  <a:lnTo>
                    <a:pt x="15327" y="88212"/>
                  </a:lnTo>
                  <a:lnTo>
                    <a:pt x="17559" y="101631"/>
                  </a:lnTo>
                  <a:lnTo>
                    <a:pt x="19047" y="116694"/>
                  </a:lnTo>
                  <a:lnTo>
                    <a:pt x="20039" y="132854"/>
                  </a:lnTo>
                  <a:lnTo>
                    <a:pt x="21924" y="147298"/>
                  </a:lnTo>
                  <a:lnTo>
                    <a:pt x="24404" y="160598"/>
                  </a:lnTo>
                  <a:lnTo>
                    <a:pt x="27281" y="173134"/>
                  </a:lnTo>
                  <a:lnTo>
                    <a:pt x="29199" y="187610"/>
                  </a:lnTo>
                  <a:lnTo>
                    <a:pt x="30478" y="203378"/>
                  </a:lnTo>
                  <a:lnTo>
                    <a:pt x="31330" y="220007"/>
                  </a:lnTo>
                  <a:lnTo>
                    <a:pt x="32277" y="251535"/>
                  </a:lnTo>
                  <a:lnTo>
                    <a:pt x="32935" y="326449"/>
                  </a:lnTo>
                  <a:lnTo>
                    <a:pt x="33035" y="635645"/>
                  </a:lnTo>
                  <a:lnTo>
                    <a:pt x="31812" y="651335"/>
                  </a:lnTo>
                  <a:lnTo>
                    <a:pt x="29772" y="665467"/>
                  </a:lnTo>
                  <a:lnTo>
                    <a:pt x="27189" y="678558"/>
                  </a:lnTo>
                  <a:lnTo>
                    <a:pt x="25467" y="692179"/>
                  </a:lnTo>
                  <a:lnTo>
                    <a:pt x="24319" y="706154"/>
                  </a:lnTo>
                  <a:lnTo>
                    <a:pt x="23554" y="720365"/>
                  </a:lnTo>
                  <a:lnTo>
                    <a:pt x="22704" y="749205"/>
                  </a:lnTo>
                  <a:lnTo>
                    <a:pt x="22477" y="763748"/>
                  </a:lnTo>
                  <a:lnTo>
                    <a:pt x="21103" y="777113"/>
                  </a:lnTo>
                  <a:lnTo>
                    <a:pt x="18963" y="789694"/>
                  </a:lnTo>
                  <a:lnTo>
                    <a:pt x="16313" y="801752"/>
                  </a:lnTo>
                  <a:lnTo>
                    <a:pt x="14546" y="814685"/>
                  </a:lnTo>
                  <a:lnTo>
                    <a:pt x="13368" y="828200"/>
                  </a:lnTo>
                  <a:lnTo>
                    <a:pt x="11012" y="902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846041" y="1596676"/>
              <a:ext cx="11012" cy="352371"/>
            </a:xfrm>
            <a:custGeom>
              <a:avLst/>
              <a:gdLst/>
              <a:ahLst/>
              <a:cxnLst/>
              <a:rect l="0" t="0" r="0" b="0"/>
              <a:pathLst>
                <a:path w="11012" h="352371">
                  <a:moveTo>
                    <a:pt x="11011" y="0"/>
                  </a:moveTo>
                  <a:lnTo>
                    <a:pt x="11011" y="70787"/>
                  </a:lnTo>
                  <a:lnTo>
                    <a:pt x="9788" y="85120"/>
                  </a:lnTo>
                  <a:lnTo>
                    <a:pt x="7748" y="99569"/>
                  </a:lnTo>
                  <a:lnTo>
                    <a:pt x="5165" y="114096"/>
                  </a:lnTo>
                  <a:lnTo>
                    <a:pt x="3444" y="128675"/>
                  </a:lnTo>
                  <a:lnTo>
                    <a:pt x="2296" y="143288"/>
                  </a:lnTo>
                  <a:lnTo>
                    <a:pt x="1530" y="157924"/>
                  </a:lnTo>
                  <a:lnTo>
                    <a:pt x="680" y="190500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960536" y="1747681"/>
              <a:ext cx="171806" cy="203027"/>
            </a:xfrm>
            <a:custGeom>
              <a:avLst/>
              <a:gdLst/>
              <a:ahLst/>
              <a:cxnLst/>
              <a:rect l="0" t="0" r="0" b="0"/>
              <a:pathLst>
                <a:path w="171806" h="203027">
                  <a:moveTo>
                    <a:pt x="116747" y="14168"/>
                  </a:moveTo>
                  <a:lnTo>
                    <a:pt x="105056" y="2477"/>
                  </a:lnTo>
                  <a:lnTo>
                    <a:pt x="97942" y="257"/>
                  </a:lnTo>
                  <a:lnTo>
                    <a:pt x="89528" y="0"/>
                  </a:lnTo>
                  <a:lnTo>
                    <a:pt x="80248" y="1052"/>
                  </a:lnTo>
                  <a:lnTo>
                    <a:pt x="71615" y="4201"/>
                  </a:lnTo>
                  <a:lnTo>
                    <a:pt x="63413" y="8747"/>
                  </a:lnTo>
                  <a:lnTo>
                    <a:pt x="55497" y="14224"/>
                  </a:lnTo>
                  <a:lnTo>
                    <a:pt x="47773" y="20323"/>
                  </a:lnTo>
                  <a:lnTo>
                    <a:pt x="40177" y="26836"/>
                  </a:lnTo>
                  <a:lnTo>
                    <a:pt x="32666" y="33625"/>
                  </a:lnTo>
                  <a:lnTo>
                    <a:pt x="25212" y="41821"/>
                  </a:lnTo>
                  <a:lnTo>
                    <a:pt x="17795" y="50956"/>
                  </a:lnTo>
                  <a:lnTo>
                    <a:pt x="10403" y="60717"/>
                  </a:lnTo>
                  <a:lnTo>
                    <a:pt x="5475" y="72118"/>
                  </a:lnTo>
                  <a:lnTo>
                    <a:pt x="2190" y="84612"/>
                  </a:lnTo>
                  <a:lnTo>
                    <a:pt x="0" y="97836"/>
                  </a:lnTo>
                  <a:lnTo>
                    <a:pt x="2211" y="107876"/>
                  </a:lnTo>
                  <a:lnTo>
                    <a:pt x="7355" y="115792"/>
                  </a:lnTo>
                  <a:lnTo>
                    <a:pt x="14455" y="122293"/>
                  </a:lnTo>
                  <a:lnTo>
                    <a:pt x="21635" y="124180"/>
                  </a:lnTo>
                  <a:lnTo>
                    <a:pt x="28869" y="122991"/>
                  </a:lnTo>
                  <a:lnTo>
                    <a:pt x="36139" y="119752"/>
                  </a:lnTo>
                  <a:lnTo>
                    <a:pt x="43432" y="113921"/>
                  </a:lnTo>
                  <a:lnTo>
                    <a:pt x="50741" y="106364"/>
                  </a:lnTo>
                  <a:lnTo>
                    <a:pt x="58061" y="97655"/>
                  </a:lnTo>
                  <a:lnTo>
                    <a:pt x="65388" y="89402"/>
                  </a:lnTo>
                  <a:lnTo>
                    <a:pt x="80055" y="73707"/>
                  </a:lnTo>
                  <a:lnTo>
                    <a:pt x="86168" y="64872"/>
                  </a:lnTo>
                  <a:lnTo>
                    <a:pt x="91467" y="55312"/>
                  </a:lnTo>
                  <a:lnTo>
                    <a:pt x="96223" y="45268"/>
                  </a:lnTo>
                  <a:lnTo>
                    <a:pt x="100618" y="34901"/>
                  </a:lnTo>
                  <a:lnTo>
                    <a:pt x="104771" y="24320"/>
                  </a:lnTo>
                  <a:lnTo>
                    <a:pt x="108763" y="13595"/>
                  </a:lnTo>
                  <a:lnTo>
                    <a:pt x="111424" y="11339"/>
                  </a:lnTo>
                  <a:lnTo>
                    <a:pt x="113199" y="14729"/>
                  </a:lnTo>
                  <a:lnTo>
                    <a:pt x="114382" y="21883"/>
                  </a:lnTo>
                  <a:lnTo>
                    <a:pt x="115170" y="31547"/>
                  </a:lnTo>
                  <a:lnTo>
                    <a:pt x="115696" y="42883"/>
                  </a:lnTo>
                  <a:lnTo>
                    <a:pt x="116046" y="55334"/>
                  </a:lnTo>
                  <a:lnTo>
                    <a:pt x="115057" y="67306"/>
                  </a:lnTo>
                  <a:lnTo>
                    <a:pt x="113173" y="78958"/>
                  </a:lnTo>
                  <a:lnTo>
                    <a:pt x="110694" y="90396"/>
                  </a:lnTo>
                  <a:lnTo>
                    <a:pt x="109042" y="102915"/>
                  </a:lnTo>
                  <a:lnTo>
                    <a:pt x="107940" y="116156"/>
                  </a:lnTo>
                  <a:lnTo>
                    <a:pt x="107205" y="129877"/>
                  </a:lnTo>
                  <a:lnTo>
                    <a:pt x="106389" y="158173"/>
                  </a:lnTo>
                  <a:lnTo>
                    <a:pt x="106171" y="172570"/>
                  </a:lnTo>
                  <a:lnTo>
                    <a:pt x="109697" y="183392"/>
                  </a:lnTo>
                  <a:lnTo>
                    <a:pt x="115718" y="191830"/>
                  </a:lnTo>
                  <a:lnTo>
                    <a:pt x="123402" y="198679"/>
                  </a:lnTo>
                  <a:lnTo>
                    <a:pt x="132195" y="202021"/>
                  </a:lnTo>
                  <a:lnTo>
                    <a:pt x="141728" y="203026"/>
                  </a:lnTo>
                  <a:lnTo>
                    <a:pt x="171805" y="2013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242457" y="1596676"/>
              <a:ext cx="33035" cy="231244"/>
            </a:xfrm>
            <a:custGeom>
              <a:avLst/>
              <a:gdLst/>
              <a:ahLst/>
              <a:cxnLst/>
              <a:rect l="0" t="0" r="0" b="0"/>
              <a:pathLst>
                <a:path w="33035" h="231244">
                  <a:moveTo>
                    <a:pt x="33034" y="0"/>
                  </a:moveTo>
                  <a:lnTo>
                    <a:pt x="27189" y="17537"/>
                  </a:lnTo>
                  <a:lnTo>
                    <a:pt x="24244" y="28820"/>
                  </a:lnTo>
                  <a:lnTo>
                    <a:pt x="17708" y="57671"/>
                  </a:lnTo>
                  <a:lnTo>
                    <a:pt x="15476" y="72705"/>
                  </a:lnTo>
                  <a:lnTo>
                    <a:pt x="13988" y="87622"/>
                  </a:lnTo>
                  <a:lnTo>
                    <a:pt x="12995" y="102461"/>
                  </a:lnTo>
                  <a:lnTo>
                    <a:pt x="11111" y="117248"/>
                  </a:lnTo>
                  <a:lnTo>
                    <a:pt x="8631" y="131999"/>
                  </a:lnTo>
                  <a:lnTo>
                    <a:pt x="5754" y="146728"/>
                  </a:lnTo>
                  <a:lnTo>
                    <a:pt x="3836" y="161441"/>
                  </a:lnTo>
                  <a:lnTo>
                    <a:pt x="2557" y="176144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198410" y="1706791"/>
              <a:ext cx="209221" cy="14170"/>
            </a:xfrm>
            <a:custGeom>
              <a:avLst/>
              <a:gdLst/>
              <a:ahLst/>
              <a:cxnLst/>
              <a:rect l="0" t="0" r="0" b="0"/>
              <a:pathLst>
                <a:path w="209221" h="14170">
                  <a:moveTo>
                    <a:pt x="0" y="0"/>
                  </a:moveTo>
                  <a:lnTo>
                    <a:pt x="17537" y="11692"/>
                  </a:lnTo>
                  <a:lnTo>
                    <a:pt x="27598" y="13912"/>
                  </a:lnTo>
                  <a:lnTo>
                    <a:pt x="39198" y="14169"/>
                  </a:lnTo>
                  <a:lnTo>
                    <a:pt x="51826" y="13117"/>
                  </a:lnTo>
                  <a:lnTo>
                    <a:pt x="65138" y="12415"/>
                  </a:lnTo>
                  <a:lnTo>
                    <a:pt x="92981" y="11636"/>
                  </a:lnTo>
                  <a:lnTo>
                    <a:pt x="106034" y="10204"/>
                  </a:lnTo>
                  <a:lnTo>
                    <a:pt x="118406" y="8027"/>
                  </a:lnTo>
                  <a:lnTo>
                    <a:pt x="130325" y="5351"/>
                  </a:lnTo>
                  <a:lnTo>
                    <a:pt x="144388" y="3568"/>
                  </a:lnTo>
                  <a:lnTo>
                    <a:pt x="159881" y="2379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69413" y="2092196"/>
              <a:ext cx="252814" cy="275290"/>
            </a:xfrm>
            <a:custGeom>
              <a:avLst/>
              <a:gdLst/>
              <a:ahLst/>
              <a:cxnLst/>
              <a:rect l="0" t="0" r="0" b="0"/>
              <a:pathLst>
                <a:path w="252814" h="275290">
                  <a:moveTo>
                    <a:pt x="21570" y="0"/>
                  </a:moveTo>
                  <a:lnTo>
                    <a:pt x="44952" y="0"/>
                  </a:lnTo>
                  <a:lnTo>
                    <a:pt x="55511" y="2447"/>
                  </a:lnTo>
                  <a:lnTo>
                    <a:pt x="66220" y="6525"/>
                  </a:lnTo>
                  <a:lnTo>
                    <a:pt x="77030" y="11691"/>
                  </a:lnTo>
                  <a:lnTo>
                    <a:pt x="87907" y="17582"/>
                  </a:lnTo>
                  <a:lnTo>
                    <a:pt x="98830" y="23957"/>
                  </a:lnTo>
                  <a:lnTo>
                    <a:pt x="109782" y="30653"/>
                  </a:lnTo>
                  <a:lnTo>
                    <a:pt x="119530" y="37565"/>
                  </a:lnTo>
                  <a:lnTo>
                    <a:pt x="128476" y="44619"/>
                  </a:lnTo>
                  <a:lnTo>
                    <a:pt x="136887" y="51769"/>
                  </a:lnTo>
                  <a:lnTo>
                    <a:pt x="144941" y="60206"/>
                  </a:lnTo>
                  <a:lnTo>
                    <a:pt x="152757" y="69502"/>
                  </a:lnTo>
                  <a:lnTo>
                    <a:pt x="160415" y="79369"/>
                  </a:lnTo>
                  <a:lnTo>
                    <a:pt x="166745" y="90842"/>
                  </a:lnTo>
                  <a:lnTo>
                    <a:pt x="172187" y="103384"/>
                  </a:lnTo>
                  <a:lnTo>
                    <a:pt x="177039" y="116639"/>
                  </a:lnTo>
                  <a:lnTo>
                    <a:pt x="180274" y="130370"/>
                  </a:lnTo>
                  <a:lnTo>
                    <a:pt x="182430" y="144418"/>
                  </a:lnTo>
                  <a:lnTo>
                    <a:pt x="183868" y="158678"/>
                  </a:lnTo>
                  <a:lnTo>
                    <a:pt x="183603" y="171854"/>
                  </a:lnTo>
                  <a:lnTo>
                    <a:pt x="182202" y="184310"/>
                  </a:lnTo>
                  <a:lnTo>
                    <a:pt x="180046" y="196284"/>
                  </a:lnTo>
                  <a:lnTo>
                    <a:pt x="173713" y="205490"/>
                  </a:lnTo>
                  <a:lnTo>
                    <a:pt x="164598" y="212851"/>
                  </a:lnTo>
                  <a:lnTo>
                    <a:pt x="153627" y="218981"/>
                  </a:lnTo>
                  <a:lnTo>
                    <a:pt x="142643" y="224292"/>
                  </a:lnTo>
                  <a:lnTo>
                    <a:pt x="131649" y="229056"/>
                  </a:lnTo>
                  <a:lnTo>
                    <a:pt x="120650" y="233456"/>
                  </a:lnTo>
                  <a:lnTo>
                    <a:pt x="109646" y="235165"/>
                  </a:lnTo>
                  <a:lnTo>
                    <a:pt x="98640" y="235081"/>
                  </a:lnTo>
                  <a:lnTo>
                    <a:pt x="87632" y="233802"/>
                  </a:lnTo>
                  <a:lnTo>
                    <a:pt x="76623" y="231725"/>
                  </a:lnTo>
                  <a:lnTo>
                    <a:pt x="65613" y="229117"/>
                  </a:lnTo>
                  <a:lnTo>
                    <a:pt x="54603" y="226155"/>
                  </a:lnTo>
                  <a:lnTo>
                    <a:pt x="43592" y="221734"/>
                  </a:lnTo>
                  <a:lnTo>
                    <a:pt x="32580" y="216339"/>
                  </a:lnTo>
                  <a:lnTo>
                    <a:pt x="21569" y="210295"/>
                  </a:lnTo>
                  <a:lnTo>
                    <a:pt x="13005" y="202596"/>
                  </a:lnTo>
                  <a:lnTo>
                    <a:pt x="6072" y="193792"/>
                  </a:lnTo>
                  <a:lnTo>
                    <a:pt x="226" y="184253"/>
                  </a:lnTo>
                  <a:lnTo>
                    <a:pt x="0" y="176669"/>
                  </a:lnTo>
                  <a:lnTo>
                    <a:pt x="3519" y="170390"/>
                  </a:lnTo>
                  <a:lnTo>
                    <a:pt x="9536" y="164981"/>
                  </a:lnTo>
                  <a:lnTo>
                    <a:pt x="17218" y="162598"/>
                  </a:lnTo>
                  <a:lnTo>
                    <a:pt x="26010" y="162233"/>
                  </a:lnTo>
                  <a:lnTo>
                    <a:pt x="35541" y="163213"/>
                  </a:lnTo>
                  <a:lnTo>
                    <a:pt x="45566" y="165090"/>
                  </a:lnTo>
                  <a:lnTo>
                    <a:pt x="55920" y="167565"/>
                  </a:lnTo>
                  <a:lnTo>
                    <a:pt x="66493" y="170438"/>
                  </a:lnTo>
                  <a:lnTo>
                    <a:pt x="78436" y="174801"/>
                  </a:lnTo>
                  <a:lnTo>
                    <a:pt x="91292" y="180156"/>
                  </a:lnTo>
                  <a:lnTo>
                    <a:pt x="104756" y="186174"/>
                  </a:lnTo>
                  <a:lnTo>
                    <a:pt x="117403" y="192632"/>
                  </a:lnTo>
                  <a:lnTo>
                    <a:pt x="129505" y="199385"/>
                  </a:lnTo>
                  <a:lnTo>
                    <a:pt x="141243" y="206334"/>
                  </a:lnTo>
                  <a:lnTo>
                    <a:pt x="152740" y="214637"/>
                  </a:lnTo>
                  <a:lnTo>
                    <a:pt x="164074" y="223843"/>
                  </a:lnTo>
                  <a:lnTo>
                    <a:pt x="175301" y="233650"/>
                  </a:lnTo>
                  <a:lnTo>
                    <a:pt x="186456" y="241412"/>
                  </a:lnTo>
                  <a:lnTo>
                    <a:pt x="197564" y="247810"/>
                  </a:lnTo>
                  <a:lnTo>
                    <a:pt x="252813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066272" y="2197879"/>
              <a:ext cx="145615" cy="244172"/>
            </a:xfrm>
            <a:custGeom>
              <a:avLst/>
              <a:gdLst/>
              <a:ahLst/>
              <a:cxnLst/>
              <a:rect l="0" t="0" r="0" b="0"/>
              <a:pathLst>
                <a:path w="145615" h="244172">
                  <a:moveTo>
                    <a:pt x="55058" y="4433"/>
                  </a:moveTo>
                  <a:lnTo>
                    <a:pt x="49212" y="21970"/>
                  </a:lnTo>
                  <a:lnTo>
                    <a:pt x="47490" y="32030"/>
                  </a:lnTo>
                  <a:lnTo>
                    <a:pt x="46342" y="43630"/>
                  </a:lnTo>
                  <a:lnTo>
                    <a:pt x="45577" y="56258"/>
                  </a:lnTo>
                  <a:lnTo>
                    <a:pt x="43843" y="70794"/>
                  </a:lnTo>
                  <a:lnTo>
                    <a:pt x="41464" y="86602"/>
                  </a:lnTo>
                  <a:lnTo>
                    <a:pt x="38654" y="103259"/>
                  </a:lnTo>
                  <a:lnTo>
                    <a:pt x="36781" y="119257"/>
                  </a:lnTo>
                  <a:lnTo>
                    <a:pt x="35532" y="134816"/>
                  </a:lnTo>
                  <a:lnTo>
                    <a:pt x="34699" y="150084"/>
                  </a:lnTo>
                  <a:lnTo>
                    <a:pt x="33774" y="180098"/>
                  </a:lnTo>
                  <a:lnTo>
                    <a:pt x="33528" y="194953"/>
                  </a:lnTo>
                  <a:lnTo>
                    <a:pt x="32140" y="209751"/>
                  </a:lnTo>
                  <a:lnTo>
                    <a:pt x="29991" y="224510"/>
                  </a:lnTo>
                  <a:lnTo>
                    <a:pt x="27335" y="239243"/>
                  </a:lnTo>
                  <a:lnTo>
                    <a:pt x="25564" y="244171"/>
                  </a:lnTo>
                  <a:lnTo>
                    <a:pt x="24384" y="242563"/>
                  </a:lnTo>
                  <a:lnTo>
                    <a:pt x="23597" y="236597"/>
                  </a:lnTo>
                  <a:lnTo>
                    <a:pt x="23073" y="227725"/>
                  </a:lnTo>
                  <a:lnTo>
                    <a:pt x="22490" y="204817"/>
                  </a:lnTo>
                  <a:lnTo>
                    <a:pt x="22064" y="121436"/>
                  </a:lnTo>
                  <a:lnTo>
                    <a:pt x="23274" y="108129"/>
                  </a:lnTo>
                  <a:lnTo>
                    <a:pt x="25304" y="95586"/>
                  </a:lnTo>
                  <a:lnTo>
                    <a:pt x="27881" y="83554"/>
                  </a:lnTo>
                  <a:lnTo>
                    <a:pt x="30822" y="71863"/>
                  </a:lnTo>
                  <a:lnTo>
                    <a:pt x="34007" y="60397"/>
                  </a:lnTo>
                  <a:lnTo>
                    <a:pt x="37353" y="49084"/>
                  </a:lnTo>
                  <a:lnTo>
                    <a:pt x="42031" y="37870"/>
                  </a:lnTo>
                  <a:lnTo>
                    <a:pt x="47597" y="26725"/>
                  </a:lnTo>
                  <a:lnTo>
                    <a:pt x="53755" y="15623"/>
                  </a:lnTo>
                  <a:lnTo>
                    <a:pt x="62753" y="8223"/>
                  </a:lnTo>
                  <a:lnTo>
                    <a:pt x="73647" y="3289"/>
                  </a:lnTo>
                  <a:lnTo>
                    <a:pt x="85803" y="0"/>
                  </a:lnTo>
                  <a:lnTo>
                    <a:pt x="97577" y="254"/>
                  </a:lnTo>
                  <a:lnTo>
                    <a:pt x="109098" y="2870"/>
                  </a:lnTo>
                  <a:lnTo>
                    <a:pt x="120449" y="7062"/>
                  </a:lnTo>
                  <a:lnTo>
                    <a:pt x="129239" y="13526"/>
                  </a:lnTo>
                  <a:lnTo>
                    <a:pt x="136323" y="21507"/>
                  </a:lnTo>
                  <a:lnTo>
                    <a:pt x="142269" y="30497"/>
                  </a:lnTo>
                  <a:lnTo>
                    <a:pt x="145010" y="41385"/>
                  </a:lnTo>
                  <a:lnTo>
                    <a:pt x="145614" y="53538"/>
                  </a:lnTo>
                  <a:lnTo>
                    <a:pt x="144792" y="66534"/>
                  </a:lnTo>
                  <a:lnTo>
                    <a:pt x="141798" y="77645"/>
                  </a:lnTo>
                  <a:lnTo>
                    <a:pt x="137355" y="87499"/>
                  </a:lnTo>
                  <a:lnTo>
                    <a:pt x="131945" y="96515"/>
                  </a:lnTo>
                  <a:lnTo>
                    <a:pt x="123445" y="101303"/>
                  </a:lnTo>
                  <a:lnTo>
                    <a:pt x="112885" y="103271"/>
                  </a:lnTo>
                  <a:lnTo>
                    <a:pt x="100950" y="103360"/>
                  </a:lnTo>
                  <a:lnTo>
                    <a:pt x="89323" y="102195"/>
                  </a:lnTo>
                  <a:lnTo>
                    <a:pt x="77901" y="100195"/>
                  </a:lnTo>
                  <a:lnTo>
                    <a:pt x="66616" y="97639"/>
                  </a:lnTo>
                  <a:lnTo>
                    <a:pt x="54199" y="93487"/>
                  </a:lnTo>
                  <a:lnTo>
                    <a:pt x="41027" y="88272"/>
                  </a:lnTo>
                  <a:lnTo>
                    <a:pt x="0" y="705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341561" y="2092196"/>
              <a:ext cx="22024" cy="121128"/>
            </a:xfrm>
            <a:custGeom>
              <a:avLst/>
              <a:gdLst/>
              <a:ahLst/>
              <a:cxnLst/>
              <a:rect l="0" t="0" r="0" b="0"/>
              <a:pathLst>
                <a:path w="22024" h="121128">
                  <a:moveTo>
                    <a:pt x="22023" y="0"/>
                  </a:moveTo>
                  <a:lnTo>
                    <a:pt x="16177" y="23383"/>
                  </a:lnTo>
                  <a:lnTo>
                    <a:pt x="13232" y="33941"/>
                  </a:lnTo>
                  <a:lnTo>
                    <a:pt x="6697" y="55461"/>
                  </a:lnTo>
                  <a:lnTo>
                    <a:pt x="4465" y="67561"/>
                  </a:lnTo>
                  <a:lnTo>
                    <a:pt x="2976" y="80523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308526" y="2180289"/>
              <a:ext cx="165175" cy="21117"/>
            </a:xfrm>
            <a:custGeom>
              <a:avLst/>
              <a:gdLst/>
              <a:ahLst/>
              <a:cxnLst/>
              <a:rect l="0" t="0" r="0" b="0"/>
              <a:pathLst>
                <a:path w="165175" h="21117">
                  <a:moveTo>
                    <a:pt x="0" y="0"/>
                  </a:moveTo>
                  <a:lnTo>
                    <a:pt x="17537" y="11691"/>
                  </a:lnTo>
                  <a:lnTo>
                    <a:pt x="27597" y="15135"/>
                  </a:lnTo>
                  <a:lnTo>
                    <a:pt x="39198" y="17431"/>
                  </a:lnTo>
                  <a:lnTo>
                    <a:pt x="51825" y="18962"/>
                  </a:lnTo>
                  <a:lnTo>
                    <a:pt x="65138" y="19982"/>
                  </a:lnTo>
                  <a:lnTo>
                    <a:pt x="78907" y="20662"/>
                  </a:lnTo>
                  <a:lnTo>
                    <a:pt x="92980" y="21116"/>
                  </a:lnTo>
                  <a:lnTo>
                    <a:pt x="107257" y="20195"/>
                  </a:lnTo>
                  <a:lnTo>
                    <a:pt x="121668" y="18357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696734" y="1471120"/>
            <a:ext cx="3837928" cy="1017493"/>
            <a:chOff x="1696734" y="1471120"/>
            <a:chExt cx="3837928" cy="1017493"/>
          </a:xfrm>
        </p:grpSpPr>
        <p:sp>
          <p:nvSpPr>
            <p:cNvPr id="76" name="Freeform 75"/>
            <p:cNvSpPr/>
            <p:nvPr/>
          </p:nvSpPr>
          <p:spPr>
            <a:xfrm>
              <a:off x="1696734" y="1585664"/>
              <a:ext cx="748787" cy="297313"/>
            </a:xfrm>
            <a:custGeom>
              <a:avLst/>
              <a:gdLst/>
              <a:ahLst/>
              <a:cxnLst/>
              <a:rect l="0" t="0" r="0" b="0"/>
              <a:pathLst>
                <a:path w="748787" h="297313">
                  <a:moveTo>
                    <a:pt x="0" y="0"/>
                  </a:moveTo>
                  <a:lnTo>
                    <a:pt x="11692" y="11692"/>
                  </a:lnTo>
                  <a:lnTo>
                    <a:pt x="18806" y="17583"/>
                  </a:lnTo>
                  <a:lnTo>
                    <a:pt x="27220" y="23957"/>
                  </a:lnTo>
                  <a:lnTo>
                    <a:pt x="36499" y="30653"/>
                  </a:lnTo>
                  <a:lnTo>
                    <a:pt x="46356" y="36341"/>
                  </a:lnTo>
                  <a:lnTo>
                    <a:pt x="56598" y="41357"/>
                  </a:lnTo>
                  <a:lnTo>
                    <a:pt x="77766" y="50192"/>
                  </a:lnTo>
                  <a:lnTo>
                    <a:pt x="99408" y="58197"/>
                  </a:lnTo>
                  <a:lnTo>
                    <a:pt x="110319" y="63268"/>
                  </a:lnTo>
                  <a:lnTo>
                    <a:pt x="121262" y="69096"/>
                  </a:lnTo>
                  <a:lnTo>
                    <a:pt x="132229" y="75428"/>
                  </a:lnTo>
                  <a:lnTo>
                    <a:pt x="143211" y="80873"/>
                  </a:lnTo>
                  <a:lnTo>
                    <a:pt x="154202" y="85727"/>
                  </a:lnTo>
                  <a:lnTo>
                    <a:pt x="176203" y="94382"/>
                  </a:lnTo>
                  <a:lnTo>
                    <a:pt x="198216" y="102307"/>
                  </a:lnTo>
                  <a:lnTo>
                    <a:pt x="210449" y="106134"/>
                  </a:lnTo>
                  <a:lnTo>
                    <a:pt x="237091" y="113648"/>
                  </a:lnTo>
                  <a:lnTo>
                    <a:pt x="292849" y="128441"/>
                  </a:lnTo>
                  <a:lnTo>
                    <a:pt x="330248" y="139472"/>
                  </a:lnTo>
                  <a:lnTo>
                    <a:pt x="357628" y="146818"/>
                  </a:lnTo>
                  <a:lnTo>
                    <a:pt x="370558" y="151713"/>
                  </a:lnTo>
                  <a:lnTo>
                    <a:pt x="382848" y="157423"/>
                  </a:lnTo>
                  <a:lnTo>
                    <a:pt x="394711" y="163677"/>
                  </a:lnTo>
                  <a:lnTo>
                    <a:pt x="407515" y="169070"/>
                  </a:lnTo>
                  <a:lnTo>
                    <a:pt x="420945" y="173889"/>
                  </a:lnTo>
                  <a:lnTo>
                    <a:pt x="434792" y="178325"/>
                  </a:lnTo>
                  <a:lnTo>
                    <a:pt x="447694" y="183729"/>
                  </a:lnTo>
                  <a:lnTo>
                    <a:pt x="459965" y="189779"/>
                  </a:lnTo>
                  <a:lnTo>
                    <a:pt x="471817" y="196259"/>
                  </a:lnTo>
                  <a:lnTo>
                    <a:pt x="484612" y="201803"/>
                  </a:lnTo>
                  <a:lnTo>
                    <a:pt x="498036" y="206722"/>
                  </a:lnTo>
                  <a:lnTo>
                    <a:pt x="704734" y="275288"/>
                  </a:lnTo>
                  <a:lnTo>
                    <a:pt x="748786" y="29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85087" y="2103208"/>
              <a:ext cx="638671" cy="341359"/>
            </a:xfrm>
            <a:custGeom>
              <a:avLst/>
              <a:gdLst/>
              <a:ahLst/>
              <a:cxnLst/>
              <a:rect l="0" t="0" r="0" b="0"/>
              <a:pathLst>
                <a:path w="638671" h="341359">
                  <a:moveTo>
                    <a:pt x="0" y="0"/>
                  </a:moveTo>
                  <a:lnTo>
                    <a:pt x="45979" y="15326"/>
                  </a:lnTo>
                  <a:lnTo>
                    <a:pt x="56347" y="20006"/>
                  </a:lnTo>
                  <a:lnTo>
                    <a:pt x="66929" y="25572"/>
                  </a:lnTo>
                  <a:lnTo>
                    <a:pt x="77654" y="31730"/>
                  </a:lnTo>
                  <a:lnTo>
                    <a:pt x="88474" y="37059"/>
                  </a:lnTo>
                  <a:lnTo>
                    <a:pt x="99359" y="41835"/>
                  </a:lnTo>
                  <a:lnTo>
                    <a:pt x="110285" y="46242"/>
                  </a:lnTo>
                  <a:lnTo>
                    <a:pt x="122464" y="52851"/>
                  </a:lnTo>
                  <a:lnTo>
                    <a:pt x="135476" y="60928"/>
                  </a:lnTo>
                  <a:lnTo>
                    <a:pt x="185681" y="94418"/>
                  </a:lnTo>
                  <a:lnTo>
                    <a:pt x="195974" y="102097"/>
                  </a:lnTo>
                  <a:lnTo>
                    <a:pt x="205283" y="109664"/>
                  </a:lnTo>
                  <a:lnTo>
                    <a:pt x="213936" y="117155"/>
                  </a:lnTo>
                  <a:lnTo>
                    <a:pt x="224599" y="124597"/>
                  </a:lnTo>
                  <a:lnTo>
                    <a:pt x="236602" y="132005"/>
                  </a:lnTo>
                  <a:lnTo>
                    <a:pt x="249498" y="139390"/>
                  </a:lnTo>
                  <a:lnTo>
                    <a:pt x="276877" y="154122"/>
                  </a:lnTo>
                  <a:lnTo>
                    <a:pt x="363521" y="198204"/>
                  </a:lnTo>
                  <a:lnTo>
                    <a:pt x="466164" y="249595"/>
                  </a:lnTo>
                  <a:lnTo>
                    <a:pt x="480844" y="255712"/>
                  </a:lnTo>
                  <a:lnTo>
                    <a:pt x="495524" y="261014"/>
                  </a:lnTo>
                  <a:lnTo>
                    <a:pt x="510205" y="265772"/>
                  </a:lnTo>
                  <a:lnTo>
                    <a:pt x="523662" y="271392"/>
                  </a:lnTo>
                  <a:lnTo>
                    <a:pt x="536305" y="277585"/>
                  </a:lnTo>
                  <a:lnTo>
                    <a:pt x="548404" y="284160"/>
                  </a:lnTo>
                  <a:lnTo>
                    <a:pt x="560140" y="289768"/>
                  </a:lnTo>
                  <a:lnTo>
                    <a:pt x="571635" y="294729"/>
                  </a:lnTo>
                  <a:lnTo>
                    <a:pt x="582968" y="299261"/>
                  </a:lnTo>
                  <a:lnTo>
                    <a:pt x="592971" y="304729"/>
                  </a:lnTo>
                  <a:lnTo>
                    <a:pt x="602087" y="310821"/>
                  </a:lnTo>
                  <a:lnTo>
                    <a:pt x="638670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863960" y="1607687"/>
              <a:ext cx="528556" cy="220233"/>
            </a:xfrm>
            <a:custGeom>
              <a:avLst/>
              <a:gdLst/>
              <a:ahLst/>
              <a:cxnLst/>
              <a:rect l="0" t="0" r="0" b="0"/>
              <a:pathLst>
                <a:path w="528556" h="220233">
                  <a:moveTo>
                    <a:pt x="0" y="0"/>
                  </a:moveTo>
                  <a:lnTo>
                    <a:pt x="17537" y="11692"/>
                  </a:lnTo>
                  <a:lnTo>
                    <a:pt x="26373" y="16359"/>
                  </a:lnTo>
                  <a:lnTo>
                    <a:pt x="35935" y="20694"/>
                  </a:lnTo>
                  <a:lnTo>
                    <a:pt x="45979" y="24808"/>
                  </a:lnTo>
                  <a:lnTo>
                    <a:pt x="57570" y="28774"/>
                  </a:lnTo>
                  <a:lnTo>
                    <a:pt x="70191" y="32641"/>
                  </a:lnTo>
                  <a:lnTo>
                    <a:pt x="96042" y="40201"/>
                  </a:lnTo>
                  <a:lnTo>
                    <a:pt x="131231" y="51336"/>
                  </a:lnTo>
                  <a:lnTo>
                    <a:pt x="319334" y="113786"/>
                  </a:lnTo>
                  <a:lnTo>
                    <a:pt x="330346" y="118681"/>
                  </a:lnTo>
                  <a:lnTo>
                    <a:pt x="341358" y="124390"/>
                  </a:lnTo>
                  <a:lnTo>
                    <a:pt x="352369" y="130644"/>
                  </a:lnTo>
                  <a:lnTo>
                    <a:pt x="363381" y="136036"/>
                  </a:lnTo>
                  <a:lnTo>
                    <a:pt x="374393" y="140855"/>
                  </a:lnTo>
                  <a:lnTo>
                    <a:pt x="385404" y="145291"/>
                  </a:lnTo>
                  <a:lnTo>
                    <a:pt x="407427" y="153482"/>
                  </a:lnTo>
                  <a:lnTo>
                    <a:pt x="451474" y="168710"/>
                  </a:lnTo>
                  <a:lnTo>
                    <a:pt x="461262" y="173649"/>
                  </a:lnTo>
                  <a:lnTo>
                    <a:pt x="470234" y="179388"/>
                  </a:lnTo>
                  <a:lnTo>
                    <a:pt x="478663" y="185662"/>
                  </a:lnTo>
                  <a:lnTo>
                    <a:pt x="486729" y="192291"/>
                  </a:lnTo>
                  <a:lnTo>
                    <a:pt x="494553" y="199157"/>
                  </a:lnTo>
                  <a:lnTo>
                    <a:pt x="528555" y="220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31185" y="1629710"/>
              <a:ext cx="242255" cy="264279"/>
            </a:xfrm>
            <a:custGeom>
              <a:avLst/>
              <a:gdLst/>
              <a:ahLst/>
              <a:cxnLst/>
              <a:rect l="0" t="0" r="0" b="0"/>
              <a:pathLst>
                <a:path w="242255" h="264279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3"/>
                  </a:lnTo>
                  <a:lnTo>
                    <a:pt x="21172" y="40134"/>
                  </a:lnTo>
                  <a:lnTo>
                    <a:pt x="27573" y="47556"/>
                  </a:lnTo>
                  <a:lnTo>
                    <a:pt x="34288" y="54951"/>
                  </a:lnTo>
                  <a:lnTo>
                    <a:pt x="48274" y="69693"/>
                  </a:lnTo>
                  <a:lnTo>
                    <a:pt x="62647" y="84401"/>
                  </a:lnTo>
                  <a:lnTo>
                    <a:pt x="69905" y="92973"/>
                  </a:lnTo>
                  <a:lnTo>
                    <a:pt x="77191" y="102358"/>
                  </a:lnTo>
                  <a:lnTo>
                    <a:pt x="84495" y="112285"/>
                  </a:lnTo>
                  <a:lnTo>
                    <a:pt x="93036" y="121350"/>
                  </a:lnTo>
                  <a:lnTo>
                    <a:pt x="102399" y="129840"/>
                  </a:lnTo>
                  <a:lnTo>
                    <a:pt x="112313" y="137948"/>
                  </a:lnTo>
                  <a:lnTo>
                    <a:pt x="121368" y="147023"/>
                  </a:lnTo>
                  <a:lnTo>
                    <a:pt x="129853" y="156744"/>
                  </a:lnTo>
                  <a:lnTo>
                    <a:pt x="137956" y="166895"/>
                  </a:lnTo>
                  <a:lnTo>
                    <a:pt x="145805" y="176109"/>
                  </a:lnTo>
                  <a:lnTo>
                    <a:pt x="153485" y="184699"/>
                  </a:lnTo>
                  <a:lnTo>
                    <a:pt x="168543" y="200769"/>
                  </a:lnTo>
                  <a:lnTo>
                    <a:pt x="198149" y="231024"/>
                  </a:lnTo>
                  <a:lnTo>
                    <a:pt x="242254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190513" y="2125231"/>
              <a:ext cx="148997" cy="363382"/>
            </a:xfrm>
            <a:custGeom>
              <a:avLst/>
              <a:gdLst/>
              <a:ahLst/>
              <a:cxnLst/>
              <a:rect l="0" t="0" r="0" b="0"/>
              <a:pathLst>
                <a:path w="148997" h="363382">
                  <a:moveTo>
                    <a:pt x="5845" y="0"/>
                  </a:moveTo>
                  <a:lnTo>
                    <a:pt x="0" y="17537"/>
                  </a:lnTo>
                  <a:lnTo>
                    <a:pt x="725" y="26373"/>
                  </a:lnTo>
                  <a:lnTo>
                    <a:pt x="3655" y="35935"/>
                  </a:lnTo>
                  <a:lnTo>
                    <a:pt x="8056" y="45979"/>
                  </a:lnTo>
                  <a:lnTo>
                    <a:pt x="13437" y="56347"/>
                  </a:lnTo>
                  <a:lnTo>
                    <a:pt x="19471" y="66928"/>
                  </a:lnTo>
                  <a:lnTo>
                    <a:pt x="25941" y="77654"/>
                  </a:lnTo>
                  <a:lnTo>
                    <a:pt x="31478" y="88474"/>
                  </a:lnTo>
                  <a:lnTo>
                    <a:pt x="36392" y="99358"/>
                  </a:lnTo>
                  <a:lnTo>
                    <a:pt x="40892" y="110285"/>
                  </a:lnTo>
                  <a:lnTo>
                    <a:pt x="45115" y="121240"/>
                  </a:lnTo>
                  <a:lnTo>
                    <a:pt x="53071" y="143200"/>
                  </a:lnTo>
                  <a:lnTo>
                    <a:pt x="75542" y="209224"/>
                  </a:lnTo>
                  <a:lnTo>
                    <a:pt x="80451" y="220234"/>
                  </a:lnTo>
                  <a:lnTo>
                    <a:pt x="86170" y="231244"/>
                  </a:lnTo>
                  <a:lnTo>
                    <a:pt x="92430" y="242255"/>
                  </a:lnTo>
                  <a:lnTo>
                    <a:pt x="99050" y="253267"/>
                  </a:lnTo>
                  <a:lnTo>
                    <a:pt x="112931" y="275289"/>
                  </a:lnTo>
                  <a:lnTo>
                    <a:pt x="118835" y="286301"/>
                  </a:lnTo>
                  <a:lnTo>
                    <a:pt x="123994" y="297312"/>
                  </a:lnTo>
                  <a:lnTo>
                    <a:pt x="128658" y="308324"/>
                  </a:lnTo>
                  <a:lnTo>
                    <a:pt x="132990" y="319335"/>
                  </a:lnTo>
                  <a:lnTo>
                    <a:pt x="148996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066272" y="2125231"/>
              <a:ext cx="385405" cy="253267"/>
            </a:xfrm>
            <a:custGeom>
              <a:avLst/>
              <a:gdLst/>
              <a:ahLst/>
              <a:cxnLst/>
              <a:rect l="0" t="0" r="0" b="0"/>
              <a:pathLst>
                <a:path w="385405" h="253267">
                  <a:moveTo>
                    <a:pt x="0" y="0"/>
                  </a:moveTo>
                  <a:lnTo>
                    <a:pt x="5845" y="17537"/>
                  </a:lnTo>
                  <a:lnTo>
                    <a:pt x="11238" y="23926"/>
                  </a:lnTo>
                  <a:lnTo>
                    <a:pt x="18504" y="29409"/>
                  </a:lnTo>
                  <a:lnTo>
                    <a:pt x="27018" y="34288"/>
                  </a:lnTo>
                  <a:lnTo>
                    <a:pt x="36364" y="39988"/>
                  </a:lnTo>
                  <a:lnTo>
                    <a:pt x="56538" y="52846"/>
                  </a:lnTo>
                  <a:lnTo>
                    <a:pt x="65832" y="59701"/>
                  </a:lnTo>
                  <a:lnTo>
                    <a:pt x="74476" y="66718"/>
                  </a:lnTo>
                  <a:lnTo>
                    <a:pt x="82686" y="73842"/>
                  </a:lnTo>
                  <a:lnTo>
                    <a:pt x="91829" y="79816"/>
                  </a:lnTo>
                  <a:lnTo>
                    <a:pt x="101595" y="85022"/>
                  </a:lnTo>
                  <a:lnTo>
                    <a:pt x="111776" y="89716"/>
                  </a:lnTo>
                  <a:lnTo>
                    <a:pt x="122234" y="95292"/>
                  </a:lnTo>
                  <a:lnTo>
                    <a:pt x="132877" y="101457"/>
                  </a:lnTo>
                  <a:lnTo>
                    <a:pt x="143642" y="108013"/>
                  </a:lnTo>
                  <a:lnTo>
                    <a:pt x="154490" y="113608"/>
                  </a:lnTo>
                  <a:lnTo>
                    <a:pt x="165392" y="118561"/>
                  </a:lnTo>
                  <a:lnTo>
                    <a:pt x="176331" y="123087"/>
                  </a:lnTo>
                  <a:lnTo>
                    <a:pt x="186070" y="128551"/>
                  </a:lnTo>
                  <a:lnTo>
                    <a:pt x="195010" y="134641"/>
                  </a:lnTo>
                  <a:lnTo>
                    <a:pt x="203417" y="141148"/>
                  </a:lnTo>
                  <a:lnTo>
                    <a:pt x="212692" y="147933"/>
                  </a:lnTo>
                  <a:lnTo>
                    <a:pt x="232786" y="161997"/>
                  </a:lnTo>
                  <a:lnTo>
                    <a:pt x="244507" y="169173"/>
                  </a:lnTo>
                  <a:lnTo>
                    <a:pt x="257215" y="176404"/>
                  </a:lnTo>
                  <a:lnTo>
                    <a:pt x="270580" y="183672"/>
                  </a:lnTo>
                  <a:lnTo>
                    <a:pt x="283161" y="190965"/>
                  </a:lnTo>
                  <a:lnTo>
                    <a:pt x="306929" y="205592"/>
                  </a:lnTo>
                  <a:lnTo>
                    <a:pt x="317181" y="212919"/>
                  </a:lnTo>
                  <a:lnTo>
                    <a:pt x="326464" y="220250"/>
                  </a:lnTo>
                  <a:lnTo>
                    <a:pt x="335099" y="227585"/>
                  </a:lnTo>
                  <a:lnTo>
                    <a:pt x="344527" y="233698"/>
                  </a:lnTo>
                  <a:lnTo>
                    <a:pt x="354482" y="238997"/>
                  </a:lnTo>
                  <a:lnTo>
                    <a:pt x="385404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912959" y="1471120"/>
              <a:ext cx="621703" cy="475735"/>
            </a:xfrm>
            <a:custGeom>
              <a:avLst/>
              <a:gdLst/>
              <a:ahLst/>
              <a:cxnLst/>
              <a:rect l="0" t="0" r="0" b="0"/>
              <a:pathLst>
                <a:path w="621703" h="475735">
                  <a:moveTo>
                    <a:pt x="615798" y="136567"/>
                  </a:moveTo>
                  <a:lnTo>
                    <a:pt x="615798" y="113185"/>
                  </a:lnTo>
                  <a:lnTo>
                    <a:pt x="613351" y="102626"/>
                  </a:lnTo>
                  <a:lnTo>
                    <a:pt x="609273" y="91917"/>
                  </a:lnTo>
                  <a:lnTo>
                    <a:pt x="604107" y="81107"/>
                  </a:lnTo>
                  <a:lnTo>
                    <a:pt x="598216" y="71453"/>
                  </a:lnTo>
                  <a:lnTo>
                    <a:pt x="591842" y="62570"/>
                  </a:lnTo>
                  <a:lnTo>
                    <a:pt x="585145" y="54201"/>
                  </a:lnTo>
                  <a:lnTo>
                    <a:pt x="578234" y="46175"/>
                  </a:lnTo>
                  <a:lnTo>
                    <a:pt x="571179" y="38377"/>
                  </a:lnTo>
                  <a:lnTo>
                    <a:pt x="564029" y="30731"/>
                  </a:lnTo>
                  <a:lnTo>
                    <a:pt x="554369" y="24411"/>
                  </a:lnTo>
                  <a:lnTo>
                    <a:pt x="543034" y="18974"/>
                  </a:lnTo>
                  <a:lnTo>
                    <a:pt x="530584" y="14125"/>
                  </a:lnTo>
                  <a:lnTo>
                    <a:pt x="517389" y="9670"/>
                  </a:lnTo>
                  <a:lnTo>
                    <a:pt x="503699" y="5476"/>
                  </a:lnTo>
                  <a:lnTo>
                    <a:pt x="489678" y="1456"/>
                  </a:lnTo>
                  <a:lnTo>
                    <a:pt x="476660" y="0"/>
                  </a:lnTo>
                  <a:lnTo>
                    <a:pt x="464312" y="253"/>
                  </a:lnTo>
                  <a:lnTo>
                    <a:pt x="452408" y="1645"/>
                  </a:lnTo>
                  <a:lnTo>
                    <a:pt x="439579" y="2573"/>
                  </a:lnTo>
                  <a:lnTo>
                    <a:pt x="426132" y="3191"/>
                  </a:lnTo>
                  <a:lnTo>
                    <a:pt x="412273" y="3604"/>
                  </a:lnTo>
                  <a:lnTo>
                    <a:pt x="396916" y="5102"/>
                  </a:lnTo>
                  <a:lnTo>
                    <a:pt x="380561" y="7325"/>
                  </a:lnTo>
                  <a:lnTo>
                    <a:pt x="363540" y="10030"/>
                  </a:lnTo>
                  <a:lnTo>
                    <a:pt x="347299" y="11833"/>
                  </a:lnTo>
                  <a:lnTo>
                    <a:pt x="331577" y="13036"/>
                  </a:lnTo>
                  <a:lnTo>
                    <a:pt x="316202" y="13837"/>
                  </a:lnTo>
                  <a:lnTo>
                    <a:pt x="301058" y="16819"/>
                  </a:lnTo>
                  <a:lnTo>
                    <a:pt x="286067" y="21253"/>
                  </a:lnTo>
                  <a:lnTo>
                    <a:pt x="244850" y="35923"/>
                  </a:lnTo>
                  <a:lnTo>
                    <a:pt x="232690" y="40107"/>
                  </a:lnTo>
                  <a:lnTo>
                    <a:pt x="220913" y="45343"/>
                  </a:lnTo>
                  <a:lnTo>
                    <a:pt x="209391" y="51281"/>
                  </a:lnTo>
                  <a:lnTo>
                    <a:pt x="198040" y="57687"/>
                  </a:lnTo>
                  <a:lnTo>
                    <a:pt x="186801" y="63181"/>
                  </a:lnTo>
                  <a:lnTo>
                    <a:pt x="175638" y="68067"/>
                  </a:lnTo>
                  <a:lnTo>
                    <a:pt x="164526" y="72548"/>
                  </a:lnTo>
                  <a:lnTo>
                    <a:pt x="153447" y="77982"/>
                  </a:lnTo>
                  <a:lnTo>
                    <a:pt x="142391" y="84052"/>
                  </a:lnTo>
                  <a:lnTo>
                    <a:pt x="131349" y="90546"/>
                  </a:lnTo>
                  <a:lnTo>
                    <a:pt x="112556" y="104286"/>
                  </a:lnTo>
                  <a:lnTo>
                    <a:pt x="94823" y="118550"/>
                  </a:lnTo>
                  <a:lnTo>
                    <a:pt x="84956" y="125779"/>
                  </a:lnTo>
                  <a:lnTo>
                    <a:pt x="74707" y="133046"/>
                  </a:lnTo>
                  <a:lnTo>
                    <a:pt x="65427" y="141561"/>
                  </a:lnTo>
                  <a:lnTo>
                    <a:pt x="56794" y="150908"/>
                  </a:lnTo>
                  <a:lnTo>
                    <a:pt x="48591" y="160810"/>
                  </a:lnTo>
                  <a:lnTo>
                    <a:pt x="40676" y="171082"/>
                  </a:lnTo>
                  <a:lnTo>
                    <a:pt x="32951" y="181600"/>
                  </a:lnTo>
                  <a:lnTo>
                    <a:pt x="25355" y="192283"/>
                  </a:lnTo>
                  <a:lnTo>
                    <a:pt x="19067" y="203075"/>
                  </a:lnTo>
                  <a:lnTo>
                    <a:pt x="13652" y="213941"/>
                  </a:lnTo>
                  <a:lnTo>
                    <a:pt x="8818" y="224855"/>
                  </a:lnTo>
                  <a:lnTo>
                    <a:pt x="5596" y="237025"/>
                  </a:lnTo>
                  <a:lnTo>
                    <a:pt x="3448" y="250032"/>
                  </a:lnTo>
                  <a:lnTo>
                    <a:pt x="2015" y="263598"/>
                  </a:lnTo>
                  <a:lnTo>
                    <a:pt x="1061" y="277536"/>
                  </a:lnTo>
                  <a:lnTo>
                    <a:pt x="424" y="291722"/>
                  </a:lnTo>
                  <a:lnTo>
                    <a:pt x="0" y="306073"/>
                  </a:lnTo>
                  <a:lnTo>
                    <a:pt x="2164" y="319311"/>
                  </a:lnTo>
                  <a:lnTo>
                    <a:pt x="6053" y="331807"/>
                  </a:lnTo>
                  <a:lnTo>
                    <a:pt x="11094" y="343808"/>
                  </a:lnTo>
                  <a:lnTo>
                    <a:pt x="16901" y="354256"/>
                  </a:lnTo>
                  <a:lnTo>
                    <a:pt x="23219" y="363668"/>
                  </a:lnTo>
                  <a:lnTo>
                    <a:pt x="29879" y="372390"/>
                  </a:lnTo>
                  <a:lnTo>
                    <a:pt x="36765" y="380651"/>
                  </a:lnTo>
                  <a:lnTo>
                    <a:pt x="43803" y="388606"/>
                  </a:lnTo>
                  <a:lnTo>
                    <a:pt x="58149" y="403970"/>
                  </a:lnTo>
                  <a:lnTo>
                    <a:pt x="72681" y="418955"/>
                  </a:lnTo>
                  <a:lnTo>
                    <a:pt x="90560" y="430509"/>
                  </a:lnTo>
                  <a:lnTo>
                    <a:pt x="100465" y="435303"/>
                  </a:lnTo>
                  <a:lnTo>
                    <a:pt x="110740" y="439723"/>
                  </a:lnTo>
                  <a:lnTo>
                    <a:pt x="121261" y="443892"/>
                  </a:lnTo>
                  <a:lnTo>
                    <a:pt x="131945" y="447896"/>
                  </a:lnTo>
                  <a:lnTo>
                    <a:pt x="143962" y="451788"/>
                  </a:lnTo>
                  <a:lnTo>
                    <a:pt x="156867" y="455607"/>
                  </a:lnTo>
                  <a:lnTo>
                    <a:pt x="184257" y="463112"/>
                  </a:lnTo>
                  <a:lnTo>
                    <a:pt x="212743" y="470526"/>
                  </a:lnTo>
                  <a:lnTo>
                    <a:pt x="227191" y="472993"/>
                  </a:lnTo>
                  <a:lnTo>
                    <a:pt x="241717" y="474637"/>
                  </a:lnTo>
                  <a:lnTo>
                    <a:pt x="256296" y="475734"/>
                  </a:lnTo>
                  <a:lnTo>
                    <a:pt x="272132" y="475241"/>
                  </a:lnTo>
                  <a:lnTo>
                    <a:pt x="288807" y="473689"/>
                  </a:lnTo>
                  <a:lnTo>
                    <a:pt x="306041" y="471431"/>
                  </a:lnTo>
                  <a:lnTo>
                    <a:pt x="321201" y="468702"/>
                  </a:lnTo>
                  <a:lnTo>
                    <a:pt x="334978" y="465659"/>
                  </a:lnTo>
                  <a:lnTo>
                    <a:pt x="347834" y="462407"/>
                  </a:lnTo>
                  <a:lnTo>
                    <a:pt x="360074" y="459015"/>
                  </a:lnTo>
                  <a:lnTo>
                    <a:pt x="383463" y="451984"/>
                  </a:lnTo>
                  <a:lnTo>
                    <a:pt x="417267" y="441147"/>
                  </a:lnTo>
                  <a:lnTo>
                    <a:pt x="436207" y="430584"/>
                  </a:lnTo>
                  <a:lnTo>
                    <a:pt x="454005" y="418956"/>
                  </a:lnTo>
                  <a:lnTo>
                    <a:pt x="463890" y="414143"/>
                  </a:lnTo>
                  <a:lnTo>
                    <a:pt x="474150" y="409710"/>
                  </a:lnTo>
                  <a:lnTo>
                    <a:pt x="492076" y="398260"/>
                  </a:lnTo>
                  <a:lnTo>
                    <a:pt x="508200" y="385014"/>
                  </a:lnTo>
                  <a:lnTo>
                    <a:pt x="523523" y="370970"/>
                  </a:lnTo>
                  <a:lnTo>
                    <a:pt x="545907" y="349306"/>
                  </a:lnTo>
                  <a:lnTo>
                    <a:pt x="553298" y="340792"/>
                  </a:lnTo>
                  <a:lnTo>
                    <a:pt x="560673" y="331446"/>
                  </a:lnTo>
                  <a:lnTo>
                    <a:pt x="568037" y="321544"/>
                  </a:lnTo>
                  <a:lnTo>
                    <a:pt x="574169" y="311272"/>
                  </a:lnTo>
                  <a:lnTo>
                    <a:pt x="579481" y="300754"/>
                  </a:lnTo>
                  <a:lnTo>
                    <a:pt x="584246" y="290071"/>
                  </a:lnTo>
                  <a:lnTo>
                    <a:pt x="588646" y="279279"/>
                  </a:lnTo>
                  <a:lnTo>
                    <a:pt x="592802" y="268414"/>
                  </a:lnTo>
                  <a:lnTo>
                    <a:pt x="600684" y="246553"/>
                  </a:lnTo>
                  <a:lnTo>
                    <a:pt x="608265" y="224602"/>
                  </a:lnTo>
                  <a:lnTo>
                    <a:pt x="610776" y="212386"/>
                  </a:lnTo>
                  <a:lnTo>
                    <a:pt x="612451" y="199348"/>
                  </a:lnTo>
                  <a:lnTo>
                    <a:pt x="613566" y="185762"/>
                  </a:lnTo>
                  <a:lnTo>
                    <a:pt x="615534" y="173035"/>
                  </a:lnTo>
                  <a:lnTo>
                    <a:pt x="618069" y="160879"/>
                  </a:lnTo>
                  <a:lnTo>
                    <a:pt x="620983" y="149105"/>
                  </a:lnTo>
                  <a:lnTo>
                    <a:pt x="621702" y="137585"/>
                  </a:lnTo>
                  <a:lnTo>
                    <a:pt x="620957" y="126234"/>
                  </a:lnTo>
                  <a:lnTo>
                    <a:pt x="619238" y="114996"/>
                  </a:lnTo>
                  <a:lnTo>
                    <a:pt x="615644" y="105058"/>
                  </a:lnTo>
                  <a:lnTo>
                    <a:pt x="610801" y="95985"/>
                  </a:lnTo>
                  <a:lnTo>
                    <a:pt x="605126" y="87489"/>
                  </a:lnTo>
                  <a:lnTo>
                    <a:pt x="598896" y="79378"/>
                  </a:lnTo>
                  <a:lnTo>
                    <a:pt x="592295" y="71524"/>
                  </a:lnTo>
                  <a:lnTo>
                    <a:pt x="560741" y="37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Freeform 83"/>
          <p:cNvSpPr/>
          <p:nvPr/>
        </p:nvSpPr>
        <p:spPr>
          <a:xfrm>
            <a:off x="1240683" y="1629710"/>
            <a:ext cx="478075" cy="212996"/>
          </a:xfrm>
          <a:custGeom>
            <a:avLst/>
            <a:gdLst/>
            <a:ahLst/>
            <a:cxnLst/>
            <a:rect l="0" t="0" r="0" b="0"/>
            <a:pathLst>
              <a:path w="478075" h="212996">
                <a:moveTo>
                  <a:pt x="26600" y="0"/>
                </a:moveTo>
                <a:lnTo>
                  <a:pt x="3218" y="0"/>
                </a:lnTo>
                <a:lnTo>
                  <a:pt x="0" y="1224"/>
                </a:lnTo>
                <a:lnTo>
                  <a:pt x="1526" y="3263"/>
                </a:lnTo>
                <a:lnTo>
                  <a:pt x="13009" y="8792"/>
                </a:lnTo>
                <a:lnTo>
                  <a:pt x="21210" y="11979"/>
                </a:lnTo>
                <a:lnTo>
                  <a:pt x="40110" y="18783"/>
                </a:lnTo>
                <a:lnTo>
                  <a:pt x="158768" y="58734"/>
                </a:lnTo>
                <a:lnTo>
                  <a:pt x="169770" y="63626"/>
                </a:lnTo>
                <a:lnTo>
                  <a:pt x="180775" y="69335"/>
                </a:lnTo>
                <a:lnTo>
                  <a:pt x="191782" y="75588"/>
                </a:lnTo>
                <a:lnTo>
                  <a:pt x="202791" y="82203"/>
                </a:lnTo>
                <a:lnTo>
                  <a:pt x="224811" y="96079"/>
                </a:lnTo>
                <a:lnTo>
                  <a:pt x="235822" y="101981"/>
                </a:lnTo>
                <a:lnTo>
                  <a:pt x="246833" y="107140"/>
                </a:lnTo>
                <a:lnTo>
                  <a:pt x="257844" y="111803"/>
                </a:lnTo>
                <a:lnTo>
                  <a:pt x="267632" y="117358"/>
                </a:lnTo>
                <a:lnTo>
                  <a:pt x="276604" y="123509"/>
                </a:lnTo>
                <a:lnTo>
                  <a:pt x="285032" y="130056"/>
                </a:lnTo>
                <a:lnTo>
                  <a:pt x="294322" y="135644"/>
                </a:lnTo>
                <a:lnTo>
                  <a:pt x="304185" y="140593"/>
                </a:lnTo>
                <a:lnTo>
                  <a:pt x="314432" y="145116"/>
                </a:lnTo>
                <a:lnTo>
                  <a:pt x="323709" y="150579"/>
                </a:lnTo>
                <a:lnTo>
                  <a:pt x="332342" y="156667"/>
                </a:lnTo>
                <a:lnTo>
                  <a:pt x="340543" y="163173"/>
                </a:lnTo>
                <a:lnTo>
                  <a:pt x="349682" y="168734"/>
                </a:lnTo>
                <a:lnTo>
                  <a:pt x="359445" y="173665"/>
                </a:lnTo>
                <a:lnTo>
                  <a:pt x="369624" y="178176"/>
                </a:lnTo>
                <a:lnTo>
                  <a:pt x="378857" y="183630"/>
                </a:lnTo>
                <a:lnTo>
                  <a:pt x="387459" y="189713"/>
                </a:lnTo>
                <a:lnTo>
                  <a:pt x="395641" y="196215"/>
                </a:lnTo>
                <a:lnTo>
                  <a:pt x="404766" y="201774"/>
                </a:lnTo>
                <a:lnTo>
                  <a:pt x="414520" y="206703"/>
                </a:lnTo>
                <a:lnTo>
                  <a:pt x="424693" y="211213"/>
                </a:lnTo>
                <a:lnTo>
                  <a:pt x="435146" y="212995"/>
                </a:lnTo>
                <a:lnTo>
                  <a:pt x="445785" y="212961"/>
                </a:lnTo>
                <a:lnTo>
                  <a:pt x="478074" y="209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720809" y="2103208"/>
            <a:ext cx="198209" cy="748787"/>
            <a:chOff x="2720809" y="2103208"/>
            <a:chExt cx="198209" cy="748787"/>
          </a:xfrm>
        </p:grpSpPr>
        <p:sp>
          <p:nvSpPr>
            <p:cNvPr id="85" name="Freeform 84"/>
            <p:cNvSpPr/>
            <p:nvPr/>
          </p:nvSpPr>
          <p:spPr>
            <a:xfrm>
              <a:off x="2720809" y="2103208"/>
              <a:ext cx="198209" cy="396417"/>
            </a:xfrm>
            <a:custGeom>
              <a:avLst/>
              <a:gdLst/>
              <a:ahLst/>
              <a:cxnLst/>
              <a:rect l="0" t="0" r="0" b="0"/>
              <a:pathLst>
                <a:path w="198209" h="396417">
                  <a:moveTo>
                    <a:pt x="0" y="0"/>
                  </a:moveTo>
                  <a:lnTo>
                    <a:pt x="15327" y="61306"/>
                  </a:lnTo>
                  <a:lnTo>
                    <a:pt x="20006" y="73905"/>
                  </a:lnTo>
                  <a:lnTo>
                    <a:pt x="25572" y="85975"/>
                  </a:lnTo>
                  <a:lnTo>
                    <a:pt x="31731" y="97692"/>
                  </a:lnTo>
                  <a:lnTo>
                    <a:pt x="37060" y="109174"/>
                  </a:lnTo>
                  <a:lnTo>
                    <a:pt x="41836" y="120500"/>
                  </a:lnTo>
                  <a:lnTo>
                    <a:pt x="46243" y="131720"/>
                  </a:lnTo>
                  <a:lnTo>
                    <a:pt x="51629" y="144095"/>
                  </a:lnTo>
                  <a:lnTo>
                    <a:pt x="64138" y="170895"/>
                  </a:lnTo>
                  <a:lnTo>
                    <a:pt x="84937" y="213498"/>
                  </a:lnTo>
                  <a:lnTo>
                    <a:pt x="92107" y="226754"/>
                  </a:lnTo>
                  <a:lnTo>
                    <a:pt x="99333" y="239262"/>
                  </a:lnTo>
                  <a:lnTo>
                    <a:pt x="106598" y="251270"/>
                  </a:lnTo>
                  <a:lnTo>
                    <a:pt x="113888" y="264171"/>
                  </a:lnTo>
                  <a:lnTo>
                    <a:pt x="128514" y="291555"/>
                  </a:lnTo>
                  <a:lnTo>
                    <a:pt x="134616" y="304485"/>
                  </a:lnTo>
                  <a:lnTo>
                    <a:pt x="139908" y="316776"/>
                  </a:lnTo>
                  <a:lnTo>
                    <a:pt x="144659" y="328641"/>
                  </a:lnTo>
                  <a:lnTo>
                    <a:pt x="150274" y="338997"/>
                  </a:lnTo>
                  <a:lnTo>
                    <a:pt x="156464" y="348349"/>
                  </a:lnTo>
                  <a:lnTo>
                    <a:pt x="163038" y="357030"/>
                  </a:lnTo>
                  <a:lnTo>
                    <a:pt x="169867" y="365265"/>
                  </a:lnTo>
                  <a:lnTo>
                    <a:pt x="176868" y="373201"/>
                  </a:lnTo>
                  <a:lnTo>
                    <a:pt x="198208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808902" y="2576705"/>
              <a:ext cx="22024" cy="275290"/>
            </a:xfrm>
            <a:custGeom>
              <a:avLst/>
              <a:gdLst/>
              <a:ahLst/>
              <a:cxnLst/>
              <a:rect l="0" t="0" r="0" b="0"/>
              <a:pathLst>
                <a:path w="22024" h="275290">
                  <a:moveTo>
                    <a:pt x="22023" y="0"/>
                  </a:moveTo>
                  <a:lnTo>
                    <a:pt x="16177" y="17537"/>
                  </a:lnTo>
                  <a:lnTo>
                    <a:pt x="14455" y="27597"/>
                  </a:lnTo>
                  <a:lnTo>
                    <a:pt x="13307" y="39197"/>
                  </a:lnTo>
                  <a:lnTo>
                    <a:pt x="12542" y="51825"/>
                  </a:lnTo>
                  <a:lnTo>
                    <a:pt x="11692" y="78907"/>
                  </a:lnTo>
                  <a:lnTo>
                    <a:pt x="11101" y="158299"/>
                  </a:lnTo>
                  <a:lnTo>
                    <a:pt x="11051" y="189443"/>
                  </a:lnTo>
                  <a:lnTo>
                    <a:pt x="9815" y="203376"/>
                  </a:lnTo>
                  <a:lnTo>
                    <a:pt x="7767" y="216336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333353" y="1255317"/>
            <a:ext cx="235981" cy="209221"/>
            <a:chOff x="1333353" y="1255317"/>
            <a:chExt cx="235981" cy="209221"/>
          </a:xfrm>
        </p:grpSpPr>
        <p:sp>
          <p:nvSpPr>
            <p:cNvPr id="88" name="Freeform 87"/>
            <p:cNvSpPr/>
            <p:nvPr/>
          </p:nvSpPr>
          <p:spPr>
            <a:xfrm>
              <a:off x="1333353" y="1277341"/>
              <a:ext cx="33035" cy="187197"/>
            </a:xfrm>
            <a:custGeom>
              <a:avLst/>
              <a:gdLst/>
              <a:ahLst/>
              <a:cxnLst/>
              <a:rect l="0" t="0" r="0" b="0"/>
              <a:pathLst>
                <a:path w="33035" h="187197">
                  <a:moveTo>
                    <a:pt x="33034" y="0"/>
                  </a:moveTo>
                  <a:lnTo>
                    <a:pt x="33034" y="67152"/>
                  </a:lnTo>
                  <a:lnTo>
                    <a:pt x="31811" y="81473"/>
                  </a:lnTo>
                  <a:lnTo>
                    <a:pt x="29772" y="94691"/>
                  </a:lnTo>
                  <a:lnTo>
                    <a:pt x="27189" y="107173"/>
                  </a:lnTo>
                  <a:lnTo>
                    <a:pt x="21056" y="134093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450738" y="1255317"/>
              <a:ext cx="118596" cy="209068"/>
            </a:xfrm>
            <a:custGeom>
              <a:avLst/>
              <a:gdLst/>
              <a:ahLst/>
              <a:cxnLst/>
              <a:rect l="0" t="0" r="0" b="0"/>
              <a:pathLst>
                <a:path w="118596" h="209068">
                  <a:moveTo>
                    <a:pt x="91834" y="33035"/>
                  </a:moveTo>
                  <a:lnTo>
                    <a:pt x="74297" y="38881"/>
                  </a:lnTo>
                  <a:lnTo>
                    <a:pt x="66685" y="44273"/>
                  </a:lnTo>
                  <a:lnTo>
                    <a:pt x="59162" y="51539"/>
                  </a:lnTo>
                  <a:lnTo>
                    <a:pt x="51700" y="60053"/>
                  </a:lnTo>
                  <a:lnTo>
                    <a:pt x="45502" y="69400"/>
                  </a:lnTo>
                  <a:lnTo>
                    <a:pt x="40147" y="79301"/>
                  </a:lnTo>
                  <a:lnTo>
                    <a:pt x="35353" y="89573"/>
                  </a:lnTo>
                  <a:lnTo>
                    <a:pt x="29710" y="98868"/>
                  </a:lnTo>
                  <a:lnTo>
                    <a:pt x="23501" y="107511"/>
                  </a:lnTo>
                  <a:lnTo>
                    <a:pt x="16915" y="115720"/>
                  </a:lnTo>
                  <a:lnTo>
                    <a:pt x="11300" y="124864"/>
                  </a:lnTo>
                  <a:lnTo>
                    <a:pt x="6334" y="134630"/>
                  </a:lnTo>
                  <a:lnTo>
                    <a:pt x="1799" y="144811"/>
                  </a:lnTo>
                  <a:lnTo>
                    <a:pt x="0" y="156493"/>
                  </a:lnTo>
                  <a:lnTo>
                    <a:pt x="24" y="169175"/>
                  </a:lnTo>
                  <a:lnTo>
                    <a:pt x="1263" y="182523"/>
                  </a:lnTo>
                  <a:lnTo>
                    <a:pt x="5760" y="192646"/>
                  </a:lnTo>
                  <a:lnTo>
                    <a:pt x="12428" y="200618"/>
                  </a:lnTo>
                  <a:lnTo>
                    <a:pt x="20544" y="207156"/>
                  </a:lnTo>
                  <a:lnTo>
                    <a:pt x="29626" y="209067"/>
                  </a:lnTo>
                  <a:lnTo>
                    <a:pt x="39350" y="207895"/>
                  </a:lnTo>
                  <a:lnTo>
                    <a:pt x="49504" y="204666"/>
                  </a:lnTo>
                  <a:lnTo>
                    <a:pt x="58720" y="198843"/>
                  </a:lnTo>
                  <a:lnTo>
                    <a:pt x="67311" y="191291"/>
                  </a:lnTo>
                  <a:lnTo>
                    <a:pt x="75485" y="182585"/>
                  </a:lnTo>
                  <a:lnTo>
                    <a:pt x="82159" y="173111"/>
                  </a:lnTo>
                  <a:lnTo>
                    <a:pt x="87831" y="163124"/>
                  </a:lnTo>
                  <a:lnTo>
                    <a:pt x="92836" y="152796"/>
                  </a:lnTo>
                  <a:lnTo>
                    <a:pt x="97396" y="141016"/>
                  </a:lnTo>
                  <a:lnTo>
                    <a:pt x="101660" y="128269"/>
                  </a:lnTo>
                  <a:lnTo>
                    <a:pt x="105726" y="114877"/>
                  </a:lnTo>
                  <a:lnTo>
                    <a:pt x="113506" y="86946"/>
                  </a:lnTo>
                  <a:lnTo>
                    <a:pt x="117294" y="72646"/>
                  </a:lnTo>
                  <a:lnTo>
                    <a:pt x="118595" y="59443"/>
                  </a:lnTo>
                  <a:lnTo>
                    <a:pt x="118239" y="46970"/>
                  </a:lnTo>
                  <a:lnTo>
                    <a:pt x="116779" y="34984"/>
                  </a:lnTo>
                  <a:lnTo>
                    <a:pt x="112135" y="25770"/>
                  </a:lnTo>
                  <a:lnTo>
                    <a:pt x="105368" y="18403"/>
                  </a:lnTo>
                  <a:lnTo>
                    <a:pt x="8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735925" y="89900"/>
            <a:ext cx="803845" cy="459195"/>
            <a:chOff x="4735925" y="89900"/>
            <a:chExt cx="803845" cy="459195"/>
          </a:xfrm>
        </p:grpSpPr>
        <p:sp>
          <p:nvSpPr>
            <p:cNvPr id="91" name="Freeform 90"/>
            <p:cNvSpPr/>
            <p:nvPr/>
          </p:nvSpPr>
          <p:spPr>
            <a:xfrm>
              <a:off x="4735925" y="183910"/>
              <a:ext cx="323681" cy="365185"/>
            </a:xfrm>
            <a:custGeom>
              <a:avLst/>
              <a:gdLst/>
              <a:ahLst/>
              <a:cxnLst/>
              <a:rect l="0" t="0" r="0" b="0"/>
              <a:pathLst>
                <a:path w="323681" h="365185">
                  <a:moveTo>
                    <a:pt x="0" y="69355"/>
                  </a:moveTo>
                  <a:lnTo>
                    <a:pt x="0" y="45973"/>
                  </a:lnTo>
                  <a:lnTo>
                    <a:pt x="3670" y="36638"/>
                  </a:lnTo>
                  <a:lnTo>
                    <a:pt x="9788" y="27968"/>
                  </a:lnTo>
                  <a:lnTo>
                    <a:pt x="17537" y="19740"/>
                  </a:lnTo>
                  <a:lnTo>
                    <a:pt x="27597" y="13032"/>
                  </a:lnTo>
                  <a:lnTo>
                    <a:pt x="39198" y="7336"/>
                  </a:lnTo>
                  <a:lnTo>
                    <a:pt x="51825" y="2316"/>
                  </a:lnTo>
                  <a:lnTo>
                    <a:pt x="65138" y="192"/>
                  </a:lnTo>
                  <a:lnTo>
                    <a:pt x="78907" y="0"/>
                  </a:lnTo>
                  <a:lnTo>
                    <a:pt x="92980" y="1095"/>
                  </a:lnTo>
                  <a:lnTo>
                    <a:pt x="107257" y="3049"/>
                  </a:lnTo>
                  <a:lnTo>
                    <a:pt x="121668" y="5575"/>
                  </a:lnTo>
                  <a:lnTo>
                    <a:pt x="136170" y="8483"/>
                  </a:lnTo>
                  <a:lnTo>
                    <a:pt x="149508" y="12868"/>
                  </a:lnTo>
                  <a:lnTo>
                    <a:pt x="162071" y="18239"/>
                  </a:lnTo>
                  <a:lnTo>
                    <a:pt x="174117" y="24266"/>
                  </a:lnTo>
                  <a:lnTo>
                    <a:pt x="184594" y="30731"/>
                  </a:lnTo>
                  <a:lnTo>
                    <a:pt x="194026" y="37488"/>
                  </a:lnTo>
                  <a:lnTo>
                    <a:pt x="202761" y="44440"/>
                  </a:lnTo>
                  <a:lnTo>
                    <a:pt x="212255" y="52745"/>
                  </a:lnTo>
                  <a:lnTo>
                    <a:pt x="222255" y="61952"/>
                  </a:lnTo>
                  <a:lnTo>
                    <a:pt x="243154" y="81971"/>
                  </a:lnTo>
                  <a:lnTo>
                    <a:pt x="264677" y="103103"/>
                  </a:lnTo>
                  <a:lnTo>
                    <a:pt x="274332" y="115100"/>
                  </a:lnTo>
                  <a:lnTo>
                    <a:pt x="283215" y="127993"/>
                  </a:lnTo>
                  <a:lnTo>
                    <a:pt x="291585" y="141482"/>
                  </a:lnTo>
                  <a:lnTo>
                    <a:pt x="298388" y="154145"/>
                  </a:lnTo>
                  <a:lnTo>
                    <a:pt x="304147" y="166257"/>
                  </a:lnTo>
                  <a:lnTo>
                    <a:pt x="309210" y="178003"/>
                  </a:lnTo>
                  <a:lnTo>
                    <a:pt x="313809" y="190727"/>
                  </a:lnTo>
                  <a:lnTo>
                    <a:pt x="318098" y="204104"/>
                  </a:lnTo>
                  <a:lnTo>
                    <a:pt x="322181" y="217916"/>
                  </a:lnTo>
                  <a:lnTo>
                    <a:pt x="323680" y="230795"/>
                  </a:lnTo>
                  <a:lnTo>
                    <a:pt x="323455" y="243051"/>
                  </a:lnTo>
                  <a:lnTo>
                    <a:pt x="322082" y="254892"/>
                  </a:lnTo>
                  <a:lnTo>
                    <a:pt x="319943" y="266457"/>
                  </a:lnTo>
                  <a:lnTo>
                    <a:pt x="317293" y="277837"/>
                  </a:lnTo>
                  <a:lnTo>
                    <a:pt x="314303" y="289095"/>
                  </a:lnTo>
                  <a:lnTo>
                    <a:pt x="309863" y="300270"/>
                  </a:lnTo>
                  <a:lnTo>
                    <a:pt x="304456" y="311391"/>
                  </a:lnTo>
                  <a:lnTo>
                    <a:pt x="298404" y="322476"/>
                  </a:lnTo>
                  <a:lnTo>
                    <a:pt x="290699" y="332312"/>
                  </a:lnTo>
                  <a:lnTo>
                    <a:pt x="281892" y="341317"/>
                  </a:lnTo>
                  <a:lnTo>
                    <a:pt x="272350" y="349767"/>
                  </a:lnTo>
                  <a:lnTo>
                    <a:pt x="261095" y="355401"/>
                  </a:lnTo>
                  <a:lnTo>
                    <a:pt x="248697" y="359156"/>
                  </a:lnTo>
                  <a:lnTo>
                    <a:pt x="235538" y="361660"/>
                  </a:lnTo>
                  <a:lnTo>
                    <a:pt x="221871" y="363329"/>
                  </a:lnTo>
                  <a:lnTo>
                    <a:pt x="207866" y="364442"/>
                  </a:lnTo>
                  <a:lnTo>
                    <a:pt x="193635" y="365184"/>
                  </a:lnTo>
                  <a:lnTo>
                    <a:pt x="179254" y="364455"/>
                  </a:lnTo>
                  <a:lnTo>
                    <a:pt x="164772" y="362745"/>
                  </a:lnTo>
                  <a:lnTo>
                    <a:pt x="150224" y="360382"/>
                  </a:lnTo>
                  <a:lnTo>
                    <a:pt x="136855" y="357583"/>
                  </a:lnTo>
                  <a:lnTo>
                    <a:pt x="124271" y="354494"/>
                  </a:lnTo>
                  <a:lnTo>
                    <a:pt x="112212" y="351211"/>
                  </a:lnTo>
                  <a:lnTo>
                    <a:pt x="100501" y="346575"/>
                  </a:lnTo>
                  <a:lnTo>
                    <a:pt x="89024" y="341037"/>
                  </a:lnTo>
                  <a:lnTo>
                    <a:pt x="77702" y="334899"/>
                  </a:lnTo>
                  <a:lnTo>
                    <a:pt x="68930" y="327136"/>
                  </a:lnTo>
                  <a:lnTo>
                    <a:pt x="61859" y="318290"/>
                  </a:lnTo>
                  <a:lnTo>
                    <a:pt x="55922" y="308722"/>
                  </a:lnTo>
                  <a:lnTo>
                    <a:pt x="53187" y="298673"/>
                  </a:lnTo>
                  <a:lnTo>
                    <a:pt x="52587" y="288303"/>
                  </a:lnTo>
                  <a:lnTo>
                    <a:pt x="53410" y="277719"/>
                  </a:lnTo>
                  <a:lnTo>
                    <a:pt x="58854" y="269440"/>
                  </a:lnTo>
                  <a:lnTo>
                    <a:pt x="67377" y="262697"/>
                  </a:lnTo>
                  <a:lnTo>
                    <a:pt x="77952" y="256978"/>
                  </a:lnTo>
                  <a:lnTo>
                    <a:pt x="91121" y="255613"/>
                  </a:lnTo>
                  <a:lnTo>
                    <a:pt x="106017" y="257149"/>
                  </a:lnTo>
                  <a:lnTo>
                    <a:pt x="122065" y="260621"/>
                  </a:lnTo>
                  <a:lnTo>
                    <a:pt x="137658" y="265382"/>
                  </a:lnTo>
                  <a:lnTo>
                    <a:pt x="152947" y="271003"/>
                  </a:lnTo>
                  <a:lnTo>
                    <a:pt x="168034" y="277198"/>
                  </a:lnTo>
                  <a:lnTo>
                    <a:pt x="181763" y="283774"/>
                  </a:lnTo>
                  <a:lnTo>
                    <a:pt x="194586" y="290606"/>
                  </a:lnTo>
                  <a:lnTo>
                    <a:pt x="206805" y="297607"/>
                  </a:lnTo>
                  <a:lnTo>
                    <a:pt x="233432" y="311912"/>
                  </a:lnTo>
                  <a:lnTo>
                    <a:pt x="297312" y="3446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154364" y="517543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304801" y="89900"/>
              <a:ext cx="234969" cy="394609"/>
            </a:xfrm>
            <a:custGeom>
              <a:avLst/>
              <a:gdLst/>
              <a:ahLst/>
              <a:cxnLst/>
              <a:rect l="0" t="0" r="0" b="0"/>
              <a:pathLst>
                <a:path w="234969" h="394609">
                  <a:moveTo>
                    <a:pt x="234968" y="75273"/>
                  </a:moveTo>
                  <a:lnTo>
                    <a:pt x="223277" y="63582"/>
                  </a:lnTo>
                  <a:lnTo>
                    <a:pt x="217386" y="56467"/>
                  </a:lnTo>
                  <a:lnTo>
                    <a:pt x="211012" y="48054"/>
                  </a:lnTo>
                  <a:lnTo>
                    <a:pt x="204315" y="38774"/>
                  </a:lnTo>
                  <a:lnTo>
                    <a:pt x="196180" y="31364"/>
                  </a:lnTo>
                  <a:lnTo>
                    <a:pt x="187086" y="25201"/>
                  </a:lnTo>
                  <a:lnTo>
                    <a:pt x="177353" y="19868"/>
                  </a:lnTo>
                  <a:lnTo>
                    <a:pt x="165970" y="16313"/>
                  </a:lnTo>
                  <a:lnTo>
                    <a:pt x="153488" y="13944"/>
                  </a:lnTo>
                  <a:lnTo>
                    <a:pt x="140272" y="12364"/>
                  </a:lnTo>
                  <a:lnTo>
                    <a:pt x="127791" y="10087"/>
                  </a:lnTo>
                  <a:lnTo>
                    <a:pt x="115800" y="7345"/>
                  </a:lnTo>
                  <a:lnTo>
                    <a:pt x="104135" y="4294"/>
                  </a:lnTo>
                  <a:lnTo>
                    <a:pt x="91465" y="2260"/>
                  </a:lnTo>
                  <a:lnTo>
                    <a:pt x="78124" y="904"/>
                  </a:lnTo>
                  <a:lnTo>
                    <a:pt x="64336" y="0"/>
                  </a:lnTo>
                  <a:lnTo>
                    <a:pt x="55144" y="4291"/>
                  </a:lnTo>
                  <a:lnTo>
                    <a:pt x="49016" y="12046"/>
                  </a:lnTo>
                  <a:lnTo>
                    <a:pt x="44931" y="22110"/>
                  </a:lnTo>
                  <a:lnTo>
                    <a:pt x="42207" y="33714"/>
                  </a:lnTo>
                  <a:lnTo>
                    <a:pt x="40392" y="46343"/>
                  </a:lnTo>
                  <a:lnTo>
                    <a:pt x="39181" y="59657"/>
                  </a:lnTo>
                  <a:lnTo>
                    <a:pt x="38374" y="73427"/>
                  </a:lnTo>
                  <a:lnTo>
                    <a:pt x="37477" y="101777"/>
                  </a:lnTo>
                  <a:lnTo>
                    <a:pt x="36972" y="151099"/>
                  </a:lnTo>
                  <a:lnTo>
                    <a:pt x="35678" y="166199"/>
                  </a:lnTo>
                  <a:lnTo>
                    <a:pt x="33592" y="179937"/>
                  </a:lnTo>
                  <a:lnTo>
                    <a:pt x="30977" y="192765"/>
                  </a:lnTo>
                  <a:lnTo>
                    <a:pt x="24810" y="220071"/>
                  </a:lnTo>
                  <a:lnTo>
                    <a:pt x="10881" y="277477"/>
                  </a:lnTo>
                  <a:lnTo>
                    <a:pt x="7272" y="290827"/>
                  </a:lnTo>
                  <a:lnTo>
                    <a:pt x="0" y="315449"/>
                  </a:lnTo>
                  <a:lnTo>
                    <a:pt x="1242" y="321035"/>
                  </a:lnTo>
                  <a:lnTo>
                    <a:pt x="5740" y="322313"/>
                  </a:lnTo>
                  <a:lnTo>
                    <a:pt x="12409" y="320718"/>
                  </a:lnTo>
                  <a:lnTo>
                    <a:pt x="20526" y="317207"/>
                  </a:lnTo>
                  <a:lnTo>
                    <a:pt x="29608" y="312420"/>
                  </a:lnTo>
                  <a:lnTo>
                    <a:pt x="39333" y="306781"/>
                  </a:lnTo>
                  <a:lnTo>
                    <a:pt x="50710" y="301799"/>
                  </a:lnTo>
                  <a:lnTo>
                    <a:pt x="63189" y="297254"/>
                  </a:lnTo>
                  <a:lnTo>
                    <a:pt x="76403" y="293000"/>
                  </a:lnTo>
                  <a:lnTo>
                    <a:pt x="90106" y="288941"/>
                  </a:lnTo>
                  <a:lnTo>
                    <a:pt x="118382" y="281168"/>
                  </a:lnTo>
                  <a:lnTo>
                    <a:pt x="132774" y="279829"/>
                  </a:lnTo>
                  <a:lnTo>
                    <a:pt x="147262" y="280160"/>
                  </a:lnTo>
                  <a:lnTo>
                    <a:pt x="161815" y="281604"/>
                  </a:lnTo>
                  <a:lnTo>
                    <a:pt x="175188" y="283790"/>
                  </a:lnTo>
                  <a:lnTo>
                    <a:pt x="187773" y="286472"/>
                  </a:lnTo>
                  <a:lnTo>
                    <a:pt x="199835" y="289482"/>
                  </a:lnTo>
                  <a:lnTo>
                    <a:pt x="210322" y="293937"/>
                  </a:lnTo>
                  <a:lnTo>
                    <a:pt x="219761" y="299353"/>
                  </a:lnTo>
                  <a:lnTo>
                    <a:pt x="228500" y="305411"/>
                  </a:lnTo>
                  <a:lnTo>
                    <a:pt x="231880" y="313120"/>
                  </a:lnTo>
                  <a:lnTo>
                    <a:pt x="231686" y="321930"/>
                  </a:lnTo>
                  <a:lnTo>
                    <a:pt x="229109" y="331474"/>
                  </a:lnTo>
                  <a:lnTo>
                    <a:pt x="224945" y="340284"/>
                  </a:lnTo>
                  <a:lnTo>
                    <a:pt x="219721" y="348604"/>
                  </a:lnTo>
                  <a:lnTo>
                    <a:pt x="213792" y="356598"/>
                  </a:lnTo>
                  <a:lnTo>
                    <a:pt x="203722" y="363150"/>
                  </a:lnTo>
                  <a:lnTo>
                    <a:pt x="190890" y="368742"/>
                  </a:lnTo>
                  <a:lnTo>
                    <a:pt x="138033" y="386508"/>
                  </a:lnTo>
                  <a:lnTo>
                    <a:pt x="122628" y="389208"/>
                  </a:lnTo>
                  <a:lnTo>
                    <a:pt x="105017" y="391008"/>
                  </a:lnTo>
                  <a:lnTo>
                    <a:pt x="85935" y="392208"/>
                  </a:lnTo>
                  <a:lnTo>
                    <a:pt x="51682" y="393542"/>
                  </a:lnTo>
                  <a:lnTo>
                    <a:pt x="3725" y="3946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30405" y="209219"/>
            <a:ext cx="588972" cy="484510"/>
            <a:chOff x="430405" y="209219"/>
            <a:chExt cx="588972" cy="484510"/>
          </a:xfrm>
        </p:grpSpPr>
        <p:sp>
          <p:nvSpPr>
            <p:cNvPr id="2" name="Freeform 1"/>
            <p:cNvSpPr/>
            <p:nvPr/>
          </p:nvSpPr>
          <p:spPr>
            <a:xfrm>
              <a:off x="430405" y="341358"/>
              <a:ext cx="33035" cy="242255"/>
            </a:xfrm>
            <a:custGeom>
              <a:avLst/>
              <a:gdLst/>
              <a:ahLst/>
              <a:cxnLst/>
              <a:rect l="0" t="0" r="0" b="0"/>
              <a:pathLst>
                <a:path w="33035" h="242255">
                  <a:moveTo>
                    <a:pt x="33034" y="0"/>
                  </a:moveTo>
                  <a:lnTo>
                    <a:pt x="33034" y="67152"/>
                  </a:lnTo>
                  <a:lnTo>
                    <a:pt x="31811" y="81473"/>
                  </a:lnTo>
                  <a:lnTo>
                    <a:pt x="29772" y="94691"/>
                  </a:lnTo>
                  <a:lnTo>
                    <a:pt x="14252" y="169939"/>
                  </a:lnTo>
                  <a:lnTo>
                    <a:pt x="10725" y="185480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48725" y="297312"/>
              <a:ext cx="170134" cy="261647"/>
            </a:xfrm>
            <a:custGeom>
              <a:avLst/>
              <a:gdLst/>
              <a:ahLst/>
              <a:cxnLst/>
              <a:rect l="0" t="0" r="0" b="0"/>
              <a:pathLst>
                <a:path w="170134" h="261647">
                  <a:moveTo>
                    <a:pt x="68876" y="0"/>
                  </a:moveTo>
                  <a:lnTo>
                    <a:pt x="22897" y="15326"/>
                  </a:lnTo>
                  <a:lnTo>
                    <a:pt x="14976" y="21229"/>
                  </a:lnTo>
                  <a:lnTo>
                    <a:pt x="8473" y="28835"/>
                  </a:lnTo>
                  <a:lnTo>
                    <a:pt x="2914" y="37576"/>
                  </a:lnTo>
                  <a:lnTo>
                    <a:pt x="431" y="47073"/>
                  </a:lnTo>
                  <a:lnTo>
                    <a:pt x="0" y="57076"/>
                  </a:lnTo>
                  <a:lnTo>
                    <a:pt x="935" y="67415"/>
                  </a:lnTo>
                  <a:lnTo>
                    <a:pt x="5230" y="77978"/>
                  </a:lnTo>
                  <a:lnTo>
                    <a:pt x="11763" y="88690"/>
                  </a:lnTo>
                  <a:lnTo>
                    <a:pt x="19789" y="99502"/>
                  </a:lnTo>
                  <a:lnTo>
                    <a:pt x="28811" y="107934"/>
                  </a:lnTo>
                  <a:lnTo>
                    <a:pt x="38495" y="114779"/>
                  </a:lnTo>
                  <a:lnTo>
                    <a:pt x="48622" y="120565"/>
                  </a:lnTo>
                  <a:lnTo>
                    <a:pt x="57821" y="126870"/>
                  </a:lnTo>
                  <a:lnTo>
                    <a:pt x="66400" y="133520"/>
                  </a:lnTo>
                  <a:lnTo>
                    <a:pt x="74566" y="140401"/>
                  </a:lnTo>
                  <a:lnTo>
                    <a:pt x="96691" y="157834"/>
                  </a:lnTo>
                  <a:lnTo>
                    <a:pt x="109443" y="167621"/>
                  </a:lnTo>
                  <a:lnTo>
                    <a:pt x="119167" y="177817"/>
                  </a:lnTo>
                  <a:lnTo>
                    <a:pt x="126874" y="188284"/>
                  </a:lnTo>
                  <a:lnTo>
                    <a:pt x="133235" y="198933"/>
                  </a:lnTo>
                  <a:lnTo>
                    <a:pt x="135029" y="209703"/>
                  </a:lnTo>
                  <a:lnTo>
                    <a:pt x="133777" y="220553"/>
                  </a:lnTo>
                  <a:lnTo>
                    <a:pt x="130496" y="231457"/>
                  </a:lnTo>
                  <a:lnTo>
                    <a:pt x="123415" y="241174"/>
                  </a:lnTo>
                  <a:lnTo>
                    <a:pt x="113800" y="250098"/>
                  </a:lnTo>
                  <a:lnTo>
                    <a:pt x="102496" y="258495"/>
                  </a:lnTo>
                  <a:lnTo>
                    <a:pt x="92513" y="261646"/>
                  </a:lnTo>
                  <a:lnTo>
                    <a:pt x="83410" y="261300"/>
                  </a:lnTo>
                  <a:lnTo>
                    <a:pt x="74895" y="258622"/>
                  </a:lnTo>
                  <a:lnTo>
                    <a:pt x="72889" y="253166"/>
                  </a:lnTo>
                  <a:lnTo>
                    <a:pt x="75222" y="245858"/>
                  </a:lnTo>
                  <a:lnTo>
                    <a:pt x="80448" y="237316"/>
                  </a:lnTo>
                  <a:lnTo>
                    <a:pt x="87602" y="226727"/>
                  </a:lnTo>
                  <a:lnTo>
                    <a:pt x="130116" y="166270"/>
                  </a:lnTo>
                  <a:lnTo>
                    <a:pt x="137843" y="153669"/>
                  </a:lnTo>
                  <a:lnTo>
                    <a:pt x="145442" y="140375"/>
                  </a:lnTo>
                  <a:lnTo>
                    <a:pt x="152955" y="126618"/>
                  </a:lnTo>
                  <a:lnTo>
                    <a:pt x="159187" y="113776"/>
                  </a:lnTo>
                  <a:lnTo>
                    <a:pt x="164565" y="101544"/>
                  </a:lnTo>
                  <a:lnTo>
                    <a:pt x="169374" y="89719"/>
                  </a:lnTo>
                  <a:lnTo>
                    <a:pt x="170133" y="79389"/>
                  </a:lnTo>
                  <a:lnTo>
                    <a:pt x="168192" y="70055"/>
                  </a:lnTo>
                  <a:lnTo>
                    <a:pt x="164451" y="61385"/>
                  </a:lnTo>
                  <a:lnTo>
                    <a:pt x="158286" y="54382"/>
                  </a:lnTo>
                  <a:lnTo>
                    <a:pt x="150506" y="48490"/>
                  </a:lnTo>
                  <a:lnTo>
                    <a:pt x="101911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15809" y="550578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0" y="0"/>
                  </a:moveTo>
                  <a:lnTo>
                    <a:pt x="1101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48844" y="209219"/>
              <a:ext cx="170533" cy="484510"/>
            </a:xfrm>
            <a:custGeom>
              <a:avLst/>
              <a:gdLst/>
              <a:ahLst/>
              <a:cxnLst/>
              <a:rect l="0" t="0" r="0" b="0"/>
              <a:pathLst>
                <a:path w="170533" h="484510">
                  <a:moveTo>
                    <a:pt x="0" y="0"/>
                  </a:moveTo>
                  <a:lnTo>
                    <a:pt x="23382" y="11691"/>
                  </a:lnTo>
                  <a:lnTo>
                    <a:pt x="33941" y="18806"/>
                  </a:lnTo>
                  <a:lnTo>
                    <a:pt x="44650" y="27219"/>
                  </a:lnTo>
                  <a:lnTo>
                    <a:pt x="55461" y="36499"/>
                  </a:lnTo>
                  <a:lnTo>
                    <a:pt x="66338" y="47579"/>
                  </a:lnTo>
                  <a:lnTo>
                    <a:pt x="77260" y="59860"/>
                  </a:lnTo>
                  <a:lnTo>
                    <a:pt x="88212" y="72942"/>
                  </a:lnTo>
                  <a:lnTo>
                    <a:pt x="99184" y="85333"/>
                  </a:lnTo>
                  <a:lnTo>
                    <a:pt x="121162" y="108889"/>
                  </a:lnTo>
                  <a:lnTo>
                    <a:pt x="130939" y="121533"/>
                  </a:lnTo>
                  <a:lnTo>
                    <a:pt x="139903" y="134856"/>
                  </a:lnTo>
                  <a:lnTo>
                    <a:pt x="148327" y="148633"/>
                  </a:lnTo>
                  <a:lnTo>
                    <a:pt x="153942" y="162711"/>
                  </a:lnTo>
                  <a:lnTo>
                    <a:pt x="157686" y="176990"/>
                  </a:lnTo>
                  <a:lnTo>
                    <a:pt x="163069" y="207131"/>
                  </a:lnTo>
                  <a:lnTo>
                    <a:pt x="169540" y="240918"/>
                  </a:lnTo>
                  <a:lnTo>
                    <a:pt x="170532" y="257269"/>
                  </a:lnTo>
                  <a:lnTo>
                    <a:pt x="169969" y="273064"/>
                  </a:lnTo>
                  <a:lnTo>
                    <a:pt x="168371" y="288488"/>
                  </a:lnTo>
                  <a:lnTo>
                    <a:pt x="167305" y="304888"/>
                  </a:lnTo>
                  <a:lnTo>
                    <a:pt x="166594" y="321939"/>
                  </a:lnTo>
                  <a:lnTo>
                    <a:pt x="166121" y="339424"/>
                  </a:lnTo>
                  <a:lnTo>
                    <a:pt x="163358" y="355974"/>
                  </a:lnTo>
                  <a:lnTo>
                    <a:pt x="159069" y="371902"/>
                  </a:lnTo>
                  <a:lnTo>
                    <a:pt x="153763" y="387414"/>
                  </a:lnTo>
                  <a:lnTo>
                    <a:pt x="149002" y="402650"/>
                  </a:lnTo>
                  <a:lnTo>
                    <a:pt x="144604" y="417701"/>
                  </a:lnTo>
                  <a:lnTo>
                    <a:pt x="121127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56227" y="242254"/>
            <a:ext cx="3389815" cy="517373"/>
            <a:chOff x="1456227" y="242254"/>
            <a:chExt cx="3389815" cy="517373"/>
          </a:xfrm>
        </p:grpSpPr>
        <p:sp>
          <p:nvSpPr>
            <p:cNvPr id="7" name="Freeform 6"/>
            <p:cNvSpPr/>
            <p:nvPr/>
          </p:nvSpPr>
          <p:spPr>
            <a:xfrm>
              <a:off x="1456227" y="258953"/>
              <a:ext cx="251520" cy="319678"/>
            </a:xfrm>
            <a:custGeom>
              <a:avLst/>
              <a:gdLst/>
              <a:ahLst/>
              <a:cxnLst/>
              <a:rect l="0" t="0" r="0" b="0"/>
              <a:pathLst>
                <a:path w="251520" h="319678">
                  <a:moveTo>
                    <a:pt x="251519" y="16336"/>
                  </a:moveTo>
                  <a:lnTo>
                    <a:pt x="228136" y="10490"/>
                  </a:lnTo>
                  <a:lnTo>
                    <a:pt x="217578" y="7544"/>
                  </a:lnTo>
                  <a:lnTo>
                    <a:pt x="196058" y="1009"/>
                  </a:lnTo>
                  <a:lnTo>
                    <a:pt x="181510" y="0"/>
                  </a:lnTo>
                  <a:lnTo>
                    <a:pt x="164471" y="551"/>
                  </a:lnTo>
                  <a:lnTo>
                    <a:pt x="145770" y="2142"/>
                  </a:lnTo>
                  <a:lnTo>
                    <a:pt x="127185" y="3203"/>
                  </a:lnTo>
                  <a:lnTo>
                    <a:pt x="90222" y="4381"/>
                  </a:lnTo>
                  <a:lnTo>
                    <a:pt x="74248" y="5919"/>
                  </a:lnTo>
                  <a:lnTo>
                    <a:pt x="59928" y="8168"/>
                  </a:lnTo>
                  <a:lnTo>
                    <a:pt x="46711" y="10890"/>
                  </a:lnTo>
                  <a:lnTo>
                    <a:pt x="34229" y="13929"/>
                  </a:lnTo>
                  <a:lnTo>
                    <a:pt x="22237" y="17178"/>
                  </a:lnTo>
                  <a:lnTo>
                    <a:pt x="10572" y="20568"/>
                  </a:lnTo>
                  <a:lnTo>
                    <a:pt x="4018" y="26498"/>
                  </a:lnTo>
                  <a:lnTo>
                    <a:pt x="873" y="34122"/>
                  </a:lnTo>
                  <a:lnTo>
                    <a:pt x="0" y="42875"/>
                  </a:lnTo>
                  <a:lnTo>
                    <a:pt x="1864" y="52381"/>
                  </a:lnTo>
                  <a:lnTo>
                    <a:pt x="5555" y="62389"/>
                  </a:lnTo>
                  <a:lnTo>
                    <a:pt x="10462" y="72732"/>
                  </a:lnTo>
                  <a:lnTo>
                    <a:pt x="14957" y="83297"/>
                  </a:lnTo>
                  <a:lnTo>
                    <a:pt x="19177" y="94011"/>
                  </a:lnTo>
                  <a:lnTo>
                    <a:pt x="23214" y="104825"/>
                  </a:lnTo>
                  <a:lnTo>
                    <a:pt x="25905" y="116927"/>
                  </a:lnTo>
                  <a:lnTo>
                    <a:pt x="27699" y="129890"/>
                  </a:lnTo>
                  <a:lnTo>
                    <a:pt x="28895" y="143426"/>
                  </a:lnTo>
                  <a:lnTo>
                    <a:pt x="27246" y="156120"/>
                  </a:lnTo>
                  <a:lnTo>
                    <a:pt x="23699" y="168254"/>
                  </a:lnTo>
                  <a:lnTo>
                    <a:pt x="18887" y="180013"/>
                  </a:lnTo>
                  <a:lnTo>
                    <a:pt x="19350" y="186629"/>
                  </a:lnTo>
                  <a:lnTo>
                    <a:pt x="23329" y="189817"/>
                  </a:lnTo>
                  <a:lnTo>
                    <a:pt x="29653" y="190718"/>
                  </a:lnTo>
                  <a:lnTo>
                    <a:pt x="39986" y="188872"/>
                  </a:lnTo>
                  <a:lnTo>
                    <a:pt x="52992" y="185194"/>
                  </a:lnTo>
                  <a:lnTo>
                    <a:pt x="67780" y="180295"/>
                  </a:lnTo>
                  <a:lnTo>
                    <a:pt x="83757" y="177029"/>
                  </a:lnTo>
                  <a:lnTo>
                    <a:pt x="100525" y="174852"/>
                  </a:lnTo>
                  <a:lnTo>
                    <a:pt x="117822" y="173400"/>
                  </a:lnTo>
                  <a:lnTo>
                    <a:pt x="134247" y="172433"/>
                  </a:lnTo>
                  <a:lnTo>
                    <a:pt x="165548" y="171358"/>
                  </a:lnTo>
                  <a:lnTo>
                    <a:pt x="180746" y="173518"/>
                  </a:lnTo>
                  <a:lnTo>
                    <a:pt x="195772" y="177405"/>
                  </a:lnTo>
                  <a:lnTo>
                    <a:pt x="210684" y="182444"/>
                  </a:lnTo>
                  <a:lnTo>
                    <a:pt x="221849" y="189473"/>
                  </a:lnTo>
                  <a:lnTo>
                    <a:pt x="230515" y="197830"/>
                  </a:lnTo>
                  <a:lnTo>
                    <a:pt x="237516" y="207072"/>
                  </a:lnTo>
                  <a:lnTo>
                    <a:pt x="240960" y="216903"/>
                  </a:lnTo>
                  <a:lnTo>
                    <a:pt x="242033" y="227128"/>
                  </a:lnTo>
                  <a:lnTo>
                    <a:pt x="241524" y="237616"/>
                  </a:lnTo>
                  <a:lnTo>
                    <a:pt x="238738" y="247054"/>
                  </a:lnTo>
                  <a:lnTo>
                    <a:pt x="234434" y="255793"/>
                  </a:lnTo>
                  <a:lnTo>
                    <a:pt x="229117" y="264067"/>
                  </a:lnTo>
                  <a:lnTo>
                    <a:pt x="219455" y="273253"/>
                  </a:lnTo>
                  <a:lnTo>
                    <a:pt x="206897" y="283047"/>
                  </a:lnTo>
                  <a:lnTo>
                    <a:pt x="192406" y="293247"/>
                  </a:lnTo>
                  <a:lnTo>
                    <a:pt x="177852" y="301271"/>
                  </a:lnTo>
                  <a:lnTo>
                    <a:pt x="163256" y="307843"/>
                  </a:lnTo>
                  <a:lnTo>
                    <a:pt x="148630" y="313449"/>
                  </a:lnTo>
                  <a:lnTo>
                    <a:pt x="133986" y="317186"/>
                  </a:lnTo>
                  <a:lnTo>
                    <a:pt x="119329" y="319677"/>
                  </a:lnTo>
                  <a:lnTo>
                    <a:pt x="64322" y="313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85565" y="405001"/>
              <a:ext cx="282358" cy="354626"/>
            </a:xfrm>
            <a:custGeom>
              <a:avLst/>
              <a:gdLst/>
              <a:ahLst/>
              <a:cxnLst/>
              <a:rect l="0" t="0" r="0" b="0"/>
              <a:pathLst>
                <a:path w="282358" h="354626">
                  <a:moveTo>
                    <a:pt x="251632" y="24449"/>
                  </a:moveTo>
                  <a:lnTo>
                    <a:pt x="234095" y="18604"/>
                  </a:lnTo>
                  <a:lnTo>
                    <a:pt x="222811" y="18105"/>
                  </a:lnTo>
                  <a:lnTo>
                    <a:pt x="209171" y="18996"/>
                  </a:lnTo>
                  <a:lnTo>
                    <a:pt x="193961" y="20814"/>
                  </a:lnTo>
                  <a:lnTo>
                    <a:pt x="157484" y="26096"/>
                  </a:lnTo>
                  <a:lnTo>
                    <a:pt x="137479" y="29218"/>
                  </a:lnTo>
                  <a:lnTo>
                    <a:pt x="119249" y="33746"/>
                  </a:lnTo>
                  <a:lnTo>
                    <a:pt x="102201" y="39212"/>
                  </a:lnTo>
                  <a:lnTo>
                    <a:pt x="85942" y="45302"/>
                  </a:lnTo>
                  <a:lnTo>
                    <a:pt x="70208" y="51810"/>
                  </a:lnTo>
                  <a:lnTo>
                    <a:pt x="54825" y="58595"/>
                  </a:lnTo>
                  <a:lnTo>
                    <a:pt x="39676" y="65566"/>
                  </a:lnTo>
                  <a:lnTo>
                    <a:pt x="25906" y="72660"/>
                  </a:lnTo>
                  <a:lnTo>
                    <a:pt x="13055" y="79836"/>
                  </a:lnTo>
                  <a:lnTo>
                    <a:pt x="818" y="87068"/>
                  </a:lnTo>
                  <a:lnTo>
                    <a:pt x="0" y="91889"/>
                  </a:lnTo>
                  <a:lnTo>
                    <a:pt x="6797" y="95103"/>
                  </a:lnTo>
                  <a:lnTo>
                    <a:pt x="18668" y="97245"/>
                  </a:lnTo>
                  <a:lnTo>
                    <a:pt x="30253" y="97450"/>
                  </a:lnTo>
                  <a:lnTo>
                    <a:pt x="41647" y="96363"/>
                  </a:lnTo>
                  <a:lnTo>
                    <a:pt x="52914" y="94415"/>
                  </a:lnTo>
                  <a:lnTo>
                    <a:pt x="64095" y="90669"/>
                  </a:lnTo>
                  <a:lnTo>
                    <a:pt x="75220" y="85725"/>
                  </a:lnTo>
                  <a:lnTo>
                    <a:pt x="86307" y="79982"/>
                  </a:lnTo>
                  <a:lnTo>
                    <a:pt x="114940" y="63813"/>
                  </a:lnTo>
                  <a:lnTo>
                    <a:pt x="131140" y="54362"/>
                  </a:lnTo>
                  <a:lnTo>
                    <a:pt x="144386" y="45615"/>
                  </a:lnTo>
                  <a:lnTo>
                    <a:pt x="155665" y="37336"/>
                  </a:lnTo>
                  <a:lnTo>
                    <a:pt x="165631" y="29370"/>
                  </a:lnTo>
                  <a:lnTo>
                    <a:pt x="174722" y="20389"/>
                  </a:lnTo>
                  <a:lnTo>
                    <a:pt x="183229" y="10731"/>
                  </a:lnTo>
                  <a:lnTo>
                    <a:pt x="191348" y="622"/>
                  </a:lnTo>
                  <a:lnTo>
                    <a:pt x="196760" y="0"/>
                  </a:lnTo>
                  <a:lnTo>
                    <a:pt x="200369" y="5703"/>
                  </a:lnTo>
                  <a:lnTo>
                    <a:pt x="202774" y="15622"/>
                  </a:lnTo>
                  <a:lnTo>
                    <a:pt x="205602" y="25905"/>
                  </a:lnTo>
                  <a:lnTo>
                    <a:pt x="212006" y="47120"/>
                  </a:lnTo>
                  <a:lnTo>
                    <a:pt x="233345" y="112599"/>
                  </a:lnTo>
                  <a:lnTo>
                    <a:pt x="238217" y="124815"/>
                  </a:lnTo>
                  <a:lnTo>
                    <a:pt x="243912" y="137853"/>
                  </a:lnTo>
                  <a:lnTo>
                    <a:pt x="250156" y="151439"/>
                  </a:lnTo>
                  <a:lnTo>
                    <a:pt x="255542" y="165390"/>
                  </a:lnTo>
                  <a:lnTo>
                    <a:pt x="260356" y="179585"/>
                  </a:lnTo>
                  <a:lnTo>
                    <a:pt x="272977" y="219683"/>
                  </a:lnTo>
                  <a:lnTo>
                    <a:pt x="276873" y="231686"/>
                  </a:lnTo>
                  <a:lnTo>
                    <a:pt x="279471" y="247029"/>
                  </a:lnTo>
                  <a:lnTo>
                    <a:pt x="281203" y="264599"/>
                  </a:lnTo>
                  <a:lnTo>
                    <a:pt x="282357" y="283653"/>
                  </a:lnTo>
                  <a:lnTo>
                    <a:pt x="280680" y="300026"/>
                  </a:lnTo>
                  <a:lnTo>
                    <a:pt x="277115" y="314613"/>
                  </a:lnTo>
                  <a:lnTo>
                    <a:pt x="272291" y="328007"/>
                  </a:lnTo>
                  <a:lnTo>
                    <a:pt x="264181" y="338160"/>
                  </a:lnTo>
                  <a:lnTo>
                    <a:pt x="253880" y="346153"/>
                  </a:lnTo>
                  <a:lnTo>
                    <a:pt x="242119" y="352704"/>
                  </a:lnTo>
                  <a:lnTo>
                    <a:pt x="228161" y="354625"/>
                  </a:lnTo>
                  <a:lnTo>
                    <a:pt x="212738" y="353459"/>
                  </a:lnTo>
                  <a:lnTo>
                    <a:pt x="196338" y="350234"/>
                  </a:lnTo>
                  <a:lnTo>
                    <a:pt x="182958" y="345637"/>
                  </a:lnTo>
                  <a:lnTo>
                    <a:pt x="171591" y="340126"/>
                  </a:lnTo>
                  <a:lnTo>
                    <a:pt x="161566" y="334004"/>
                  </a:lnTo>
                  <a:lnTo>
                    <a:pt x="140639" y="320677"/>
                  </a:lnTo>
                  <a:lnTo>
                    <a:pt x="108481" y="299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05401" y="424306"/>
              <a:ext cx="218097" cy="126273"/>
            </a:xfrm>
            <a:custGeom>
              <a:avLst/>
              <a:gdLst/>
              <a:ahLst/>
              <a:cxnLst/>
              <a:rect l="0" t="0" r="0" b="0"/>
              <a:pathLst>
                <a:path w="218097" h="126273">
                  <a:moveTo>
                    <a:pt x="218096" y="49191"/>
                  </a:moveTo>
                  <a:lnTo>
                    <a:pt x="212251" y="31654"/>
                  </a:lnTo>
                  <a:lnTo>
                    <a:pt x="205635" y="25264"/>
                  </a:lnTo>
                  <a:lnTo>
                    <a:pt x="196330" y="19781"/>
                  </a:lnTo>
                  <a:lnTo>
                    <a:pt x="185233" y="14902"/>
                  </a:lnTo>
                  <a:lnTo>
                    <a:pt x="174164" y="10426"/>
                  </a:lnTo>
                  <a:lnTo>
                    <a:pt x="152078" y="2190"/>
                  </a:lnTo>
                  <a:lnTo>
                    <a:pt x="138602" y="728"/>
                  </a:lnTo>
                  <a:lnTo>
                    <a:pt x="123501" y="976"/>
                  </a:lnTo>
                  <a:lnTo>
                    <a:pt x="107316" y="2366"/>
                  </a:lnTo>
                  <a:lnTo>
                    <a:pt x="91632" y="5739"/>
                  </a:lnTo>
                  <a:lnTo>
                    <a:pt x="76282" y="10435"/>
                  </a:lnTo>
                  <a:lnTo>
                    <a:pt x="61155" y="16012"/>
                  </a:lnTo>
                  <a:lnTo>
                    <a:pt x="48623" y="22178"/>
                  </a:lnTo>
                  <a:lnTo>
                    <a:pt x="37821" y="28735"/>
                  </a:lnTo>
                  <a:lnTo>
                    <a:pt x="28173" y="35554"/>
                  </a:lnTo>
                  <a:lnTo>
                    <a:pt x="19294" y="43770"/>
                  </a:lnTo>
                  <a:lnTo>
                    <a:pt x="10927" y="52918"/>
                  </a:lnTo>
                  <a:lnTo>
                    <a:pt x="2903" y="62687"/>
                  </a:lnTo>
                  <a:lnTo>
                    <a:pt x="0" y="72870"/>
                  </a:lnTo>
                  <a:lnTo>
                    <a:pt x="512" y="83330"/>
                  </a:lnTo>
                  <a:lnTo>
                    <a:pt x="3300" y="93973"/>
                  </a:lnTo>
                  <a:lnTo>
                    <a:pt x="10053" y="99845"/>
                  </a:lnTo>
                  <a:lnTo>
                    <a:pt x="19449" y="102536"/>
                  </a:lnTo>
                  <a:lnTo>
                    <a:pt x="30607" y="103107"/>
                  </a:lnTo>
                  <a:lnTo>
                    <a:pt x="42940" y="101041"/>
                  </a:lnTo>
                  <a:lnTo>
                    <a:pt x="56055" y="97216"/>
                  </a:lnTo>
                  <a:lnTo>
                    <a:pt x="69693" y="92219"/>
                  </a:lnTo>
                  <a:lnTo>
                    <a:pt x="81232" y="86441"/>
                  </a:lnTo>
                  <a:lnTo>
                    <a:pt x="91372" y="80142"/>
                  </a:lnTo>
                  <a:lnTo>
                    <a:pt x="100579" y="73495"/>
                  </a:lnTo>
                  <a:lnTo>
                    <a:pt x="109164" y="66617"/>
                  </a:lnTo>
                  <a:lnTo>
                    <a:pt x="117334" y="59585"/>
                  </a:lnTo>
                  <a:lnTo>
                    <a:pt x="125228" y="52450"/>
                  </a:lnTo>
                  <a:lnTo>
                    <a:pt x="140524" y="37996"/>
                  </a:lnTo>
                  <a:lnTo>
                    <a:pt x="148029" y="30716"/>
                  </a:lnTo>
                  <a:lnTo>
                    <a:pt x="154256" y="22192"/>
                  </a:lnTo>
                  <a:lnTo>
                    <a:pt x="159630" y="12839"/>
                  </a:lnTo>
                  <a:lnTo>
                    <a:pt x="164437" y="2933"/>
                  </a:lnTo>
                  <a:lnTo>
                    <a:pt x="166418" y="0"/>
                  </a:lnTo>
                  <a:lnTo>
                    <a:pt x="166515" y="1715"/>
                  </a:lnTo>
                  <a:lnTo>
                    <a:pt x="165356" y="6528"/>
                  </a:lnTo>
                  <a:lnTo>
                    <a:pt x="164583" y="15855"/>
                  </a:lnTo>
                  <a:lnTo>
                    <a:pt x="164069" y="28190"/>
                  </a:lnTo>
                  <a:lnTo>
                    <a:pt x="163725" y="42532"/>
                  </a:lnTo>
                  <a:lnTo>
                    <a:pt x="165943" y="55763"/>
                  </a:lnTo>
                  <a:lnTo>
                    <a:pt x="169869" y="68254"/>
                  </a:lnTo>
                  <a:lnTo>
                    <a:pt x="174933" y="80252"/>
                  </a:lnTo>
                  <a:lnTo>
                    <a:pt x="180756" y="90698"/>
                  </a:lnTo>
                  <a:lnTo>
                    <a:pt x="187086" y="100109"/>
                  </a:lnTo>
                  <a:lnTo>
                    <a:pt x="218096" y="1262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46289" y="242254"/>
              <a:ext cx="20359" cy="297313"/>
            </a:xfrm>
            <a:custGeom>
              <a:avLst/>
              <a:gdLst/>
              <a:ahLst/>
              <a:cxnLst/>
              <a:rect l="0" t="0" r="0" b="0"/>
              <a:pathLst>
                <a:path w="20359" h="297313">
                  <a:moveTo>
                    <a:pt x="20358" y="0"/>
                  </a:moveTo>
                  <a:lnTo>
                    <a:pt x="14513" y="23382"/>
                  </a:lnTo>
                  <a:lnTo>
                    <a:pt x="12791" y="35164"/>
                  </a:lnTo>
                  <a:lnTo>
                    <a:pt x="11643" y="47913"/>
                  </a:lnTo>
                  <a:lnTo>
                    <a:pt x="10878" y="61306"/>
                  </a:lnTo>
                  <a:lnTo>
                    <a:pt x="9144" y="75129"/>
                  </a:lnTo>
                  <a:lnTo>
                    <a:pt x="6765" y="89238"/>
                  </a:lnTo>
                  <a:lnTo>
                    <a:pt x="3955" y="103538"/>
                  </a:lnTo>
                  <a:lnTo>
                    <a:pt x="2082" y="120413"/>
                  </a:lnTo>
                  <a:lnTo>
                    <a:pt x="833" y="139003"/>
                  </a:lnTo>
                  <a:lnTo>
                    <a:pt x="0" y="158738"/>
                  </a:lnTo>
                  <a:lnTo>
                    <a:pt x="669" y="178012"/>
                  </a:lnTo>
                  <a:lnTo>
                    <a:pt x="2338" y="196979"/>
                  </a:lnTo>
                  <a:lnTo>
                    <a:pt x="4674" y="215741"/>
                  </a:lnTo>
                  <a:lnTo>
                    <a:pt x="7455" y="233144"/>
                  </a:lnTo>
                  <a:lnTo>
                    <a:pt x="10533" y="249639"/>
                  </a:lnTo>
                  <a:lnTo>
                    <a:pt x="20358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66647" y="5395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74971" y="341358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70787" y="0"/>
                  </a:lnTo>
                  <a:lnTo>
                    <a:pt x="85120" y="1223"/>
                  </a:lnTo>
                  <a:lnTo>
                    <a:pt x="99570" y="3263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863960" y="440462"/>
              <a:ext cx="154162" cy="11012"/>
            </a:xfrm>
            <a:custGeom>
              <a:avLst/>
              <a:gdLst/>
              <a:ahLst/>
              <a:cxnLst/>
              <a:rect l="0" t="0" r="0" b="0"/>
              <a:pathLst>
                <a:path w="154162" h="11012">
                  <a:moveTo>
                    <a:pt x="0" y="11011"/>
                  </a:moveTo>
                  <a:lnTo>
                    <a:pt x="23382" y="11011"/>
                  </a:lnTo>
                  <a:lnTo>
                    <a:pt x="36388" y="9788"/>
                  </a:lnTo>
                  <a:lnTo>
                    <a:pt x="51176" y="7749"/>
                  </a:lnTo>
                  <a:lnTo>
                    <a:pt x="67152" y="5166"/>
                  </a:lnTo>
                  <a:lnTo>
                    <a:pt x="83920" y="3444"/>
                  </a:lnTo>
                  <a:lnTo>
                    <a:pt x="101216" y="2296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48468" y="484508"/>
              <a:ext cx="858903" cy="22024"/>
            </a:xfrm>
            <a:custGeom>
              <a:avLst/>
              <a:gdLst/>
              <a:ahLst/>
              <a:cxnLst/>
              <a:rect l="0" t="0" r="0" b="0"/>
              <a:pathLst>
                <a:path w="858903" h="22024">
                  <a:moveTo>
                    <a:pt x="0" y="22023"/>
                  </a:moveTo>
                  <a:lnTo>
                    <a:pt x="656877" y="22023"/>
                  </a:lnTo>
                  <a:lnTo>
                    <a:pt x="674055" y="20800"/>
                  </a:lnTo>
                  <a:lnTo>
                    <a:pt x="690401" y="18761"/>
                  </a:lnTo>
                  <a:lnTo>
                    <a:pt x="706193" y="16178"/>
                  </a:lnTo>
                  <a:lnTo>
                    <a:pt x="721614" y="14456"/>
                  </a:lnTo>
                  <a:lnTo>
                    <a:pt x="736789" y="13308"/>
                  </a:lnTo>
                  <a:lnTo>
                    <a:pt x="751800" y="12542"/>
                  </a:lnTo>
                  <a:lnTo>
                    <a:pt x="765478" y="10809"/>
                  </a:lnTo>
                  <a:lnTo>
                    <a:pt x="778266" y="8429"/>
                  </a:lnTo>
                  <a:lnTo>
                    <a:pt x="790463" y="5620"/>
                  </a:lnTo>
                  <a:lnTo>
                    <a:pt x="803488" y="3746"/>
                  </a:lnTo>
                  <a:lnTo>
                    <a:pt x="817065" y="2498"/>
                  </a:lnTo>
                  <a:lnTo>
                    <a:pt x="8589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69821" y="253265"/>
              <a:ext cx="276221" cy="197239"/>
            </a:xfrm>
            <a:custGeom>
              <a:avLst/>
              <a:gdLst/>
              <a:ahLst/>
              <a:cxnLst/>
              <a:rect l="0" t="0" r="0" b="0"/>
              <a:pathLst>
                <a:path w="276221" h="197239">
                  <a:moveTo>
                    <a:pt x="254196" y="0"/>
                  </a:moveTo>
                  <a:lnTo>
                    <a:pt x="236660" y="5846"/>
                  </a:lnTo>
                  <a:lnTo>
                    <a:pt x="226600" y="8792"/>
                  </a:lnTo>
                  <a:lnTo>
                    <a:pt x="202371" y="15327"/>
                  </a:lnTo>
                  <a:lnTo>
                    <a:pt x="189059" y="20006"/>
                  </a:lnTo>
                  <a:lnTo>
                    <a:pt x="175290" y="25573"/>
                  </a:lnTo>
                  <a:lnTo>
                    <a:pt x="161216" y="31731"/>
                  </a:lnTo>
                  <a:lnTo>
                    <a:pt x="148163" y="37059"/>
                  </a:lnTo>
                  <a:lnTo>
                    <a:pt x="135791" y="41836"/>
                  </a:lnTo>
                  <a:lnTo>
                    <a:pt x="123872" y="46243"/>
                  </a:lnTo>
                  <a:lnTo>
                    <a:pt x="112256" y="52852"/>
                  </a:lnTo>
                  <a:lnTo>
                    <a:pt x="100841" y="60928"/>
                  </a:lnTo>
                  <a:lnTo>
                    <a:pt x="89561" y="69983"/>
                  </a:lnTo>
                  <a:lnTo>
                    <a:pt x="78370" y="78467"/>
                  </a:lnTo>
                  <a:lnTo>
                    <a:pt x="56148" y="94418"/>
                  </a:lnTo>
                  <a:lnTo>
                    <a:pt x="46306" y="102098"/>
                  </a:lnTo>
                  <a:lnTo>
                    <a:pt x="37299" y="109665"/>
                  </a:lnTo>
                  <a:lnTo>
                    <a:pt x="28847" y="117156"/>
                  </a:lnTo>
                  <a:lnTo>
                    <a:pt x="12930" y="132005"/>
                  </a:lnTo>
                  <a:lnTo>
                    <a:pt x="5260" y="139391"/>
                  </a:lnTo>
                  <a:lnTo>
                    <a:pt x="1370" y="147985"/>
                  </a:lnTo>
                  <a:lnTo>
                    <a:pt x="0" y="157385"/>
                  </a:lnTo>
                  <a:lnTo>
                    <a:pt x="310" y="167323"/>
                  </a:lnTo>
                  <a:lnTo>
                    <a:pt x="6634" y="175171"/>
                  </a:lnTo>
                  <a:lnTo>
                    <a:pt x="16968" y="181627"/>
                  </a:lnTo>
                  <a:lnTo>
                    <a:pt x="29975" y="187154"/>
                  </a:lnTo>
                  <a:lnTo>
                    <a:pt x="48434" y="190839"/>
                  </a:lnTo>
                  <a:lnTo>
                    <a:pt x="70529" y="193295"/>
                  </a:lnTo>
                  <a:lnTo>
                    <a:pt x="95046" y="194933"/>
                  </a:lnTo>
                  <a:lnTo>
                    <a:pt x="135338" y="196753"/>
                  </a:lnTo>
                  <a:lnTo>
                    <a:pt x="152935" y="197238"/>
                  </a:lnTo>
                  <a:lnTo>
                    <a:pt x="169559" y="196338"/>
                  </a:lnTo>
                  <a:lnTo>
                    <a:pt x="185537" y="194514"/>
                  </a:lnTo>
                  <a:lnTo>
                    <a:pt x="201082" y="192075"/>
                  </a:lnTo>
                  <a:lnTo>
                    <a:pt x="215117" y="189226"/>
                  </a:lnTo>
                  <a:lnTo>
                    <a:pt x="228143" y="186102"/>
                  </a:lnTo>
                  <a:lnTo>
                    <a:pt x="27622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23237" y="1609218"/>
            <a:ext cx="2940088" cy="1308846"/>
            <a:chOff x="1223237" y="1609218"/>
            <a:chExt cx="2940088" cy="1308846"/>
          </a:xfrm>
        </p:grpSpPr>
        <p:sp>
          <p:nvSpPr>
            <p:cNvPr id="17" name="Freeform 16"/>
            <p:cNvSpPr/>
            <p:nvPr/>
          </p:nvSpPr>
          <p:spPr>
            <a:xfrm>
              <a:off x="1247454" y="1609218"/>
              <a:ext cx="383212" cy="405898"/>
            </a:xfrm>
            <a:custGeom>
              <a:avLst/>
              <a:gdLst/>
              <a:ahLst/>
              <a:cxnLst/>
              <a:rect l="0" t="0" r="0" b="0"/>
              <a:pathLst>
                <a:path w="383212" h="405898">
                  <a:moveTo>
                    <a:pt x="383211" y="9481"/>
                  </a:moveTo>
                  <a:lnTo>
                    <a:pt x="353983" y="9481"/>
                  </a:lnTo>
                  <a:lnTo>
                    <a:pt x="340479" y="8257"/>
                  </a:lnTo>
                  <a:lnTo>
                    <a:pt x="326582" y="6218"/>
                  </a:lnTo>
                  <a:lnTo>
                    <a:pt x="312424" y="3635"/>
                  </a:lnTo>
                  <a:lnTo>
                    <a:pt x="295644" y="1913"/>
                  </a:lnTo>
                  <a:lnTo>
                    <a:pt x="277116" y="765"/>
                  </a:lnTo>
                  <a:lnTo>
                    <a:pt x="257423" y="0"/>
                  </a:lnTo>
                  <a:lnTo>
                    <a:pt x="239401" y="713"/>
                  </a:lnTo>
                  <a:lnTo>
                    <a:pt x="222491" y="2412"/>
                  </a:lnTo>
                  <a:lnTo>
                    <a:pt x="206325" y="4769"/>
                  </a:lnTo>
                  <a:lnTo>
                    <a:pt x="189429" y="6339"/>
                  </a:lnTo>
                  <a:lnTo>
                    <a:pt x="172048" y="7387"/>
                  </a:lnTo>
                  <a:lnTo>
                    <a:pt x="154343" y="8085"/>
                  </a:lnTo>
                  <a:lnTo>
                    <a:pt x="140093" y="10997"/>
                  </a:lnTo>
                  <a:lnTo>
                    <a:pt x="128146" y="15386"/>
                  </a:lnTo>
                  <a:lnTo>
                    <a:pt x="117734" y="20759"/>
                  </a:lnTo>
                  <a:lnTo>
                    <a:pt x="107122" y="26787"/>
                  </a:lnTo>
                  <a:lnTo>
                    <a:pt x="96377" y="33254"/>
                  </a:lnTo>
                  <a:lnTo>
                    <a:pt x="85543" y="40011"/>
                  </a:lnTo>
                  <a:lnTo>
                    <a:pt x="75874" y="46964"/>
                  </a:lnTo>
                  <a:lnTo>
                    <a:pt x="66980" y="54045"/>
                  </a:lnTo>
                  <a:lnTo>
                    <a:pt x="58604" y="61214"/>
                  </a:lnTo>
                  <a:lnTo>
                    <a:pt x="50573" y="68440"/>
                  </a:lnTo>
                  <a:lnTo>
                    <a:pt x="35125" y="82994"/>
                  </a:lnTo>
                  <a:lnTo>
                    <a:pt x="28803" y="91524"/>
                  </a:lnTo>
                  <a:lnTo>
                    <a:pt x="23365" y="100882"/>
                  </a:lnTo>
                  <a:lnTo>
                    <a:pt x="18516" y="110790"/>
                  </a:lnTo>
                  <a:lnTo>
                    <a:pt x="12836" y="121067"/>
                  </a:lnTo>
                  <a:lnTo>
                    <a:pt x="6603" y="131588"/>
                  </a:lnTo>
                  <a:lnTo>
                    <a:pt x="0" y="142273"/>
                  </a:lnTo>
                  <a:lnTo>
                    <a:pt x="492" y="149396"/>
                  </a:lnTo>
                  <a:lnTo>
                    <a:pt x="5714" y="154145"/>
                  </a:lnTo>
                  <a:lnTo>
                    <a:pt x="14090" y="157311"/>
                  </a:lnTo>
                  <a:lnTo>
                    <a:pt x="23344" y="158198"/>
                  </a:lnTo>
                  <a:lnTo>
                    <a:pt x="33184" y="157566"/>
                  </a:lnTo>
                  <a:lnTo>
                    <a:pt x="43415" y="155921"/>
                  </a:lnTo>
                  <a:lnTo>
                    <a:pt x="56352" y="154824"/>
                  </a:lnTo>
                  <a:lnTo>
                    <a:pt x="71095" y="154093"/>
                  </a:lnTo>
                  <a:lnTo>
                    <a:pt x="87041" y="153606"/>
                  </a:lnTo>
                  <a:lnTo>
                    <a:pt x="103790" y="154505"/>
                  </a:lnTo>
                  <a:lnTo>
                    <a:pt x="121073" y="156327"/>
                  </a:lnTo>
                  <a:lnTo>
                    <a:pt x="138712" y="158766"/>
                  </a:lnTo>
                  <a:lnTo>
                    <a:pt x="155366" y="161615"/>
                  </a:lnTo>
                  <a:lnTo>
                    <a:pt x="171362" y="164738"/>
                  </a:lnTo>
                  <a:lnTo>
                    <a:pt x="186921" y="168043"/>
                  </a:lnTo>
                  <a:lnTo>
                    <a:pt x="200963" y="172694"/>
                  </a:lnTo>
                  <a:lnTo>
                    <a:pt x="213996" y="178242"/>
                  </a:lnTo>
                  <a:lnTo>
                    <a:pt x="226355" y="184387"/>
                  </a:lnTo>
                  <a:lnTo>
                    <a:pt x="238264" y="192154"/>
                  </a:lnTo>
                  <a:lnTo>
                    <a:pt x="249875" y="201003"/>
                  </a:lnTo>
                  <a:lnTo>
                    <a:pt x="261285" y="210573"/>
                  </a:lnTo>
                  <a:lnTo>
                    <a:pt x="270116" y="220623"/>
                  </a:lnTo>
                  <a:lnTo>
                    <a:pt x="277227" y="230994"/>
                  </a:lnTo>
                  <a:lnTo>
                    <a:pt x="283191" y="241578"/>
                  </a:lnTo>
                  <a:lnTo>
                    <a:pt x="287166" y="254752"/>
                  </a:lnTo>
                  <a:lnTo>
                    <a:pt x="289817" y="269652"/>
                  </a:lnTo>
                  <a:lnTo>
                    <a:pt x="291584" y="285703"/>
                  </a:lnTo>
                  <a:lnTo>
                    <a:pt x="290315" y="300074"/>
                  </a:lnTo>
                  <a:lnTo>
                    <a:pt x="287022" y="313325"/>
                  </a:lnTo>
                  <a:lnTo>
                    <a:pt x="282380" y="325830"/>
                  </a:lnTo>
                  <a:lnTo>
                    <a:pt x="276838" y="336614"/>
                  </a:lnTo>
                  <a:lnTo>
                    <a:pt x="270696" y="346249"/>
                  </a:lnTo>
                  <a:lnTo>
                    <a:pt x="264155" y="355120"/>
                  </a:lnTo>
                  <a:lnTo>
                    <a:pt x="257347" y="363481"/>
                  </a:lnTo>
                  <a:lnTo>
                    <a:pt x="250361" y="371502"/>
                  </a:lnTo>
                  <a:lnTo>
                    <a:pt x="243257" y="379297"/>
                  </a:lnTo>
                  <a:lnTo>
                    <a:pt x="234851" y="385717"/>
                  </a:lnTo>
                  <a:lnTo>
                    <a:pt x="225576" y="391220"/>
                  </a:lnTo>
                  <a:lnTo>
                    <a:pt x="215722" y="396112"/>
                  </a:lnTo>
                  <a:lnTo>
                    <a:pt x="204259" y="399374"/>
                  </a:lnTo>
                  <a:lnTo>
                    <a:pt x="191722" y="401548"/>
                  </a:lnTo>
                  <a:lnTo>
                    <a:pt x="178471" y="402998"/>
                  </a:lnTo>
                  <a:lnTo>
                    <a:pt x="164743" y="403964"/>
                  </a:lnTo>
                  <a:lnTo>
                    <a:pt x="150696" y="404609"/>
                  </a:lnTo>
                  <a:lnTo>
                    <a:pt x="96910" y="405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38187" y="1649128"/>
              <a:ext cx="278134" cy="619254"/>
            </a:xfrm>
            <a:custGeom>
              <a:avLst/>
              <a:gdLst/>
              <a:ahLst/>
              <a:cxnLst/>
              <a:rect l="0" t="0" r="0" b="0"/>
              <a:pathLst>
                <a:path w="278134" h="619254">
                  <a:moveTo>
                    <a:pt x="234732" y="79687"/>
                  </a:moveTo>
                  <a:lnTo>
                    <a:pt x="234732" y="56304"/>
                  </a:lnTo>
                  <a:lnTo>
                    <a:pt x="232285" y="45746"/>
                  </a:lnTo>
                  <a:lnTo>
                    <a:pt x="228207" y="35036"/>
                  </a:lnTo>
                  <a:lnTo>
                    <a:pt x="223041" y="24226"/>
                  </a:lnTo>
                  <a:lnTo>
                    <a:pt x="215926" y="15796"/>
                  </a:lnTo>
                  <a:lnTo>
                    <a:pt x="207513" y="8952"/>
                  </a:lnTo>
                  <a:lnTo>
                    <a:pt x="198233" y="3166"/>
                  </a:lnTo>
                  <a:lnTo>
                    <a:pt x="188377" y="532"/>
                  </a:lnTo>
                  <a:lnTo>
                    <a:pt x="178135" y="0"/>
                  </a:lnTo>
                  <a:lnTo>
                    <a:pt x="167637" y="868"/>
                  </a:lnTo>
                  <a:lnTo>
                    <a:pt x="155744" y="2671"/>
                  </a:lnTo>
                  <a:lnTo>
                    <a:pt x="142921" y="5096"/>
                  </a:lnTo>
                  <a:lnTo>
                    <a:pt x="129478" y="7937"/>
                  </a:lnTo>
                  <a:lnTo>
                    <a:pt x="116846" y="12277"/>
                  </a:lnTo>
                  <a:lnTo>
                    <a:pt x="104754" y="17618"/>
                  </a:lnTo>
                  <a:lnTo>
                    <a:pt x="93023" y="23625"/>
                  </a:lnTo>
                  <a:lnTo>
                    <a:pt x="82754" y="30077"/>
                  </a:lnTo>
                  <a:lnTo>
                    <a:pt x="73462" y="36826"/>
                  </a:lnTo>
                  <a:lnTo>
                    <a:pt x="64820" y="43771"/>
                  </a:lnTo>
                  <a:lnTo>
                    <a:pt x="56611" y="52073"/>
                  </a:lnTo>
                  <a:lnTo>
                    <a:pt x="48692" y="61277"/>
                  </a:lnTo>
                  <a:lnTo>
                    <a:pt x="40965" y="71084"/>
                  </a:lnTo>
                  <a:lnTo>
                    <a:pt x="33367" y="81293"/>
                  </a:lnTo>
                  <a:lnTo>
                    <a:pt x="18400" y="102424"/>
                  </a:lnTo>
                  <a:lnTo>
                    <a:pt x="12206" y="113197"/>
                  </a:lnTo>
                  <a:lnTo>
                    <a:pt x="6854" y="124050"/>
                  </a:lnTo>
                  <a:lnTo>
                    <a:pt x="2062" y="134956"/>
                  </a:lnTo>
                  <a:lnTo>
                    <a:pt x="91" y="147120"/>
                  </a:lnTo>
                  <a:lnTo>
                    <a:pt x="0" y="160124"/>
                  </a:lnTo>
                  <a:lnTo>
                    <a:pt x="1163" y="173687"/>
                  </a:lnTo>
                  <a:lnTo>
                    <a:pt x="4385" y="185177"/>
                  </a:lnTo>
                  <a:lnTo>
                    <a:pt x="8981" y="195283"/>
                  </a:lnTo>
                  <a:lnTo>
                    <a:pt x="14491" y="204468"/>
                  </a:lnTo>
                  <a:lnTo>
                    <a:pt x="21836" y="211814"/>
                  </a:lnTo>
                  <a:lnTo>
                    <a:pt x="30402" y="217935"/>
                  </a:lnTo>
                  <a:lnTo>
                    <a:pt x="39784" y="223240"/>
                  </a:lnTo>
                  <a:lnTo>
                    <a:pt x="48486" y="224329"/>
                  </a:lnTo>
                  <a:lnTo>
                    <a:pt x="56733" y="222608"/>
                  </a:lnTo>
                  <a:lnTo>
                    <a:pt x="64679" y="219014"/>
                  </a:lnTo>
                  <a:lnTo>
                    <a:pt x="73647" y="214171"/>
                  </a:lnTo>
                  <a:lnTo>
                    <a:pt x="83296" y="208495"/>
                  </a:lnTo>
                  <a:lnTo>
                    <a:pt x="93399" y="202264"/>
                  </a:lnTo>
                  <a:lnTo>
                    <a:pt x="102581" y="195663"/>
                  </a:lnTo>
                  <a:lnTo>
                    <a:pt x="111150" y="188815"/>
                  </a:lnTo>
                  <a:lnTo>
                    <a:pt x="119309" y="181803"/>
                  </a:lnTo>
                  <a:lnTo>
                    <a:pt x="128419" y="173458"/>
                  </a:lnTo>
                  <a:lnTo>
                    <a:pt x="148330" y="154397"/>
                  </a:lnTo>
                  <a:lnTo>
                    <a:pt x="156331" y="144176"/>
                  </a:lnTo>
                  <a:lnTo>
                    <a:pt x="162889" y="133691"/>
                  </a:lnTo>
                  <a:lnTo>
                    <a:pt x="168484" y="123031"/>
                  </a:lnTo>
                  <a:lnTo>
                    <a:pt x="173438" y="112253"/>
                  </a:lnTo>
                  <a:lnTo>
                    <a:pt x="177963" y="101398"/>
                  </a:lnTo>
                  <a:lnTo>
                    <a:pt x="182204" y="90490"/>
                  </a:lnTo>
                  <a:lnTo>
                    <a:pt x="190179" y="68583"/>
                  </a:lnTo>
                  <a:lnTo>
                    <a:pt x="194018" y="57602"/>
                  </a:lnTo>
                  <a:lnTo>
                    <a:pt x="199025" y="52728"/>
                  </a:lnTo>
                  <a:lnTo>
                    <a:pt x="204810" y="51926"/>
                  </a:lnTo>
                  <a:lnTo>
                    <a:pt x="211113" y="53839"/>
                  </a:lnTo>
                  <a:lnTo>
                    <a:pt x="216539" y="58784"/>
                  </a:lnTo>
                  <a:lnTo>
                    <a:pt x="221380" y="65752"/>
                  </a:lnTo>
                  <a:lnTo>
                    <a:pt x="230022" y="83281"/>
                  </a:lnTo>
                  <a:lnTo>
                    <a:pt x="234039" y="93095"/>
                  </a:lnTo>
                  <a:lnTo>
                    <a:pt x="237940" y="103307"/>
                  </a:lnTo>
                  <a:lnTo>
                    <a:pt x="241765" y="115010"/>
                  </a:lnTo>
                  <a:lnTo>
                    <a:pt x="245538" y="127705"/>
                  </a:lnTo>
                  <a:lnTo>
                    <a:pt x="249277" y="141063"/>
                  </a:lnTo>
                  <a:lnTo>
                    <a:pt x="256695" y="165693"/>
                  </a:lnTo>
                  <a:lnTo>
                    <a:pt x="260385" y="177400"/>
                  </a:lnTo>
                  <a:lnTo>
                    <a:pt x="267749" y="203458"/>
                  </a:lnTo>
                  <a:lnTo>
                    <a:pt x="271425" y="217259"/>
                  </a:lnTo>
                  <a:lnTo>
                    <a:pt x="273876" y="233800"/>
                  </a:lnTo>
                  <a:lnTo>
                    <a:pt x="275510" y="252169"/>
                  </a:lnTo>
                  <a:lnTo>
                    <a:pt x="276600" y="271756"/>
                  </a:lnTo>
                  <a:lnTo>
                    <a:pt x="277810" y="309832"/>
                  </a:lnTo>
                  <a:lnTo>
                    <a:pt x="278133" y="328551"/>
                  </a:lnTo>
                  <a:lnTo>
                    <a:pt x="277124" y="347147"/>
                  </a:lnTo>
                  <a:lnTo>
                    <a:pt x="275229" y="365662"/>
                  </a:lnTo>
                  <a:lnTo>
                    <a:pt x="272742" y="384123"/>
                  </a:lnTo>
                  <a:lnTo>
                    <a:pt x="268636" y="401324"/>
                  </a:lnTo>
                  <a:lnTo>
                    <a:pt x="263452" y="417686"/>
                  </a:lnTo>
                  <a:lnTo>
                    <a:pt x="257550" y="433488"/>
                  </a:lnTo>
                  <a:lnTo>
                    <a:pt x="251167" y="448916"/>
                  </a:lnTo>
                  <a:lnTo>
                    <a:pt x="244465" y="464096"/>
                  </a:lnTo>
                  <a:lnTo>
                    <a:pt x="237551" y="479110"/>
                  </a:lnTo>
                  <a:lnTo>
                    <a:pt x="230493" y="492789"/>
                  </a:lnTo>
                  <a:lnTo>
                    <a:pt x="223342" y="505580"/>
                  </a:lnTo>
                  <a:lnTo>
                    <a:pt x="216127" y="517777"/>
                  </a:lnTo>
                  <a:lnTo>
                    <a:pt x="207647" y="529579"/>
                  </a:lnTo>
                  <a:lnTo>
                    <a:pt x="198323" y="541118"/>
                  </a:lnTo>
                  <a:lnTo>
                    <a:pt x="188436" y="552481"/>
                  </a:lnTo>
                  <a:lnTo>
                    <a:pt x="178174" y="562503"/>
                  </a:lnTo>
                  <a:lnTo>
                    <a:pt x="167663" y="571632"/>
                  </a:lnTo>
                  <a:lnTo>
                    <a:pt x="156985" y="580165"/>
                  </a:lnTo>
                  <a:lnTo>
                    <a:pt x="144972" y="587076"/>
                  </a:lnTo>
                  <a:lnTo>
                    <a:pt x="132069" y="592908"/>
                  </a:lnTo>
                  <a:lnTo>
                    <a:pt x="69559" y="619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23237" y="2202614"/>
              <a:ext cx="2940088" cy="116159"/>
            </a:xfrm>
            <a:custGeom>
              <a:avLst/>
              <a:gdLst/>
              <a:ahLst/>
              <a:cxnLst/>
              <a:rect l="0" t="0" r="0" b="0"/>
              <a:pathLst>
                <a:path w="2940088" h="116159">
                  <a:moveTo>
                    <a:pt x="0" y="109813"/>
                  </a:moveTo>
                  <a:lnTo>
                    <a:pt x="289843" y="109813"/>
                  </a:lnTo>
                  <a:lnTo>
                    <a:pt x="319278" y="113076"/>
                  </a:lnTo>
                  <a:lnTo>
                    <a:pt x="349898" y="116158"/>
                  </a:lnTo>
                  <a:lnTo>
                    <a:pt x="383898" y="113449"/>
                  </a:lnTo>
                  <a:lnTo>
                    <a:pt x="465066" y="110292"/>
                  </a:lnTo>
                  <a:lnTo>
                    <a:pt x="585259" y="109841"/>
                  </a:lnTo>
                  <a:lnTo>
                    <a:pt x="615748" y="106563"/>
                  </a:lnTo>
                  <a:lnTo>
                    <a:pt x="630730" y="103976"/>
                  </a:lnTo>
                  <a:lnTo>
                    <a:pt x="663690" y="101101"/>
                  </a:lnTo>
                  <a:lnTo>
                    <a:pt x="696284" y="98600"/>
                  </a:lnTo>
                  <a:lnTo>
                    <a:pt x="710114" y="96221"/>
                  </a:lnTo>
                  <a:lnTo>
                    <a:pt x="723005" y="93410"/>
                  </a:lnTo>
                  <a:lnTo>
                    <a:pt x="750378" y="90288"/>
                  </a:lnTo>
                  <a:lnTo>
                    <a:pt x="778858" y="87677"/>
                  </a:lnTo>
                  <a:lnTo>
                    <a:pt x="793304" y="85268"/>
                  </a:lnTo>
                  <a:lnTo>
                    <a:pt x="807829" y="82438"/>
                  </a:lnTo>
                  <a:lnTo>
                    <a:pt x="840281" y="79294"/>
                  </a:lnTo>
                  <a:lnTo>
                    <a:pt x="873872" y="76673"/>
                  </a:lnTo>
                  <a:lnTo>
                    <a:pt x="889682" y="74261"/>
                  </a:lnTo>
                  <a:lnTo>
                    <a:pt x="905116" y="71430"/>
                  </a:lnTo>
                  <a:lnTo>
                    <a:pt x="938577" y="68284"/>
                  </a:lnTo>
                  <a:lnTo>
                    <a:pt x="973841" y="65662"/>
                  </a:lnTo>
                  <a:lnTo>
                    <a:pt x="991809" y="63250"/>
                  </a:lnTo>
                  <a:lnTo>
                    <a:pt x="1009906" y="60418"/>
                  </a:lnTo>
                  <a:lnTo>
                    <a:pt x="1043064" y="57272"/>
                  </a:lnTo>
                  <a:lnTo>
                    <a:pt x="1125453" y="53863"/>
                  </a:lnTo>
                  <a:lnTo>
                    <a:pt x="1139377" y="51714"/>
                  </a:lnTo>
                  <a:lnTo>
                    <a:pt x="1152330" y="49057"/>
                  </a:lnTo>
                  <a:lnTo>
                    <a:pt x="1179774" y="46105"/>
                  </a:lnTo>
                  <a:lnTo>
                    <a:pt x="1268209" y="44055"/>
                  </a:lnTo>
                  <a:lnTo>
                    <a:pt x="1361527" y="43785"/>
                  </a:lnTo>
                  <a:lnTo>
                    <a:pt x="1395101" y="40500"/>
                  </a:lnTo>
                  <a:lnTo>
                    <a:pt x="1410905" y="37911"/>
                  </a:lnTo>
                  <a:lnTo>
                    <a:pt x="1444779" y="35034"/>
                  </a:lnTo>
                  <a:lnTo>
                    <a:pt x="1481450" y="32532"/>
                  </a:lnTo>
                  <a:lnTo>
                    <a:pt x="1501506" y="30152"/>
                  </a:lnTo>
                  <a:lnTo>
                    <a:pt x="1522218" y="27341"/>
                  </a:lnTo>
                  <a:lnTo>
                    <a:pt x="1558282" y="24219"/>
                  </a:lnTo>
                  <a:lnTo>
                    <a:pt x="1645137" y="20826"/>
                  </a:lnTo>
                  <a:lnTo>
                    <a:pt x="1663242" y="18677"/>
                  </a:lnTo>
                  <a:lnTo>
                    <a:pt x="1681429" y="16021"/>
                  </a:lnTo>
                  <a:lnTo>
                    <a:pt x="1714688" y="13070"/>
                  </a:lnTo>
                  <a:lnTo>
                    <a:pt x="1797148" y="9797"/>
                  </a:lnTo>
                  <a:lnTo>
                    <a:pt x="1811076" y="7654"/>
                  </a:lnTo>
                  <a:lnTo>
                    <a:pt x="1824031" y="5002"/>
                  </a:lnTo>
                  <a:lnTo>
                    <a:pt x="1858003" y="2055"/>
                  </a:lnTo>
                  <a:lnTo>
                    <a:pt x="1915138" y="3659"/>
                  </a:lnTo>
                  <a:lnTo>
                    <a:pt x="1933781" y="6009"/>
                  </a:lnTo>
                  <a:lnTo>
                    <a:pt x="1989249" y="9317"/>
                  </a:lnTo>
                  <a:lnTo>
                    <a:pt x="2062798" y="10434"/>
                  </a:lnTo>
                  <a:lnTo>
                    <a:pt x="2429885" y="10709"/>
                  </a:lnTo>
                  <a:lnTo>
                    <a:pt x="2463327" y="7447"/>
                  </a:lnTo>
                  <a:lnTo>
                    <a:pt x="2479097" y="4864"/>
                  </a:lnTo>
                  <a:lnTo>
                    <a:pt x="2512932" y="1994"/>
                  </a:lnTo>
                  <a:lnTo>
                    <a:pt x="2602701" y="0"/>
                  </a:lnTo>
                  <a:lnTo>
                    <a:pt x="2675869" y="3020"/>
                  </a:lnTo>
                  <a:lnTo>
                    <a:pt x="2694202" y="5583"/>
                  </a:lnTo>
                  <a:lnTo>
                    <a:pt x="2776371" y="10920"/>
                  </a:lnTo>
                  <a:lnTo>
                    <a:pt x="2797909" y="13297"/>
                  </a:lnTo>
                  <a:lnTo>
                    <a:pt x="2940087" y="32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61012" y="1640722"/>
              <a:ext cx="71872" cy="1277342"/>
            </a:xfrm>
            <a:custGeom>
              <a:avLst/>
              <a:gdLst/>
              <a:ahLst/>
              <a:cxnLst/>
              <a:rect l="0" t="0" r="0" b="0"/>
              <a:pathLst>
                <a:path w="71872" h="1277342">
                  <a:moveTo>
                    <a:pt x="44046" y="0"/>
                  </a:moveTo>
                  <a:lnTo>
                    <a:pt x="45269" y="33941"/>
                  </a:lnTo>
                  <a:lnTo>
                    <a:pt x="47309" y="44651"/>
                  </a:lnTo>
                  <a:lnTo>
                    <a:pt x="49892" y="55461"/>
                  </a:lnTo>
                  <a:lnTo>
                    <a:pt x="51613" y="67562"/>
                  </a:lnTo>
                  <a:lnTo>
                    <a:pt x="53527" y="94057"/>
                  </a:lnTo>
                  <a:lnTo>
                    <a:pt x="55260" y="109198"/>
                  </a:lnTo>
                  <a:lnTo>
                    <a:pt x="57640" y="125410"/>
                  </a:lnTo>
                  <a:lnTo>
                    <a:pt x="60450" y="142335"/>
                  </a:lnTo>
                  <a:lnTo>
                    <a:pt x="62323" y="159736"/>
                  </a:lnTo>
                  <a:lnTo>
                    <a:pt x="64404" y="195383"/>
                  </a:lnTo>
                  <a:lnTo>
                    <a:pt x="65329" y="228356"/>
                  </a:lnTo>
                  <a:lnTo>
                    <a:pt x="65923" y="295247"/>
                  </a:lnTo>
                  <a:lnTo>
                    <a:pt x="67195" y="310617"/>
                  </a:lnTo>
                  <a:lnTo>
                    <a:pt x="69267" y="324535"/>
                  </a:lnTo>
                  <a:lnTo>
                    <a:pt x="71871" y="337484"/>
                  </a:lnTo>
                  <a:lnTo>
                    <a:pt x="71503" y="361660"/>
                  </a:lnTo>
                  <a:lnTo>
                    <a:pt x="69691" y="373245"/>
                  </a:lnTo>
                  <a:lnTo>
                    <a:pt x="67679" y="399169"/>
                  </a:lnTo>
                  <a:lnTo>
                    <a:pt x="66784" y="427004"/>
                  </a:lnTo>
                  <a:lnTo>
                    <a:pt x="66163" y="505197"/>
                  </a:lnTo>
                  <a:lnTo>
                    <a:pt x="66097" y="552766"/>
                  </a:lnTo>
                  <a:lnTo>
                    <a:pt x="64864" y="566719"/>
                  </a:lnTo>
                  <a:lnTo>
                    <a:pt x="62819" y="579691"/>
                  </a:lnTo>
                  <a:lnTo>
                    <a:pt x="60232" y="592010"/>
                  </a:lnTo>
                  <a:lnTo>
                    <a:pt x="58507" y="605116"/>
                  </a:lnTo>
                  <a:lnTo>
                    <a:pt x="56591" y="632730"/>
                  </a:lnTo>
                  <a:lnTo>
                    <a:pt x="54856" y="645722"/>
                  </a:lnTo>
                  <a:lnTo>
                    <a:pt x="52476" y="658053"/>
                  </a:lnTo>
                  <a:lnTo>
                    <a:pt x="49666" y="669945"/>
                  </a:lnTo>
                  <a:lnTo>
                    <a:pt x="47793" y="682767"/>
                  </a:lnTo>
                  <a:lnTo>
                    <a:pt x="45711" y="710064"/>
                  </a:lnTo>
                  <a:lnTo>
                    <a:pt x="44786" y="741772"/>
                  </a:lnTo>
                  <a:lnTo>
                    <a:pt x="43151" y="775033"/>
                  </a:lnTo>
                  <a:lnTo>
                    <a:pt x="41003" y="790754"/>
                  </a:lnTo>
                  <a:lnTo>
                    <a:pt x="38346" y="806129"/>
                  </a:lnTo>
                  <a:lnTo>
                    <a:pt x="36576" y="821273"/>
                  </a:lnTo>
                  <a:lnTo>
                    <a:pt x="34608" y="851150"/>
                  </a:lnTo>
                  <a:lnTo>
                    <a:pt x="32860" y="864746"/>
                  </a:lnTo>
                  <a:lnTo>
                    <a:pt x="30471" y="877480"/>
                  </a:lnTo>
                  <a:lnTo>
                    <a:pt x="27655" y="889640"/>
                  </a:lnTo>
                  <a:lnTo>
                    <a:pt x="25778" y="903864"/>
                  </a:lnTo>
                  <a:lnTo>
                    <a:pt x="23692" y="935982"/>
                  </a:lnTo>
                  <a:lnTo>
                    <a:pt x="21912" y="951888"/>
                  </a:lnTo>
                  <a:lnTo>
                    <a:pt x="19502" y="967386"/>
                  </a:lnTo>
                  <a:lnTo>
                    <a:pt x="16672" y="982612"/>
                  </a:lnTo>
                  <a:lnTo>
                    <a:pt x="14785" y="997656"/>
                  </a:lnTo>
                  <a:lnTo>
                    <a:pt x="12689" y="1027424"/>
                  </a:lnTo>
                  <a:lnTo>
                    <a:pt x="11757" y="1060229"/>
                  </a:lnTo>
                  <a:lnTo>
                    <a:pt x="11024" y="1214806"/>
                  </a:lnTo>
                  <a:lnTo>
                    <a:pt x="9796" y="1228310"/>
                  </a:lnTo>
                  <a:lnTo>
                    <a:pt x="7754" y="1240983"/>
                  </a:lnTo>
                  <a:lnTo>
                    <a:pt x="0" y="1277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12925" y="1728815"/>
            <a:ext cx="939128" cy="1255318"/>
            <a:chOff x="2012925" y="1728815"/>
            <a:chExt cx="939128" cy="1255318"/>
          </a:xfrm>
        </p:grpSpPr>
        <p:sp>
          <p:nvSpPr>
            <p:cNvPr id="22" name="Freeform 21"/>
            <p:cNvSpPr/>
            <p:nvPr/>
          </p:nvSpPr>
          <p:spPr>
            <a:xfrm>
              <a:off x="2214278" y="1816907"/>
              <a:ext cx="17054" cy="484510"/>
            </a:xfrm>
            <a:custGeom>
              <a:avLst/>
              <a:gdLst/>
              <a:ahLst/>
              <a:cxnLst/>
              <a:rect l="0" t="0" r="0" b="0"/>
              <a:pathLst>
                <a:path w="17054" h="484510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0"/>
                  </a:lnTo>
                  <a:lnTo>
                    <a:pt x="9480" y="57671"/>
                  </a:lnTo>
                  <a:lnTo>
                    <a:pt x="11214" y="71482"/>
                  </a:lnTo>
                  <a:lnTo>
                    <a:pt x="13593" y="84360"/>
                  </a:lnTo>
                  <a:lnTo>
                    <a:pt x="16403" y="96616"/>
                  </a:lnTo>
                  <a:lnTo>
                    <a:pt x="17053" y="110904"/>
                  </a:lnTo>
                  <a:lnTo>
                    <a:pt x="16262" y="126547"/>
                  </a:lnTo>
                  <a:lnTo>
                    <a:pt x="14512" y="143093"/>
                  </a:lnTo>
                  <a:lnTo>
                    <a:pt x="13345" y="160241"/>
                  </a:lnTo>
                  <a:lnTo>
                    <a:pt x="12567" y="177791"/>
                  </a:lnTo>
                  <a:lnTo>
                    <a:pt x="11702" y="212380"/>
                  </a:lnTo>
                  <a:lnTo>
                    <a:pt x="11019" y="398054"/>
                  </a:lnTo>
                  <a:lnTo>
                    <a:pt x="11011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012925" y="1960057"/>
              <a:ext cx="256411" cy="185667"/>
            </a:xfrm>
            <a:custGeom>
              <a:avLst/>
              <a:gdLst/>
              <a:ahLst/>
              <a:cxnLst/>
              <a:rect l="0" t="0" r="0" b="0"/>
              <a:pathLst>
                <a:path w="256411" h="185667">
                  <a:moveTo>
                    <a:pt x="256410" y="176185"/>
                  </a:moveTo>
                  <a:lnTo>
                    <a:pt x="179778" y="176185"/>
                  </a:lnTo>
                  <a:lnTo>
                    <a:pt x="163723" y="177409"/>
                  </a:lnTo>
                  <a:lnTo>
                    <a:pt x="148125" y="179448"/>
                  </a:lnTo>
                  <a:lnTo>
                    <a:pt x="132833" y="182031"/>
                  </a:lnTo>
                  <a:lnTo>
                    <a:pt x="117744" y="183753"/>
                  </a:lnTo>
                  <a:lnTo>
                    <a:pt x="102791" y="184901"/>
                  </a:lnTo>
                  <a:lnTo>
                    <a:pt x="87928" y="185666"/>
                  </a:lnTo>
                  <a:lnTo>
                    <a:pt x="74349" y="184953"/>
                  </a:lnTo>
                  <a:lnTo>
                    <a:pt x="61626" y="183254"/>
                  </a:lnTo>
                  <a:lnTo>
                    <a:pt x="49473" y="180898"/>
                  </a:lnTo>
                  <a:lnTo>
                    <a:pt x="38924" y="176880"/>
                  </a:lnTo>
                  <a:lnTo>
                    <a:pt x="29445" y="171754"/>
                  </a:lnTo>
                  <a:lnTo>
                    <a:pt x="20678" y="165890"/>
                  </a:lnTo>
                  <a:lnTo>
                    <a:pt x="13610" y="158310"/>
                  </a:lnTo>
                  <a:lnTo>
                    <a:pt x="7674" y="149587"/>
                  </a:lnTo>
                  <a:lnTo>
                    <a:pt x="2494" y="140100"/>
                  </a:lnTo>
                  <a:lnTo>
                    <a:pt x="264" y="130105"/>
                  </a:lnTo>
                  <a:lnTo>
                    <a:pt x="0" y="119772"/>
                  </a:lnTo>
                  <a:lnTo>
                    <a:pt x="1048" y="109212"/>
                  </a:lnTo>
                  <a:lnTo>
                    <a:pt x="2971" y="98502"/>
                  </a:lnTo>
                  <a:lnTo>
                    <a:pt x="5476" y="87691"/>
                  </a:lnTo>
                  <a:lnTo>
                    <a:pt x="8369" y="76814"/>
                  </a:lnTo>
                  <a:lnTo>
                    <a:pt x="14847" y="54939"/>
                  </a:lnTo>
                  <a:lnTo>
                    <a:pt x="361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62690" y="1857466"/>
              <a:ext cx="237889" cy="366870"/>
            </a:xfrm>
            <a:custGeom>
              <a:avLst/>
              <a:gdLst/>
              <a:ahLst/>
              <a:cxnLst/>
              <a:rect l="0" t="0" r="0" b="0"/>
              <a:pathLst>
                <a:path w="237889" h="366870">
                  <a:moveTo>
                    <a:pt x="237888" y="58545"/>
                  </a:moveTo>
                  <a:lnTo>
                    <a:pt x="232043" y="41008"/>
                  </a:lnTo>
                  <a:lnTo>
                    <a:pt x="226650" y="33395"/>
                  </a:lnTo>
                  <a:lnTo>
                    <a:pt x="219385" y="25873"/>
                  </a:lnTo>
                  <a:lnTo>
                    <a:pt x="210870" y="18411"/>
                  </a:lnTo>
                  <a:lnTo>
                    <a:pt x="201524" y="12213"/>
                  </a:lnTo>
                  <a:lnTo>
                    <a:pt x="191622" y="6857"/>
                  </a:lnTo>
                  <a:lnTo>
                    <a:pt x="181350" y="2064"/>
                  </a:lnTo>
                  <a:lnTo>
                    <a:pt x="170832" y="91"/>
                  </a:lnTo>
                  <a:lnTo>
                    <a:pt x="160150" y="0"/>
                  </a:lnTo>
                  <a:lnTo>
                    <a:pt x="149357" y="1162"/>
                  </a:lnTo>
                  <a:lnTo>
                    <a:pt x="137268" y="3161"/>
                  </a:lnTo>
                  <a:lnTo>
                    <a:pt x="124315" y="5717"/>
                  </a:lnTo>
                  <a:lnTo>
                    <a:pt x="110786" y="8644"/>
                  </a:lnTo>
                  <a:lnTo>
                    <a:pt x="96872" y="13043"/>
                  </a:lnTo>
                  <a:lnTo>
                    <a:pt x="82702" y="18422"/>
                  </a:lnTo>
                  <a:lnTo>
                    <a:pt x="68361" y="24455"/>
                  </a:lnTo>
                  <a:lnTo>
                    <a:pt x="56354" y="32148"/>
                  </a:lnTo>
                  <a:lnTo>
                    <a:pt x="45902" y="40947"/>
                  </a:lnTo>
                  <a:lnTo>
                    <a:pt x="36487" y="50484"/>
                  </a:lnTo>
                  <a:lnTo>
                    <a:pt x="27763" y="61735"/>
                  </a:lnTo>
                  <a:lnTo>
                    <a:pt x="19500" y="74131"/>
                  </a:lnTo>
                  <a:lnTo>
                    <a:pt x="11545" y="87288"/>
                  </a:lnTo>
                  <a:lnTo>
                    <a:pt x="6241" y="100954"/>
                  </a:lnTo>
                  <a:lnTo>
                    <a:pt x="2705" y="114958"/>
                  </a:lnTo>
                  <a:lnTo>
                    <a:pt x="348" y="129188"/>
                  </a:lnTo>
                  <a:lnTo>
                    <a:pt x="0" y="142346"/>
                  </a:lnTo>
                  <a:lnTo>
                    <a:pt x="992" y="154788"/>
                  </a:lnTo>
                  <a:lnTo>
                    <a:pt x="2876" y="166753"/>
                  </a:lnTo>
                  <a:lnTo>
                    <a:pt x="5356" y="178401"/>
                  </a:lnTo>
                  <a:lnTo>
                    <a:pt x="8233" y="189836"/>
                  </a:lnTo>
                  <a:lnTo>
                    <a:pt x="11374" y="201130"/>
                  </a:lnTo>
                  <a:lnTo>
                    <a:pt x="15916" y="211107"/>
                  </a:lnTo>
                  <a:lnTo>
                    <a:pt x="21390" y="220205"/>
                  </a:lnTo>
                  <a:lnTo>
                    <a:pt x="27487" y="228717"/>
                  </a:lnTo>
                  <a:lnTo>
                    <a:pt x="37669" y="234392"/>
                  </a:lnTo>
                  <a:lnTo>
                    <a:pt x="50574" y="238175"/>
                  </a:lnTo>
                  <a:lnTo>
                    <a:pt x="65295" y="240697"/>
                  </a:lnTo>
                  <a:lnTo>
                    <a:pt x="78780" y="239932"/>
                  </a:lnTo>
                  <a:lnTo>
                    <a:pt x="91440" y="236974"/>
                  </a:lnTo>
                  <a:lnTo>
                    <a:pt x="103551" y="232556"/>
                  </a:lnTo>
                  <a:lnTo>
                    <a:pt x="114072" y="225939"/>
                  </a:lnTo>
                  <a:lnTo>
                    <a:pt x="123533" y="217858"/>
                  </a:lnTo>
                  <a:lnTo>
                    <a:pt x="156299" y="184360"/>
                  </a:lnTo>
                  <a:lnTo>
                    <a:pt x="162696" y="174233"/>
                  </a:lnTo>
                  <a:lnTo>
                    <a:pt x="168184" y="162588"/>
                  </a:lnTo>
                  <a:lnTo>
                    <a:pt x="173066" y="149930"/>
                  </a:lnTo>
                  <a:lnTo>
                    <a:pt x="176321" y="136597"/>
                  </a:lnTo>
                  <a:lnTo>
                    <a:pt x="178491" y="122815"/>
                  </a:lnTo>
                  <a:lnTo>
                    <a:pt x="179937" y="108733"/>
                  </a:lnTo>
                  <a:lnTo>
                    <a:pt x="180902" y="104239"/>
                  </a:lnTo>
                  <a:lnTo>
                    <a:pt x="181544" y="106137"/>
                  </a:lnTo>
                  <a:lnTo>
                    <a:pt x="181973" y="112296"/>
                  </a:lnTo>
                  <a:lnTo>
                    <a:pt x="183482" y="120073"/>
                  </a:lnTo>
                  <a:lnTo>
                    <a:pt x="185712" y="128928"/>
                  </a:lnTo>
                  <a:lnTo>
                    <a:pt x="188422" y="138501"/>
                  </a:lnTo>
                  <a:lnTo>
                    <a:pt x="191452" y="151001"/>
                  </a:lnTo>
                  <a:lnTo>
                    <a:pt x="198082" y="181204"/>
                  </a:lnTo>
                  <a:lnTo>
                    <a:pt x="200339" y="196599"/>
                  </a:lnTo>
                  <a:lnTo>
                    <a:pt x="201844" y="211756"/>
                  </a:lnTo>
                  <a:lnTo>
                    <a:pt x="202847" y="226755"/>
                  </a:lnTo>
                  <a:lnTo>
                    <a:pt x="203516" y="242872"/>
                  </a:lnTo>
                  <a:lnTo>
                    <a:pt x="204259" y="277093"/>
                  </a:lnTo>
                  <a:lnTo>
                    <a:pt x="205681" y="292336"/>
                  </a:lnTo>
                  <a:lnTo>
                    <a:pt x="207852" y="306169"/>
                  </a:lnTo>
                  <a:lnTo>
                    <a:pt x="215865" y="366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654740" y="1849942"/>
              <a:ext cx="11013" cy="308324"/>
            </a:xfrm>
            <a:custGeom>
              <a:avLst/>
              <a:gdLst/>
              <a:ahLst/>
              <a:cxnLst/>
              <a:rect l="0" t="0" r="0" b="0"/>
              <a:pathLst>
                <a:path w="11013" h="308324">
                  <a:moveTo>
                    <a:pt x="0" y="0"/>
                  </a:moveTo>
                  <a:lnTo>
                    <a:pt x="0" y="162373"/>
                  </a:lnTo>
                  <a:lnTo>
                    <a:pt x="1224" y="177989"/>
                  </a:lnTo>
                  <a:lnTo>
                    <a:pt x="3263" y="192069"/>
                  </a:lnTo>
                  <a:lnTo>
                    <a:pt x="5846" y="205127"/>
                  </a:lnTo>
                  <a:lnTo>
                    <a:pt x="7568" y="218726"/>
                  </a:lnTo>
                  <a:lnTo>
                    <a:pt x="8716" y="232686"/>
                  </a:lnTo>
                  <a:lnTo>
                    <a:pt x="11012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44624" y="2049681"/>
              <a:ext cx="187198" cy="9481"/>
            </a:xfrm>
            <a:custGeom>
              <a:avLst/>
              <a:gdLst/>
              <a:ahLst/>
              <a:cxnLst/>
              <a:rect l="0" t="0" r="0" b="0"/>
              <a:pathLst>
                <a:path w="187198" h="9481">
                  <a:moveTo>
                    <a:pt x="0" y="9480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3915" y="713"/>
                  </a:lnTo>
                  <a:lnTo>
                    <a:pt x="75645" y="2412"/>
                  </a:lnTo>
                  <a:lnTo>
                    <a:pt x="87135" y="4768"/>
                  </a:lnTo>
                  <a:lnTo>
                    <a:pt x="100913" y="6339"/>
                  </a:lnTo>
                  <a:lnTo>
                    <a:pt x="116216" y="7386"/>
                  </a:lnTo>
                  <a:lnTo>
                    <a:pt x="187197" y="9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41936" y="1728815"/>
              <a:ext cx="110117" cy="1255318"/>
            </a:xfrm>
            <a:custGeom>
              <a:avLst/>
              <a:gdLst/>
              <a:ahLst/>
              <a:cxnLst/>
              <a:rect l="0" t="0" r="0" b="0"/>
              <a:pathLst>
                <a:path w="110117" h="1255318">
                  <a:moveTo>
                    <a:pt x="0" y="0"/>
                  </a:moveTo>
                  <a:lnTo>
                    <a:pt x="0" y="270712"/>
                  </a:lnTo>
                  <a:lnTo>
                    <a:pt x="1224" y="290590"/>
                  </a:lnTo>
                  <a:lnTo>
                    <a:pt x="3263" y="311183"/>
                  </a:lnTo>
                  <a:lnTo>
                    <a:pt x="5846" y="332253"/>
                  </a:lnTo>
                  <a:lnTo>
                    <a:pt x="11979" y="375240"/>
                  </a:lnTo>
                  <a:lnTo>
                    <a:pt x="15327" y="396981"/>
                  </a:lnTo>
                  <a:lnTo>
                    <a:pt x="17559" y="420039"/>
                  </a:lnTo>
                  <a:lnTo>
                    <a:pt x="19047" y="443976"/>
                  </a:lnTo>
                  <a:lnTo>
                    <a:pt x="20039" y="468498"/>
                  </a:lnTo>
                  <a:lnTo>
                    <a:pt x="21924" y="488517"/>
                  </a:lnTo>
                  <a:lnTo>
                    <a:pt x="24404" y="505533"/>
                  </a:lnTo>
                  <a:lnTo>
                    <a:pt x="27281" y="520548"/>
                  </a:lnTo>
                  <a:lnTo>
                    <a:pt x="30478" y="556807"/>
                  </a:lnTo>
                  <a:lnTo>
                    <a:pt x="31899" y="594946"/>
                  </a:lnTo>
                  <a:lnTo>
                    <a:pt x="32530" y="628209"/>
                  </a:lnTo>
                  <a:lnTo>
                    <a:pt x="33922" y="642708"/>
                  </a:lnTo>
                  <a:lnTo>
                    <a:pt x="36073" y="656044"/>
                  </a:lnTo>
                  <a:lnTo>
                    <a:pt x="38731" y="668605"/>
                  </a:lnTo>
                  <a:lnTo>
                    <a:pt x="41684" y="702138"/>
                  </a:lnTo>
                  <a:lnTo>
                    <a:pt x="44220" y="737842"/>
                  </a:lnTo>
                  <a:lnTo>
                    <a:pt x="46609" y="752501"/>
                  </a:lnTo>
                  <a:lnTo>
                    <a:pt x="49426" y="765945"/>
                  </a:lnTo>
                  <a:lnTo>
                    <a:pt x="55818" y="800458"/>
                  </a:lnTo>
                  <a:lnTo>
                    <a:pt x="69890" y="882431"/>
                  </a:lnTo>
                  <a:lnTo>
                    <a:pt x="72288" y="902728"/>
                  </a:lnTo>
                  <a:lnTo>
                    <a:pt x="74951" y="941595"/>
                  </a:lnTo>
                  <a:lnTo>
                    <a:pt x="76134" y="975998"/>
                  </a:lnTo>
                  <a:lnTo>
                    <a:pt x="77884" y="1007601"/>
                  </a:lnTo>
                  <a:lnTo>
                    <a:pt x="80064" y="1022880"/>
                  </a:lnTo>
                  <a:lnTo>
                    <a:pt x="82740" y="1037961"/>
                  </a:lnTo>
                  <a:lnTo>
                    <a:pt x="85748" y="1051685"/>
                  </a:lnTo>
                  <a:lnTo>
                    <a:pt x="88977" y="1064505"/>
                  </a:lnTo>
                  <a:lnTo>
                    <a:pt x="92353" y="1076722"/>
                  </a:lnTo>
                  <a:lnTo>
                    <a:pt x="94603" y="1089760"/>
                  </a:lnTo>
                  <a:lnTo>
                    <a:pt x="97104" y="1117299"/>
                  </a:lnTo>
                  <a:lnTo>
                    <a:pt x="98994" y="1130270"/>
                  </a:lnTo>
                  <a:lnTo>
                    <a:pt x="101478" y="1142588"/>
                  </a:lnTo>
                  <a:lnTo>
                    <a:pt x="104357" y="1154471"/>
                  </a:lnTo>
                  <a:lnTo>
                    <a:pt x="107557" y="1180725"/>
                  </a:lnTo>
                  <a:lnTo>
                    <a:pt x="110116" y="1255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19653" y="1684768"/>
            <a:ext cx="4151360" cy="1453527"/>
            <a:chOff x="1619653" y="1684768"/>
            <a:chExt cx="4151360" cy="1453527"/>
          </a:xfrm>
        </p:grpSpPr>
        <p:sp>
          <p:nvSpPr>
            <p:cNvPr id="29" name="Freeform 28"/>
            <p:cNvSpPr/>
            <p:nvPr/>
          </p:nvSpPr>
          <p:spPr>
            <a:xfrm>
              <a:off x="2093150" y="2411531"/>
              <a:ext cx="20482" cy="363383"/>
            </a:xfrm>
            <a:custGeom>
              <a:avLst/>
              <a:gdLst/>
              <a:ahLst/>
              <a:cxnLst/>
              <a:rect l="0" t="0" r="0" b="0"/>
              <a:pathLst>
                <a:path w="20482" h="363383">
                  <a:moveTo>
                    <a:pt x="0" y="0"/>
                  </a:moveTo>
                  <a:lnTo>
                    <a:pt x="5846" y="17537"/>
                  </a:lnTo>
                  <a:lnTo>
                    <a:pt x="7568" y="28821"/>
                  </a:lnTo>
                  <a:lnTo>
                    <a:pt x="8716" y="42461"/>
                  </a:lnTo>
                  <a:lnTo>
                    <a:pt x="9481" y="57671"/>
                  </a:lnTo>
                  <a:lnTo>
                    <a:pt x="10332" y="90886"/>
                  </a:lnTo>
                  <a:lnTo>
                    <a:pt x="10878" y="162055"/>
                  </a:lnTo>
                  <a:lnTo>
                    <a:pt x="12146" y="177777"/>
                  </a:lnTo>
                  <a:lnTo>
                    <a:pt x="14215" y="191928"/>
                  </a:lnTo>
                  <a:lnTo>
                    <a:pt x="16818" y="205033"/>
                  </a:lnTo>
                  <a:lnTo>
                    <a:pt x="18553" y="219887"/>
                  </a:lnTo>
                  <a:lnTo>
                    <a:pt x="19710" y="235908"/>
                  </a:lnTo>
                  <a:lnTo>
                    <a:pt x="20481" y="252705"/>
                  </a:lnTo>
                  <a:lnTo>
                    <a:pt x="19772" y="268798"/>
                  </a:lnTo>
                  <a:lnTo>
                    <a:pt x="18075" y="284420"/>
                  </a:lnTo>
                  <a:lnTo>
                    <a:pt x="11012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176915" y="2401696"/>
              <a:ext cx="235572" cy="582437"/>
            </a:xfrm>
            <a:custGeom>
              <a:avLst/>
              <a:gdLst/>
              <a:ahLst/>
              <a:cxnLst/>
              <a:rect l="0" t="0" r="0" b="0"/>
              <a:pathLst>
                <a:path w="235572" h="582437">
                  <a:moveTo>
                    <a:pt x="235571" y="42870"/>
                  </a:moveTo>
                  <a:lnTo>
                    <a:pt x="204918" y="12217"/>
                  </a:lnTo>
                  <a:lnTo>
                    <a:pt x="195559" y="7753"/>
                  </a:lnTo>
                  <a:lnTo>
                    <a:pt x="184426" y="4776"/>
                  </a:lnTo>
                  <a:lnTo>
                    <a:pt x="172110" y="2792"/>
                  </a:lnTo>
                  <a:lnTo>
                    <a:pt x="159006" y="1469"/>
                  </a:lnTo>
                  <a:lnTo>
                    <a:pt x="145375" y="587"/>
                  </a:lnTo>
                  <a:lnTo>
                    <a:pt x="131394" y="0"/>
                  </a:lnTo>
                  <a:lnTo>
                    <a:pt x="118403" y="2055"/>
                  </a:lnTo>
                  <a:lnTo>
                    <a:pt x="106072" y="5872"/>
                  </a:lnTo>
                  <a:lnTo>
                    <a:pt x="94180" y="10863"/>
                  </a:lnTo>
                  <a:lnTo>
                    <a:pt x="82582" y="16638"/>
                  </a:lnTo>
                  <a:lnTo>
                    <a:pt x="71179" y="22935"/>
                  </a:lnTo>
                  <a:lnTo>
                    <a:pt x="59907" y="29580"/>
                  </a:lnTo>
                  <a:lnTo>
                    <a:pt x="49945" y="36457"/>
                  </a:lnTo>
                  <a:lnTo>
                    <a:pt x="40857" y="43489"/>
                  </a:lnTo>
                  <a:lnTo>
                    <a:pt x="32351" y="50624"/>
                  </a:lnTo>
                  <a:lnTo>
                    <a:pt x="25457" y="60274"/>
                  </a:lnTo>
                  <a:lnTo>
                    <a:pt x="19638" y="71602"/>
                  </a:lnTo>
                  <a:lnTo>
                    <a:pt x="14534" y="84048"/>
                  </a:lnTo>
                  <a:lnTo>
                    <a:pt x="9909" y="96015"/>
                  </a:lnTo>
                  <a:lnTo>
                    <a:pt x="1506" y="119101"/>
                  </a:lnTo>
                  <a:lnTo>
                    <a:pt x="0" y="130396"/>
                  </a:lnTo>
                  <a:lnTo>
                    <a:pt x="219" y="141596"/>
                  </a:lnTo>
                  <a:lnTo>
                    <a:pt x="1589" y="152734"/>
                  </a:lnTo>
                  <a:lnTo>
                    <a:pt x="6172" y="162606"/>
                  </a:lnTo>
                  <a:lnTo>
                    <a:pt x="12899" y="171634"/>
                  </a:lnTo>
                  <a:lnTo>
                    <a:pt x="21053" y="180100"/>
                  </a:lnTo>
                  <a:lnTo>
                    <a:pt x="30160" y="186967"/>
                  </a:lnTo>
                  <a:lnTo>
                    <a:pt x="39902" y="192769"/>
                  </a:lnTo>
                  <a:lnTo>
                    <a:pt x="50067" y="197861"/>
                  </a:lnTo>
                  <a:lnTo>
                    <a:pt x="61738" y="201255"/>
                  </a:lnTo>
                  <a:lnTo>
                    <a:pt x="74412" y="203518"/>
                  </a:lnTo>
                  <a:lnTo>
                    <a:pt x="87756" y="205026"/>
                  </a:lnTo>
                  <a:lnTo>
                    <a:pt x="99099" y="203585"/>
                  </a:lnTo>
                  <a:lnTo>
                    <a:pt x="109108" y="200177"/>
                  </a:lnTo>
                  <a:lnTo>
                    <a:pt x="118227" y="195458"/>
                  </a:lnTo>
                  <a:lnTo>
                    <a:pt x="127978" y="189865"/>
                  </a:lnTo>
                  <a:lnTo>
                    <a:pt x="138148" y="183689"/>
                  </a:lnTo>
                  <a:lnTo>
                    <a:pt x="148599" y="177126"/>
                  </a:lnTo>
                  <a:lnTo>
                    <a:pt x="156790" y="169079"/>
                  </a:lnTo>
                  <a:lnTo>
                    <a:pt x="163474" y="160044"/>
                  </a:lnTo>
                  <a:lnTo>
                    <a:pt x="169154" y="150350"/>
                  </a:lnTo>
                  <a:lnTo>
                    <a:pt x="174164" y="140217"/>
                  </a:lnTo>
                  <a:lnTo>
                    <a:pt x="178727" y="129791"/>
                  </a:lnTo>
                  <a:lnTo>
                    <a:pt x="182993" y="119170"/>
                  </a:lnTo>
                  <a:lnTo>
                    <a:pt x="190995" y="97581"/>
                  </a:lnTo>
                  <a:lnTo>
                    <a:pt x="194842" y="86685"/>
                  </a:lnTo>
                  <a:lnTo>
                    <a:pt x="198630" y="84315"/>
                  </a:lnTo>
                  <a:lnTo>
                    <a:pt x="202379" y="87629"/>
                  </a:lnTo>
                  <a:lnTo>
                    <a:pt x="206102" y="94733"/>
                  </a:lnTo>
                  <a:lnTo>
                    <a:pt x="209807" y="104362"/>
                  </a:lnTo>
                  <a:lnTo>
                    <a:pt x="213501" y="115676"/>
                  </a:lnTo>
                  <a:lnTo>
                    <a:pt x="217187" y="128112"/>
                  </a:lnTo>
                  <a:lnTo>
                    <a:pt x="218421" y="141298"/>
                  </a:lnTo>
                  <a:lnTo>
                    <a:pt x="218020" y="154982"/>
                  </a:lnTo>
                  <a:lnTo>
                    <a:pt x="216529" y="168998"/>
                  </a:lnTo>
                  <a:lnTo>
                    <a:pt x="215535" y="183237"/>
                  </a:lnTo>
                  <a:lnTo>
                    <a:pt x="214873" y="197623"/>
                  </a:lnTo>
                  <a:lnTo>
                    <a:pt x="214136" y="227882"/>
                  </a:lnTo>
                  <a:lnTo>
                    <a:pt x="213625" y="315168"/>
                  </a:lnTo>
                  <a:lnTo>
                    <a:pt x="212376" y="330847"/>
                  </a:lnTo>
                  <a:lnTo>
                    <a:pt x="210319" y="344970"/>
                  </a:lnTo>
                  <a:lnTo>
                    <a:pt x="207725" y="358056"/>
                  </a:lnTo>
                  <a:lnTo>
                    <a:pt x="205995" y="371674"/>
                  </a:lnTo>
                  <a:lnTo>
                    <a:pt x="204842" y="385647"/>
                  </a:lnTo>
                  <a:lnTo>
                    <a:pt x="204073" y="399856"/>
                  </a:lnTo>
                  <a:lnTo>
                    <a:pt x="201114" y="413000"/>
                  </a:lnTo>
                  <a:lnTo>
                    <a:pt x="196694" y="425432"/>
                  </a:lnTo>
                  <a:lnTo>
                    <a:pt x="191300" y="437391"/>
                  </a:lnTo>
                  <a:lnTo>
                    <a:pt x="186481" y="450258"/>
                  </a:lnTo>
                  <a:lnTo>
                    <a:pt x="182045" y="463730"/>
                  </a:lnTo>
                  <a:lnTo>
                    <a:pt x="177863" y="477605"/>
                  </a:lnTo>
                  <a:lnTo>
                    <a:pt x="172629" y="489302"/>
                  </a:lnTo>
                  <a:lnTo>
                    <a:pt x="166693" y="499548"/>
                  </a:lnTo>
                  <a:lnTo>
                    <a:pt x="160288" y="508825"/>
                  </a:lnTo>
                  <a:lnTo>
                    <a:pt x="153571" y="517456"/>
                  </a:lnTo>
                  <a:lnTo>
                    <a:pt x="146646" y="525658"/>
                  </a:lnTo>
                  <a:lnTo>
                    <a:pt x="139582" y="533573"/>
                  </a:lnTo>
                  <a:lnTo>
                    <a:pt x="131203" y="541296"/>
                  </a:lnTo>
                  <a:lnTo>
                    <a:pt x="121946" y="548892"/>
                  </a:lnTo>
                  <a:lnTo>
                    <a:pt x="112104" y="556403"/>
                  </a:lnTo>
                  <a:lnTo>
                    <a:pt x="100649" y="562634"/>
                  </a:lnTo>
                  <a:lnTo>
                    <a:pt x="88118" y="568011"/>
                  </a:lnTo>
                  <a:lnTo>
                    <a:pt x="48374" y="5824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19653" y="1684768"/>
              <a:ext cx="220232" cy="484510"/>
            </a:xfrm>
            <a:custGeom>
              <a:avLst/>
              <a:gdLst/>
              <a:ahLst/>
              <a:cxnLst/>
              <a:rect l="0" t="0" r="0" b="0"/>
              <a:pathLst>
                <a:path w="220232" h="484510">
                  <a:moveTo>
                    <a:pt x="220231" y="0"/>
                  </a:moveTo>
                  <a:lnTo>
                    <a:pt x="214386" y="17537"/>
                  </a:lnTo>
                  <a:lnTo>
                    <a:pt x="211440" y="27597"/>
                  </a:lnTo>
                  <a:lnTo>
                    <a:pt x="204905" y="51826"/>
                  </a:lnTo>
                  <a:lnTo>
                    <a:pt x="200226" y="65138"/>
                  </a:lnTo>
                  <a:lnTo>
                    <a:pt x="194659" y="78907"/>
                  </a:lnTo>
                  <a:lnTo>
                    <a:pt x="188501" y="92981"/>
                  </a:lnTo>
                  <a:lnTo>
                    <a:pt x="183173" y="106033"/>
                  </a:lnTo>
                  <a:lnTo>
                    <a:pt x="178396" y="118406"/>
                  </a:lnTo>
                  <a:lnTo>
                    <a:pt x="173989" y="130325"/>
                  </a:lnTo>
                  <a:lnTo>
                    <a:pt x="167380" y="144388"/>
                  </a:lnTo>
                  <a:lnTo>
                    <a:pt x="159304" y="159881"/>
                  </a:lnTo>
                  <a:lnTo>
                    <a:pt x="150249" y="176327"/>
                  </a:lnTo>
                  <a:lnTo>
                    <a:pt x="142989" y="190962"/>
                  </a:lnTo>
                  <a:lnTo>
                    <a:pt x="136925" y="204389"/>
                  </a:lnTo>
                  <a:lnTo>
                    <a:pt x="131659" y="217011"/>
                  </a:lnTo>
                  <a:lnTo>
                    <a:pt x="124478" y="231543"/>
                  </a:lnTo>
                  <a:lnTo>
                    <a:pt x="116020" y="247348"/>
                  </a:lnTo>
                  <a:lnTo>
                    <a:pt x="106711" y="264003"/>
                  </a:lnTo>
                  <a:lnTo>
                    <a:pt x="98058" y="281224"/>
                  </a:lnTo>
                  <a:lnTo>
                    <a:pt x="89842" y="298822"/>
                  </a:lnTo>
                  <a:lnTo>
                    <a:pt x="81918" y="316671"/>
                  </a:lnTo>
                  <a:lnTo>
                    <a:pt x="75412" y="332242"/>
                  </a:lnTo>
                  <a:lnTo>
                    <a:pt x="69851" y="346292"/>
                  </a:lnTo>
                  <a:lnTo>
                    <a:pt x="64920" y="359330"/>
                  </a:lnTo>
                  <a:lnTo>
                    <a:pt x="59185" y="370468"/>
                  </a:lnTo>
                  <a:lnTo>
                    <a:pt x="52916" y="380341"/>
                  </a:lnTo>
                  <a:lnTo>
                    <a:pt x="46289" y="389370"/>
                  </a:lnTo>
                  <a:lnTo>
                    <a:pt x="39424" y="400283"/>
                  </a:lnTo>
                  <a:lnTo>
                    <a:pt x="32400" y="412453"/>
                  </a:lnTo>
                  <a:lnTo>
                    <a:pt x="25271" y="425460"/>
                  </a:lnTo>
                  <a:lnTo>
                    <a:pt x="19294" y="437802"/>
                  </a:lnTo>
                  <a:lnTo>
                    <a:pt x="14086" y="449700"/>
                  </a:lnTo>
                  <a:lnTo>
                    <a:pt x="0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41676" y="1695780"/>
              <a:ext cx="209221" cy="660694"/>
            </a:xfrm>
            <a:custGeom>
              <a:avLst/>
              <a:gdLst/>
              <a:ahLst/>
              <a:cxnLst/>
              <a:rect l="0" t="0" r="0" b="0"/>
              <a:pathLst>
                <a:path w="209221" h="660694">
                  <a:moveTo>
                    <a:pt x="0" y="0"/>
                  </a:moveTo>
                  <a:lnTo>
                    <a:pt x="25885" y="103538"/>
                  </a:lnTo>
                  <a:lnTo>
                    <a:pt x="29492" y="116742"/>
                  </a:lnTo>
                  <a:lnTo>
                    <a:pt x="36762" y="141201"/>
                  </a:lnTo>
                  <a:lnTo>
                    <a:pt x="51399" y="186811"/>
                  </a:lnTo>
                  <a:lnTo>
                    <a:pt x="69742" y="242204"/>
                  </a:lnTo>
                  <a:lnTo>
                    <a:pt x="73412" y="254455"/>
                  </a:lnTo>
                  <a:lnTo>
                    <a:pt x="84423" y="293858"/>
                  </a:lnTo>
                  <a:lnTo>
                    <a:pt x="91763" y="317800"/>
                  </a:lnTo>
                  <a:lnTo>
                    <a:pt x="102775" y="351915"/>
                  </a:lnTo>
                  <a:lnTo>
                    <a:pt x="106445" y="364302"/>
                  </a:lnTo>
                  <a:lnTo>
                    <a:pt x="117457" y="403894"/>
                  </a:lnTo>
                  <a:lnTo>
                    <a:pt x="128469" y="440639"/>
                  </a:lnTo>
                  <a:lnTo>
                    <a:pt x="139480" y="480754"/>
                  </a:lnTo>
                  <a:lnTo>
                    <a:pt x="146821" y="504863"/>
                  </a:lnTo>
                  <a:lnTo>
                    <a:pt x="168844" y="572454"/>
                  </a:lnTo>
                  <a:lnTo>
                    <a:pt x="179448" y="601085"/>
                  </a:lnTo>
                  <a:lnTo>
                    <a:pt x="209220" y="660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48208" y="2378497"/>
              <a:ext cx="253267" cy="517544"/>
            </a:xfrm>
            <a:custGeom>
              <a:avLst/>
              <a:gdLst/>
              <a:ahLst/>
              <a:cxnLst/>
              <a:rect l="0" t="0" r="0" b="0"/>
              <a:pathLst>
                <a:path w="253267" h="517544">
                  <a:moveTo>
                    <a:pt x="253266" y="0"/>
                  </a:moveTo>
                  <a:lnTo>
                    <a:pt x="241575" y="11691"/>
                  </a:lnTo>
                  <a:lnTo>
                    <a:pt x="236907" y="18805"/>
                  </a:lnTo>
                  <a:lnTo>
                    <a:pt x="232572" y="27219"/>
                  </a:lnTo>
                  <a:lnTo>
                    <a:pt x="228459" y="36499"/>
                  </a:lnTo>
                  <a:lnTo>
                    <a:pt x="223269" y="46355"/>
                  </a:lnTo>
                  <a:lnTo>
                    <a:pt x="217363" y="56597"/>
                  </a:lnTo>
                  <a:lnTo>
                    <a:pt x="210978" y="67095"/>
                  </a:lnTo>
                  <a:lnTo>
                    <a:pt x="204274" y="78988"/>
                  </a:lnTo>
                  <a:lnTo>
                    <a:pt x="190301" y="105253"/>
                  </a:lnTo>
                  <a:lnTo>
                    <a:pt x="184372" y="117886"/>
                  </a:lnTo>
                  <a:lnTo>
                    <a:pt x="179196" y="129978"/>
                  </a:lnTo>
                  <a:lnTo>
                    <a:pt x="174522" y="141710"/>
                  </a:lnTo>
                  <a:lnTo>
                    <a:pt x="168959" y="153201"/>
                  </a:lnTo>
                  <a:lnTo>
                    <a:pt x="162803" y="164533"/>
                  </a:lnTo>
                  <a:lnTo>
                    <a:pt x="156252" y="175758"/>
                  </a:lnTo>
                  <a:lnTo>
                    <a:pt x="150661" y="186912"/>
                  </a:lnTo>
                  <a:lnTo>
                    <a:pt x="145711" y="198018"/>
                  </a:lnTo>
                  <a:lnTo>
                    <a:pt x="123129" y="253908"/>
                  </a:lnTo>
                  <a:lnTo>
                    <a:pt x="112637" y="281692"/>
                  </a:lnTo>
                  <a:lnTo>
                    <a:pt x="108126" y="294239"/>
                  </a:lnTo>
                  <a:lnTo>
                    <a:pt x="102672" y="305052"/>
                  </a:lnTo>
                  <a:lnTo>
                    <a:pt x="96589" y="314707"/>
                  </a:lnTo>
                  <a:lnTo>
                    <a:pt x="90086" y="323590"/>
                  </a:lnTo>
                  <a:lnTo>
                    <a:pt x="84528" y="333183"/>
                  </a:lnTo>
                  <a:lnTo>
                    <a:pt x="79598" y="343249"/>
                  </a:lnTo>
                  <a:lnTo>
                    <a:pt x="69635" y="366669"/>
                  </a:lnTo>
                  <a:lnTo>
                    <a:pt x="57050" y="397469"/>
                  </a:lnTo>
                  <a:lnTo>
                    <a:pt x="50269" y="413024"/>
                  </a:lnTo>
                  <a:lnTo>
                    <a:pt x="36208" y="443357"/>
                  </a:lnTo>
                  <a:lnTo>
                    <a:pt x="0" y="517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225289" y="2411531"/>
              <a:ext cx="231244" cy="726764"/>
            </a:xfrm>
            <a:custGeom>
              <a:avLst/>
              <a:gdLst/>
              <a:ahLst/>
              <a:cxnLst/>
              <a:rect l="0" t="0" r="0" b="0"/>
              <a:pathLst>
                <a:path w="231244" h="726764">
                  <a:moveTo>
                    <a:pt x="0" y="0"/>
                  </a:moveTo>
                  <a:lnTo>
                    <a:pt x="5846" y="29228"/>
                  </a:lnTo>
                  <a:lnTo>
                    <a:pt x="11978" y="56629"/>
                  </a:lnTo>
                  <a:lnTo>
                    <a:pt x="15327" y="70788"/>
                  </a:lnTo>
                  <a:lnTo>
                    <a:pt x="20006" y="85120"/>
                  </a:lnTo>
                  <a:lnTo>
                    <a:pt x="25572" y="99570"/>
                  </a:lnTo>
                  <a:lnTo>
                    <a:pt x="31730" y="114097"/>
                  </a:lnTo>
                  <a:lnTo>
                    <a:pt x="37059" y="127452"/>
                  </a:lnTo>
                  <a:lnTo>
                    <a:pt x="46243" y="152079"/>
                  </a:lnTo>
                  <a:lnTo>
                    <a:pt x="62108" y="197797"/>
                  </a:lnTo>
                  <a:lnTo>
                    <a:pt x="69611" y="220049"/>
                  </a:lnTo>
                  <a:lnTo>
                    <a:pt x="73324" y="236015"/>
                  </a:lnTo>
                  <a:lnTo>
                    <a:pt x="77023" y="255224"/>
                  </a:lnTo>
                  <a:lnTo>
                    <a:pt x="80713" y="276595"/>
                  </a:lnTo>
                  <a:lnTo>
                    <a:pt x="84396" y="294512"/>
                  </a:lnTo>
                  <a:lnTo>
                    <a:pt x="88075" y="310128"/>
                  </a:lnTo>
                  <a:lnTo>
                    <a:pt x="117456" y="424628"/>
                  </a:lnTo>
                  <a:lnTo>
                    <a:pt x="128468" y="462280"/>
                  </a:lnTo>
                  <a:lnTo>
                    <a:pt x="139480" y="502665"/>
                  </a:lnTo>
                  <a:lnTo>
                    <a:pt x="146821" y="526836"/>
                  </a:lnTo>
                  <a:lnTo>
                    <a:pt x="151715" y="539645"/>
                  </a:lnTo>
                  <a:lnTo>
                    <a:pt x="157425" y="553077"/>
                  </a:lnTo>
                  <a:lnTo>
                    <a:pt x="163678" y="566926"/>
                  </a:lnTo>
                  <a:lnTo>
                    <a:pt x="169071" y="579830"/>
                  </a:lnTo>
                  <a:lnTo>
                    <a:pt x="173889" y="592103"/>
                  </a:lnTo>
                  <a:lnTo>
                    <a:pt x="182506" y="615527"/>
                  </a:lnTo>
                  <a:lnTo>
                    <a:pt x="201744" y="671558"/>
                  </a:lnTo>
                  <a:lnTo>
                    <a:pt x="206683" y="682619"/>
                  </a:lnTo>
                  <a:lnTo>
                    <a:pt x="212423" y="693663"/>
                  </a:lnTo>
                  <a:lnTo>
                    <a:pt x="231243" y="72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896994" y="2114232"/>
              <a:ext cx="2874019" cy="88081"/>
            </a:xfrm>
            <a:custGeom>
              <a:avLst/>
              <a:gdLst/>
              <a:ahLst/>
              <a:cxnLst/>
              <a:rect l="0" t="0" r="0" b="0"/>
              <a:pathLst>
                <a:path w="2874019" h="88081">
                  <a:moveTo>
                    <a:pt x="0" y="77068"/>
                  </a:moveTo>
                  <a:lnTo>
                    <a:pt x="17537" y="71222"/>
                  </a:lnTo>
                  <a:lnTo>
                    <a:pt x="28821" y="69500"/>
                  </a:lnTo>
                  <a:lnTo>
                    <a:pt x="72706" y="67077"/>
                  </a:lnTo>
                  <a:lnTo>
                    <a:pt x="146728" y="66191"/>
                  </a:lnTo>
                  <a:lnTo>
                    <a:pt x="371458" y="66057"/>
                  </a:lnTo>
                  <a:lnTo>
                    <a:pt x="390789" y="67281"/>
                  </a:lnTo>
                  <a:lnTo>
                    <a:pt x="407347" y="69320"/>
                  </a:lnTo>
                  <a:lnTo>
                    <a:pt x="422056" y="71902"/>
                  </a:lnTo>
                  <a:lnTo>
                    <a:pt x="439203" y="73624"/>
                  </a:lnTo>
                  <a:lnTo>
                    <a:pt x="498410" y="76048"/>
                  </a:lnTo>
                  <a:lnTo>
                    <a:pt x="626690" y="76979"/>
                  </a:lnTo>
                  <a:lnTo>
                    <a:pt x="1045672" y="77068"/>
                  </a:lnTo>
                  <a:lnTo>
                    <a:pt x="1065391" y="78292"/>
                  </a:lnTo>
                  <a:lnTo>
                    <a:pt x="1083430" y="80331"/>
                  </a:lnTo>
                  <a:lnTo>
                    <a:pt x="1100351" y="82914"/>
                  </a:lnTo>
                  <a:lnTo>
                    <a:pt x="1118972" y="84636"/>
                  </a:lnTo>
                  <a:lnTo>
                    <a:pt x="1181477" y="87059"/>
                  </a:lnTo>
                  <a:lnTo>
                    <a:pt x="1397198" y="88053"/>
                  </a:lnTo>
                  <a:lnTo>
                    <a:pt x="1805240" y="88080"/>
                  </a:lnTo>
                  <a:lnTo>
                    <a:pt x="1820141" y="86856"/>
                  </a:lnTo>
                  <a:lnTo>
                    <a:pt x="1833745" y="84817"/>
                  </a:lnTo>
                  <a:lnTo>
                    <a:pt x="1846485" y="82234"/>
                  </a:lnTo>
                  <a:lnTo>
                    <a:pt x="1859873" y="80512"/>
                  </a:lnTo>
                  <a:lnTo>
                    <a:pt x="1904544" y="78089"/>
                  </a:lnTo>
                  <a:lnTo>
                    <a:pt x="1993803" y="77202"/>
                  </a:lnTo>
                  <a:lnTo>
                    <a:pt x="2011919" y="75934"/>
                  </a:lnTo>
                  <a:lnTo>
                    <a:pt x="2031337" y="73865"/>
                  </a:lnTo>
                  <a:lnTo>
                    <a:pt x="2051624" y="71262"/>
                  </a:lnTo>
                  <a:lnTo>
                    <a:pt x="2070042" y="69527"/>
                  </a:lnTo>
                  <a:lnTo>
                    <a:pt x="2103558" y="67599"/>
                  </a:lnTo>
                  <a:lnTo>
                    <a:pt x="2118123" y="65861"/>
                  </a:lnTo>
                  <a:lnTo>
                    <a:pt x="2131504" y="63479"/>
                  </a:lnTo>
                  <a:lnTo>
                    <a:pt x="2144096" y="60668"/>
                  </a:lnTo>
                  <a:lnTo>
                    <a:pt x="2157384" y="58794"/>
                  </a:lnTo>
                  <a:lnTo>
                    <a:pt x="2185199" y="56711"/>
                  </a:lnTo>
                  <a:lnTo>
                    <a:pt x="2198244" y="54932"/>
                  </a:lnTo>
                  <a:lnTo>
                    <a:pt x="2210612" y="52523"/>
                  </a:lnTo>
                  <a:lnTo>
                    <a:pt x="2222528" y="49693"/>
                  </a:lnTo>
                  <a:lnTo>
                    <a:pt x="2235365" y="47806"/>
                  </a:lnTo>
                  <a:lnTo>
                    <a:pt x="2262680" y="45710"/>
                  </a:lnTo>
                  <a:lnTo>
                    <a:pt x="2275592" y="43928"/>
                  </a:lnTo>
                  <a:lnTo>
                    <a:pt x="2287871" y="41516"/>
                  </a:lnTo>
                  <a:lnTo>
                    <a:pt x="2339796" y="28854"/>
                  </a:lnTo>
                  <a:lnTo>
                    <a:pt x="2352697" y="25349"/>
                  </a:lnTo>
                  <a:lnTo>
                    <a:pt x="2376818" y="18193"/>
                  </a:lnTo>
                  <a:lnTo>
                    <a:pt x="2389613" y="15795"/>
                  </a:lnTo>
                  <a:lnTo>
                    <a:pt x="2416880" y="13130"/>
                  </a:lnTo>
                  <a:lnTo>
                    <a:pt x="2429780" y="11196"/>
                  </a:lnTo>
                  <a:lnTo>
                    <a:pt x="2442050" y="8684"/>
                  </a:lnTo>
                  <a:lnTo>
                    <a:pt x="2453900" y="5785"/>
                  </a:lnTo>
                  <a:lnTo>
                    <a:pt x="2470365" y="3852"/>
                  </a:lnTo>
                  <a:lnTo>
                    <a:pt x="2532011" y="1133"/>
                  </a:lnTo>
                  <a:lnTo>
                    <a:pt x="2608887" y="213"/>
                  </a:lnTo>
                  <a:lnTo>
                    <a:pt x="2732313" y="0"/>
                  </a:lnTo>
                  <a:lnTo>
                    <a:pt x="2747737" y="1220"/>
                  </a:lnTo>
                  <a:lnTo>
                    <a:pt x="2762913" y="3256"/>
                  </a:lnTo>
                  <a:lnTo>
                    <a:pt x="2777925" y="5837"/>
                  </a:lnTo>
                  <a:lnTo>
                    <a:pt x="2792827" y="10005"/>
                  </a:lnTo>
                  <a:lnTo>
                    <a:pt x="2807655" y="15230"/>
                  </a:lnTo>
                  <a:lnTo>
                    <a:pt x="2874018" y="440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656792" y="1827919"/>
              <a:ext cx="88093" cy="1057110"/>
            </a:xfrm>
            <a:custGeom>
              <a:avLst/>
              <a:gdLst/>
              <a:ahLst/>
              <a:cxnLst/>
              <a:rect l="0" t="0" r="0" b="0"/>
              <a:pathLst>
                <a:path w="88093" h="1057110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91" y="73905"/>
                  </a:lnTo>
                  <a:lnTo>
                    <a:pt x="11978" y="85975"/>
                  </a:lnTo>
                  <a:lnTo>
                    <a:pt x="18782" y="110398"/>
                  </a:lnTo>
                  <a:lnTo>
                    <a:pt x="25885" y="137566"/>
                  </a:lnTo>
                  <a:lnTo>
                    <a:pt x="28268" y="151662"/>
                  </a:lnTo>
                  <a:lnTo>
                    <a:pt x="30916" y="180376"/>
                  </a:lnTo>
                  <a:lnTo>
                    <a:pt x="32846" y="194884"/>
                  </a:lnTo>
                  <a:lnTo>
                    <a:pt x="35356" y="209451"/>
                  </a:lnTo>
                  <a:lnTo>
                    <a:pt x="38253" y="224056"/>
                  </a:lnTo>
                  <a:lnTo>
                    <a:pt x="40184" y="239910"/>
                  </a:lnTo>
                  <a:lnTo>
                    <a:pt x="41471" y="256597"/>
                  </a:lnTo>
                  <a:lnTo>
                    <a:pt x="42330" y="273839"/>
                  </a:lnTo>
                  <a:lnTo>
                    <a:pt x="44125" y="291451"/>
                  </a:lnTo>
                  <a:lnTo>
                    <a:pt x="46546" y="309311"/>
                  </a:lnTo>
                  <a:lnTo>
                    <a:pt x="52499" y="345467"/>
                  </a:lnTo>
                  <a:lnTo>
                    <a:pt x="59222" y="381929"/>
                  </a:lnTo>
                  <a:lnTo>
                    <a:pt x="61505" y="400216"/>
                  </a:lnTo>
                  <a:lnTo>
                    <a:pt x="63026" y="418526"/>
                  </a:lnTo>
                  <a:lnTo>
                    <a:pt x="64040" y="436849"/>
                  </a:lnTo>
                  <a:lnTo>
                    <a:pt x="65168" y="476785"/>
                  </a:lnTo>
                  <a:lnTo>
                    <a:pt x="65468" y="497712"/>
                  </a:lnTo>
                  <a:lnTo>
                    <a:pt x="66892" y="515334"/>
                  </a:lnTo>
                  <a:lnTo>
                    <a:pt x="69065" y="530752"/>
                  </a:lnTo>
                  <a:lnTo>
                    <a:pt x="71737" y="544702"/>
                  </a:lnTo>
                  <a:lnTo>
                    <a:pt x="73519" y="561343"/>
                  </a:lnTo>
                  <a:lnTo>
                    <a:pt x="74706" y="579777"/>
                  </a:lnTo>
                  <a:lnTo>
                    <a:pt x="76025" y="618613"/>
                  </a:lnTo>
                  <a:lnTo>
                    <a:pt x="76873" y="696654"/>
                  </a:lnTo>
                  <a:lnTo>
                    <a:pt x="77080" y="943282"/>
                  </a:lnTo>
                  <a:lnTo>
                    <a:pt x="78304" y="959201"/>
                  </a:lnTo>
                  <a:lnTo>
                    <a:pt x="80343" y="973485"/>
                  </a:lnTo>
                  <a:lnTo>
                    <a:pt x="82927" y="986677"/>
                  </a:lnTo>
                  <a:lnTo>
                    <a:pt x="84649" y="1000367"/>
                  </a:lnTo>
                  <a:lnTo>
                    <a:pt x="85796" y="1014387"/>
                  </a:lnTo>
                  <a:lnTo>
                    <a:pt x="88092" y="1057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24393" y="1816907"/>
            <a:ext cx="1222284" cy="1332400"/>
            <a:chOff x="2324393" y="1816907"/>
            <a:chExt cx="1222284" cy="1332400"/>
          </a:xfrm>
        </p:grpSpPr>
        <p:sp>
          <p:nvSpPr>
            <p:cNvPr id="38" name="Freeform 37"/>
            <p:cNvSpPr/>
            <p:nvPr/>
          </p:nvSpPr>
          <p:spPr>
            <a:xfrm>
              <a:off x="2942808" y="1876084"/>
              <a:ext cx="317569" cy="271171"/>
            </a:xfrm>
            <a:custGeom>
              <a:avLst/>
              <a:gdLst/>
              <a:ahLst/>
              <a:cxnLst/>
              <a:rect l="0" t="0" r="0" b="0"/>
              <a:pathLst>
                <a:path w="317569" h="271171">
                  <a:moveTo>
                    <a:pt x="20256" y="117008"/>
                  </a:moveTo>
                  <a:lnTo>
                    <a:pt x="2719" y="111162"/>
                  </a:lnTo>
                  <a:lnTo>
                    <a:pt x="0" y="106993"/>
                  </a:lnTo>
                  <a:lnTo>
                    <a:pt x="634" y="101767"/>
                  </a:lnTo>
                  <a:lnTo>
                    <a:pt x="3504" y="95836"/>
                  </a:lnTo>
                  <a:lnTo>
                    <a:pt x="7864" y="89435"/>
                  </a:lnTo>
                  <a:lnTo>
                    <a:pt x="13218" y="82720"/>
                  </a:lnTo>
                  <a:lnTo>
                    <a:pt x="19235" y="75797"/>
                  </a:lnTo>
                  <a:lnTo>
                    <a:pt x="26916" y="68734"/>
                  </a:lnTo>
                  <a:lnTo>
                    <a:pt x="35708" y="61579"/>
                  </a:lnTo>
                  <a:lnTo>
                    <a:pt x="45239" y="54362"/>
                  </a:lnTo>
                  <a:lnTo>
                    <a:pt x="54040" y="47103"/>
                  </a:lnTo>
                  <a:lnTo>
                    <a:pt x="62355" y="39817"/>
                  </a:lnTo>
                  <a:lnTo>
                    <a:pt x="70345" y="32513"/>
                  </a:lnTo>
                  <a:lnTo>
                    <a:pt x="79342" y="25196"/>
                  </a:lnTo>
                  <a:lnTo>
                    <a:pt x="89011" y="17871"/>
                  </a:lnTo>
                  <a:lnTo>
                    <a:pt x="99127" y="10541"/>
                  </a:lnTo>
                  <a:lnTo>
                    <a:pt x="110765" y="5654"/>
                  </a:lnTo>
                  <a:lnTo>
                    <a:pt x="123418" y="2397"/>
                  </a:lnTo>
                  <a:lnTo>
                    <a:pt x="136748" y="225"/>
                  </a:lnTo>
                  <a:lnTo>
                    <a:pt x="149304" y="0"/>
                  </a:lnTo>
                  <a:lnTo>
                    <a:pt x="161346" y="1074"/>
                  </a:lnTo>
                  <a:lnTo>
                    <a:pt x="173044" y="3014"/>
                  </a:lnTo>
                  <a:lnTo>
                    <a:pt x="182066" y="7977"/>
                  </a:lnTo>
                  <a:lnTo>
                    <a:pt x="189305" y="14956"/>
                  </a:lnTo>
                  <a:lnTo>
                    <a:pt x="195354" y="23280"/>
                  </a:lnTo>
                  <a:lnTo>
                    <a:pt x="198163" y="34947"/>
                  </a:lnTo>
                  <a:lnTo>
                    <a:pt x="198813" y="48842"/>
                  </a:lnTo>
                  <a:lnTo>
                    <a:pt x="198022" y="64223"/>
                  </a:lnTo>
                  <a:lnTo>
                    <a:pt x="196271" y="78147"/>
                  </a:lnTo>
                  <a:lnTo>
                    <a:pt x="193881" y="91101"/>
                  </a:lnTo>
                  <a:lnTo>
                    <a:pt x="191064" y="103407"/>
                  </a:lnTo>
                  <a:lnTo>
                    <a:pt x="186738" y="115282"/>
                  </a:lnTo>
                  <a:lnTo>
                    <a:pt x="181408" y="126869"/>
                  </a:lnTo>
                  <a:lnTo>
                    <a:pt x="175407" y="138264"/>
                  </a:lnTo>
                  <a:lnTo>
                    <a:pt x="168960" y="149531"/>
                  </a:lnTo>
                  <a:lnTo>
                    <a:pt x="162215" y="160713"/>
                  </a:lnTo>
                  <a:lnTo>
                    <a:pt x="155271" y="171839"/>
                  </a:lnTo>
                  <a:lnTo>
                    <a:pt x="149418" y="182926"/>
                  </a:lnTo>
                  <a:lnTo>
                    <a:pt x="144293" y="193988"/>
                  </a:lnTo>
                  <a:lnTo>
                    <a:pt x="139652" y="205033"/>
                  </a:lnTo>
                  <a:lnTo>
                    <a:pt x="139006" y="214844"/>
                  </a:lnTo>
                  <a:lnTo>
                    <a:pt x="141021" y="223831"/>
                  </a:lnTo>
                  <a:lnTo>
                    <a:pt x="144813" y="232270"/>
                  </a:lnTo>
                  <a:lnTo>
                    <a:pt x="151010" y="239119"/>
                  </a:lnTo>
                  <a:lnTo>
                    <a:pt x="158813" y="244909"/>
                  </a:lnTo>
                  <a:lnTo>
                    <a:pt x="167685" y="249992"/>
                  </a:lnTo>
                  <a:lnTo>
                    <a:pt x="179717" y="253381"/>
                  </a:lnTo>
                  <a:lnTo>
                    <a:pt x="193856" y="255640"/>
                  </a:lnTo>
                  <a:lnTo>
                    <a:pt x="209400" y="257146"/>
                  </a:lnTo>
                  <a:lnTo>
                    <a:pt x="224656" y="259374"/>
                  </a:lnTo>
                  <a:lnTo>
                    <a:pt x="239721" y="262082"/>
                  </a:lnTo>
                  <a:lnTo>
                    <a:pt x="317568" y="271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49364" y="1993092"/>
              <a:ext cx="44047" cy="231244"/>
            </a:xfrm>
            <a:custGeom>
              <a:avLst/>
              <a:gdLst/>
              <a:ahLst/>
              <a:cxnLst/>
              <a:rect l="0" t="0" r="0" b="0"/>
              <a:pathLst>
                <a:path w="44047" h="231244">
                  <a:moveTo>
                    <a:pt x="0" y="0"/>
                  </a:moveTo>
                  <a:lnTo>
                    <a:pt x="5846" y="17537"/>
                  </a:lnTo>
                  <a:lnTo>
                    <a:pt x="8792" y="27597"/>
                  </a:lnTo>
                  <a:lnTo>
                    <a:pt x="15327" y="51825"/>
                  </a:lnTo>
                  <a:lnTo>
                    <a:pt x="17559" y="65138"/>
                  </a:lnTo>
                  <a:lnTo>
                    <a:pt x="19047" y="78907"/>
                  </a:lnTo>
                  <a:lnTo>
                    <a:pt x="20039" y="92980"/>
                  </a:lnTo>
                  <a:lnTo>
                    <a:pt x="20701" y="107257"/>
                  </a:lnTo>
                  <a:lnTo>
                    <a:pt x="21435" y="136170"/>
                  </a:lnTo>
                  <a:lnTo>
                    <a:pt x="22855" y="149508"/>
                  </a:lnTo>
                  <a:lnTo>
                    <a:pt x="25025" y="162071"/>
                  </a:lnTo>
                  <a:lnTo>
                    <a:pt x="27695" y="174117"/>
                  </a:lnTo>
                  <a:lnTo>
                    <a:pt x="30698" y="185818"/>
                  </a:lnTo>
                  <a:lnTo>
                    <a:pt x="33924" y="197289"/>
                  </a:lnTo>
                  <a:lnTo>
                    <a:pt x="4404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172283" y="1912523"/>
              <a:ext cx="215067" cy="212709"/>
            </a:xfrm>
            <a:custGeom>
              <a:avLst/>
              <a:gdLst/>
              <a:ahLst/>
              <a:cxnLst/>
              <a:rect l="0" t="0" r="0" b="0"/>
              <a:pathLst>
                <a:path w="215067" h="212709">
                  <a:moveTo>
                    <a:pt x="0" y="58546"/>
                  </a:moveTo>
                  <a:lnTo>
                    <a:pt x="5846" y="41009"/>
                  </a:lnTo>
                  <a:lnTo>
                    <a:pt x="11239" y="33396"/>
                  </a:lnTo>
                  <a:lnTo>
                    <a:pt x="18504" y="25874"/>
                  </a:lnTo>
                  <a:lnTo>
                    <a:pt x="27019" y="18412"/>
                  </a:lnTo>
                  <a:lnTo>
                    <a:pt x="36365" y="12214"/>
                  </a:lnTo>
                  <a:lnTo>
                    <a:pt x="46267" y="6858"/>
                  </a:lnTo>
                  <a:lnTo>
                    <a:pt x="56538" y="2064"/>
                  </a:lnTo>
                  <a:lnTo>
                    <a:pt x="68280" y="92"/>
                  </a:lnTo>
                  <a:lnTo>
                    <a:pt x="81002" y="0"/>
                  </a:lnTo>
                  <a:lnTo>
                    <a:pt x="94377" y="1163"/>
                  </a:lnTo>
                  <a:lnTo>
                    <a:pt x="108188" y="3162"/>
                  </a:lnTo>
                  <a:lnTo>
                    <a:pt x="122289" y="5717"/>
                  </a:lnTo>
                  <a:lnTo>
                    <a:pt x="136584" y="8645"/>
                  </a:lnTo>
                  <a:lnTo>
                    <a:pt x="149785" y="13043"/>
                  </a:lnTo>
                  <a:lnTo>
                    <a:pt x="162256" y="18423"/>
                  </a:lnTo>
                  <a:lnTo>
                    <a:pt x="174240" y="24456"/>
                  </a:lnTo>
                  <a:lnTo>
                    <a:pt x="184676" y="32149"/>
                  </a:lnTo>
                  <a:lnTo>
                    <a:pt x="194081" y="40948"/>
                  </a:lnTo>
                  <a:lnTo>
                    <a:pt x="202798" y="50484"/>
                  </a:lnTo>
                  <a:lnTo>
                    <a:pt x="208609" y="61736"/>
                  </a:lnTo>
                  <a:lnTo>
                    <a:pt x="212483" y="74131"/>
                  </a:lnTo>
                  <a:lnTo>
                    <a:pt x="215066" y="87289"/>
                  </a:lnTo>
                  <a:lnTo>
                    <a:pt x="214341" y="98507"/>
                  </a:lnTo>
                  <a:lnTo>
                    <a:pt x="211410" y="108434"/>
                  </a:lnTo>
                  <a:lnTo>
                    <a:pt x="207010" y="117498"/>
                  </a:lnTo>
                  <a:lnTo>
                    <a:pt x="201629" y="127211"/>
                  </a:lnTo>
                  <a:lnTo>
                    <a:pt x="195595" y="137358"/>
                  </a:lnTo>
                  <a:lnTo>
                    <a:pt x="189125" y="147792"/>
                  </a:lnTo>
                  <a:lnTo>
                    <a:pt x="179918" y="155972"/>
                  </a:lnTo>
                  <a:lnTo>
                    <a:pt x="168885" y="162649"/>
                  </a:lnTo>
                  <a:lnTo>
                    <a:pt x="143577" y="174554"/>
                  </a:lnTo>
                  <a:lnTo>
                    <a:pt x="116015" y="188002"/>
                  </a:lnTo>
                  <a:lnTo>
                    <a:pt x="101814" y="193790"/>
                  </a:lnTo>
                  <a:lnTo>
                    <a:pt x="87452" y="198872"/>
                  </a:lnTo>
                  <a:lnTo>
                    <a:pt x="33035" y="2127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36561" y="1871965"/>
              <a:ext cx="44047" cy="297313"/>
            </a:xfrm>
            <a:custGeom>
              <a:avLst/>
              <a:gdLst/>
              <a:ahLst/>
              <a:cxnLst/>
              <a:rect l="0" t="0" r="0" b="0"/>
              <a:pathLst>
                <a:path w="44047" h="297313">
                  <a:moveTo>
                    <a:pt x="0" y="0"/>
                  </a:moveTo>
                  <a:lnTo>
                    <a:pt x="0" y="23382"/>
                  </a:lnTo>
                  <a:lnTo>
                    <a:pt x="1223" y="33941"/>
                  </a:lnTo>
                  <a:lnTo>
                    <a:pt x="3263" y="44650"/>
                  </a:lnTo>
                  <a:lnTo>
                    <a:pt x="5845" y="55460"/>
                  </a:lnTo>
                  <a:lnTo>
                    <a:pt x="15327" y="99903"/>
                  </a:lnTo>
                  <a:lnTo>
                    <a:pt x="17559" y="115542"/>
                  </a:lnTo>
                  <a:lnTo>
                    <a:pt x="19047" y="130862"/>
                  </a:lnTo>
                  <a:lnTo>
                    <a:pt x="20039" y="145970"/>
                  </a:lnTo>
                  <a:lnTo>
                    <a:pt x="21924" y="160936"/>
                  </a:lnTo>
                  <a:lnTo>
                    <a:pt x="24404" y="175807"/>
                  </a:lnTo>
                  <a:lnTo>
                    <a:pt x="27281" y="190615"/>
                  </a:lnTo>
                  <a:lnTo>
                    <a:pt x="29199" y="205381"/>
                  </a:lnTo>
                  <a:lnTo>
                    <a:pt x="30477" y="220119"/>
                  </a:lnTo>
                  <a:lnTo>
                    <a:pt x="31330" y="234838"/>
                  </a:lnTo>
                  <a:lnTo>
                    <a:pt x="33121" y="248322"/>
                  </a:lnTo>
                  <a:lnTo>
                    <a:pt x="35539" y="260981"/>
                  </a:lnTo>
                  <a:lnTo>
                    <a:pt x="44046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59480" y="2081184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90885" y="681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985087" y="2301416"/>
              <a:ext cx="66070" cy="407428"/>
            </a:xfrm>
            <a:custGeom>
              <a:avLst/>
              <a:gdLst/>
              <a:ahLst/>
              <a:cxnLst/>
              <a:rect l="0" t="0" r="0" b="0"/>
              <a:pathLst>
                <a:path w="66070" h="407428">
                  <a:moveTo>
                    <a:pt x="0" y="0"/>
                  </a:moveTo>
                  <a:lnTo>
                    <a:pt x="5846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25884" y="92980"/>
                  </a:lnTo>
                  <a:lnTo>
                    <a:pt x="28268" y="107256"/>
                  </a:lnTo>
                  <a:lnTo>
                    <a:pt x="29857" y="121668"/>
                  </a:lnTo>
                  <a:lnTo>
                    <a:pt x="30916" y="136170"/>
                  </a:lnTo>
                  <a:lnTo>
                    <a:pt x="31622" y="150731"/>
                  </a:lnTo>
                  <a:lnTo>
                    <a:pt x="32407" y="179962"/>
                  </a:lnTo>
                  <a:lnTo>
                    <a:pt x="33840" y="194608"/>
                  </a:lnTo>
                  <a:lnTo>
                    <a:pt x="36018" y="209267"/>
                  </a:lnTo>
                  <a:lnTo>
                    <a:pt x="38694" y="223933"/>
                  </a:lnTo>
                  <a:lnTo>
                    <a:pt x="40478" y="239828"/>
                  </a:lnTo>
                  <a:lnTo>
                    <a:pt x="41668" y="256542"/>
                  </a:lnTo>
                  <a:lnTo>
                    <a:pt x="42460" y="273803"/>
                  </a:lnTo>
                  <a:lnTo>
                    <a:pt x="44212" y="290204"/>
                  </a:lnTo>
                  <a:lnTo>
                    <a:pt x="46604" y="306032"/>
                  </a:lnTo>
                  <a:lnTo>
                    <a:pt x="49422" y="321478"/>
                  </a:lnTo>
                  <a:lnTo>
                    <a:pt x="52524" y="335446"/>
                  </a:lnTo>
                  <a:lnTo>
                    <a:pt x="55816" y="348428"/>
                  </a:lnTo>
                  <a:lnTo>
                    <a:pt x="66069" y="407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66442" y="2319136"/>
              <a:ext cx="215958" cy="466789"/>
            </a:xfrm>
            <a:custGeom>
              <a:avLst/>
              <a:gdLst/>
              <a:ahLst/>
              <a:cxnLst/>
              <a:rect l="0" t="0" r="0" b="0"/>
              <a:pathLst>
                <a:path w="215958" h="466789">
                  <a:moveTo>
                    <a:pt x="182922" y="26326"/>
                  </a:moveTo>
                  <a:lnTo>
                    <a:pt x="165385" y="14635"/>
                  </a:lnTo>
                  <a:lnTo>
                    <a:pt x="156549" y="9967"/>
                  </a:lnTo>
                  <a:lnTo>
                    <a:pt x="146988" y="5632"/>
                  </a:lnTo>
                  <a:lnTo>
                    <a:pt x="136943" y="1519"/>
                  </a:lnTo>
                  <a:lnTo>
                    <a:pt x="125352" y="0"/>
                  </a:lnTo>
                  <a:lnTo>
                    <a:pt x="112731" y="211"/>
                  </a:lnTo>
                  <a:lnTo>
                    <a:pt x="99423" y="1575"/>
                  </a:lnTo>
                  <a:lnTo>
                    <a:pt x="86880" y="3708"/>
                  </a:lnTo>
                  <a:lnTo>
                    <a:pt x="74848" y="6353"/>
                  </a:lnTo>
                  <a:lnTo>
                    <a:pt x="63156" y="9340"/>
                  </a:lnTo>
                  <a:lnTo>
                    <a:pt x="52914" y="13779"/>
                  </a:lnTo>
                  <a:lnTo>
                    <a:pt x="43640" y="19185"/>
                  </a:lnTo>
                  <a:lnTo>
                    <a:pt x="35009" y="25236"/>
                  </a:lnTo>
                  <a:lnTo>
                    <a:pt x="26809" y="34163"/>
                  </a:lnTo>
                  <a:lnTo>
                    <a:pt x="18895" y="45010"/>
                  </a:lnTo>
                  <a:lnTo>
                    <a:pt x="11172" y="57134"/>
                  </a:lnTo>
                  <a:lnTo>
                    <a:pt x="6023" y="71335"/>
                  </a:lnTo>
                  <a:lnTo>
                    <a:pt x="2591" y="86920"/>
                  </a:lnTo>
                  <a:lnTo>
                    <a:pt x="302" y="103427"/>
                  </a:lnTo>
                  <a:lnTo>
                    <a:pt x="0" y="119326"/>
                  </a:lnTo>
                  <a:lnTo>
                    <a:pt x="1023" y="134819"/>
                  </a:lnTo>
                  <a:lnTo>
                    <a:pt x="2928" y="150042"/>
                  </a:lnTo>
                  <a:lnTo>
                    <a:pt x="5421" y="163861"/>
                  </a:lnTo>
                  <a:lnTo>
                    <a:pt x="8307" y="176744"/>
                  </a:lnTo>
                  <a:lnTo>
                    <a:pt x="11454" y="189004"/>
                  </a:lnTo>
                  <a:lnTo>
                    <a:pt x="17223" y="198400"/>
                  </a:lnTo>
                  <a:lnTo>
                    <a:pt x="24739" y="205888"/>
                  </a:lnTo>
                  <a:lnTo>
                    <a:pt x="33421" y="212103"/>
                  </a:lnTo>
                  <a:lnTo>
                    <a:pt x="44102" y="216247"/>
                  </a:lnTo>
                  <a:lnTo>
                    <a:pt x="56117" y="219009"/>
                  </a:lnTo>
                  <a:lnTo>
                    <a:pt x="69021" y="220851"/>
                  </a:lnTo>
                  <a:lnTo>
                    <a:pt x="81295" y="219632"/>
                  </a:lnTo>
                  <a:lnTo>
                    <a:pt x="93147" y="216372"/>
                  </a:lnTo>
                  <a:lnTo>
                    <a:pt x="104720" y="211751"/>
                  </a:lnTo>
                  <a:lnTo>
                    <a:pt x="116105" y="205001"/>
                  </a:lnTo>
                  <a:lnTo>
                    <a:pt x="127366" y="196830"/>
                  </a:lnTo>
                  <a:lnTo>
                    <a:pt x="138544" y="187712"/>
                  </a:lnTo>
                  <a:lnTo>
                    <a:pt x="148442" y="179186"/>
                  </a:lnTo>
                  <a:lnTo>
                    <a:pt x="157489" y="171056"/>
                  </a:lnTo>
                  <a:lnTo>
                    <a:pt x="165967" y="163188"/>
                  </a:lnTo>
                  <a:lnTo>
                    <a:pt x="172842" y="153049"/>
                  </a:lnTo>
                  <a:lnTo>
                    <a:pt x="178649" y="141396"/>
                  </a:lnTo>
                  <a:lnTo>
                    <a:pt x="183744" y="128733"/>
                  </a:lnTo>
                  <a:lnTo>
                    <a:pt x="185918" y="116620"/>
                  </a:lnTo>
                  <a:lnTo>
                    <a:pt x="186142" y="104875"/>
                  </a:lnTo>
                  <a:lnTo>
                    <a:pt x="185069" y="93374"/>
                  </a:lnTo>
                  <a:lnTo>
                    <a:pt x="185577" y="80813"/>
                  </a:lnTo>
                  <a:lnTo>
                    <a:pt x="187139" y="67545"/>
                  </a:lnTo>
                  <a:lnTo>
                    <a:pt x="189404" y="53805"/>
                  </a:lnTo>
                  <a:lnTo>
                    <a:pt x="189691" y="48316"/>
                  </a:lnTo>
                  <a:lnTo>
                    <a:pt x="188658" y="48327"/>
                  </a:lnTo>
                  <a:lnTo>
                    <a:pt x="186746" y="52005"/>
                  </a:lnTo>
                  <a:lnTo>
                    <a:pt x="186695" y="59351"/>
                  </a:lnTo>
                  <a:lnTo>
                    <a:pt x="187884" y="69142"/>
                  </a:lnTo>
                  <a:lnTo>
                    <a:pt x="189901" y="80564"/>
                  </a:lnTo>
                  <a:lnTo>
                    <a:pt x="191245" y="93072"/>
                  </a:lnTo>
                  <a:lnTo>
                    <a:pt x="192142" y="106305"/>
                  </a:lnTo>
                  <a:lnTo>
                    <a:pt x="192739" y="120021"/>
                  </a:lnTo>
                  <a:lnTo>
                    <a:pt x="193403" y="148312"/>
                  </a:lnTo>
                  <a:lnTo>
                    <a:pt x="193903" y="275085"/>
                  </a:lnTo>
                  <a:lnTo>
                    <a:pt x="195137" y="293717"/>
                  </a:lnTo>
                  <a:lnTo>
                    <a:pt x="197183" y="312255"/>
                  </a:lnTo>
                  <a:lnTo>
                    <a:pt x="199771" y="330731"/>
                  </a:lnTo>
                  <a:lnTo>
                    <a:pt x="201495" y="349167"/>
                  </a:lnTo>
                  <a:lnTo>
                    <a:pt x="202646" y="367574"/>
                  </a:lnTo>
                  <a:lnTo>
                    <a:pt x="203412" y="385964"/>
                  </a:lnTo>
                  <a:lnTo>
                    <a:pt x="205147" y="401894"/>
                  </a:lnTo>
                  <a:lnTo>
                    <a:pt x="215957" y="4667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14538" y="2356473"/>
              <a:ext cx="11012" cy="385406"/>
            </a:xfrm>
            <a:custGeom>
              <a:avLst/>
              <a:gdLst/>
              <a:ahLst/>
              <a:cxnLst/>
              <a:rect l="0" t="0" r="0" b="0"/>
              <a:pathLst>
                <a:path w="11012" h="385406">
                  <a:moveTo>
                    <a:pt x="11011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0" y="51826"/>
                  </a:lnTo>
                  <a:lnTo>
                    <a:pt x="680" y="78907"/>
                  </a:lnTo>
                  <a:lnTo>
                    <a:pt x="59" y="165334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315434" y="2576705"/>
              <a:ext cx="231243" cy="11012"/>
            </a:xfrm>
            <a:custGeom>
              <a:avLst/>
              <a:gdLst/>
              <a:ahLst/>
              <a:cxnLst/>
              <a:rect l="0" t="0" r="0" b="0"/>
              <a:pathLst>
                <a:path w="231243" h="11012">
                  <a:moveTo>
                    <a:pt x="0" y="0"/>
                  </a:moveTo>
                  <a:lnTo>
                    <a:pt x="67152" y="0"/>
                  </a:lnTo>
                  <a:lnTo>
                    <a:pt x="82696" y="1223"/>
                  </a:lnTo>
                  <a:lnTo>
                    <a:pt x="97954" y="3262"/>
                  </a:lnTo>
                  <a:lnTo>
                    <a:pt x="113019" y="5845"/>
                  </a:lnTo>
                  <a:lnTo>
                    <a:pt x="127957" y="7567"/>
                  </a:lnTo>
                  <a:lnTo>
                    <a:pt x="142809" y="8715"/>
                  </a:lnTo>
                  <a:lnTo>
                    <a:pt x="157605" y="9481"/>
                  </a:lnTo>
                  <a:lnTo>
                    <a:pt x="187095" y="10331"/>
                  </a:lnTo>
                  <a:lnTo>
                    <a:pt x="23124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324393" y="1816907"/>
              <a:ext cx="253267" cy="396417"/>
            </a:xfrm>
            <a:custGeom>
              <a:avLst/>
              <a:gdLst/>
              <a:ahLst/>
              <a:cxnLst/>
              <a:rect l="0" t="0" r="0" b="0"/>
              <a:pathLst>
                <a:path w="253267" h="396417">
                  <a:moveTo>
                    <a:pt x="253266" y="0"/>
                  </a:moveTo>
                  <a:lnTo>
                    <a:pt x="222613" y="45980"/>
                  </a:lnTo>
                  <a:lnTo>
                    <a:pt x="215702" y="57570"/>
                  </a:lnTo>
                  <a:lnTo>
                    <a:pt x="208647" y="70191"/>
                  </a:lnTo>
                  <a:lnTo>
                    <a:pt x="201497" y="83500"/>
                  </a:lnTo>
                  <a:lnTo>
                    <a:pt x="195507" y="96042"/>
                  </a:lnTo>
                  <a:lnTo>
                    <a:pt x="190290" y="108074"/>
                  </a:lnTo>
                  <a:lnTo>
                    <a:pt x="185588" y="119766"/>
                  </a:lnTo>
                  <a:lnTo>
                    <a:pt x="180007" y="130008"/>
                  </a:lnTo>
                  <a:lnTo>
                    <a:pt x="173839" y="139283"/>
                  </a:lnTo>
                  <a:lnTo>
                    <a:pt x="167280" y="147913"/>
                  </a:lnTo>
                  <a:lnTo>
                    <a:pt x="161684" y="157337"/>
                  </a:lnTo>
                  <a:lnTo>
                    <a:pt x="156729" y="167290"/>
                  </a:lnTo>
                  <a:lnTo>
                    <a:pt x="152203" y="177596"/>
                  </a:lnTo>
                  <a:lnTo>
                    <a:pt x="146739" y="186914"/>
                  </a:lnTo>
                  <a:lnTo>
                    <a:pt x="140648" y="195573"/>
                  </a:lnTo>
                  <a:lnTo>
                    <a:pt x="126133" y="214166"/>
                  </a:lnTo>
                  <a:lnTo>
                    <a:pt x="107447" y="238743"/>
                  </a:lnTo>
                  <a:lnTo>
                    <a:pt x="99772" y="250925"/>
                  </a:lnTo>
                  <a:lnTo>
                    <a:pt x="93432" y="262717"/>
                  </a:lnTo>
                  <a:lnTo>
                    <a:pt x="87982" y="274249"/>
                  </a:lnTo>
                  <a:lnTo>
                    <a:pt x="81901" y="284384"/>
                  </a:lnTo>
                  <a:lnTo>
                    <a:pt x="75400" y="293587"/>
                  </a:lnTo>
                  <a:lnTo>
                    <a:pt x="60429" y="312786"/>
                  </a:lnTo>
                  <a:lnTo>
                    <a:pt x="41539" y="337632"/>
                  </a:lnTo>
                  <a:lnTo>
                    <a:pt x="33810" y="349886"/>
                  </a:lnTo>
                  <a:lnTo>
                    <a:pt x="27434" y="361725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35405" y="1871965"/>
              <a:ext cx="341359" cy="451475"/>
            </a:xfrm>
            <a:custGeom>
              <a:avLst/>
              <a:gdLst/>
              <a:ahLst/>
              <a:cxnLst/>
              <a:rect l="0" t="0" r="0" b="0"/>
              <a:pathLst>
                <a:path w="341359" h="451475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6" y="27219"/>
                  </a:lnTo>
                  <a:lnTo>
                    <a:pt x="30653" y="36499"/>
                  </a:lnTo>
                  <a:lnTo>
                    <a:pt x="37564" y="47579"/>
                  </a:lnTo>
                  <a:lnTo>
                    <a:pt x="44619" y="59860"/>
                  </a:lnTo>
                  <a:lnTo>
                    <a:pt x="51769" y="72941"/>
                  </a:lnTo>
                  <a:lnTo>
                    <a:pt x="69502" y="103789"/>
                  </a:lnTo>
                  <a:lnTo>
                    <a:pt x="110793" y="173440"/>
                  </a:lnTo>
                  <a:lnTo>
                    <a:pt x="129177" y="203106"/>
                  </a:lnTo>
                  <a:lnTo>
                    <a:pt x="160918" y="252058"/>
                  </a:lnTo>
                  <a:lnTo>
                    <a:pt x="168454" y="262249"/>
                  </a:lnTo>
                  <a:lnTo>
                    <a:pt x="175925" y="271490"/>
                  </a:lnTo>
                  <a:lnTo>
                    <a:pt x="183352" y="280097"/>
                  </a:lnTo>
                  <a:lnTo>
                    <a:pt x="190751" y="289506"/>
                  </a:lnTo>
                  <a:lnTo>
                    <a:pt x="198131" y="299449"/>
                  </a:lnTo>
                  <a:lnTo>
                    <a:pt x="212856" y="320285"/>
                  </a:lnTo>
                  <a:lnTo>
                    <a:pt x="227557" y="341780"/>
                  </a:lnTo>
                  <a:lnTo>
                    <a:pt x="236126" y="351428"/>
                  </a:lnTo>
                  <a:lnTo>
                    <a:pt x="245510" y="360306"/>
                  </a:lnTo>
                  <a:lnTo>
                    <a:pt x="255436" y="368672"/>
                  </a:lnTo>
                  <a:lnTo>
                    <a:pt x="264501" y="377920"/>
                  </a:lnTo>
                  <a:lnTo>
                    <a:pt x="272991" y="387756"/>
                  </a:lnTo>
                  <a:lnTo>
                    <a:pt x="281098" y="397984"/>
                  </a:lnTo>
                  <a:lnTo>
                    <a:pt x="291397" y="408473"/>
                  </a:lnTo>
                  <a:lnTo>
                    <a:pt x="303157" y="419136"/>
                  </a:lnTo>
                  <a:lnTo>
                    <a:pt x="341358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150260" y="2345462"/>
              <a:ext cx="253267" cy="506533"/>
            </a:xfrm>
            <a:custGeom>
              <a:avLst/>
              <a:gdLst/>
              <a:ahLst/>
              <a:cxnLst/>
              <a:rect l="0" t="0" r="0" b="0"/>
              <a:pathLst>
                <a:path w="253267" h="506533">
                  <a:moveTo>
                    <a:pt x="253266" y="0"/>
                  </a:moveTo>
                  <a:lnTo>
                    <a:pt x="247420" y="17537"/>
                  </a:lnTo>
                  <a:lnTo>
                    <a:pt x="243251" y="26373"/>
                  </a:lnTo>
                  <a:lnTo>
                    <a:pt x="238025" y="35935"/>
                  </a:lnTo>
                  <a:lnTo>
                    <a:pt x="232094" y="45980"/>
                  </a:lnTo>
                  <a:lnTo>
                    <a:pt x="226916" y="57570"/>
                  </a:lnTo>
                  <a:lnTo>
                    <a:pt x="222241" y="70191"/>
                  </a:lnTo>
                  <a:lnTo>
                    <a:pt x="217901" y="83499"/>
                  </a:lnTo>
                  <a:lnTo>
                    <a:pt x="211337" y="98489"/>
                  </a:lnTo>
                  <a:lnTo>
                    <a:pt x="203290" y="114600"/>
                  </a:lnTo>
                  <a:lnTo>
                    <a:pt x="194255" y="131457"/>
                  </a:lnTo>
                  <a:lnTo>
                    <a:pt x="174428" y="166502"/>
                  </a:lnTo>
                  <a:lnTo>
                    <a:pt x="164002" y="184412"/>
                  </a:lnTo>
                  <a:lnTo>
                    <a:pt x="155828" y="200022"/>
                  </a:lnTo>
                  <a:lnTo>
                    <a:pt x="149155" y="214100"/>
                  </a:lnTo>
                  <a:lnTo>
                    <a:pt x="143483" y="227155"/>
                  </a:lnTo>
                  <a:lnTo>
                    <a:pt x="137255" y="239529"/>
                  </a:lnTo>
                  <a:lnTo>
                    <a:pt x="130656" y="251449"/>
                  </a:lnTo>
                  <a:lnTo>
                    <a:pt x="123809" y="263066"/>
                  </a:lnTo>
                  <a:lnTo>
                    <a:pt x="109677" y="285762"/>
                  </a:lnTo>
                  <a:lnTo>
                    <a:pt x="102482" y="296953"/>
                  </a:lnTo>
                  <a:lnTo>
                    <a:pt x="96462" y="308084"/>
                  </a:lnTo>
                  <a:lnTo>
                    <a:pt x="91225" y="319176"/>
                  </a:lnTo>
                  <a:lnTo>
                    <a:pt x="86511" y="330240"/>
                  </a:lnTo>
                  <a:lnTo>
                    <a:pt x="82144" y="341287"/>
                  </a:lnTo>
                  <a:lnTo>
                    <a:pt x="74029" y="363350"/>
                  </a:lnTo>
                  <a:lnTo>
                    <a:pt x="68929" y="374372"/>
                  </a:lnTo>
                  <a:lnTo>
                    <a:pt x="63082" y="385391"/>
                  </a:lnTo>
                  <a:lnTo>
                    <a:pt x="56737" y="396407"/>
                  </a:lnTo>
                  <a:lnTo>
                    <a:pt x="43161" y="421698"/>
                  </a:lnTo>
                  <a:lnTo>
                    <a:pt x="36115" y="435294"/>
                  </a:lnTo>
                  <a:lnTo>
                    <a:pt x="30195" y="448028"/>
                  </a:lnTo>
                  <a:lnTo>
                    <a:pt x="25024" y="460188"/>
                  </a:lnTo>
                  <a:lnTo>
                    <a:pt x="0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72283" y="2279393"/>
              <a:ext cx="363383" cy="869914"/>
            </a:xfrm>
            <a:custGeom>
              <a:avLst/>
              <a:gdLst/>
              <a:ahLst/>
              <a:cxnLst/>
              <a:rect l="0" t="0" r="0" b="0"/>
              <a:pathLst>
                <a:path w="363383" h="869914">
                  <a:moveTo>
                    <a:pt x="0" y="0"/>
                  </a:moveTo>
                  <a:lnTo>
                    <a:pt x="5846" y="23382"/>
                  </a:lnTo>
                  <a:lnTo>
                    <a:pt x="11979" y="44650"/>
                  </a:lnTo>
                  <a:lnTo>
                    <a:pt x="18783" y="68784"/>
                  </a:lnTo>
                  <a:lnTo>
                    <a:pt x="25885" y="99903"/>
                  </a:lnTo>
                  <a:lnTo>
                    <a:pt x="29492" y="114319"/>
                  </a:lnTo>
                  <a:lnTo>
                    <a:pt x="36762" y="140124"/>
                  </a:lnTo>
                  <a:lnTo>
                    <a:pt x="44072" y="163828"/>
                  </a:lnTo>
                  <a:lnTo>
                    <a:pt x="69742" y="242175"/>
                  </a:lnTo>
                  <a:lnTo>
                    <a:pt x="77082" y="267505"/>
                  </a:lnTo>
                  <a:lnTo>
                    <a:pt x="80752" y="281111"/>
                  </a:lnTo>
                  <a:lnTo>
                    <a:pt x="85646" y="295076"/>
                  </a:lnTo>
                  <a:lnTo>
                    <a:pt x="91356" y="309280"/>
                  </a:lnTo>
                  <a:lnTo>
                    <a:pt x="97610" y="323643"/>
                  </a:lnTo>
                  <a:lnTo>
                    <a:pt x="111083" y="352653"/>
                  </a:lnTo>
                  <a:lnTo>
                    <a:pt x="139671" y="411154"/>
                  </a:lnTo>
                  <a:lnTo>
                    <a:pt x="145725" y="425817"/>
                  </a:lnTo>
                  <a:lnTo>
                    <a:pt x="150985" y="440487"/>
                  </a:lnTo>
                  <a:lnTo>
                    <a:pt x="155714" y="455161"/>
                  </a:lnTo>
                  <a:lnTo>
                    <a:pt x="161315" y="469837"/>
                  </a:lnTo>
                  <a:lnTo>
                    <a:pt x="167495" y="484516"/>
                  </a:lnTo>
                  <a:lnTo>
                    <a:pt x="174063" y="499195"/>
                  </a:lnTo>
                  <a:lnTo>
                    <a:pt x="182111" y="515099"/>
                  </a:lnTo>
                  <a:lnTo>
                    <a:pt x="191147" y="531819"/>
                  </a:lnTo>
                  <a:lnTo>
                    <a:pt x="209752" y="565487"/>
                  </a:lnTo>
                  <a:lnTo>
                    <a:pt x="226178" y="596764"/>
                  </a:lnTo>
                  <a:lnTo>
                    <a:pt x="233984" y="613180"/>
                  </a:lnTo>
                  <a:lnTo>
                    <a:pt x="241635" y="630241"/>
                  </a:lnTo>
                  <a:lnTo>
                    <a:pt x="249182" y="647733"/>
                  </a:lnTo>
                  <a:lnTo>
                    <a:pt x="264094" y="680219"/>
                  </a:lnTo>
                  <a:lnTo>
                    <a:pt x="293606" y="740951"/>
                  </a:lnTo>
                  <a:lnTo>
                    <a:pt x="315654" y="785345"/>
                  </a:lnTo>
                  <a:lnTo>
                    <a:pt x="322999" y="798852"/>
                  </a:lnTo>
                  <a:lnTo>
                    <a:pt x="363382" y="8699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761062" y="1827919"/>
            <a:ext cx="809691" cy="1189249"/>
            <a:chOff x="3761062" y="1827919"/>
            <a:chExt cx="809691" cy="1189249"/>
          </a:xfrm>
        </p:grpSpPr>
        <p:sp>
          <p:nvSpPr>
            <p:cNvPr id="52" name="Freeform 51"/>
            <p:cNvSpPr/>
            <p:nvPr/>
          </p:nvSpPr>
          <p:spPr>
            <a:xfrm>
              <a:off x="4515694" y="1827919"/>
              <a:ext cx="55059" cy="1189249"/>
            </a:xfrm>
            <a:custGeom>
              <a:avLst/>
              <a:gdLst/>
              <a:ahLst/>
              <a:cxnLst/>
              <a:rect l="0" t="0" r="0" b="0"/>
              <a:pathLst>
                <a:path w="55059" h="1189249">
                  <a:moveTo>
                    <a:pt x="0" y="0"/>
                  </a:moveTo>
                  <a:lnTo>
                    <a:pt x="5846" y="29228"/>
                  </a:lnTo>
                  <a:lnTo>
                    <a:pt x="7567" y="43955"/>
                  </a:lnTo>
                  <a:lnTo>
                    <a:pt x="8716" y="59891"/>
                  </a:lnTo>
                  <a:lnTo>
                    <a:pt x="9991" y="93911"/>
                  </a:lnTo>
                  <a:lnTo>
                    <a:pt x="10558" y="129423"/>
                  </a:lnTo>
                  <a:lnTo>
                    <a:pt x="11933" y="147457"/>
                  </a:lnTo>
                  <a:lnTo>
                    <a:pt x="14072" y="165597"/>
                  </a:lnTo>
                  <a:lnTo>
                    <a:pt x="16723" y="183809"/>
                  </a:lnTo>
                  <a:lnTo>
                    <a:pt x="18490" y="200843"/>
                  </a:lnTo>
                  <a:lnTo>
                    <a:pt x="19667" y="217094"/>
                  </a:lnTo>
                  <a:lnTo>
                    <a:pt x="20976" y="251871"/>
                  </a:lnTo>
                  <a:lnTo>
                    <a:pt x="21558" y="295876"/>
                  </a:lnTo>
                  <a:lnTo>
                    <a:pt x="22936" y="315931"/>
                  </a:lnTo>
                  <a:lnTo>
                    <a:pt x="25079" y="334195"/>
                  </a:lnTo>
                  <a:lnTo>
                    <a:pt x="27731" y="351265"/>
                  </a:lnTo>
                  <a:lnTo>
                    <a:pt x="29499" y="367539"/>
                  </a:lnTo>
                  <a:lnTo>
                    <a:pt x="30678" y="383282"/>
                  </a:lnTo>
                  <a:lnTo>
                    <a:pt x="31987" y="413825"/>
                  </a:lnTo>
                  <a:lnTo>
                    <a:pt x="32724" y="458535"/>
                  </a:lnTo>
                  <a:lnTo>
                    <a:pt x="32896" y="488055"/>
                  </a:lnTo>
                  <a:lnTo>
                    <a:pt x="34166" y="502778"/>
                  </a:lnTo>
                  <a:lnTo>
                    <a:pt x="36236" y="517488"/>
                  </a:lnTo>
                  <a:lnTo>
                    <a:pt x="38839" y="532188"/>
                  </a:lnTo>
                  <a:lnTo>
                    <a:pt x="40575" y="548106"/>
                  </a:lnTo>
                  <a:lnTo>
                    <a:pt x="41732" y="564836"/>
                  </a:lnTo>
                  <a:lnTo>
                    <a:pt x="43018" y="598514"/>
                  </a:lnTo>
                  <a:lnTo>
                    <a:pt x="43742" y="644989"/>
                  </a:lnTo>
                  <a:lnTo>
                    <a:pt x="44046" y="1060661"/>
                  </a:lnTo>
                  <a:lnTo>
                    <a:pt x="45270" y="1080277"/>
                  </a:lnTo>
                  <a:lnTo>
                    <a:pt x="47309" y="1099472"/>
                  </a:lnTo>
                  <a:lnTo>
                    <a:pt x="55058" y="11892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761062" y="1841622"/>
              <a:ext cx="325182" cy="305633"/>
            </a:xfrm>
            <a:custGeom>
              <a:avLst/>
              <a:gdLst/>
              <a:ahLst/>
              <a:cxnLst/>
              <a:rect l="0" t="0" r="0" b="0"/>
              <a:pathLst>
                <a:path w="325182" h="305633">
                  <a:moveTo>
                    <a:pt x="5846" y="74389"/>
                  </a:moveTo>
                  <a:lnTo>
                    <a:pt x="0" y="56852"/>
                  </a:lnTo>
                  <a:lnTo>
                    <a:pt x="1949" y="50463"/>
                  </a:lnTo>
                  <a:lnTo>
                    <a:pt x="6918" y="44980"/>
                  </a:lnTo>
                  <a:lnTo>
                    <a:pt x="22228" y="34401"/>
                  </a:lnTo>
                  <a:lnTo>
                    <a:pt x="41267" y="21543"/>
                  </a:lnTo>
                  <a:lnTo>
                    <a:pt x="51483" y="15912"/>
                  </a:lnTo>
                  <a:lnTo>
                    <a:pt x="61965" y="10934"/>
                  </a:lnTo>
                  <a:lnTo>
                    <a:pt x="72622" y="6392"/>
                  </a:lnTo>
                  <a:lnTo>
                    <a:pt x="84622" y="3364"/>
                  </a:lnTo>
                  <a:lnTo>
                    <a:pt x="97516" y="1345"/>
                  </a:lnTo>
                  <a:lnTo>
                    <a:pt x="111005" y="0"/>
                  </a:lnTo>
                  <a:lnTo>
                    <a:pt x="124892" y="326"/>
                  </a:lnTo>
                  <a:lnTo>
                    <a:pt x="139044" y="1767"/>
                  </a:lnTo>
                  <a:lnTo>
                    <a:pt x="153373" y="3951"/>
                  </a:lnTo>
                  <a:lnTo>
                    <a:pt x="165373" y="7855"/>
                  </a:lnTo>
                  <a:lnTo>
                    <a:pt x="175819" y="12904"/>
                  </a:lnTo>
                  <a:lnTo>
                    <a:pt x="185231" y="18717"/>
                  </a:lnTo>
                  <a:lnTo>
                    <a:pt x="190282" y="26263"/>
                  </a:lnTo>
                  <a:lnTo>
                    <a:pt x="192425" y="34964"/>
                  </a:lnTo>
                  <a:lnTo>
                    <a:pt x="192631" y="44435"/>
                  </a:lnTo>
                  <a:lnTo>
                    <a:pt x="190321" y="55643"/>
                  </a:lnTo>
                  <a:lnTo>
                    <a:pt x="186334" y="68009"/>
                  </a:lnTo>
                  <a:lnTo>
                    <a:pt x="181229" y="81148"/>
                  </a:lnTo>
                  <a:lnTo>
                    <a:pt x="175379" y="93577"/>
                  </a:lnTo>
                  <a:lnTo>
                    <a:pt x="169032" y="105534"/>
                  </a:lnTo>
                  <a:lnTo>
                    <a:pt x="162353" y="117175"/>
                  </a:lnTo>
                  <a:lnTo>
                    <a:pt x="155454" y="127383"/>
                  </a:lnTo>
                  <a:lnTo>
                    <a:pt x="148407" y="136636"/>
                  </a:lnTo>
                  <a:lnTo>
                    <a:pt x="141262" y="145251"/>
                  </a:lnTo>
                  <a:lnTo>
                    <a:pt x="134052" y="154665"/>
                  </a:lnTo>
                  <a:lnTo>
                    <a:pt x="126798" y="164612"/>
                  </a:lnTo>
                  <a:lnTo>
                    <a:pt x="119515" y="174913"/>
                  </a:lnTo>
                  <a:lnTo>
                    <a:pt x="112213" y="184228"/>
                  </a:lnTo>
                  <a:lnTo>
                    <a:pt x="104898" y="192885"/>
                  </a:lnTo>
                  <a:lnTo>
                    <a:pt x="97574" y="201103"/>
                  </a:lnTo>
                  <a:lnTo>
                    <a:pt x="82911" y="216760"/>
                  </a:lnTo>
                  <a:lnTo>
                    <a:pt x="75575" y="224361"/>
                  </a:lnTo>
                  <a:lnTo>
                    <a:pt x="70685" y="234322"/>
                  </a:lnTo>
                  <a:lnTo>
                    <a:pt x="67424" y="245857"/>
                  </a:lnTo>
                  <a:lnTo>
                    <a:pt x="65250" y="258441"/>
                  </a:lnTo>
                  <a:lnTo>
                    <a:pt x="68696" y="269277"/>
                  </a:lnTo>
                  <a:lnTo>
                    <a:pt x="75886" y="278948"/>
                  </a:lnTo>
                  <a:lnTo>
                    <a:pt x="85574" y="287843"/>
                  </a:lnTo>
                  <a:lnTo>
                    <a:pt x="96926" y="293773"/>
                  </a:lnTo>
                  <a:lnTo>
                    <a:pt x="109389" y="297726"/>
                  </a:lnTo>
                  <a:lnTo>
                    <a:pt x="122592" y="300361"/>
                  </a:lnTo>
                  <a:lnTo>
                    <a:pt x="136287" y="302118"/>
                  </a:lnTo>
                  <a:lnTo>
                    <a:pt x="150312" y="303289"/>
                  </a:lnTo>
                  <a:lnTo>
                    <a:pt x="164555" y="304070"/>
                  </a:lnTo>
                  <a:lnTo>
                    <a:pt x="196695" y="304938"/>
                  </a:lnTo>
                  <a:lnTo>
                    <a:pt x="325181" y="305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052249" y="1975736"/>
              <a:ext cx="133099" cy="215565"/>
            </a:xfrm>
            <a:custGeom>
              <a:avLst/>
              <a:gdLst/>
              <a:ahLst/>
              <a:cxnLst/>
              <a:rect l="0" t="0" r="0" b="0"/>
              <a:pathLst>
                <a:path w="133099" h="215565">
                  <a:moveTo>
                    <a:pt x="133098" y="6344"/>
                  </a:moveTo>
                  <a:lnTo>
                    <a:pt x="115561" y="499"/>
                  </a:lnTo>
                  <a:lnTo>
                    <a:pt x="106725" y="0"/>
                  </a:lnTo>
                  <a:lnTo>
                    <a:pt x="97163" y="891"/>
                  </a:lnTo>
                  <a:lnTo>
                    <a:pt x="87118" y="2709"/>
                  </a:lnTo>
                  <a:lnTo>
                    <a:pt x="76751" y="6368"/>
                  </a:lnTo>
                  <a:lnTo>
                    <a:pt x="66169" y="11254"/>
                  </a:lnTo>
                  <a:lnTo>
                    <a:pt x="55444" y="16959"/>
                  </a:lnTo>
                  <a:lnTo>
                    <a:pt x="45847" y="23209"/>
                  </a:lnTo>
                  <a:lnTo>
                    <a:pt x="37002" y="29822"/>
                  </a:lnTo>
                  <a:lnTo>
                    <a:pt x="28658" y="36678"/>
                  </a:lnTo>
                  <a:lnTo>
                    <a:pt x="20649" y="46143"/>
                  </a:lnTo>
                  <a:lnTo>
                    <a:pt x="12862" y="57347"/>
                  </a:lnTo>
                  <a:lnTo>
                    <a:pt x="5224" y="69710"/>
                  </a:lnTo>
                  <a:lnTo>
                    <a:pt x="1355" y="82847"/>
                  </a:lnTo>
                  <a:lnTo>
                    <a:pt x="0" y="96498"/>
                  </a:lnTo>
                  <a:lnTo>
                    <a:pt x="319" y="110493"/>
                  </a:lnTo>
                  <a:lnTo>
                    <a:pt x="2980" y="123494"/>
                  </a:lnTo>
                  <a:lnTo>
                    <a:pt x="7200" y="135831"/>
                  </a:lnTo>
                  <a:lnTo>
                    <a:pt x="12461" y="147727"/>
                  </a:lnTo>
                  <a:lnTo>
                    <a:pt x="19638" y="156881"/>
                  </a:lnTo>
                  <a:lnTo>
                    <a:pt x="28094" y="164207"/>
                  </a:lnTo>
                  <a:lnTo>
                    <a:pt x="68038" y="190601"/>
                  </a:lnTo>
                  <a:lnTo>
                    <a:pt x="78713" y="196475"/>
                  </a:lnTo>
                  <a:lnTo>
                    <a:pt x="89500" y="201615"/>
                  </a:lnTo>
                  <a:lnTo>
                    <a:pt x="133098" y="215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77023" y="2389508"/>
              <a:ext cx="44047" cy="418440"/>
            </a:xfrm>
            <a:custGeom>
              <a:avLst/>
              <a:gdLst/>
              <a:ahLst/>
              <a:cxnLst/>
              <a:rect l="0" t="0" r="0" b="0"/>
              <a:pathLst>
                <a:path w="44047" h="418440">
                  <a:moveTo>
                    <a:pt x="44046" y="0"/>
                  </a:moveTo>
                  <a:lnTo>
                    <a:pt x="38201" y="17537"/>
                  </a:lnTo>
                  <a:lnTo>
                    <a:pt x="36479" y="27597"/>
                  </a:lnTo>
                  <a:lnTo>
                    <a:pt x="35331" y="39198"/>
                  </a:lnTo>
                  <a:lnTo>
                    <a:pt x="34566" y="51825"/>
                  </a:lnTo>
                  <a:lnTo>
                    <a:pt x="32832" y="63914"/>
                  </a:lnTo>
                  <a:lnTo>
                    <a:pt x="30453" y="75644"/>
                  </a:lnTo>
                  <a:lnTo>
                    <a:pt x="27643" y="87135"/>
                  </a:lnTo>
                  <a:lnTo>
                    <a:pt x="25770" y="99689"/>
                  </a:lnTo>
                  <a:lnTo>
                    <a:pt x="24521" y="112953"/>
                  </a:lnTo>
                  <a:lnTo>
                    <a:pt x="23688" y="126689"/>
                  </a:lnTo>
                  <a:lnTo>
                    <a:pt x="21910" y="139517"/>
                  </a:lnTo>
                  <a:lnTo>
                    <a:pt x="19501" y="151740"/>
                  </a:lnTo>
                  <a:lnTo>
                    <a:pt x="16671" y="163559"/>
                  </a:lnTo>
                  <a:lnTo>
                    <a:pt x="14785" y="176332"/>
                  </a:lnTo>
                  <a:lnTo>
                    <a:pt x="13527" y="189742"/>
                  </a:lnTo>
                  <a:lnTo>
                    <a:pt x="12689" y="203575"/>
                  </a:lnTo>
                  <a:lnTo>
                    <a:pt x="10906" y="217692"/>
                  </a:lnTo>
                  <a:lnTo>
                    <a:pt x="8494" y="231997"/>
                  </a:lnTo>
                  <a:lnTo>
                    <a:pt x="5663" y="246428"/>
                  </a:lnTo>
                  <a:lnTo>
                    <a:pt x="3775" y="260942"/>
                  </a:lnTo>
                  <a:lnTo>
                    <a:pt x="2517" y="275513"/>
                  </a:lnTo>
                  <a:lnTo>
                    <a:pt x="1678" y="290120"/>
                  </a:lnTo>
                  <a:lnTo>
                    <a:pt x="746" y="322665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075231" y="2532658"/>
              <a:ext cx="33036" cy="374395"/>
            </a:xfrm>
            <a:custGeom>
              <a:avLst/>
              <a:gdLst/>
              <a:ahLst/>
              <a:cxnLst/>
              <a:rect l="0" t="0" r="0" b="0"/>
              <a:pathLst>
                <a:path w="33036" h="374395">
                  <a:moveTo>
                    <a:pt x="0" y="0"/>
                  </a:moveTo>
                  <a:lnTo>
                    <a:pt x="5846" y="23383"/>
                  </a:lnTo>
                  <a:lnTo>
                    <a:pt x="8792" y="33941"/>
                  </a:lnTo>
                  <a:lnTo>
                    <a:pt x="15327" y="55461"/>
                  </a:lnTo>
                  <a:lnTo>
                    <a:pt x="25885" y="88212"/>
                  </a:lnTo>
                  <a:lnTo>
                    <a:pt x="28268" y="100408"/>
                  </a:lnTo>
                  <a:lnTo>
                    <a:pt x="29857" y="113432"/>
                  </a:lnTo>
                  <a:lnTo>
                    <a:pt x="30917" y="127009"/>
                  </a:lnTo>
                  <a:lnTo>
                    <a:pt x="31623" y="140954"/>
                  </a:lnTo>
                  <a:lnTo>
                    <a:pt x="32408" y="169499"/>
                  </a:lnTo>
                  <a:lnTo>
                    <a:pt x="33024" y="315677"/>
                  </a:lnTo>
                  <a:lnTo>
                    <a:pt x="33035" y="374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42197" y="2478961"/>
              <a:ext cx="215972" cy="240895"/>
            </a:xfrm>
            <a:custGeom>
              <a:avLst/>
              <a:gdLst/>
              <a:ahLst/>
              <a:cxnLst/>
              <a:rect l="0" t="0" r="0" b="0"/>
              <a:pathLst>
                <a:path w="215972" h="240895">
                  <a:moveTo>
                    <a:pt x="0" y="31674"/>
                  </a:moveTo>
                  <a:lnTo>
                    <a:pt x="11691" y="14137"/>
                  </a:lnTo>
                  <a:lnTo>
                    <a:pt x="20029" y="8972"/>
                  </a:lnTo>
                  <a:lnTo>
                    <a:pt x="30481" y="5528"/>
                  </a:lnTo>
                  <a:lnTo>
                    <a:pt x="42344" y="3232"/>
                  </a:lnTo>
                  <a:lnTo>
                    <a:pt x="55147" y="1701"/>
                  </a:lnTo>
                  <a:lnTo>
                    <a:pt x="68576" y="681"/>
                  </a:lnTo>
                  <a:lnTo>
                    <a:pt x="82422" y="0"/>
                  </a:lnTo>
                  <a:lnTo>
                    <a:pt x="95324" y="770"/>
                  </a:lnTo>
                  <a:lnTo>
                    <a:pt x="107595" y="2507"/>
                  </a:lnTo>
                  <a:lnTo>
                    <a:pt x="119447" y="4889"/>
                  </a:lnTo>
                  <a:lnTo>
                    <a:pt x="131018" y="7700"/>
                  </a:lnTo>
                  <a:lnTo>
                    <a:pt x="142403" y="10797"/>
                  </a:lnTo>
                  <a:lnTo>
                    <a:pt x="153664" y="14086"/>
                  </a:lnTo>
                  <a:lnTo>
                    <a:pt x="163617" y="18725"/>
                  </a:lnTo>
                  <a:lnTo>
                    <a:pt x="172700" y="24265"/>
                  </a:lnTo>
                  <a:lnTo>
                    <a:pt x="181203" y="30405"/>
                  </a:lnTo>
                  <a:lnTo>
                    <a:pt x="189318" y="36946"/>
                  </a:lnTo>
                  <a:lnTo>
                    <a:pt x="197176" y="43753"/>
                  </a:lnTo>
                  <a:lnTo>
                    <a:pt x="204861" y="50739"/>
                  </a:lnTo>
                  <a:lnTo>
                    <a:pt x="209984" y="61513"/>
                  </a:lnTo>
                  <a:lnTo>
                    <a:pt x="213400" y="74813"/>
                  </a:lnTo>
                  <a:lnTo>
                    <a:pt x="215677" y="89798"/>
                  </a:lnTo>
                  <a:lnTo>
                    <a:pt x="215971" y="103458"/>
                  </a:lnTo>
                  <a:lnTo>
                    <a:pt x="214944" y="116235"/>
                  </a:lnTo>
                  <a:lnTo>
                    <a:pt x="213036" y="128424"/>
                  </a:lnTo>
                  <a:lnTo>
                    <a:pt x="209317" y="138997"/>
                  </a:lnTo>
                  <a:lnTo>
                    <a:pt x="204391" y="148493"/>
                  </a:lnTo>
                  <a:lnTo>
                    <a:pt x="198659" y="157270"/>
                  </a:lnTo>
                  <a:lnTo>
                    <a:pt x="191168" y="165569"/>
                  </a:lnTo>
                  <a:lnTo>
                    <a:pt x="182503" y="173548"/>
                  </a:lnTo>
                  <a:lnTo>
                    <a:pt x="173056" y="181315"/>
                  </a:lnTo>
                  <a:lnTo>
                    <a:pt x="163087" y="187716"/>
                  </a:lnTo>
                  <a:lnTo>
                    <a:pt x="152771" y="193207"/>
                  </a:lnTo>
                  <a:lnTo>
                    <a:pt x="142223" y="198091"/>
                  </a:lnTo>
                  <a:lnTo>
                    <a:pt x="131521" y="202571"/>
                  </a:lnTo>
                  <a:lnTo>
                    <a:pt x="120715" y="206781"/>
                  </a:lnTo>
                  <a:lnTo>
                    <a:pt x="98921" y="214721"/>
                  </a:lnTo>
                  <a:lnTo>
                    <a:pt x="87970" y="218551"/>
                  </a:lnTo>
                  <a:lnTo>
                    <a:pt x="44046" y="2408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72543" y="2477601"/>
              <a:ext cx="55059" cy="308324"/>
            </a:xfrm>
            <a:custGeom>
              <a:avLst/>
              <a:gdLst/>
              <a:ahLst/>
              <a:cxnLst/>
              <a:rect l="0" t="0" r="0" b="0"/>
              <a:pathLst>
                <a:path w="55059" h="308324">
                  <a:moveTo>
                    <a:pt x="0" y="0"/>
                  </a:moveTo>
                  <a:lnTo>
                    <a:pt x="11692" y="11691"/>
                  </a:lnTo>
                  <a:lnTo>
                    <a:pt x="16359" y="20029"/>
                  </a:lnTo>
                  <a:lnTo>
                    <a:pt x="20694" y="30482"/>
                  </a:lnTo>
                  <a:lnTo>
                    <a:pt x="24808" y="42344"/>
                  </a:lnTo>
                  <a:lnTo>
                    <a:pt x="27550" y="55146"/>
                  </a:lnTo>
                  <a:lnTo>
                    <a:pt x="29379" y="68575"/>
                  </a:lnTo>
                  <a:lnTo>
                    <a:pt x="30597" y="82422"/>
                  </a:lnTo>
                  <a:lnTo>
                    <a:pt x="31410" y="97771"/>
                  </a:lnTo>
                  <a:lnTo>
                    <a:pt x="32313" y="131138"/>
                  </a:lnTo>
                  <a:lnTo>
                    <a:pt x="32821" y="184317"/>
                  </a:lnTo>
                  <a:lnTo>
                    <a:pt x="34116" y="199959"/>
                  </a:lnTo>
                  <a:lnTo>
                    <a:pt x="36203" y="214057"/>
                  </a:lnTo>
                  <a:lnTo>
                    <a:pt x="38817" y="227127"/>
                  </a:lnTo>
                  <a:lnTo>
                    <a:pt x="44985" y="254699"/>
                  </a:lnTo>
                  <a:lnTo>
                    <a:pt x="55058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317486" y="2655316"/>
              <a:ext cx="253267" cy="20494"/>
            </a:xfrm>
            <a:custGeom>
              <a:avLst/>
              <a:gdLst/>
              <a:ahLst/>
              <a:cxnLst/>
              <a:rect l="0" t="0" r="0" b="0"/>
              <a:pathLst>
                <a:path w="253267" h="20494">
                  <a:moveTo>
                    <a:pt x="0" y="9481"/>
                  </a:moveTo>
                  <a:lnTo>
                    <a:pt x="17536" y="3636"/>
                  </a:lnTo>
                  <a:lnTo>
                    <a:pt x="28820" y="1914"/>
                  </a:lnTo>
                  <a:lnTo>
                    <a:pt x="42460" y="766"/>
                  </a:lnTo>
                  <a:lnTo>
                    <a:pt x="57671" y="0"/>
                  </a:lnTo>
                  <a:lnTo>
                    <a:pt x="73929" y="714"/>
                  </a:lnTo>
                  <a:lnTo>
                    <a:pt x="90885" y="2413"/>
                  </a:lnTo>
                  <a:lnTo>
                    <a:pt x="108307" y="4769"/>
                  </a:lnTo>
                  <a:lnTo>
                    <a:pt x="124815" y="6340"/>
                  </a:lnTo>
                  <a:lnTo>
                    <a:pt x="140715" y="7387"/>
                  </a:lnTo>
                  <a:lnTo>
                    <a:pt x="156209" y="8085"/>
                  </a:lnTo>
                  <a:lnTo>
                    <a:pt x="170209" y="9774"/>
                  </a:lnTo>
                  <a:lnTo>
                    <a:pt x="183212" y="12123"/>
                  </a:lnTo>
                  <a:lnTo>
                    <a:pt x="253266" y="20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356253" y="73668"/>
            <a:ext cx="562431" cy="485490"/>
            <a:chOff x="3356253" y="73668"/>
            <a:chExt cx="562431" cy="485490"/>
          </a:xfrm>
        </p:grpSpPr>
        <p:sp>
          <p:nvSpPr>
            <p:cNvPr id="61" name="Freeform 60"/>
            <p:cNvSpPr/>
            <p:nvPr/>
          </p:nvSpPr>
          <p:spPr>
            <a:xfrm>
              <a:off x="3356253" y="73668"/>
              <a:ext cx="240938" cy="485490"/>
            </a:xfrm>
            <a:custGeom>
              <a:avLst/>
              <a:gdLst/>
              <a:ahLst/>
              <a:cxnLst/>
              <a:rect l="0" t="0" r="0" b="0"/>
              <a:pathLst>
                <a:path w="240938" h="485490">
                  <a:moveTo>
                    <a:pt x="157389" y="36447"/>
                  </a:moveTo>
                  <a:lnTo>
                    <a:pt x="145697" y="18910"/>
                  </a:lnTo>
                  <a:lnTo>
                    <a:pt x="137360" y="12521"/>
                  </a:lnTo>
                  <a:lnTo>
                    <a:pt x="126907" y="7038"/>
                  </a:lnTo>
                  <a:lnTo>
                    <a:pt x="115044" y="2159"/>
                  </a:lnTo>
                  <a:lnTo>
                    <a:pt x="103466" y="130"/>
                  </a:lnTo>
                  <a:lnTo>
                    <a:pt x="92076" y="0"/>
                  </a:lnTo>
                  <a:lnTo>
                    <a:pt x="80812" y="1138"/>
                  </a:lnTo>
                  <a:lnTo>
                    <a:pt x="69632" y="4343"/>
                  </a:lnTo>
                  <a:lnTo>
                    <a:pt x="58509" y="8927"/>
                  </a:lnTo>
                  <a:lnTo>
                    <a:pt x="47423" y="14430"/>
                  </a:lnTo>
                  <a:lnTo>
                    <a:pt x="37585" y="20545"/>
                  </a:lnTo>
                  <a:lnTo>
                    <a:pt x="28579" y="27069"/>
                  </a:lnTo>
                  <a:lnTo>
                    <a:pt x="20129" y="33866"/>
                  </a:lnTo>
                  <a:lnTo>
                    <a:pt x="13271" y="42067"/>
                  </a:lnTo>
                  <a:lnTo>
                    <a:pt x="7476" y="51205"/>
                  </a:lnTo>
                  <a:lnTo>
                    <a:pt x="2389" y="60968"/>
                  </a:lnTo>
                  <a:lnTo>
                    <a:pt x="221" y="71147"/>
                  </a:lnTo>
                  <a:lnTo>
                    <a:pt x="0" y="81604"/>
                  </a:lnTo>
                  <a:lnTo>
                    <a:pt x="1076" y="92245"/>
                  </a:lnTo>
                  <a:lnTo>
                    <a:pt x="4240" y="103010"/>
                  </a:lnTo>
                  <a:lnTo>
                    <a:pt x="8796" y="113857"/>
                  </a:lnTo>
                  <a:lnTo>
                    <a:pt x="14281" y="124759"/>
                  </a:lnTo>
                  <a:lnTo>
                    <a:pt x="21608" y="135697"/>
                  </a:lnTo>
                  <a:lnTo>
                    <a:pt x="30163" y="146660"/>
                  </a:lnTo>
                  <a:lnTo>
                    <a:pt x="39537" y="157639"/>
                  </a:lnTo>
                  <a:lnTo>
                    <a:pt x="50680" y="168629"/>
                  </a:lnTo>
                  <a:lnTo>
                    <a:pt x="63003" y="179626"/>
                  </a:lnTo>
                  <a:lnTo>
                    <a:pt x="76113" y="190628"/>
                  </a:lnTo>
                  <a:lnTo>
                    <a:pt x="88523" y="202857"/>
                  </a:lnTo>
                  <a:lnTo>
                    <a:pt x="100467" y="215903"/>
                  </a:lnTo>
                  <a:lnTo>
                    <a:pt x="112100" y="229495"/>
                  </a:lnTo>
                  <a:lnTo>
                    <a:pt x="123525" y="239780"/>
                  </a:lnTo>
                  <a:lnTo>
                    <a:pt x="134813" y="247860"/>
                  </a:lnTo>
                  <a:lnTo>
                    <a:pt x="146009" y="254470"/>
                  </a:lnTo>
                  <a:lnTo>
                    <a:pt x="157143" y="262547"/>
                  </a:lnTo>
                  <a:lnTo>
                    <a:pt x="168237" y="271602"/>
                  </a:lnTo>
                  <a:lnTo>
                    <a:pt x="179303" y="281310"/>
                  </a:lnTo>
                  <a:lnTo>
                    <a:pt x="189127" y="292675"/>
                  </a:lnTo>
                  <a:lnTo>
                    <a:pt x="198124" y="305146"/>
                  </a:lnTo>
                  <a:lnTo>
                    <a:pt x="206569" y="318355"/>
                  </a:lnTo>
                  <a:lnTo>
                    <a:pt x="214646" y="329607"/>
                  </a:lnTo>
                  <a:lnTo>
                    <a:pt x="222477" y="339556"/>
                  </a:lnTo>
                  <a:lnTo>
                    <a:pt x="230145" y="348635"/>
                  </a:lnTo>
                  <a:lnTo>
                    <a:pt x="235257" y="359582"/>
                  </a:lnTo>
                  <a:lnTo>
                    <a:pt x="238665" y="371774"/>
                  </a:lnTo>
                  <a:lnTo>
                    <a:pt x="240937" y="384796"/>
                  </a:lnTo>
                  <a:lnTo>
                    <a:pt x="240005" y="397148"/>
                  </a:lnTo>
                  <a:lnTo>
                    <a:pt x="236936" y="409053"/>
                  </a:lnTo>
                  <a:lnTo>
                    <a:pt x="232444" y="420660"/>
                  </a:lnTo>
                  <a:lnTo>
                    <a:pt x="227001" y="430846"/>
                  </a:lnTo>
                  <a:lnTo>
                    <a:pt x="220927" y="440083"/>
                  </a:lnTo>
                  <a:lnTo>
                    <a:pt x="214429" y="448688"/>
                  </a:lnTo>
                  <a:lnTo>
                    <a:pt x="206427" y="455648"/>
                  </a:lnTo>
                  <a:lnTo>
                    <a:pt x="197423" y="461512"/>
                  </a:lnTo>
                  <a:lnTo>
                    <a:pt x="187748" y="466644"/>
                  </a:lnTo>
                  <a:lnTo>
                    <a:pt x="177628" y="471290"/>
                  </a:lnTo>
                  <a:lnTo>
                    <a:pt x="167211" y="475610"/>
                  </a:lnTo>
                  <a:lnTo>
                    <a:pt x="156596" y="479714"/>
                  </a:lnTo>
                  <a:lnTo>
                    <a:pt x="144625" y="482449"/>
                  </a:lnTo>
                  <a:lnTo>
                    <a:pt x="131751" y="484273"/>
                  </a:lnTo>
                  <a:lnTo>
                    <a:pt x="118274" y="485489"/>
                  </a:lnTo>
                  <a:lnTo>
                    <a:pt x="105618" y="485076"/>
                  </a:lnTo>
                  <a:lnTo>
                    <a:pt x="93511" y="483578"/>
                  </a:lnTo>
                  <a:lnTo>
                    <a:pt x="81769" y="481355"/>
                  </a:lnTo>
                  <a:lnTo>
                    <a:pt x="69047" y="477426"/>
                  </a:lnTo>
                  <a:lnTo>
                    <a:pt x="55671" y="472360"/>
                  </a:lnTo>
                  <a:lnTo>
                    <a:pt x="41860" y="466535"/>
                  </a:lnTo>
                  <a:lnTo>
                    <a:pt x="31430" y="457758"/>
                  </a:lnTo>
                  <a:lnTo>
                    <a:pt x="23252" y="447013"/>
                  </a:lnTo>
                  <a:lnTo>
                    <a:pt x="16577" y="434955"/>
                  </a:lnTo>
                  <a:lnTo>
                    <a:pt x="12127" y="422023"/>
                  </a:lnTo>
                  <a:lnTo>
                    <a:pt x="9161" y="408507"/>
                  </a:lnTo>
                  <a:lnTo>
                    <a:pt x="7183" y="394603"/>
                  </a:lnTo>
                  <a:lnTo>
                    <a:pt x="8311" y="381663"/>
                  </a:lnTo>
                  <a:lnTo>
                    <a:pt x="11511" y="369365"/>
                  </a:lnTo>
                  <a:lnTo>
                    <a:pt x="16091" y="357497"/>
                  </a:lnTo>
                  <a:lnTo>
                    <a:pt x="21591" y="344690"/>
                  </a:lnTo>
                  <a:lnTo>
                    <a:pt x="34228" y="317410"/>
                  </a:lnTo>
                  <a:lnTo>
                    <a:pt x="41023" y="304507"/>
                  </a:lnTo>
                  <a:lnTo>
                    <a:pt x="48000" y="292235"/>
                  </a:lnTo>
                  <a:lnTo>
                    <a:pt x="55099" y="280383"/>
                  </a:lnTo>
                  <a:lnTo>
                    <a:pt x="62279" y="270034"/>
                  </a:lnTo>
                  <a:lnTo>
                    <a:pt x="69511" y="260688"/>
                  </a:lnTo>
                  <a:lnTo>
                    <a:pt x="76781" y="252011"/>
                  </a:lnTo>
                  <a:lnTo>
                    <a:pt x="84074" y="242555"/>
                  </a:lnTo>
                  <a:lnTo>
                    <a:pt x="91383" y="232581"/>
                  </a:lnTo>
                  <a:lnTo>
                    <a:pt x="106030" y="211710"/>
                  </a:lnTo>
                  <a:lnTo>
                    <a:pt x="120696" y="190199"/>
                  </a:lnTo>
                  <a:lnTo>
                    <a:pt x="126809" y="178101"/>
                  </a:lnTo>
                  <a:lnTo>
                    <a:pt x="132109" y="165141"/>
                  </a:lnTo>
                  <a:lnTo>
                    <a:pt x="136865" y="151607"/>
                  </a:lnTo>
                  <a:lnTo>
                    <a:pt x="138812" y="137691"/>
                  </a:lnTo>
                  <a:lnTo>
                    <a:pt x="138887" y="123519"/>
                  </a:lnTo>
                  <a:lnTo>
                    <a:pt x="137713" y="109177"/>
                  </a:lnTo>
                  <a:lnTo>
                    <a:pt x="134483" y="97169"/>
                  </a:lnTo>
                  <a:lnTo>
                    <a:pt x="129883" y="86716"/>
                  </a:lnTo>
                  <a:lnTo>
                    <a:pt x="124370" y="77301"/>
                  </a:lnTo>
                  <a:lnTo>
                    <a:pt x="117024" y="69801"/>
                  </a:lnTo>
                  <a:lnTo>
                    <a:pt x="108456" y="63577"/>
                  </a:lnTo>
                  <a:lnTo>
                    <a:pt x="69296" y="36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42010" y="110115"/>
              <a:ext cx="376674" cy="403062"/>
            </a:xfrm>
            <a:custGeom>
              <a:avLst/>
              <a:gdLst/>
              <a:ahLst/>
              <a:cxnLst/>
              <a:rect l="0" t="0" r="0" b="0"/>
              <a:pathLst>
                <a:path w="376674" h="403062">
                  <a:moveTo>
                    <a:pt x="158828" y="44046"/>
                  </a:moveTo>
                  <a:lnTo>
                    <a:pt x="135446" y="44046"/>
                  </a:lnTo>
                  <a:lnTo>
                    <a:pt x="124887" y="45270"/>
                  </a:lnTo>
                  <a:lnTo>
                    <a:pt x="114178" y="47309"/>
                  </a:lnTo>
                  <a:lnTo>
                    <a:pt x="103368" y="49892"/>
                  </a:lnTo>
                  <a:lnTo>
                    <a:pt x="93714" y="54061"/>
                  </a:lnTo>
                  <a:lnTo>
                    <a:pt x="84831" y="59287"/>
                  </a:lnTo>
                  <a:lnTo>
                    <a:pt x="76462" y="65219"/>
                  </a:lnTo>
                  <a:lnTo>
                    <a:pt x="67212" y="72843"/>
                  </a:lnTo>
                  <a:lnTo>
                    <a:pt x="57375" y="81597"/>
                  </a:lnTo>
                  <a:lnTo>
                    <a:pt x="47147" y="91103"/>
                  </a:lnTo>
                  <a:lnTo>
                    <a:pt x="39104" y="101111"/>
                  </a:lnTo>
                  <a:lnTo>
                    <a:pt x="32519" y="111454"/>
                  </a:lnTo>
                  <a:lnTo>
                    <a:pt x="26905" y="122019"/>
                  </a:lnTo>
                  <a:lnTo>
                    <a:pt x="21939" y="132734"/>
                  </a:lnTo>
                  <a:lnTo>
                    <a:pt x="17405" y="143547"/>
                  </a:lnTo>
                  <a:lnTo>
                    <a:pt x="13159" y="154426"/>
                  </a:lnTo>
                  <a:lnTo>
                    <a:pt x="9105" y="166573"/>
                  </a:lnTo>
                  <a:lnTo>
                    <a:pt x="5178" y="179565"/>
                  </a:lnTo>
                  <a:lnTo>
                    <a:pt x="1337" y="193121"/>
                  </a:lnTo>
                  <a:lnTo>
                    <a:pt x="0" y="209499"/>
                  </a:lnTo>
                  <a:lnTo>
                    <a:pt x="332" y="227758"/>
                  </a:lnTo>
                  <a:lnTo>
                    <a:pt x="1777" y="247272"/>
                  </a:lnTo>
                  <a:lnTo>
                    <a:pt x="3964" y="263952"/>
                  </a:lnTo>
                  <a:lnTo>
                    <a:pt x="6645" y="278743"/>
                  </a:lnTo>
                  <a:lnTo>
                    <a:pt x="9656" y="292274"/>
                  </a:lnTo>
                  <a:lnTo>
                    <a:pt x="14110" y="306188"/>
                  </a:lnTo>
                  <a:lnTo>
                    <a:pt x="19527" y="320359"/>
                  </a:lnTo>
                  <a:lnTo>
                    <a:pt x="25585" y="334700"/>
                  </a:lnTo>
                  <a:lnTo>
                    <a:pt x="32071" y="346707"/>
                  </a:lnTo>
                  <a:lnTo>
                    <a:pt x="38842" y="357159"/>
                  </a:lnTo>
                  <a:lnTo>
                    <a:pt x="45803" y="366575"/>
                  </a:lnTo>
                  <a:lnTo>
                    <a:pt x="55337" y="375298"/>
                  </a:lnTo>
                  <a:lnTo>
                    <a:pt x="66587" y="383561"/>
                  </a:lnTo>
                  <a:lnTo>
                    <a:pt x="78982" y="391517"/>
                  </a:lnTo>
                  <a:lnTo>
                    <a:pt x="93362" y="396820"/>
                  </a:lnTo>
                  <a:lnTo>
                    <a:pt x="109067" y="400356"/>
                  </a:lnTo>
                  <a:lnTo>
                    <a:pt x="125654" y="402713"/>
                  </a:lnTo>
                  <a:lnTo>
                    <a:pt x="141606" y="403061"/>
                  </a:lnTo>
                  <a:lnTo>
                    <a:pt x="157135" y="402070"/>
                  </a:lnTo>
                  <a:lnTo>
                    <a:pt x="172381" y="400185"/>
                  </a:lnTo>
                  <a:lnTo>
                    <a:pt x="186216" y="397705"/>
                  </a:lnTo>
                  <a:lnTo>
                    <a:pt x="199110" y="394829"/>
                  </a:lnTo>
                  <a:lnTo>
                    <a:pt x="211376" y="391687"/>
                  </a:lnTo>
                  <a:lnTo>
                    <a:pt x="224448" y="387146"/>
                  </a:lnTo>
                  <a:lnTo>
                    <a:pt x="238056" y="381672"/>
                  </a:lnTo>
                  <a:lnTo>
                    <a:pt x="252023" y="375575"/>
                  </a:lnTo>
                  <a:lnTo>
                    <a:pt x="265004" y="369063"/>
                  </a:lnTo>
                  <a:lnTo>
                    <a:pt x="277329" y="362276"/>
                  </a:lnTo>
                  <a:lnTo>
                    <a:pt x="289216" y="355303"/>
                  </a:lnTo>
                  <a:lnTo>
                    <a:pt x="299588" y="346984"/>
                  </a:lnTo>
                  <a:lnTo>
                    <a:pt x="308949" y="337768"/>
                  </a:lnTo>
                  <a:lnTo>
                    <a:pt x="317637" y="327953"/>
                  </a:lnTo>
                  <a:lnTo>
                    <a:pt x="325876" y="317740"/>
                  </a:lnTo>
                  <a:lnTo>
                    <a:pt x="333816" y="307260"/>
                  </a:lnTo>
                  <a:lnTo>
                    <a:pt x="341556" y="296603"/>
                  </a:lnTo>
                  <a:lnTo>
                    <a:pt x="347940" y="285828"/>
                  </a:lnTo>
                  <a:lnTo>
                    <a:pt x="353419" y="274974"/>
                  </a:lnTo>
                  <a:lnTo>
                    <a:pt x="358295" y="264067"/>
                  </a:lnTo>
                  <a:lnTo>
                    <a:pt x="362770" y="253126"/>
                  </a:lnTo>
                  <a:lnTo>
                    <a:pt x="366976" y="242161"/>
                  </a:lnTo>
                  <a:lnTo>
                    <a:pt x="371004" y="231181"/>
                  </a:lnTo>
                  <a:lnTo>
                    <a:pt x="373689" y="218966"/>
                  </a:lnTo>
                  <a:lnTo>
                    <a:pt x="375479" y="205929"/>
                  </a:lnTo>
                  <a:lnTo>
                    <a:pt x="376673" y="192344"/>
                  </a:lnTo>
                  <a:lnTo>
                    <a:pt x="376245" y="179617"/>
                  </a:lnTo>
                  <a:lnTo>
                    <a:pt x="374736" y="167461"/>
                  </a:lnTo>
                  <a:lnTo>
                    <a:pt x="372507" y="155687"/>
                  </a:lnTo>
                  <a:lnTo>
                    <a:pt x="369797" y="144167"/>
                  </a:lnTo>
                  <a:lnTo>
                    <a:pt x="366767" y="132817"/>
                  </a:lnTo>
                  <a:lnTo>
                    <a:pt x="363523" y="121579"/>
                  </a:lnTo>
                  <a:lnTo>
                    <a:pt x="358914" y="110417"/>
                  </a:lnTo>
                  <a:lnTo>
                    <a:pt x="353394" y="99305"/>
                  </a:lnTo>
                  <a:lnTo>
                    <a:pt x="347267" y="88226"/>
                  </a:lnTo>
                  <a:lnTo>
                    <a:pt x="340735" y="78394"/>
                  </a:lnTo>
                  <a:lnTo>
                    <a:pt x="333934" y="69392"/>
                  </a:lnTo>
                  <a:lnTo>
                    <a:pt x="326953" y="60943"/>
                  </a:lnTo>
                  <a:lnTo>
                    <a:pt x="318628" y="52864"/>
                  </a:lnTo>
                  <a:lnTo>
                    <a:pt x="309408" y="45031"/>
                  </a:lnTo>
                  <a:lnTo>
                    <a:pt x="299590" y="37362"/>
                  </a:lnTo>
                  <a:lnTo>
                    <a:pt x="289375" y="29802"/>
                  </a:lnTo>
                  <a:lnTo>
                    <a:pt x="268236" y="14877"/>
                  </a:lnTo>
                  <a:lnTo>
                    <a:pt x="255014" y="9918"/>
                  </a:lnTo>
                  <a:lnTo>
                    <a:pt x="240081" y="6612"/>
                  </a:lnTo>
                  <a:lnTo>
                    <a:pt x="224008" y="4408"/>
                  </a:lnTo>
                  <a:lnTo>
                    <a:pt x="208399" y="2939"/>
                  </a:lnTo>
                  <a:lnTo>
                    <a:pt x="193099" y="1959"/>
                  </a:lnTo>
                  <a:lnTo>
                    <a:pt x="1368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83295" y="1783872"/>
            <a:ext cx="352371" cy="385406"/>
            <a:chOff x="3183295" y="1783872"/>
            <a:chExt cx="352371" cy="385406"/>
          </a:xfrm>
        </p:grpSpPr>
        <p:sp>
          <p:nvSpPr>
            <p:cNvPr id="64" name="Freeform 63"/>
            <p:cNvSpPr/>
            <p:nvPr/>
          </p:nvSpPr>
          <p:spPr>
            <a:xfrm>
              <a:off x="3183295" y="1783872"/>
              <a:ext cx="275290" cy="385406"/>
            </a:xfrm>
            <a:custGeom>
              <a:avLst/>
              <a:gdLst/>
              <a:ahLst/>
              <a:cxnLst/>
              <a:rect l="0" t="0" r="0" b="0"/>
              <a:pathLst>
                <a:path w="275290" h="385406">
                  <a:moveTo>
                    <a:pt x="275289" y="0"/>
                  </a:moveTo>
                  <a:lnTo>
                    <a:pt x="275289" y="23383"/>
                  </a:lnTo>
                  <a:lnTo>
                    <a:pt x="272842" y="37612"/>
                  </a:lnTo>
                  <a:lnTo>
                    <a:pt x="268764" y="54439"/>
                  </a:lnTo>
                  <a:lnTo>
                    <a:pt x="258930" y="89041"/>
                  </a:lnTo>
                  <a:lnTo>
                    <a:pt x="250482" y="116655"/>
                  </a:lnTo>
                  <a:lnTo>
                    <a:pt x="244069" y="130381"/>
                  </a:lnTo>
                  <a:lnTo>
                    <a:pt x="236123" y="144425"/>
                  </a:lnTo>
                  <a:lnTo>
                    <a:pt x="227155" y="158683"/>
                  </a:lnTo>
                  <a:lnTo>
                    <a:pt x="217506" y="171858"/>
                  </a:lnTo>
                  <a:lnTo>
                    <a:pt x="207403" y="184312"/>
                  </a:lnTo>
                  <a:lnTo>
                    <a:pt x="196997" y="196285"/>
                  </a:lnTo>
                  <a:lnTo>
                    <a:pt x="186389" y="209161"/>
                  </a:lnTo>
                  <a:lnTo>
                    <a:pt x="164814" y="236519"/>
                  </a:lnTo>
                  <a:lnTo>
                    <a:pt x="153923" y="249443"/>
                  </a:lnTo>
                  <a:lnTo>
                    <a:pt x="142991" y="261729"/>
                  </a:lnTo>
                  <a:lnTo>
                    <a:pt x="121056" y="285168"/>
                  </a:lnTo>
                  <a:lnTo>
                    <a:pt x="71906" y="335364"/>
                  </a:lnTo>
                  <a:lnTo>
                    <a:pt x="62619" y="343480"/>
                  </a:lnTo>
                  <a:lnTo>
                    <a:pt x="52758" y="351337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227341" y="1849942"/>
              <a:ext cx="308325" cy="275290"/>
            </a:xfrm>
            <a:custGeom>
              <a:avLst/>
              <a:gdLst/>
              <a:ahLst/>
              <a:cxnLst/>
              <a:rect l="0" t="0" r="0" b="0"/>
              <a:pathLst>
                <a:path w="308325" h="275290">
                  <a:moveTo>
                    <a:pt x="0" y="0"/>
                  </a:moveTo>
                  <a:lnTo>
                    <a:pt x="5846" y="23382"/>
                  </a:lnTo>
                  <a:lnTo>
                    <a:pt x="11238" y="36388"/>
                  </a:lnTo>
                  <a:lnTo>
                    <a:pt x="18504" y="51176"/>
                  </a:lnTo>
                  <a:lnTo>
                    <a:pt x="27018" y="67152"/>
                  </a:lnTo>
                  <a:lnTo>
                    <a:pt x="35141" y="80249"/>
                  </a:lnTo>
                  <a:lnTo>
                    <a:pt x="43003" y="91428"/>
                  </a:lnTo>
                  <a:lnTo>
                    <a:pt x="50692" y="101328"/>
                  </a:lnTo>
                  <a:lnTo>
                    <a:pt x="59488" y="111598"/>
                  </a:lnTo>
                  <a:lnTo>
                    <a:pt x="69023" y="122115"/>
                  </a:lnTo>
                  <a:lnTo>
                    <a:pt x="79050" y="132797"/>
                  </a:lnTo>
                  <a:lnTo>
                    <a:pt x="90629" y="142366"/>
                  </a:lnTo>
                  <a:lnTo>
                    <a:pt x="103242" y="151192"/>
                  </a:lnTo>
                  <a:lnTo>
                    <a:pt x="129084" y="167524"/>
                  </a:lnTo>
                  <a:lnTo>
                    <a:pt x="253231" y="249580"/>
                  </a:lnTo>
                  <a:lnTo>
                    <a:pt x="264254" y="255703"/>
                  </a:lnTo>
                  <a:lnTo>
                    <a:pt x="275274" y="261008"/>
                  </a:lnTo>
                  <a:lnTo>
                    <a:pt x="308324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020173" y="2488612"/>
            <a:ext cx="440464" cy="297313"/>
            <a:chOff x="4020173" y="2488612"/>
            <a:chExt cx="440464" cy="297313"/>
          </a:xfrm>
        </p:grpSpPr>
        <p:sp>
          <p:nvSpPr>
            <p:cNvPr id="67" name="Freeform 66"/>
            <p:cNvSpPr/>
            <p:nvPr/>
          </p:nvSpPr>
          <p:spPr>
            <a:xfrm>
              <a:off x="4020173" y="2510635"/>
              <a:ext cx="440464" cy="242256"/>
            </a:xfrm>
            <a:custGeom>
              <a:avLst/>
              <a:gdLst/>
              <a:ahLst/>
              <a:cxnLst/>
              <a:rect l="0" t="0" r="0" b="0"/>
              <a:pathLst>
                <a:path w="440464" h="242256">
                  <a:moveTo>
                    <a:pt x="440463" y="0"/>
                  </a:moveTo>
                  <a:lnTo>
                    <a:pt x="422926" y="11692"/>
                  </a:lnTo>
                  <a:lnTo>
                    <a:pt x="414090" y="16359"/>
                  </a:lnTo>
                  <a:lnTo>
                    <a:pt x="404528" y="20694"/>
                  </a:lnTo>
                  <a:lnTo>
                    <a:pt x="394483" y="24808"/>
                  </a:lnTo>
                  <a:lnTo>
                    <a:pt x="384116" y="29997"/>
                  </a:lnTo>
                  <a:lnTo>
                    <a:pt x="373534" y="35904"/>
                  </a:lnTo>
                  <a:lnTo>
                    <a:pt x="362809" y="42289"/>
                  </a:lnTo>
                  <a:lnTo>
                    <a:pt x="350765" y="48992"/>
                  </a:lnTo>
                  <a:lnTo>
                    <a:pt x="324332" y="62966"/>
                  </a:lnTo>
                  <a:lnTo>
                    <a:pt x="309208" y="70118"/>
                  </a:lnTo>
                  <a:lnTo>
                    <a:pt x="259918" y="91875"/>
                  </a:lnTo>
                  <a:lnTo>
                    <a:pt x="228898" y="106495"/>
                  </a:lnTo>
                  <a:lnTo>
                    <a:pt x="183919" y="128483"/>
                  </a:lnTo>
                  <a:lnTo>
                    <a:pt x="170330" y="135820"/>
                  </a:lnTo>
                  <a:lnTo>
                    <a:pt x="157600" y="143157"/>
                  </a:lnTo>
                  <a:lnTo>
                    <a:pt x="145442" y="150496"/>
                  </a:lnTo>
                  <a:lnTo>
                    <a:pt x="132444" y="157836"/>
                  </a:lnTo>
                  <a:lnTo>
                    <a:pt x="104950" y="172516"/>
                  </a:lnTo>
                  <a:lnTo>
                    <a:pt x="93213" y="179857"/>
                  </a:lnTo>
                  <a:lnTo>
                    <a:pt x="82942" y="187198"/>
                  </a:lnTo>
                  <a:lnTo>
                    <a:pt x="73647" y="194538"/>
                  </a:lnTo>
                  <a:lnTo>
                    <a:pt x="63780" y="200656"/>
                  </a:lnTo>
                  <a:lnTo>
                    <a:pt x="53532" y="205958"/>
                  </a:lnTo>
                  <a:lnTo>
                    <a:pt x="43029" y="210715"/>
                  </a:lnTo>
                  <a:lnTo>
                    <a:pt x="33580" y="216334"/>
                  </a:lnTo>
                  <a:lnTo>
                    <a:pt x="24834" y="222528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141301" y="2488612"/>
              <a:ext cx="308324" cy="297313"/>
            </a:xfrm>
            <a:custGeom>
              <a:avLst/>
              <a:gdLst/>
              <a:ahLst/>
              <a:cxnLst/>
              <a:rect l="0" t="0" r="0" b="0"/>
              <a:pathLst>
                <a:path w="308324" h="297313">
                  <a:moveTo>
                    <a:pt x="0" y="0"/>
                  </a:moveTo>
                  <a:lnTo>
                    <a:pt x="40134" y="40134"/>
                  </a:lnTo>
                  <a:lnTo>
                    <a:pt x="47555" y="48779"/>
                  </a:lnTo>
                  <a:lnTo>
                    <a:pt x="54950" y="58213"/>
                  </a:lnTo>
                  <a:lnTo>
                    <a:pt x="62327" y="68173"/>
                  </a:lnTo>
                  <a:lnTo>
                    <a:pt x="70915" y="77260"/>
                  </a:lnTo>
                  <a:lnTo>
                    <a:pt x="80311" y="85765"/>
                  </a:lnTo>
                  <a:lnTo>
                    <a:pt x="90246" y="93882"/>
                  </a:lnTo>
                  <a:lnTo>
                    <a:pt x="100540" y="102964"/>
                  </a:lnTo>
                  <a:lnTo>
                    <a:pt x="121765" y="122843"/>
                  </a:lnTo>
                  <a:lnTo>
                    <a:pt x="154351" y="154670"/>
                  </a:lnTo>
                  <a:lnTo>
                    <a:pt x="166523" y="165513"/>
                  </a:lnTo>
                  <a:lnTo>
                    <a:pt x="179531" y="176411"/>
                  </a:lnTo>
                  <a:lnTo>
                    <a:pt x="193098" y="187347"/>
                  </a:lnTo>
                  <a:lnTo>
                    <a:pt x="204589" y="198309"/>
                  </a:lnTo>
                  <a:lnTo>
                    <a:pt x="214697" y="209287"/>
                  </a:lnTo>
                  <a:lnTo>
                    <a:pt x="223883" y="220276"/>
                  </a:lnTo>
                  <a:lnTo>
                    <a:pt x="233677" y="230049"/>
                  </a:lnTo>
                  <a:lnTo>
                    <a:pt x="243877" y="239012"/>
                  </a:lnTo>
                  <a:lnTo>
                    <a:pt x="254348" y="247434"/>
                  </a:lnTo>
                  <a:lnTo>
                    <a:pt x="264999" y="256719"/>
                  </a:lnTo>
                  <a:lnTo>
                    <a:pt x="275770" y="266580"/>
                  </a:lnTo>
                  <a:lnTo>
                    <a:pt x="30832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07486" y="253265"/>
            <a:ext cx="512015" cy="572603"/>
            <a:chOff x="507486" y="253265"/>
            <a:chExt cx="512015" cy="572603"/>
          </a:xfrm>
        </p:grpSpPr>
        <p:sp>
          <p:nvSpPr>
            <p:cNvPr id="2" name="Freeform 1"/>
            <p:cNvSpPr/>
            <p:nvPr/>
          </p:nvSpPr>
          <p:spPr>
            <a:xfrm>
              <a:off x="507486" y="374393"/>
              <a:ext cx="22024" cy="297313"/>
            </a:xfrm>
            <a:custGeom>
              <a:avLst/>
              <a:gdLst/>
              <a:ahLst/>
              <a:cxnLst/>
              <a:rect l="0" t="0" r="0" b="0"/>
              <a:pathLst>
                <a:path w="22024" h="297313">
                  <a:moveTo>
                    <a:pt x="22023" y="0"/>
                  </a:moveTo>
                  <a:lnTo>
                    <a:pt x="16177" y="17537"/>
                  </a:lnTo>
                  <a:lnTo>
                    <a:pt x="14455" y="28820"/>
                  </a:lnTo>
                  <a:lnTo>
                    <a:pt x="13307" y="42460"/>
                  </a:lnTo>
                  <a:lnTo>
                    <a:pt x="12542" y="57671"/>
                  </a:lnTo>
                  <a:lnTo>
                    <a:pt x="10808" y="71482"/>
                  </a:lnTo>
                  <a:lnTo>
                    <a:pt x="8429" y="84359"/>
                  </a:lnTo>
                  <a:lnTo>
                    <a:pt x="5619" y="96615"/>
                  </a:lnTo>
                  <a:lnTo>
                    <a:pt x="3746" y="112127"/>
                  </a:lnTo>
                  <a:lnTo>
                    <a:pt x="2497" y="129809"/>
                  </a:lnTo>
                  <a:lnTo>
                    <a:pt x="1110" y="167808"/>
                  </a:lnTo>
                  <a:lnTo>
                    <a:pt x="219" y="238787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60270" y="351508"/>
              <a:ext cx="145425" cy="309186"/>
            </a:xfrm>
            <a:custGeom>
              <a:avLst/>
              <a:gdLst/>
              <a:ahLst/>
              <a:cxnLst/>
              <a:rect l="0" t="0" r="0" b="0"/>
              <a:pathLst>
                <a:path w="145425" h="309186">
                  <a:moveTo>
                    <a:pt x="145424" y="22885"/>
                  </a:moveTo>
                  <a:lnTo>
                    <a:pt x="133732" y="5348"/>
                  </a:lnTo>
                  <a:lnTo>
                    <a:pt x="126618" y="1405"/>
                  </a:lnTo>
                  <a:lnTo>
                    <a:pt x="118205" y="0"/>
                  </a:lnTo>
                  <a:lnTo>
                    <a:pt x="108925" y="287"/>
                  </a:lnTo>
                  <a:lnTo>
                    <a:pt x="97845" y="4149"/>
                  </a:lnTo>
                  <a:lnTo>
                    <a:pt x="85564" y="10394"/>
                  </a:lnTo>
                  <a:lnTo>
                    <a:pt x="72482" y="18228"/>
                  </a:lnTo>
                  <a:lnTo>
                    <a:pt x="60091" y="28345"/>
                  </a:lnTo>
                  <a:lnTo>
                    <a:pt x="48159" y="39983"/>
                  </a:lnTo>
                  <a:lnTo>
                    <a:pt x="36535" y="52636"/>
                  </a:lnTo>
                  <a:lnTo>
                    <a:pt x="27561" y="64742"/>
                  </a:lnTo>
                  <a:lnTo>
                    <a:pt x="20355" y="76483"/>
                  </a:lnTo>
                  <a:lnTo>
                    <a:pt x="14328" y="87981"/>
                  </a:lnTo>
                  <a:lnTo>
                    <a:pt x="9086" y="99317"/>
                  </a:lnTo>
                  <a:lnTo>
                    <a:pt x="4368" y="110545"/>
                  </a:lnTo>
                  <a:lnTo>
                    <a:pt x="0" y="121700"/>
                  </a:lnTo>
                  <a:lnTo>
                    <a:pt x="1981" y="127914"/>
                  </a:lnTo>
                  <a:lnTo>
                    <a:pt x="8196" y="130833"/>
                  </a:lnTo>
                  <a:lnTo>
                    <a:pt x="17233" y="131555"/>
                  </a:lnTo>
                  <a:lnTo>
                    <a:pt x="26929" y="129590"/>
                  </a:lnTo>
                  <a:lnTo>
                    <a:pt x="37063" y="125833"/>
                  </a:lnTo>
                  <a:lnTo>
                    <a:pt x="47490" y="120881"/>
                  </a:lnTo>
                  <a:lnTo>
                    <a:pt x="56888" y="115133"/>
                  </a:lnTo>
                  <a:lnTo>
                    <a:pt x="65600" y="108853"/>
                  </a:lnTo>
                  <a:lnTo>
                    <a:pt x="73855" y="102220"/>
                  </a:lnTo>
                  <a:lnTo>
                    <a:pt x="80582" y="94128"/>
                  </a:lnTo>
                  <a:lnTo>
                    <a:pt x="86291" y="85062"/>
                  </a:lnTo>
                  <a:lnTo>
                    <a:pt x="91320" y="75348"/>
                  </a:lnTo>
                  <a:lnTo>
                    <a:pt x="94672" y="63978"/>
                  </a:lnTo>
                  <a:lnTo>
                    <a:pt x="96907" y="51503"/>
                  </a:lnTo>
                  <a:lnTo>
                    <a:pt x="98397" y="38293"/>
                  </a:lnTo>
                  <a:lnTo>
                    <a:pt x="99391" y="34381"/>
                  </a:lnTo>
                  <a:lnTo>
                    <a:pt x="100053" y="36666"/>
                  </a:lnTo>
                  <a:lnTo>
                    <a:pt x="100494" y="43084"/>
                  </a:lnTo>
                  <a:lnTo>
                    <a:pt x="100789" y="52256"/>
                  </a:lnTo>
                  <a:lnTo>
                    <a:pt x="101203" y="90995"/>
                  </a:lnTo>
                  <a:lnTo>
                    <a:pt x="101355" y="183931"/>
                  </a:lnTo>
                  <a:lnTo>
                    <a:pt x="100139" y="201212"/>
                  </a:lnTo>
                  <a:lnTo>
                    <a:pt x="98105" y="217627"/>
                  </a:lnTo>
                  <a:lnTo>
                    <a:pt x="95525" y="233464"/>
                  </a:lnTo>
                  <a:lnTo>
                    <a:pt x="93805" y="248917"/>
                  </a:lnTo>
                  <a:lnTo>
                    <a:pt x="92659" y="264112"/>
                  </a:lnTo>
                  <a:lnTo>
                    <a:pt x="90366" y="309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93786" y="594624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59856" y="253265"/>
              <a:ext cx="159645" cy="572603"/>
            </a:xfrm>
            <a:custGeom>
              <a:avLst/>
              <a:gdLst/>
              <a:ahLst/>
              <a:cxnLst/>
              <a:rect l="0" t="0" r="0" b="0"/>
              <a:pathLst>
                <a:path w="159645" h="572603">
                  <a:moveTo>
                    <a:pt x="0" y="0"/>
                  </a:moveTo>
                  <a:lnTo>
                    <a:pt x="17537" y="11692"/>
                  </a:lnTo>
                  <a:lnTo>
                    <a:pt x="26373" y="18806"/>
                  </a:lnTo>
                  <a:lnTo>
                    <a:pt x="35934" y="27220"/>
                  </a:lnTo>
                  <a:lnTo>
                    <a:pt x="45979" y="36499"/>
                  </a:lnTo>
                  <a:lnTo>
                    <a:pt x="55123" y="46356"/>
                  </a:lnTo>
                  <a:lnTo>
                    <a:pt x="63666" y="56598"/>
                  </a:lnTo>
                  <a:lnTo>
                    <a:pt x="71808" y="67096"/>
                  </a:lnTo>
                  <a:lnTo>
                    <a:pt x="79683" y="78989"/>
                  </a:lnTo>
                  <a:lnTo>
                    <a:pt x="87380" y="91812"/>
                  </a:lnTo>
                  <a:lnTo>
                    <a:pt x="94958" y="105254"/>
                  </a:lnTo>
                  <a:lnTo>
                    <a:pt x="109904" y="133241"/>
                  </a:lnTo>
                  <a:lnTo>
                    <a:pt x="139438" y="191085"/>
                  </a:lnTo>
                  <a:lnTo>
                    <a:pt x="144346" y="205695"/>
                  </a:lnTo>
                  <a:lnTo>
                    <a:pt x="147618" y="220328"/>
                  </a:lnTo>
                  <a:lnTo>
                    <a:pt x="149799" y="234978"/>
                  </a:lnTo>
                  <a:lnTo>
                    <a:pt x="152477" y="249639"/>
                  </a:lnTo>
                  <a:lnTo>
                    <a:pt x="155485" y="264307"/>
                  </a:lnTo>
                  <a:lnTo>
                    <a:pt x="158714" y="278979"/>
                  </a:lnTo>
                  <a:lnTo>
                    <a:pt x="159644" y="293655"/>
                  </a:lnTo>
                  <a:lnTo>
                    <a:pt x="159040" y="308333"/>
                  </a:lnTo>
                  <a:lnTo>
                    <a:pt x="157414" y="323012"/>
                  </a:lnTo>
                  <a:lnTo>
                    <a:pt x="155106" y="337692"/>
                  </a:lnTo>
                  <a:lnTo>
                    <a:pt x="152344" y="352373"/>
                  </a:lnTo>
                  <a:lnTo>
                    <a:pt x="149279" y="367054"/>
                  </a:lnTo>
                  <a:lnTo>
                    <a:pt x="144789" y="381736"/>
                  </a:lnTo>
                  <a:lnTo>
                    <a:pt x="139349" y="396417"/>
                  </a:lnTo>
                  <a:lnTo>
                    <a:pt x="133275" y="411099"/>
                  </a:lnTo>
                  <a:lnTo>
                    <a:pt x="126778" y="425781"/>
                  </a:lnTo>
                  <a:lnTo>
                    <a:pt x="113035" y="455145"/>
                  </a:lnTo>
                  <a:lnTo>
                    <a:pt x="104721" y="469827"/>
                  </a:lnTo>
                  <a:lnTo>
                    <a:pt x="95507" y="484509"/>
                  </a:lnTo>
                  <a:lnTo>
                    <a:pt x="85695" y="499191"/>
                  </a:lnTo>
                  <a:lnTo>
                    <a:pt x="74259" y="513873"/>
                  </a:lnTo>
                  <a:lnTo>
                    <a:pt x="61741" y="528555"/>
                  </a:lnTo>
                  <a:lnTo>
                    <a:pt x="22023" y="572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0549" y="363381"/>
            <a:ext cx="3347516" cy="385406"/>
            <a:chOff x="1520549" y="363381"/>
            <a:chExt cx="3347516" cy="385406"/>
          </a:xfrm>
        </p:grpSpPr>
        <p:sp>
          <p:nvSpPr>
            <p:cNvPr id="7" name="Freeform 6"/>
            <p:cNvSpPr/>
            <p:nvPr/>
          </p:nvSpPr>
          <p:spPr>
            <a:xfrm>
              <a:off x="1520549" y="385404"/>
              <a:ext cx="55059" cy="352371"/>
            </a:xfrm>
            <a:custGeom>
              <a:avLst/>
              <a:gdLst/>
              <a:ahLst/>
              <a:cxnLst/>
              <a:rect l="0" t="0" r="0" b="0"/>
              <a:pathLst>
                <a:path w="55059" h="352371">
                  <a:moveTo>
                    <a:pt x="0" y="0"/>
                  </a:moveTo>
                  <a:lnTo>
                    <a:pt x="15327" y="61306"/>
                  </a:lnTo>
                  <a:lnTo>
                    <a:pt x="17559" y="75129"/>
                  </a:lnTo>
                  <a:lnTo>
                    <a:pt x="19047" y="89238"/>
                  </a:lnTo>
                  <a:lnTo>
                    <a:pt x="20039" y="103539"/>
                  </a:lnTo>
                  <a:lnTo>
                    <a:pt x="21924" y="116742"/>
                  </a:lnTo>
                  <a:lnTo>
                    <a:pt x="24404" y="129216"/>
                  </a:lnTo>
                  <a:lnTo>
                    <a:pt x="27281" y="141202"/>
                  </a:lnTo>
                  <a:lnTo>
                    <a:pt x="29199" y="154086"/>
                  </a:lnTo>
                  <a:lnTo>
                    <a:pt x="30478" y="167570"/>
                  </a:lnTo>
                  <a:lnTo>
                    <a:pt x="31330" y="181453"/>
                  </a:lnTo>
                  <a:lnTo>
                    <a:pt x="33122" y="194379"/>
                  </a:lnTo>
                  <a:lnTo>
                    <a:pt x="35540" y="206667"/>
                  </a:lnTo>
                  <a:lnTo>
                    <a:pt x="38375" y="218530"/>
                  </a:lnTo>
                  <a:lnTo>
                    <a:pt x="41489" y="230108"/>
                  </a:lnTo>
                  <a:lnTo>
                    <a:pt x="48212" y="252762"/>
                  </a:lnTo>
                  <a:lnTo>
                    <a:pt x="50494" y="266388"/>
                  </a:lnTo>
                  <a:lnTo>
                    <a:pt x="52015" y="281590"/>
                  </a:lnTo>
                  <a:lnTo>
                    <a:pt x="55058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27977" y="363381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0" y="0"/>
                  </a:moveTo>
                  <a:lnTo>
                    <a:pt x="0" y="23383"/>
                  </a:lnTo>
                  <a:lnTo>
                    <a:pt x="1223" y="37612"/>
                  </a:lnTo>
                  <a:lnTo>
                    <a:pt x="3263" y="54439"/>
                  </a:lnTo>
                  <a:lnTo>
                    <a:pt x="15326" y="140037"/>
                  </a:lnTo>
                  <a:lnTo>
                    <a:pt x="16335" y="159428"/>
                  </a:lnTo>
                  <a:lnTo>
                    <a:pt x="15784" y="176025"/>
                  </a:lnTo>
                  <a:lnTo>
                    <a:pt x="14193" y="190760"/>
                  </a:lnTo>
                  <a:lnTo>
                    <a:pt x="14356" y="204254"/>
                  </a:lnTo>
                  <a:lnTo>
                    <a:pt x="15688" y="216921"/>
                  </a:lnTo>
                  <a:lnTo>
                    <a:pt x="17800" y="229036"/>
                  </a:lnTo>
                  <a:lnTo>
                    <a:pt x="19208" y="242007"/>
                  </a:lnTo>
                  <a:lnTo>
                    <a:pt x="20146" y="255548"/>
                  </a:lnTo>
                  <a:lnTo>
                    <a:pt x="33035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01781" y="418439"/>
              <a:ext cx="224405" cy="330348"/>
            </a:xfrm>
            <a:custGeom>
              <a:avLst/>
              <a:gdLst/>
              <a:ahLst/>
              <a:cxnLst/>
              <a:rect l="0" t="0" r="0" b="0"/>
              <a:pathLst>
                <a:path w="224405" h="330348">
                  <a:moveTo>
                    <a:pt x="191369" y="0"/>
                  </a:moveTo>
                  <a:lnTo>
                    <a:pt x="173833" y="11691"/>
                  </a:lnTo>
                  <a:lnTo>
                    <a:pt x="164996" y="20029"/>
                  </a:lnTo>
                  <a:lnTo>
                    <a:pt x="155435" y="30482"/>
                  </a:lnTo>
                  <a:lnTo>
                    <a:pt x="145390" y="42344"/>
                  </a:lnTo>
                  <a:lnTo>
                    <a:pt x="136246" y="52700"/>
                  </a:lnTo>
                  <a:lnTo>
                    <a:pt x="119561" y="70731"/>
                  </a:lnTo>
                  <a:lnTo>
                    <a:pt x="96411" y="94639"/>
                  </a:lnTo>
                  <a:lnTo>
                    <a:pt x="87688" y="102245"/>
                  </a:lnTo>
                  <a:lnTo>
                    <a:pt x="78202" y="109763"/>
                  </a:lnTo>
                  <a:lnTo>
                    <a:pt x="68208" y="117221"/>
                  </a:lnTo>
                  <a:lnTo>
                    <a:pt x="59098" y="124641"/>
                  </a:lnTo>
                  <a:lnTo>
                    <a:pt x="50578" y="132034"/>
                  </a:lnTo>
                  <a:lnTo>
                    <a:pt x="42450" y="139410"/>
                  </a:lnTo>
                  <a:lnTo>
                    <a:pt x="32138" y="146774"/>
                  </a:lnTo>
                  <a:lnTo>
                    <a:pt x="20369" y="154131"/>
                  </a:lnTo>
                  <a:lnTo>
                    <a:pt x="7629" y="161482"/>
                  </a:lnTo>
                  <a:lnTo>
                    <a:pt x="1583" y="168830"/>
                  </a:lnTo>
                  <a:lnTo>
                    <a:pt x="0" y="176176"/>
                  </a:lnTo>
                  <a:lnTo>
                    <a:pt x="1391" y="183520"/>
                  </a:lnTo>
                  <a:lnTo>
                    <a:pt x="7212" y="189639"/>
                  </a:lnTo>
                  <a:lnTo>
                    <a:pt x="15987" y="194942"/>
                  </a:lnTo>
                  <a:lnTo>
                    <a:pt x="26731" y="199701"/>
                  </a:lnTo>
                  <a:lnTo>
                    <a:pt x="36341" y="205321"/>
                  </a:lnTo>
                  <a:lnTo>
                    <a:pt x="45194" y="211515"/>
                  </a:lnTo>
                  <a:lnTo>
                    <a:pt x="64004" y="226145"/>
                  </a:lnTo>
                  <a:lnTo>
                    <a:pt x="88677" y="244883"/>
                  </a:lnTo>
                  <a:lnTo>
                    <a:pt x="103332" y="255018"/>
                  </a:lnTo>
                  <a:lnTo>
                    <a:pt x="119219" y="265446"/>
                  </a:lnTo>
                  <a:lnTo>
                    <a:pt x="164282" y="294395"/>
                  </a:lnTo>
                  <a:lnTo>
                    <a:pt x="224404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25289" y="512929"/>
              <a:ext cx="198209" cy="213835"/>
            </a:xfrm>
            <a:custGeom>
              <a:avLst/>
              <a:gdLst/>
              <a:ahLst/>
              <a:cxnLst/>
              <a:rect l="0" t="0" r="0" b="0"/>
              <a:pathLst>
                <a:path w="198209" h="213835">
                  <a:moveTo>
                    <a:pt x="0" y="15625"/>
                  </a:moveTo>
                  <a:lnTo>
                    <a:pt x="0" y="101739"/>
                  </a:lnTo>
                  <a:lnTo>
                    <a:pt x="1223" y="118304"/>
                  </a:lnTo>
                  <a:lnTo>
                    <a:pt x="3263" y="134242"/>
                  </a:lnTo>
                  <a:lnTo>
                    <a:pt x="5846" y="149761"/>
                  </a:lnTo>
                  <a:lnTo>
                    <a:pt x="6344" y="153989"/>
                  </a:lnTo>
                  <a:lnTo>
                    <a:pt x="5453" y="150691"/>
                  </a:lnTo>
                  <a:lnTo>
                    <a:pt x="3635" y="142374"/>
                  </a:lnTo>
                  <a:lnTo>
                    <a:pt x="2424" y="130712"/>
                  </a:lnTo>
                  <a:lnTo>
                    <a:pt x="1616" y="116820"/>
                  </a:lnTo>
                  <a:lnTo>
                    <a:pt x="1077" y="101441"/>
                  </a:lnTo>
                  <a:lnTo>
                    <a:pt x="1942" y="87518"/>
                  </a:lnTo>
                  <a:lnTo>
                    <a:pt x="3741" y="74565"/>
                  </a:lnTo>
                  <a:lnTo>
                    <a:pt x="6165" y="62260"/>
                  </a:lnTo>
                  <a:lnTo>
                    <a:pt x="10228" y="56503"/>
                  </a:lnTo>
                  <a:lnTo>
                    <a:pt x="15383" y="55112"/>
                  </a:lnTo>
                  <a:lnTo>
                    <a:pt x="21267" y="56632"/>
                  </a:lnTo>
                  <a:lnTo>
                    <a:pt x="27637" y="63763"/>
                  </a:lnTo>
                  <a:lnTo>
                    <a:pt x="34330" y="74634"/>
                  </a:lnTo>
                  <a:lnTo>
                    <a:pt x="41239" y="87999"/>
                  </a:lnTo>
                  <a:lnTo>
                    <a:pt x="47069" y="101803"/>
                  </a:lnTo>
                  <a:lnTo>
                    <a:pt x="52179" y="115900"/>
                  </a:lnTo>
                  <a:lnTo>
                    <a:pt x="69171" y="167843"/>
                  </a:lnTo>
                  <a:lnTo>
                    <a:pt x="71808" y="170938"/>
                  </a:lnTo>
                  <a:lnTo>
                    <a:pt x="73566" y="168108"/>
                  </a:lnTo>
                  <a:lnTo>
                    <a:pt x="74738" y="161326"/>
                  </a:lnTo>
                  <a:lnTo>
                    <a:pt x="76742" y="153135"/>
                  </a:lnTo>
                  <a:lnTo>
                    <a:pt x="79302" y="144004"/>
                  </a:lnTo>
                  <a:lnTo>
                    <a:pt x="82232" y="134246"/>
                  </a:lnTo>
                  <a:lnTo>
                    <a:pt x="88751" y="110353"/>
                  </a:lnTo>
                  <a:lnTo>
                    <a:pt x="92202" y="97129"/>
                  </a:lnTo>
                  <a:lnTo>
                    <a:pt x="95726" y="84644"/>
                  </a:lnTo>
                  <a:lnTo>
                    <a:pt x="102905" y="60982"/>
                  </a:lnTo>
                  <a:lnTo>
                    <a:pt x="107755" y="50757"/>
                  </a:lnTo>
                  <a:lnTo>
                    <a:pt x="113436" y="41494"/>
                  </a:lnTo>
                  <a:lnTo>
                    <a:pt x="119670" y="32871"/>
                  </a:lnTo>
                  <a:lnTo>
                    <a:pt x="125050" y="23452"/>
                  </a:lnTo>
                  <a:lnTo>
                    <a:pt x="129860" y="13502"/>
                  </a:lnTo>
                  <a:lnTo>
                    <a:pt x="134290" y="3198"/>
                  </a:lnTo>
                  <a:lnTo>
                    <a:pt x="138467" y="0"/>
                  </a:lnTo>
                  <a:lnTo>
                    <a:pt x="142475" y="1538"/>
                  </a:lnTo>
                  <a:lnTo>
                    <a:pt x="146371" y="6234"/>
                  </a:lnTo>
                  <a:lnTo>
                    <a:pt x="150191" y="15482"/>
                  </a:lnTo>
                  <a:lnTo>
                    <a:pt x="153962" y="27765"/>
                  </a:lnTo>
                  <a:lnTo>
                    <a:pt x="157699" y="42071"/>
                  </a:lnTo>
                  <a:lnTo>
                    <a:pt x="165114" y="74280"/>
                  </a:lnTo>
                  <a:lnTo>
                    <a:pt x="179844" y="144804"/>
                  </a:lnTo>
                  <a:lnTo>
                    <a:pt x="183519" y="160473"/>
                  </a:lnTo>
                  <a:lnTo>
                    <a:pt x="187192" y="174589"/>
                  </a:lnTo>
                  <a:lnTo>
                    <a:pt x="198208" y="213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55636" y="528554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29228" y="11012"/>
                  </a:lnTo>
                  <a:lnTo>
                    <a:pt x="43956" y="9788"/>
                  </a:lnTo>
                  <a:lnTo>
                    <a:pt x="59891" y="7749"/>
                  </a:lnTo>
                  <a:lnTo>
                    <a:pt x="76633" y="5166"/>
                  </a:lnTo>
                  <a:lnTo>
                    <a:pt x="92688" y="3444"/>
                  </a:lnTo>
                  <a:lnTo>
                    <a:pt x="108285" y="2296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66647" y="594624"/>
              <a:ext cx="165175" cy="11012"/>
            </a:xfrm>
            <a:custGeom>
              <a:avLst/>
              <a:gdLst/>
              <a:ahLst/>
              <a:cxnLst/>
              <a:rect l="0" t="0" r="0" b="0"/>
              <a:pathLst>
                <a:path w="165175" h="11012">
                  <a:moveTo>
                    <a:pt x="0" y="11011"/>
                  </a:moveTo>
                  <a:lnTo>
                    <a:pt x="29229" y="5166"/>
                  </a:lnTo>
                  <a:lnTo>
                    <a:pt x="45180" y="3444"/>
                  </a:lnTo>
                  <a:lnTo>
                    <a:pt x="63155" y="2296"/>
                  </a:lnTo>
                  <a:lnTo>
                    <a:pt x="100256" y="1020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62168" y="616647"/>
              <a:ext cx="1057111" cy="22024"/>
            </a:xfrm>
            <a:custGeom>
              <a:avLst/>
              <a:gdLst/>
              <a:ahLst/>
              <a:cxnLst/>
              <a:rect l="0" t="0" r="0" b="0"/>
              <a:pathLst>
                <a:path w="1057111" h="22024">
                  <a:moveTo>
                    <a:pt x="0" y="22023"/>
                  </a:moveTo>
                  <a:lnTo>
                    <a:pt x="174647" y="22023"/>
                  </a:lnTo>
                  <a:lnTo>
                    <a:pt x="192289" y="20799"/>
                  </a:lnTo>
                  <a:lnTo>
                    <a:pt x="210167" y="18760"/>
                  </a:lnTo>
                  <a:lnTo>
                    <a:pt x="228204" y="16177"/>
                  </a:lnTo>
                  <a:lnTo>
                    <a:pt x="246346" y="14455"/>
                  </a:lnTo>
                  <a:lnTo>
                    <a:pt x="264558" y="13307"/>
                  </a:lnTo>
                  <a:lnTo>
                    <a:pt x="301107" y="12032"/>
                  </a:lnTo>
                  <a:lnTo>
                    <a:pt x="374417" y="11213"/>
                  </a:lnTo>
                  <a:lnTo>
                    <a:pt x="978476" y="11011"/>
                  </a:lnTo>
                  <a:lnTo>
                    <a:pt x="994899" y="9788"/>
                  </a:lnTo>
                  <a:lnTo>
                    <a:pt x="1010741" y="7749"/>
                  </a:lnTo>
                  <a:lnTo>
                    <a:pt x="10571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84905" y="391112"/>
              <a:ext cx="252813" cy="159467"/>
            </a:xfrm>
            <a:custGeom>
              <a:avLst/>
              <a:gdLst/>
              <a:ahLst/>
              <a:cxnLst/>
              <a:rect l="0" t="0" r="0" b="0"/>
              <a:pathLst>
                <a:path w="252813" h="159467">
                  <a:moveTo>
                    <a:pt x="10558" y="16315"/>
                  </a:moveTo>
                  <a:lnTo>
                    <a:pt x="4712" y="39698"/>
                  </a:lnTo>
                  <a:lnTo>
                    <a:pt x="2990" y="53927"/>
                  </a:lnTo>
                  <a:lnTo>
                    <a:pt x="1842" y="70754"/>
                  </a:lnTo>
                  <a:lnTo>
                    <a:pt x="567" y="106580"/>
                  </a:lnTo>
                  <a:lnTo>
                    <a:pt x="0" y="138815"/>
                  </a:lnTo>
                  <a:lnTo>
                    <a:pt x="1072" y="143252"/>
                  </a:lnTo>
                  <a:lnTo>
                    <a:pt x="3010" y="140092"/>
                  </a:lnTo>
                  <a:lnTo>
                    <a:pt x="8427" y="122714"/>
                  </a:lnTo>
                  <a:lnTo>
                    <a:pt x="14912" y="102756"/>
                  </a:lnTo>
                  <a:lnTo>
                    <a:pt x="19578" y="91071"/>
                  </a:lnTo>
                  <a:lnTo>
                    <a:pt x="25136" y="78388"/>
                  </a:lnTo>
                  <a:lnTo>
                    <a:pt x="31288" y="65038"/>
                  </a:lnTo>
                  <a:lnTo>
                    <a:pt x="37836" y="52468"/>
                  </a:lnTo>
                  <a:lnTo>
                    <a:pt x="44649" y="40417"/>
                  </a:lnTo>
                  <a:lnTo>
                    <a:pt x="51638" y="28712"/>
                  </a:lnTo>
                  <a:lnTo>
                    <a:pt x="57521" y="25804"/>
                  </a:lnTo>
                  <a:lnTo>
                    <a:pt x="62666" y="28758"/>
                  </a:lnTo>
                  <a:lnTo>
                    <a:pt x="67320" y="35622"/>
                  </a:lnTo>
                  <a:lnTo>
                    <a:pt x="71646" y="45092"/>
                  </a:lnTo>
                  <a:lnTo>
                    <a:pt x="75753" y="56299"/>
                  </a:lnTo>
                  <a:lnTo>
                    <a:pt x="91136" y="103605"/>
                  </a:lnTo>
                  <a:lnTo>
                    <a:pt x="94864" y="107543"/>
                  </a:lnTo>
                  <a:lnTo>
                    <a:pt x="98573" y="106498"/>
                  </a:lnTo>
                  <a:lnTo>
                    <a:pt x="102269" y="102131"/>
                  </a:lnTo>
                  <a:lnTo>
                    <a:pt x="107180" y="95549"/>
                  </a:lnTo>
                  <a:lnTo>
                    <a:pt x="119163" y="78447"/>
                  </a:lnTo>
                  <a:lnTo>
                    <a:pt x="125783" y="66301"/>
                  </a:lnTo>
                  <a:lnTo>
                    <a:pt x="132645" y="52086"/>
                  </a:lnTo>
                  <a:lnTo>
                    <a:pt x="139666" y="36492"/>
                  </a:lnTo>
                  <a:lnTo>
                    <a:pt x="146793" y="23649"/>
                  </a:lnTo>
                  <a:lnTo>
                    <a:pt x="153992" y="12640"/>
                  </a:lnTo>
                  <a:lnTo>
                    <a:pt x="161239" y="2853"/>
                  </a:lnTo>
                  <a:lnTo>
                    <a:pt x="167293" y="0"/>
                  </a:lnTo>
                  <a:lnTo>
                    <a:pt x="172553" y="1768"/>
                  </a:lnTo>
                  <a:lnTo>
                    <a:pt x="177283" y="6617"/>
                  </a:lnTo>
                  <a:lnTo>
                    <a:pt x="182883" y="14744"/>
                  </a:lnTo>
                  <a:lnTo>
                    <a:pt x="189063" y="25056"/>
                  </a:lnTo>
                  <a:lnTo>
                    <a:pt x="195631" y="36824"/>
                  </a:lnTo>
                  <a:lnTo>
                    <a:pt x="201232" y="50788"/>
                  </a:lnTo>
                  <a:lnTo>
                    <a:pt x="206191" y="66214"/>
                  </a:lnTo>
                  <a:lnTo>
                    <a:pt x="214962" y="97221"/>
                  </a:lnTo>
                  <a:lnTo>
                    <a:pt x="219014" y="110628"/>
                  </a:lnTo>
                  <a:lnTo>
                    <a:pt x="252812" y="1594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20486" y="374393"/>
              <a:ext cx="247579" cy="176186"/>
            </a:xfrm>
            <a:custGeom>
              <a:avLst/>
              <a:gdLst/>
              <a:ahLst/>
              <a:cxnLst/>
              <a:rect l="0" t="0" r="0" b="0"/>
              <a:pathLst>
                <a:path w="247579" h="176186">
                  <a:moveTo>
                    <a:pt x="16335" y="0"/>
                  </a:moveTo>
                  <a:lnTo>
                    <a:pt x="16335" y="23382"/>
                  </a:lnTo>
                  <a:lnTo>
                    <a:pt x="15112" y="36388"/>
                  </a:lnTo>
                  <a:lnTo>
                    <a:pt x="13072" y="51175"/>
                  </a:lnTo>
                  <a:lnTo>
                    <a:pt x="10489" y="67151"/>
                  </a:lnTo>
                  <a:lnTo>
                    <a:pt x="7544" y="82696"/>
                  </a:lnTo>
                  <a:lnTo>
                    <a:pt x="1009" y="113019"/>
                  </a:lnTo>
                  <a:lnTo>
                    <a:pt x="0" y="119392"/>
                  </a:lnTo>
                  <a:lnTo>
                    <a:pt x="551" y="119970"/>
                  </a:lnTo>
                  <a:lnTo>
                    <a:pt x="2142" y="116685"/>
                  </a:lnTo>
                  <a:lnTo>
                    <a:pt x="4426" y="110825"/>
                  </a:lnTo>
                  <a:lnTo>
                    <a:pt x="10227" y="94525"/>
                  </a:lnTo>
                  <a:lnTo>
                    <a:pt x="14710" y="85040"/>
                  </a:lnTo>
                  <a:lnTo>
                    <a:pt x="20145" y="75046"/>
                  </a:lnTo>
                  <a:lnTo>
                    <a:pt x="26216" y="64712"/>
                  </a:lnTo>
                  <a:lnTo>
                    <a:pt x="39487" y="43443"/>
                  </a:lnTo>
                  <a:lnTo>
                    <a:pt x="46452" y="32632"/>
                  </a:lnTo>
                  <a:lnTo>
                    <a:pt x="52319" y="29096"/>
                  </a:lnTo>
                  <a:lnTo>
                    <a:pt x="57453" y="30409"/>
                  </a:lnTo>
                  <a:lnTo>
                    <a:pt x="62099" y="34954"/>
                  </a:lnTo>
                  <a:lnTo>
                    <a:pt x="65197" y="42879"/>
                  </a:lnTo>
                  <a:lnTo>
                    <a:pt x="67262" y="53056"/>
                  </a:lnTo>
                  <a:lnTo>
                    <a:pt x="68639" y="64735"/>
                  </a:lnTo>
                  <a:lnTo>
                    <a:pt x="70780" y="78638"/>
                  </a:lnTo>
                  <a:lnTo>
                    <a:pt x="76423" y="110400"/>
                  </a:lnTo>
                  <a:lnTo>
                    <a:pt x="83310" y="117646"/>
                  </a:lnTo>
                  <a:lnTo>
                    <a:pt x="92796" y="118806"/>
                  </a:lnTo>
                  <a:lnTo>
                    <a:pt x="104015" y="115909"/>
                  </a:lnTo>
                  <a:lnTo>
                    <a:pt x="115164" y="107860"/>
                  </a:lnTo>
                  <a:lnTo>
                    <a:pt x="126267" y="96377"/>
                  </a:lnTo>
                  <a:lnTo>
                    <a:pt x="137340" y="82604"/>
                  </a:lnTo>
                  <a:lnTo>
                    <a:pt x="145945" y="69751"/>
                  </a:lnTo>
                  <a:lnTo>
                    <a:pt x="152905" y="57512"/>
                  </a:lnTo>
                  <a:lnTo>
                    <a:pt x="158769" y="45682"/>
                  </a:lnTo>
                  <a:lnTo>
                    <a:pt x="163902" y="32902"/>
                  </a:lnTo>
                  <a:lnTo>
                    <a:pt x="168547" y="19487"/>
                  </a:lnTo>
                  <a:lnTo>
                    <a:pt x="172868" y="5650"/>
                  </a:lnTo>
                  <a:lnTo>
                    <a:pt x="176971" y="1320"/>
                  </a:lnTo>
                  <a:lnTo>
                    <a:pt x="180931" y="3327"/>
                  </a:lnTo>
                  <a:lnTo>
                    <a:pt x="184794" y="9559"/>
                  </a:lnTo>
                  <a:lnTo>
                    <a:pt x="189816" y="21054"/>
                  </a:lnTo>
                  <a:lnTo>
                    <a:pt x="195612" y="36059"/>
                  </a:lnTo>
                  <a:lnTo>
                    <a:pt x="212196" y="82463"/>
                  </a:lnTo>
                  <a:lnTo>
                    <a:pt x="224860" y="119459"/>
                  </a:lnTo>
                  <a:lnTo>
                    <a:pt x="247578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11330" y="1365433"/>
            <a:ext cx="539567" cy="627660"/>
            <a:chOff x="1311330" y="1365433"/>
            <a:chExt cx="539567" cy="627660"/>
          </a:xfrm>
        </p:grpSpPr>
        <p:sp>
          <p:nvSpPr>
            <p:cNvPr id="17" name="Freeform 16"/>
            <p:cNvSpPr/>
            <p:nvPr/>
          </p:nvSpPr>
          <p:spPr>
            <a:xfrm>
              <a:off x="1311330" y="1365433"/>
              <a:ext cx="44047" cy="627660"/>
            </a:xfrm>
            <a:custGeom>
              <a:avLst/>
              <a:gdLst/>
              <a:ahLst/>
              <a:cxnLst/>
              <a:rect l="0" t="0" r="0" b="0"/>
              <a:pathLst>
                <a:path w="44047" h="627660">
                  <a:moveTo>
                    <a:pt x="0" y="0"/>
                  </a:moveTo>
                  <a:lnTo>
                    <a:pt x="0" y="29228"/>
                  </a:lnTo>
                  <a:lnTo>
                    <a:pt x="1223" y="43956"/>
                  </a:lnTo>
                  <a:lnTo>
                    <a:pt x="3262" y="59892"/>
                  </a:lnTo>
                  <a:lnTo>
                    <a:pt x="5845" y="76633"/>
                  </a:lnTo>
                  <a:lnTo>
                    <a:pt x="7567" y="95135"/>
                  </a:lnTo>
                  <a:lnTo>
                    <a:pt x="8715" y="114811"/>
                  </a:lnTo>
                  <a:lnTo>
                    <a:pt x="9481" y="135269"/>
                  </a:lnTo>
                  <a:lnTo>
                    <a:pt x="11214" y="157472"/>
                  </a:lnTo>
                  <a:lnTo>
                    <a:pt x="13594" y="180839"/>
                  </a:lnTo>
                  <a:lnTo>
                    <a:pt x="16403" y="204981"/>
                  </a:lnTo>
                  <a:lnTo>
                    <a:pt x="18276" y="229641"/>
                  </a:lnTo>
                  <a:lnTo>
                    <a:pt x="19525" y="254645"/>
                  </a:lnTo>
                  <a:lnTo>
                    <a:pt x="20358" y="279879"/>
                  </a:lnTo>
                  <a:lnTo>
                    <a:pt x="22136" y="300372"/>
                  </a:lnTo>
                  <a:lnTo>
                    <a:pt x="24545" y="317705"/>
                  </a:lnTo>
                  <a:lnTo>
                    <a:pt x="27375" y="332930"/>
                  </a:lnTo>
                  <a:lnTo>
                    <a:pt x="29261" y="347975"/>
                  </a:lnTo>
                  <a:lnTo>
                    <a:pt x="30519" y="362898"/>
                  </a:lnTo>
                  <a:lnTo>
                    <a:pt x="31357" y="377741"/>
                  </a:lnTo>
                  <a:lnTo>
                    <a:pt x="32289" y="413810"/>
                  </a:lnTo>
                  <a:lnTo>
                    <a:pt x="32537" y="433706"/>
                  </a:lnTo>
                  <a:lnTo>
                    <a:pt x="33927" y="454311"/>
                  </a:lnTo>
                  <a:lnTo>
                    <a:pt x="36076" y="475388"/>
                  </a:lnTo>
                  <a:lnTo>
                    <a:pt x="38733" y="496781"/>
                  </a:lnTo>
                  <a:lnTo>
                    <a:pt x="40504" y="515937"/>
                  </a:lnTo>
                  <a:lnTo>
                    <a:pt x="41684" y="533602"/>
                  </a:lnTo>
                  <a:lnTo>
                    <a:pt x="42472" y="550272"/>
                  </a:lnTo>
                  <a:lnTo>
                    <a:pt x="43346" y="581845"/>
                  </a:lnTo>
                  <a:lnTo>
                    <a:pt x="44046" y="62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542572" y="1398468"/>
              <a:ext cx="44048" cy="561590"/>
            </a:xfrm>
            <a:custGeom>
              <a:avLst/>
              <a:gdLst/>
              <a:ahLst/>
              <a:cxnLst/>
              <a:rect l="0" t="0" r="0" b="0"/>
              <a:pathLst>
                <a:path w="44048" h="561590">
                  <a:moveTo>
                    <a:pt x="0" y="0"/>
                  </a:moveTo>
                  <a:lnTo>
                    <a:pt x="0" y="35074"/>
                  </a:lnTo>
                  <a:lnTo>
                    <a:pt x="1224" y="51523"/>
                  </a:lnTo>
                  <a:lnTo>
                    <a:pt x="3263" y="68607"/>
                  </a:lnTo>
                  <a:lnTo>
                    <a:pt x="5846" y="86114"/>
                  </a:lnTo>
                  <a:lnTo>
                    <a:pt x="8791" y="102679"/>
                  </a:lnTo>
                  <a:lnTo>
                    <a:pt x="11979" y="118616"/>
                  </a:lnTo>
                  <a:lnTo>
                    <a:pt x="15327" y="134135"/>
                  </a:lnTo>
                  <a:lnTo>
                    <a:pt x="17559" y="149375"/>
                  </a:lnTo>
                  <a:lnTo>
                    <a:pt x="19047" y="164429"/>
                  </a:lnTo>
                  <a:lnTo>
                    <a:pt x="20039" y="179359"/>
                  </a:lnTo>
                  <a:lnTo>
                    <a:pt x="21924" y="192983"/>
                  </a:lnTo>
                  <a:lnTo>
                    <a:pt x="24404" y="205736"/>
                  </a:lnTo>
                  <a:lnTo>
                    <a:pt x="27281" y="217909"/>
                  </a:lnTo>
                  <a:lnTo>
                    <a:pt x="29199" y="230918"/>
                  </a:lnTo>
                  <a:lnTo>
                    <a:pt x="30478" y="244485"/>
                  </a:lnTo>
                  <a:lnTo>
                    <a:pt x="31330" y="258423"/>
                  </a:lnTo>
                  <a:lnTo>
                    <a:pt x="32277" y="286961"/>
                  </a:lnTo>
                  <a:lnTo>
                    <a:pt x="32885" y="345159"/>
                  </a:lnTo>
                  <a:lnTo>
                    <a:pt x="34159" y="358574"/>
                  </a:lnTo>
                  <a:lnTo>
                    <a:pt x="36231" y="371188"/>
                  </a:lnTo>
                  <a:lnTo>
                    <a:pt x="38836" y="383268"/>
                  </a:lnTo>
                  <a:lnTo>
                    <a:pt x="39350" y="394992"/>
                  </a:lnTo>
                  <a:lnTo>
                    <a:pt x="38468" y="406478"/>
                  </a:lnTo>
                  <a:lnTo>
                    <a:pt x="36657" y="417806"/>
                  </a:lnTo>
                  <a:lnTo>
                    <a:pt x="35450" y="431476"/>
                  </a:lnTo>
                  <a:lnTo>
                    <a:pt x="34645" y="446706"/>
                  </a:lnTo>
                  <a:lnTo>
                    <a:pt x="34108" y="462977"/>
                  </a:lnTo>
                  <a:lnTo>
                    <a:pt x="34974" y="477495"/>
                  </a:lnTo>
                  <a:lnTo>
                    <a:pt x="36775" y="490845"/>
                  </a:lnTo>
                  <a:lnTo>
                    <a:pt x="44047" y="561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542572" y="1365433"/>
              <a:ext cx="176186" cy="319336"/>
            </a:xfrm>
            <a:custGeom>
              <a:avLst/>
              <a:gdLst/>
              <a:ahLst/>
              <a:cxnLst/>
              <a:rect l="0" t="0" r="0" b="0"/>
              <a:pathLst>
                <a:path w="176186" h="319336">
                  <a:moveTo>
                    <a:pt x="0" y="319335"/>
                  </a:moveTo>
                  <a:lnTo>
                    <a:pt x="5846" y="301798"/>
                  </a:lnTo>
                  <a:lnTo>
                    <a:pt x="10015" y="294186"/>
                  </a:lnTo>
                  <a:lnTo>
                    <a:pt x="15241" y="286663"/>
                  </a:lnTo>
                  <a:lnTo>
                    <a:pt x="21173" y="279201"/>
                  </a:lnTo>
                  <a:lnTo>
                    <a:pt x="26350" y="270556"/>
                  </a:lnTo>
                  <a:lnTo>
                    <a:pt x="31026" y="261122"/>
                  </a:lnTo>
                  <a:lnTo>
                    <a:pt x="35366" y="251162"/>
                  </a:lnTo>
                  <a:lnTo>
                    <a:pt x="40706" y="242076"/>
                  </a:lnTo>
                  <a:lnTo>
                    <a:pt x="46714" y="233571"/>
                  </a:lnTo>
                  <a:lnTo>
                    <a:pt x="53166" y="225454"/>
                  </a:lnTo>
                  <a:lnTo>
                    <a:pt x="59914" y="213925"/>
                  </a:lnTo>
                  <a:lnTo>
                    <a:pt x="66860" y="200121"/>
                  </a:lnTo>
                  <a:lnTo>
                    <a:pt x="73938" y="184802"/>
                  </a:lnTo>
                  <a:lnTo>
                    <a:pt x="82327" y="168471"/>
                  </a:lnTo>
                  <a:lnTo>
                    <a:pt x="91590" y="151466"/>
                  </a:lnTo>
                  <a:lnTo>
                    <a:pt x="101436" y="134012"/>
                  </a:lnTo>
                  <a:lnTo>
                    <a:pt x="118901" y="101568"/>
                  </a:lnTo>
                  <a:lnTo>
                    <a:pt x="126984" y="86065"/>
                  </a:lnTo>
                  <a:lnTo>
                    <a:pt x="133597" y="72059"/>
                  </a:lnTo>
                  <a:lnTo>
                    <a:pt x="139228" y="59051"/>
                  </a:lnTo>
                  <a:lnTo>
                    <a:pt x="144206" y="46708"/>
                  </a:lnTo>
                  <a:lnTo>
                    <a:pt x="149972" y="36033"/>
                  </a:lnTo>
                  <a:lnTo>
                    <a:pt x="156263" y="26469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553584" y="1684768"/>
              <a:ext cx="297313" cy="275290"/>
            </a:xfrm>
            <a:custGeom>
              <a:avLst/>
              <a:gdLst/>
              <a:ahLst/>
              <a:cxnLst/>
              <a:rect l="0" t="0" r="0" b="0"/>
              <a:pathLst>
                <a:path w="297313" h="275290">
                  <a:moveTo>
                    <a:pt x="0" y="0"/>
                  </a:moveTo>
                  <a:lnTo>
                    <a:pt x="17537" y="11692"/>
                  </a:lnTo>
                  <a:lnTo>
                    <a:pt x="27597" y="17583"/>
                  </a:lnTo>
                  <a:lnTo>
                    <a:pt x="39197" y="23957"/>
                  </a:lnTo>
                  <a:lnTo>
                    <a:pt x="51825" y="30653"/>
                  </a:lnTo>
                  <a:lnTo>
                    <a:pt x="62691" y="37565"/>
                  </a:lnTo>
                  <a:lnTo>
                    <a:pt x="72382" y="44620"/>
                  </a:lnTo>
                  <a:lnTo>
                    <a:pt x="81289" y="51770"/>
                  </a:lnTo>
                  <a:lnTo>
                    <a:pt x="90898" y="60207"/>
                  </a:lnTo>
                  <a:lnTo>
                    <a:pt x="100974" y="69502"/>
                  </a:lnTo>
                  <a:lnTo>
                    <a:pt x="111362" y="79370"/>
                  </a:lnTo>
                  <a:lnTo>
                    <a:pt x="120735" y="89618"/>
                  </a:lnTo>
                  <a:lnTo>
                    <a:pt x="129430" y="100121"/>
                  </a:lnTo>
                  <a:lnTo>
                    <a:pt x="137674" y="110794"/>
                  </a:lnTo>
                  <a:lnTo>
                    <a:pt x="145617" y="120356"/>
                  </a:lnTo>
                  <a:lnTo>
                    <a:pt x="153359" y="129178"/>
                  </a:lnTo>
                  <a:lnTo>
                    <a:pt x="160968" y="137506"/>
                  </a:lnTo>
                  <a:lnTo>
                    <a:pt x="168487" y="146728"/>
                  </a:lnTo>
                  <a:lnTo>
                    <a:pt x="175947" y="156547"/>
                  </a:lnTo>
                  <a:lnTo>
                    <a:pt x="183367" y="166764"/>
                  </a:lnTo>
                  <a:lnTo>
                    <a:pt x="190761" y="176022"/>
                  </a:lnTo>
                  <a:lnTo>
                    <a:pt x="198137" y="184641"/>
                  </a:lnTo>
                  <a:lnTo>
                    <a:pt x="205502" y="192834"/>
                  </a:lnTo>
                  <a:lnTo>
                    <a:pt x="220210" y="208463"/>
                  </a:lnTo>
                  <a:lnTo>
                    <a:pt x="256934" y="245825"/>
                  </a:lnTo>
                  <a:lnTo>
                    <a:pt x="264276" y="253200"/>
                  </a:lnTo>
                  <a:lnTo>
                    <a:pt x="29731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57168" y="1321387"/>
            <a:ext cx="3457631" cy="1706793"/>
            <a:chOff x="1157168" y="1321387"/>
            <a:chExt cx="3457631" cy="1706793"/>
          </a:xfrm>
        </p:grpSpPr>
        <p:sp>
          <p:nvSpPr>
            <p:cNvPr id="22" name="Freeform 21"/>
            <p:cNvSpPr/>
            <p:nvPr/>
          </p:nvSpPr>
          <p:spPr>
            <a:xfrm>
              <a:off x="1916965" y="1693088"/>
              <a:ext cx="462487" cy="255959"/>
            </a:xfrm>
            <a:custGeom>
              <a:avLst/>
              <a:gdLst/>
              <a:ahLst/>
              <a:cxnLst/>
              <a:rect l="0" t="0" r="0" b="0"/>
              <a:pathLst>
                <a:path w="462487" h="255959">
                  <a:moveTo>
                    <a:pt x="0" y="123819"/>
                  </a:moveTo>
                  <a:lnTo>
                    <a:pt x="5846" y="141356"/>
                  </a:lnTo>
                  <a:lnTo>
                    <a:pt x="7568" y="151416"/>
                  </a:lnTo>
                  <a:lnTo>
                    <a:pt x="8716" y="163017"/>
                  </a:lnTo>
                  <a:lnTo>
                    <a:pt x="9481" y="175644"/>
                  </a:lnTo>
                  <a:lnTo>
                    <a:pt x="11215" y="187734"/>
                  </a:lnTo>
                  <a:lnTo>
                    <a:pt x="13594" y="199463"/>
                  </a:lnTo>
                  <a:lnTo>
                    <a:pt x="16404" y="210954"/>
                  </a:lnTo>
                  <a:lnTo>
                    <a:pt x="19501" y="222285"/>
                  </a:lnTo>
                  <a:lnTo>
                    <a:pt x="26204" y="244662"/>
                  </a:lnTo>
                  <a:lnTo>
                    <a:pt x="29705" y="248427"/>
                  </a:lnTo>
                  <a:lnTo>
                    <a:pt x="33262" y="247267"/>
                  </a:lnTo>
                  <a:lnTo>
                    <a:pt x="36857" y="242823"/>
                  </a:lnTo>
                  <a:lnTo>
                    <a:pt x="39253" y="234966"/>
                  </a:lnTo>
                  <a:lnTo>
                    <a:pt x="40851" y="224834"/>
                  </a:lnTo>
                  <a:lnTo>
                    <a:pt x="41916" y="213186"/>
                  </a:lnTo>
                  <a:lnTo>
                    <a:pt x="43850" y="200526"/>
                  </a:lnTo>
                  <a:lnTo>
                    <a:pt x="46363" y="187192"/>
                  </a:lnTo>
                  <a:lnTo>
                    <a:pt x="59186" y="124782"/>
                  </a:lnTo>
                  <a:lnTo>
                    <a:pt x="63928" y="109779"/>
                  </a:lnTo>
                  <a:lnTo>
                    <a:pt x="69536" y="96106"/>
                  </a:lnTo>
                  <a:lnTo>
                    <a:pt x="75722" y="83321"/>
                  </a:lnTo>
                  <a:lnTo>
                    <a:pt x="83516" y="73574"/>
                  </a:lnTo>
                  <a:lnTo>
                    <a:pt x="92383" y="65852"/>
                  </a:lnTo>
                  <a:lnTo>
                    <a:pt x="101964" y="59481"/>
                  </a:lnTo>
                  <a:lnTo>
                    <a:pt x="113246" y="56457"/>
                  </a:lnTo>
                  <a:lnTo>
                    <a:pt x="125661" y="55664"/>
                  </a:lnTo>
                  <a:lnTo>
                    <a:pt x="138832" y="56359"/>
                  </a:lnTo>
                  <a:lnTo>
                    <a:pt x="150060" y="59270"/>
                  </a:lnTo>
                  <a:lnTo>
                    <a:pt x="159992" y="63657"/>
                  </a:lnTo>
                  <a:lnTo>
                    <a:pt x="169060" y="69029"/>
                  </a:lnTo>
                  <a:lnTo>
                    <a:pt x="177553" y="77504"/>
                  </a:lnTo>
                  <a:lnTo>
                    <a:pt x="185662" y="88049"/>
                  </a:lnTo>
                  <a:lnTo>
                    <a:pt x="193514" y="99972"/>
                  </a:lnTo>
                  <a:lnTo>
                    <a:pt x="199973" y="114039"/>
                  </a:lnTo>
                  <a:lnTo>
                    <a:pt x="205502" y="129534"/>
                  </a:lnTo>
                  <a:lnTo>
                    <a:pt x="210412" y="145981"/>
                  </a:lnTo>
                  <a:lnTo>
                    <a:pt x="213685" y="161841"/>
                  </a:lnTo>
                  <a:lnTo>
                    <a:pt x="215867" y="177307"/>
                  </a:lnTo>
                  <a:lnTo>
                    <a:pt x="217322" y="192513"/>
                  </a:lnTo>
                  <a:lnTo>
                    <a:pt x="217069" y="197755"/>
                  </a:lnTo>
                  <a:lnTo>
                    <a:pt x="215676" y="196357"/>
                  </a:lnTo>
                  <a:lnTo>
                    <a:pt x="213524" y="190530"/>
                  </a:lnTo>
                  <a:lnTo>
                    <a:pt x="212089" y="181752"/>
                  </a:lnTo>
                  <a:lnTo>
                    <a:pt x="211133" y="171005"/>
                  </a:lnTo>
                  <a:lnTo>
                    <a:pt x="210495" y="158947"/>
                  </a:lnTo>
                  <a:lnTo>
                    <a:pt x="211294" y="146014"/>
                  </a:lnTo>
                  <a:lnTo>
                    <a:pt x="213049" y="132498"/>
                  </a:lnTo>
                  <a:lnTo>
                    <a:pt x="215444" y="118594"/>
                  </a:lnTo>
                  <a:lnTo>
                    <a:pt x="218263" y="104430"/>
                  </a:lnTo>
                  <a:lnTo>
                    <a:pt x="224659" y="75642"/>
                  </a:lnTo>
                  <a:lnTo>
                    <a:pt x="229301" y="62337"/>
                  </a:lnTo>
                  <a:lnTo>
                    <a:pt x="234842" y="49796"/>
                  </a:lnTo>
                  <a:lnTo>
                    <a:pt x="240984" y="37765"/>
                  </a:lnTo>
                  <a:lnTo>
                    <a:pt x="248748" y="28521"/>
                  </a:lnTo>
                  <a:lnTo>
                    <a:pt x="257596" y="21135"/>
                  </a:lnTo>
                  <a:lnTo>
                    <a:pt x="267164" y="14987"/>
                  </a:lnTo>
                  <a:lnTo>
                    <a:pt x="278437" y="9665"/>
                  </a:lnTo>
                  <a:lnTo>
                    <a:pt x="290846" y="4894"/>
                  </a:lnTo>
                  <a:lnTo>
                    <a:pt x="304013" y="489"/>
                  </a:lnTo>
                  <a:lnTo>
                    <a:pt x="315238" y="0"/>
                  </a:lnTo>
                  <a:lnTo>
                    <a:pt x="325169" y="2121"/>
                  </a:lnTo>
                  <a:lnTo>
                    <a:pt x="334236" y="5982"/>
                  </a:lnTo>
                  <a:lnTo>
                    <a:pt x="342728" y="12226"/>
                  </a:lnTo>
                  <a:lnTo>
                    <a:pt x="350836" y="20060"/>
                  </a:lnTo>
                  <a:lnTo>
                    <a:pt x="358688" y="28953"/>
                  </a:lnTo>
                  <a:lnTo>
                    <a:pt x="366371" y="38552"/>
                  </a:lnTo>
                  <a:lnTo>
                    <a:pt x="373939" y="48621"/>
                  </a:lnTo>
                  <a:lnTo>
                    <a:pt x="381431" y="59005"/>
                  </a:lnTo>
                  <a:lnTo>
                    <a:pt x="388873" y="70822"/>
                  </a:lnTo>
                  <a:lnTo>
                    <a:pt x="396282" y="83593"/>
                  </a:lnTo>
                  <a:lnTo>
                    <a:pt x="403668" y="97002"/>
                  </a:lnTo>
                  <a:lnTo>
                    <a:pt x="409815" y="109612"/>
                  </a:lnTo>
                  <a:lnTo>
                    <a:pt x="415137" y="121688"/>
                  </a:lnTo>
                  <a:lnTo>
                    <a:pt x="419909" y="133410"/>
                  </a:lnTo>
                  <a:lnTo>
                    <a:pt x="424313" y="144895"/>
                  </a:lnTo>
                  <a:lnTo>
                    <a:pt x="432469" y="167444"/>
                  </a:lnTo>
                  <a:lnTo>
                    <a:pt x="443940" y="200775"/>
                  </a:lnTo>
                  <a:lnTo>
                    <a:pt x="448899" y="210605"/>
                  </a:lnTo>
                  <a:lnTo>
                    <a:pt x="454651" y="219605"/>
                  </a:lnTo>
                  <a:lnTo>
                    <a:pt x="462486" y="255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157168" y="1960057"/>
              <a:ext cx="3457631" cy="132140"/>
            </a:xfrm>
            <a:custGeom>
              <a:avLst/>
              <a:gdLst/>
              <a:ahLst/>
              <a:cxnLst/>
              <a:rect l="0" t="0" r="0" b="0"/>
              <a:pathLst>
                <a:path w="3457631" h="132140">
                  <a:moveTo>
                    <a:pt x="0" y="132139"/>
                  </a:moveTo>
                  <a:lnTo>
                    <a:pt x="23382" y="126293"/>
                  </a:lnTo>
                  <a:lnTo>
                    <a:pt x="67152" y="122658"/>
                  </a:lnTo>
                  <a:lnTo>
                    <a:pt x="137971" y="120206"/>
                  </a:lnTo>
                  <a:lnTo>
                    <a:pt x="158050" y="118066"/>
                  </a:lnTo>
                  <a:lnTo>
                    <a:pt x="178777" y="115416"/>
                  </a:lnTo>
                  <a:lnTo>
                    <a:pt x="249654" y="109939"/>
                  </a:lnTo>
                  <a:lnTo>
                    <a:pt x="269211" y="107551"/>
                  </a:lnTo>
                  <a:lnTo>
                    <a:pt x="289589" y="104736"/>
                  </a:lnTo>
                  <a:lnTo>
                    <a:pt x="357460" y="98993"/>
                  </a:lnTo>
                  <a:lnTo>
                    <a:pt x="372892" y="96583"/>
                  </a:lnTo>
                  <a:lnTo>
                    <a:pt x="388075" y="93753"/>
                  </a:lnTo>
                  <a:lnTo>
                    <a:pt x="438670" y="89770"/>
                  </a:lnTo>
                  <a:lnTo>
                    <a:pt x="503006" y="87201"/>
                  </a:lnTo>
                  <a:lnTo>
                    <a:pt x="520086" y="85051"/>
                  </a:lnTo>
                  <a:lnTo>
                    <a:pt x="537591" y="82395"/>
                  </a:lnTo>
                  <a:lnTo>
                    <a:pt x="609641" y="76907"/>
                  </a:lnTo>
                  <a:lnTo>
                    <a:pt x="627882" y="74518"/>
                  </a:lnTo>
                  <a:lnTo>
                    <a:pt x="646160" y="71702"/>
                  </a:lnTo>
                  <a:lnTo>
                    <a:pt x="719451" y="65959"/>
                  </a:lnTo>
                  <a:lnTo>
                    <a:pt x="737794" y="63549"/>
                  </a:lnTo>
                  <a:lnTo>
                    <a:pt x="756140" y="60719"/>
                  </a:lnTo>
                  <a:lnTo>
                    <a:pt x="817034" y="56735"/>
                  </a:lnTo>
                  <a:lnTo>
                    <a:pt x="894587" y="54166"/>
                  </a:lnTo>
                  <a:lnTo>
                    <a:pt x="913280" y="52016"/>
                  </a:lnTo>
                  <a:lnTo>
                    <a:pt x="931859" y="49360"/>
                  </a:lnTo>
                  <a:lnTo>
                    <a:pt x="1013200" y="43873"/>
                  </a:lnTo>
                  <a:lnTo>
                    <a:pt x="1032731" y="41484"/>
                  </a:lnTo>
                  <a:lnTo>
                    <a:pt x="1051869" y="38667"/>
                  </a:lnTo>
                  <a:lnTo>
                    <a:pt x="1113877" y="34704"/>
                  </a:lnTo>
                  <a:lnTo>
                    <a:pt x="1200598" y="32141"/>
                  </a:lnTo>
                  <a:lnTo>
                    <a:pt x="1222508" y="29992"/>
                  </a:lnTo>
                  <a:lnTo>
                    <a:pt x="1244456" y="27336"/>
                  </a:lnTo>
                  <a:lnTo>
                    <a:pt x="1310420" y="23597"/>
                  </a:lnTo>
                  <a:lnTo>
                    <a:pt x="1411781" y="22231"/>
                  </a:lnTo>
                  <a:lnTo>
                    <a:pt x="1472968" y="18822"/>
                  </a:lnTo>
                  <a:lnTo>
                    <a:pt x="1492181" y="16219"/>
                  </a:lnTo>
                  <a:lnTo>
                    <a:pt x="1554295" y="12555"/>
                  </a:lnTo>
                  <a:lnTo>
                    <a:pt x="1654249" y="11215"/>
                  </a:lnTo>
                  <a:lnTo>
                    <a:pt x="1911843" y="11013"/>
                  </a:lnTo>
                  <a:lnTo>
                    <a:pt x="1948825" y="7750"/>
                  </a:lnTo>
                  <a:lnTo>
                    <a:pt x="1967251" y="5167"/>
                  </a:lnTo>
                  <a:lnTo>
                    <a:pt x="2022413" y="1531"/>
                  </a:lnTo>
                  <a:lnTo>
                    <a:pt x="2114214" y="202"/>
                  </a:lnTo>
                  <a:lnTo>
                    <a:pt x="2508496" y="0"/>
                  </a:lnTo>
                  <a:lnTo>
                    <a:pt x="2544351" y="3263"/>
                  </a:lnTo>
                  <a:lnTo>
                    <a:pt x="2562477" y="5846"/>
                  </a:lnTo>
                  <a:lnTo>
                    <a:pt x="2611369" y="9481"/>
                  </a:lnTo>
                  <a:lnTo>
                    <a:pt x="2679303" y="11933"/>
                  </a:lnTo>
                  <a:lnTo>
                    <a:pt x="2695268" y="14073"/>
                  </a:lnTo>
                  <a:lnTo>
                    <a:pt x="2710804" y="16723"/>
                  </a:lnTo>
                  <a:lnTo>
                    <a:pt x="2756053" y="20453"/>
                  </a:lnTo>
                  <a:lnTo>
                    <a:pt x="2854089" y="21885"/>
                  </a:lnTo>
                  <a:lnTo>
                    <a:pt x="2884329" y="25225"/>
                  </a:lnTo>
                  <a:lnTo>
                    <a:pt x="2899244" y="27828"/>
                  </a:lnTo>
                  <a:lnTo>
                    <a:pt x="2943619" y="31492"/>
                  </a:lnTo>
                  <a:lnTo>
                    <a:pt x="3046523" y="34168"/>
                  </a:lnTo>
                  <a:lnTo>
                    <a:pt x="3061208" y="36238"/>
                  </a:lnTo>
                  <a:lnTo>
                    <a:pt x="3075892" y="38840"/>
                  </a:lnTo>
                  <a:lnTo>
                    <a:pt x="3134623" y="44242"/>
                  </a:lnTo>
                  <a:lnTo>
                    <a:pt x="3149306" y="46624"/>
                  </a:lnTo>
                  <a:lnTo>
                    <a:pt x="3181117" y="52533"/>
                  </a:lnTo>
                  <a:lnTo>
                    <a:pt x="3219726" y="59238"/>
                  </a:lnTo>
                  <a:lnTo>
                    <a:pt x="3237852" y="62739"/>
                  </a:lnTo>
                  <a:lnTo>
                    <a:pt x="3377254" y="91777"/>
                  </a:lnTo>
                  <a:lnTo>
                    <a:pt x="3393034" y="95443"/>
                  </a:lnTo>
                  <a:lnTo>
                    <a:pt x="3407225" y="99110"/>
                  </a:lnTo>
                  <a:lnTo>
                    <a:pt x="345763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368439" y="1321387"/>
              <a:ext cx="132140" cy="1706793"/>
            </a:xfrm>
            <a:custGeom>
              <a:avLst/>
              <a:gdLst/>
              <a:ahLst/>
              <a:cxnLst/>
              <a:rect l="0" t="0" r="0" b="0"/>
              <a:pathLst>
                <a:path w="132140" h="1706793">
                  <a:moveTo>
                    <a:pt x="0" y="0"/>
                  </a:moveTo>
                  <a:lnTo>
                    <a:pt x="1224" y="37611"/>
                  </a:lnTo>
                  <a:lnTo>
                    <a:pt x="3263" y="54438"/>
                  </a:lnTo>
                  <a:lnTo>
                    <a:pt x="15327" y="140037"/>
                  </a:lnTo>
                  <a:lnTo>
                    <a:pt x="19047" y="182550"/>
                  </a:lnTo>
                  <a:lnTo>
                    <a:pt x="21924" y="220613"/>
                  </a:lnTo>
                  <a:lnTo>
                    <a:pt x="24404" y="237615"/>
                  </a:lnTo>
                  <a:lnTo>
                    <a:pt x="33741" y="288188"/>
                  </a:lnTo>
                  <a:lnTo>
                    <a:pt x="37176" y="305912"/>
                  </a:lnTo>
                  <a:lnTo>
                    <a:pt x="40993" y="341918"/>
                  </a:lnTo>
                  <a:lnTo>
                    <a:pt x="42690" y="379536"/>
                  </a:lnTo>
                  <a:lnTo>
                    <a:pt x="43645" y="441986"/>
                  </a:lnTo>
                  <a:lnTo>
                    <a:pt x="43994" y="544933"/>
                  </a:lnTo>
                  <a:lnTo>
                    <a:pt x="47286" y="585998"/>
                  </a:lnTo>
                  <a:lnTo>
                    <a:pt x="49877" y="607226"/>
                  </a:lnTo>
                  <a:lnTo>
                    <a:pt x="52756" y="650389"/>
                  </a:lnTo>
                  <a:lnTo>
                    <a:pt x="54035" y="694042"/>
                  </a:lnTo>
                  <a:lnTo>
                    <a:pt x="54969" y="825894"/>
                  </a:lnTo>
                  <a:lnTo>
                    <a:pt x="55046" y="935986"/>
                  </a:lnTo>
                  <a:lnTo>
                    <a:pt x="58316" y="980030"/>
                  </a:lnTo>
                  <a:lnTo>
                    <a:pt x="60900" y="1002053"/>
                  </a:lnTo>
                  <a:lnTo>
                    <a:pt x="63772" y="1046098"/>
                  </a:lnTo>
                  <a:lnTo>
                    <a:pt x="65049" y="1090145"/>
                  </a:lnTo>
                  <a:lnTo>
                    <a:pt x="65616" y="1134191"/>
                  </a:lnTo>
                  <a:lnTo>
                    <a:pt x="69131" y="1178237"/>
                  </a:lnTo>
                  <a:lnTo>
                    <a:pt x="71781" y="1200260"/>
                  </a:lnTo>
                  <a:lnTo>
                    <a:pt x="74726" y="1241044"/>
                  </a:lnTo>
                  <a:lnTo>
                    <a:pt x="77258" y="1279561"/>
                  </a:lnTo>
                  <a:lnTo>
                    <a:pt x="79646" y="1298397"/>
                  </a:lnTo>
                  <a:lnTo>
                    <a:pt x="82462" y="1317072"/>
                  </a:lnTo>
                  <a:lnTo>
                    <a:pt x="85590" y="1354135"/>
                  </a:lnTo>
                  <a:lnTo>
                    <a:pt x="88204" y="1389776"/>
                  </a:lnTo>
                  <a:lnTo>
                    <a:pt x="90614" y="1406132"/>
                  </a:lnTo>
                  <a:lnTo>
                    <a:pt x="93444" y="1421930"/>
                  </a:lnTo>
                  <a:lnTo>
                    <a:pt x="97427" y="1467547"/>
                  </a:lnTo>
                  <a:lnTo>
                    <a:pt x="98359" y="1503804"/>
                  </a:lnTo>
                  <a:lnTo>
                    <a:pt x="102146" y="1555700"/>
                  </a:lnTo>
                  <a:lnTo>
                    <a:pt x="104803" y="1569359"/>
                  </a:lnTo>
                  <a:lnTo>
                    <a:pt x="110290" y="1632789"/>
                  </a:lnTo>
                  <a:lnTo>
                    <a:pt x="112679" y="1646445"/>
                  </a:lnTo>
                  <a:lnTo>
                    <a:pt x="132139" y="1706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98786" y="2323439"/>
            <a:ext cx="1156215" cy="671706"/>
            <a:chOff x="2698786" y="2323439"/>
            <a:chExt cx="1156215" cy="671706"/>
          </a:xfrm>
        </p:grpSpPr>
        <p:sp>
          <p:nvSpPr>
            <p:cNvPr id="26" name="Freeform 25"/>
            <p:cNvSpPr/>
            <p:nvPr/>
          </p:nvSpPr>
          <p:spPr>
            <a:xfrm>
              <a:off x="3282399" y="2635399"/>
              <a:ext cx="572602" cy="271654"/>
            </a:xfrm>
            <a:custGeom>
              <a:avLst/>
              <a:gdLst/>
              <a:ahLst/>
              <a:cxnLst/>
              <a:rect l="0" t="0" r="0" b="0"/>
              <a:pathLst>
                <a:path w="572602" h="271654">
                  <a:moveTo>
                    <a:pt x="0" y="29398"/>
                  </a:moveTo>
                  <a:lnTo>
                    <a:pt x="0" y="52781"/>
                  </a:lnTo>
                  <a:lnTo>
                    <a:pt x="1223" y="64563"/>
                  </a:lnTo>
                  <a:lnTo>
                    <a:pt x="3263" y="77311"/>
                  </a:lnTo>
                  <a:lnTo>
                    <a:pt x="5846" y="90705"/>
                  </a:lnTo>
                  <a:lnTo>
                    <a:pt x="10015" y="103304"/>
                  </a:lnTo>
                  <a:lnTo>
                    <a:pt x="15241" y="115374"/>
                  </a:lnTo>
                  <a:lnTo>
                    <a:pt x="21172" y="127091"/>
                  </a:lnTo>
                  <a:lnTo>
                    <a:pt x="26350" y="139797"/>
                  </a:lnTo>
                  <a:lnTo>
                    <a:pt x="31025" y="153161"/>
                  </a:lnTo>
                  <a:lnTo>
                    <a:pt x="48675" y="208151"/>
                  </a:lnTo>
                  <a:lnTo>
                    <a:pt x="46919" y="203054"/>
                  </a:lnTo>
                  <a:lnTo>
                    <a:pt x="45962" y="195333"/>
                  </a:lnTo>
                  <a:lnTo>
                    <a:pt x="45323" y="185291"/>
                  </a:lnTo>
                  <a:lnTo>
                    <a:pt x="44898" y="173702"/>
                  </a:lnTo>
                  <a:lnTo>
                    <a:pt x="44298" y="128164"/>
                  </a:lnTo>
                  <a:lnTo>
                    <a:pt x="45438" y="112371"/>
                  </a:lnTo>
                  <a:lnTo>
                    <a:pt x="47421" y="96949"/>
                  </a:lnTo>
                  <a:lnTo>
                    <a:pt x="49966" y="81773"/>
                  </a:lnTo>
                  <a:lnTo>
                    <a:pt x="54111" y="67985"/>
                  </a:lnTo>
                  <a:lnTo>
                    <a:pt x="59321" y="55123"/>
                  </a:lnTo>
                  <a:lnTo>
                    <a:pt x="65241" y="42878"/>
                  </a:lnTo>
                  <a:lnTo>
                    <a:pt x="72858" y="33491"/>
                  </a:lnTo>
                  <a:lnTo>
                    <a:pt x="81607" y="26009"/>
                  </a:lnTo>
                  <a:lnTo>
                    <a:pt x="91110" y="19798"/>
                  </a:lnTo>
                  <a:lnTo>
                    <a:pt x="103562" y="16880"/>
                  </a:lnTo>
                  <a:lnTo>
                    <a:pt x="117982" y="16159"/>
                  </a:lnTo>
                  <a:lnTo>
                    <a:pt x="133712" y="16902"/>
                  </a:lnTo>
                  <a:lnTo>
                    <a:pt x="147870" y="19844"/>
                  </a:lnTo>
                  <a:lnTo>
                    <a:pt x="160979" y="24252"/>
                  </a:lnTo>
                  <a:lnTo>
                    <a:pt x="173388" y="29638"/>
                  </a:lnTo>
                  <a:lnTo>
                    <a:pt x="184109" y="36899"/>
                  </a:lnTo>
                  <a:lnTo>
                    <a:pt x="193703" y="45410"/>
                  </a:lnTo>
                  <a:lnTo>
                    <a:pt x="202546" y="54755"/>
                  </a:lnTo>
                  <a:lnTo>
                    <a:pt x="209664" y="64655"/>
                  </a:lnTo>
                  <a:lnTo>
                    <a:pt x="215633" y="74926"/>
                  </a:lnTo>
                  <a:lnTo>
                    <a:pt x="220837" y="85444"/>
                  </a:lnTo>
                  <a:lnTo>
                    <a:pt x="225529" y="97350"/>
                  </a:lnTo>
                  <a:lnTo>
                    <a:pt x="229881" y="110181"/>
                  </a:lnTo>
                  <a:lnTo>
                    <a:pt x="241851" y="148359"/>
                  </a:lnTo>
                  <a:lnTo>
                    <a:pt x="256857" y="194144"/>
                  </a:lnTo>
                  <a:lnTo>
                    <a:pt x="260554" y="195510"/>
                  </a:lnTo>
                  <a:lnTo>
                    <a:pt x="264242" y="190303"/>
                  </a:lnTo>
                  <a:lnTo>
                    <a:pt x="267924" y="180714"/>
                  </a:lnTo>
                  <a:lnTo>
                    <a:pt x="275279" y="160272"/>
                  </a:lnTo>
                  <a:lnTo>
                    <a:pt x="278952" y="149682"/>
                  </a:lnTo>
                  <a:lnTo>
                    <a:pt x="281402" y="137728"/>
                  </a:lnTo>
                  <a:lnTo>
                    <a:pt x="283035" y="124865"/>
                  </a:lnTo>
                  <a:lnTo>
                    <a:pt x="284124" y="111395"/>
                  </a:lnTo>
                  <a:lnTo>
                    <a:pt x="287296" y="97521"/>
                  </a:lnTo>
                  <a:lnTo>
                    <a:pt x="291858" y="83378"/>
                  </a:lnTo>
                  <a:lnTo>
                    <a:pt x="297347" y="69055"/>
                  </a:lnTo>
                  <a:lnTo>
                    <a:pt x="303453" y="55836"/>
                  </a:lnTo>
                  <a:lnTo>
                    <a:pt x="309970" y="43353"/>
                  </a:lnTo>
                  <a:lnTo>
                    <a:pt x="316763" y="31360"/>
                  </a:lnTo>
                  <a:lnTo>
                    <a:pt x="324961" y="22142"/>
                  </a:lnTo>
                  <a:lnTo>
                    <a:pt x="334098" y="14773"/>
                  </a:lnTo>
                  <a:lnTo>
                    <a:pt x="343859" y="8636"/>
                  </a:lnTo>
                  <a:lnTo>
                    <a:pt x="355260" y="4545"/>
                  </a:lnTo>
                  <a:lnTo>
                    <a:pt x="367755" y="1818"/>
                  </a:lnTo>
                  <a:lnTo>
                    <a:pt x="380980" y="0"/>
                  </a:lnTo>
                  <a:lnTo>
                    <a:pt x="394690" y="11"/>
                  </a:lnTo>
                  <a:lnTo>
                    <a:pt x="408724" y="1242"/>
                  </a:lnTo>
                  <a:lnTo>
                    <a:pt x="422974" y="3287"/>
                  </a:lnTo>
                  <a:lnTo>
                    <a:pt x="437368" y="8320"/>
                  </a:lnTo>
                  <a:lnTo>
                    <a:pt x="451858" y="15346"/>
                  </a:lnTo>
                  <a:lnTo>
                    <a:pt x="466412" y="23701"/>
                  </a:lnTo>
                  <a:lnTo>
                    <a:pt x="478562" y="32941"/>
                  </a:lnTo>
                  <a:lnTo>
                    <a:pt x="489109" y="42772"/>
                  </a:lnTo>
                  <a:lnTo>
                    <a:pt x="498587" y="52996"/>
                  </a:lnTo>
                  <a:lnTo>
                    <a:pt x="506129" y="64706"/>
                  </a:lnTo>
                  <a:lnTo>
                    <a:pt x="512381" y="77407"/>
                  </a:lnTo>
                  <a:lnTo>
                    <a:pt x="517772" y="90768"/>
                  </a:lnTo>
                  <a:lnTo>
                    <a:pt x="527025" y="115402"/>
                  </a:lnTo>
                  <a:lnTo>
                    <a:pt x="531206" y="127110"/>
                  </a:lnTo>
                  <a:lnTo>
                    <a:pt x="535216" y="139809"/>
                  </a:lnTo>
                  <a:lnTo>
                    <a:pt x="542935" y="166970"/>
                  </a:lnTo>
                  <a:lnTo>
                    <a:pt x="557860" y="223061"/>
                  </a:lnTo>
                  <a:lnTo>
                    <a:pt x="572601" y="2716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84231" y="2400520"/>
              <a:ext cx="21984" cy="561590"/>
            </a:xfrm>
            <a:custGeom>
              <a:avLst/>
              <a:gdLst/>
              <a:ahLst/>
              <a:cxnLst/>
              <a:rect l="0" t="0" r="0" b="0"/>
              <a:pathLst>
                <a:path w="21984" h="561590">
                  <a:moveTo>
                    <a:pt x="10971" y="0"/>
                  </a:moveTo>
                  <a:lnTo>
                    <a:pt x="5126" y="23382"/>
                  </a:lnTo>
                  <a:lnTo>
                    <a:pt x="3404" y="36388"/>
                  </a:lnTo>
                  <a:lnTo>
                    <a:pt x="2256" y="51176"/>
                  </a:lnTo>
                  <a:lnTo>
                    <a:pt x="1490" y="67152"/>
                  </a:lnTo>
                  <a:lnTo>
                    <a:pt x="640" y="104479"/>
                  </a:lnTo>
                  <a:lnTo>
                    <a:pt x="0" y="253580"/>
                  </a:lnTo>
                  <a:lnTo>
                    <a:pt x="1210" y="274275"/>
                  </a:lnTo>
                  <a:lnTo>
                    <a:pt x="3240" y="294189"/>
                  </a:lnTo>
                  <a:lnTo>
                    <a:pt x="5817" y="313583"/>
                  </a:lnTo>
                  <a:lnTo>
                    <a:pt x="7535" y="333853"/>
                  </a:lnTo>
                  <a:lnTo>
                    <a:pt x="8681" y="354707"/>
                  </a:lnTo>
                  <a:lnTo>
                    <a:pt x="9953" y="396231"/>
                  </a:lnTo>
                  <a:lnTo>
                    <a:pt x="10837" y="491342"/>
                  </a:lnTo>
                  <a:lnTo>
                    <a:pt x="12105" y="507417"/>
                  </a:lnTo>
                  <a:lnTo>
                    <a:pt x="14174" y="521804"/>
                  </a:lnTo>
                  <a:lnTo>
                    <a:pt x="21983" y="561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84191" y="2411531"/>
              <a:ext cx="187197" cy="220233"/>
            </a:xfrm>
            <a:custGeom>
              <a:avLst/>
              <a:gdLst/>
              <a:ahLst/>
              <a:cxnLst/>
              <a:rect l="0" t="0" r="0" b="0"/>
              <a:pathLst>
                <a:path w="187197" h="220233">
                  <a:moveTo>
                    <a:pt x="0" y="220232"/>
                  </a:moveTo>
                  <a:lnTo>
                    <a:pt x="11691" y="196849"/>
                  </a:lnTo>
                  <a:lnTo>
                    <a:pt x="17582" y="186291"/>
                  </a:lnTo>
                  <a:lnTo>
                    <a:pt x="23956" y="175581"/>
                  </a:lnTo>
                  <a:lnTo>
                    <a:pt x="30653" y="164771"/>
                  </a:lnTo>
                  <a:lnTo>
                    <a:pt x="38788" y="152670"/>
                  </a:lnTo>
                  <a:lnTo>
                    <a:pt x="57615" y="126174"/>
                  </a:lnTo>
                  <a:lnTo>
                    <a:pt x="67774" y="113480"/>
                  </a:lnTo>
                  <a:lnTo>
                    <a:pt x="78217" y="101347"/>
                  </a:lnTo>
                  <a:lnTo>
                    <a:pt x="98385" y="79302"/>
                  </a:lnTo>
                  <a:lnTo>
                    <a:pt x="115506" y="61347"/>
                  </a:lnTo>
                  <a:lnTo>
                    <a:pt x="134534" y="41947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17226" y="2631763"/>
              <a:ext cx="165174" cy="297313"/>
            </a:xfrm>
            <a:custGeom>
              <a:avLst/>
              <a:gdLst/>
              <a:ahLst/>
              <a:cxnLst/>
              <a:rect l="0" t="0" r="0" b="0"/>
              <a:pathLst>
                <a:path w="165174" h="297313">
                  <a:moveTo>
                    <a:pt x="0" y="0"/>
                  </a:moveTo>
                  <a:lnTo>
                    <a:pt x="5845" y="23382"/>
                  </a:lnTo>
                  <a:lnTo>
                    <a:pt x="11238" y="33940"/>
                  </a:lnTo>
                  <a:lnTo>
                    <a:pt x="18503" y="44650"/>
                  </a:lnTo>
                  <a:lnTo>
                    <a:pt x="27017" y="55460"/>
                  </a:lnTo>
                  <a:lnTo>
                    <a:pt x="35140" y="67561"/>
                  </a:lnTo>
                  <a:lnTo>
                    <a:pt x="43003" y="80522"/>
                  </a:lnTo>
                  <a:lnTo>
                    <a:pt x="50692" y="94057"/>
                  </a:lnTo>
                  <a:lnTo>
                    <a:pt x="59488" y="106751"/>
                  </a:lnTo>
                  <a:lnTo>
                    <a:pt x="69023" y="118884"/>
                  </a:lnTo>
                  <a:lnTo>
                    <a:pt x="79050" y="130643"/>
                  </a:lnTo>
                  <a:lnTo>
                    <a:pt x="86958" y="143377"/>
                  </a:lnTo>
                  <a:lnTo>
                    <a:pt x="93453" y="156760"/>
                  </a:lnTo>
                  <a:lnTo>
                    <a:pt x="99007" y="170576"/>
                  </a:lnTo>
                  <a:lnTo>
                    <a:pt x="105157" y="183457"/>
                  </a:lnTo>
                  <a:lnTo>
                    <a:pt x="111704" y="195715"/>
                  </a:lnTo>
                  <a:lnTo>
                    <a:pt x="118515" y="207557"/>
                  </a:lnTo>
                  <a:lnTo>
                    <a:pt x="124280" y="219123"/>
                  </a:lnTo>
                  <a:lnTo>
                    <a:pt x="129346" y="230504"/>
                  </a:lnTo>
                  <a:lnTo>
                    <a:pt x="133948" y="241762"/>
                  </a:lnTo>
                  <a:lnTo>
                    <a:pt x="139462" y="251714"/>
                  </a:lnTo>
                  <a:lnTo>
                    <a:pt x="145586" y="260796"/>
                  </a:lnTo>
                  <a:lnTo>
                    <a:pt x="16517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98786" y="2323439"/>
              <a:ext cx="55059" cy="671706"/>
            </a:xfrm>
            <a:custGeom>
              <a:avLst/>
              <a:gdLst/>
              <a:ahLst/>
              <a:cxnLst/>
              <a:rect l="0" t="0" r="0" b="0"/>
              <a:pathLst>
                <a:path w="55059" h="671706">
                  <a:moveTo>
                    <a:pt x="0" y="0"/>
                  </a:moveTo>
                  <a:lnTo>
                    <a:pt x="0" y="97805"/>
                  </a:lnTo>
                  <a:lnTo>
                    <a:pt x="1224" y="116590"/>
                  </a:lnTo>
                  <a:lnTo>
                    <a:pt x="3263" y="132785"/>
                  </a:lnTo>
                  <a:lnTo>
                    <a:pt x="5846" y="147251"/>
                  </a:lnTo>
                  <a:lnTo>
                    <a:pt x="8791" y="161790"/>
                  </a:lnTo>
                  <a:lnTo>
                    <a:pt x="15327" y="190994"/>
                  </a:lnTo>
                  <a:lnTo>
                    <a:pt x="17559" y="205634"/>
                  </a:lnTo>
                  <a:lnTo>
                    <a:pt x="19047" y="220288"/>
                  </a:lnTo>
                  <a:lnTo>
                    <a:pt x="20039" y="234951"/>
                  </a:lnTo>
                  <a:lnTo>
                    <a:pt x="20701" y="250844"/>
                  </a:lnTo>
                  <a:lnTo>
                    <a:pt x="21436" y="284816"/>
                  </a:lnTo>
                  <a:lnTo>
                    <a:pt x="22855" y="301217"/>
                  </a:lnTo>
                  <a:lnTo>
                    <a:pt x="25025" y="317044"/>
                  </a:lnTo>
                  <a:lnTo>
                    <a:pt x="27695" y="332490"/>
                  </a:lnTo>
                  <a:lnTo>
                    <a:pt x="29475" y="347681"/>
                  </a:lnTo>
                  <a:lnTo>
                    <a:pt x="30662" y="362703"/>
                  </a:lnTo>
                  <a:lnTo>
                    <a:pt x="31453" y="377611"/>
                  </a:lnTo>
                  <a:lnTo>
                    <a:pt x="32332" y="407226"/>
                  </a:lnTo>
                  <a:lnTo>
                    <a:pt x="32942" y="483259"/>
                  </a:lnTo>
                  <a:lnTo>
                    <a:pt x="32994" y="521882"/>
                  </a:lnTo>
                  <a:lnTo>
                    <a:pt x="34231" y="538788"/>
                  </a:lnTo>
                  <a:lnTo>
                    <a:pt x="36279" y="553730"/>
                  </a:lnTo>
                  <a:lnTo>
                    <a:pt x="38868" y="567361"/>
                  </a:lnTo>
                  <a:lnTo>
                    <a:pt x="40594" y="582566"/>
                  </a:lnTo>
                  <a:lnTo>
                    <a:pt x="41745" y="598821"/>
                  </a:lnTo>
                  <a:lnTo>
                    <a:pt x="55058" y="671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10694" y="1409479"/>
            <a:ext cx="2929076" cy="1860955"/>
            <a:chOff x="2610694" y="1409479"/>
            <a:chExt cx="2929076" cy="1860955"/>
          </a:xfrm>
        </p:grpSpPr>
        <p:sp>
          <p:nvSpPr>
            <p:cNvPr id="32" name="Freeform 31"/>
            <p:cNvSpPr/>
            <p:nvPr/>
          </p:nvSpPr>
          <p:spPr>
            <a:xfrm>
              <a:off x="2610694" y="1409479"/>
              <a:ext cx="41732" cy="517545"/>
            </a:xfrm>
            <a:custGeom>
              <a:avLst/>
              <a:gdLst/>
              <a:ahLst/>
              <a:cxnLst/>
              <a:rect l="0" t="0" r="0" b="0"/>
              <a:pathLst>
                <a:path w="41732" h="517545">
                  <a:moveTo>
                    <a:pt x="0" y="0"/>
                  </a:moveTo>
                  <a:lnTo>
                    <a:pt x="5846" y="17537"/>
                  </a:lnTo>
                  <a:lnTo>
                    <a:pt x="7568" y="28821"/>
                  </a:lnTo>
                  <a:lnTo>
                    <a:pt x="8715" y="42460"/>
                  </a:lnTo>
                  <a:lnTo>
                    <a:pt x="9481" y="57671"/>
                  </a:lnTo>
                  <a:lnTo>
                    <a:pt x="11214" y="73929"/>
                  </a:lnTo>
                  <a:lnTo>
                    <a:pt x="13594" y="90886"/>
                  </a:lnTo>
                  <a:lnTo>
                    <a:pt x="16403" y="108307"/>
                  </a:lnTo>
                  <a:lnTo>
                    <a:pt x="18277" y="128486"/>
                  </a:lnTo>
                  <a:lnTo>
                    <a:pt x="19525" y="150503"/>
                  </a:lnTo>
                  <a:lnTo>
                    <a:pt x="20358" y="173746"/>
                  </a:lnTo>
                  <a:lnTo>
                    <a:pt x="22136" y="192912"/>
                  </a:lnTo>
                  <a:lnTo>
                    <a:pt x="24545" y="209359"/>
                  </a:lnTo>
                  <a:lnTo>
                    <a:pt x="27375" y="223995"/>
                  </a:lnTo>
                  <a:lnTo>
                    <a:pt x="29262" y="241093"/>
                  </a:lnTo>
                  <a:lnTo>
                    <a:pt x="30519" y="259833"/>
                  </a:lnTo>
                  <a:lnTo>
                    <a:pt x="31916" y="299007"/>
                  </a:lnTo>
                  <a:lnTo>
                    <a:pt x="32814" y="374003"/>
                  </a:lnTo>
                  <a:lnTo>
                    <a:pt x="32887" y="392486"/>
                  </a:lnTo>
                  <a:lnTo>
                    <a:pt x="34160" y="409702"/>
                  </a:lnTo>
                  <a:lnTo>
                    <a:pt x="36232" y="426073"/>
                  </a:lnTo>
                  <a:lnTo>
                    <a:pt x="38836" y="441881"/>
                  </a:lnTo>
                  <a:lnTo>
                    <a:pt x="40573" y="457314"/>
                  </a:lnTo>
                  <a:lnTo>
                    <a:pt x="41731" y="472496"/>
                  </a:lnTo>
                  <a:lnTo>
                    <a:pt x="33034" y="51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53844" y="1695780"/>
              <a:ext cx="21531" cy="231244"/>
            </a:xfrm>
            <a:custGeom>
              <a:avLst/>
              <a:gdLst/>
              <a:ahLst/>
              <a:cxnLst/>
              <a:rect l="0" t="0" r="0" b="0"/>
              <a:pathLst>
                <a:path w="21531" h="231244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7"/>
                  </a:lnTo>
                  <a:lnTo>
                    <a:pt x="9481" y="51825"/>
                  </a:lnTo>
                  <a:lnTo>
                    <a:pt x="11215" y="63914"/>
                  </a:lnTo>
                  <a:lnTo>
                    <a:pt x="13594" y="75644"/>
                  </a:lnTo>
                  <a:lnTo>
                    <a:pt x="16404" y="87135"/>
                  </a:lnTo>
                  <a:lnTo>
                    <a:pt x="18277" y="99689"/>
                  </a:lnTo>
                  <a:lnTo>
                    <a:pt x="19526" y="112953"/>
                  </a:lnTo>
                  <a:lnTo>
                    <a:pt x="20358" y="126689"/>
                  </a:lnTo>
                  <a:lnTo>
                    <a:pt x="21283" y="158265"/>
                  </a:lnTo>
                  <a:lnTo>
                    <a:pt x="21530" y="175250"/>
                  </a:lnTo>
                  <a:lnTo>
                    <a:pt x="19247" y="189020"/>
                  </a:lnTo>
                  <a:lnTo>
                    <a:pt x="15279" y="200647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33751" y="1563641"/>
              <a:ext cx="167924" cy="244513"/>
            </a:xfrm>
            <a:custGeom>
              <a:avLst/>
              <a:gdLst/>
              <a:ahLst/>
              <a:cxnLst/>
              <a:rect l="0" t="0" r="0" b="0"/>
              <a:pathLst>
                <a:path w="167924" h="244513">
                  <a:moveTo>
                    <a:pt x="85266" y="0"/>
                  </a:moveTo>
                  <a:lnTo>
                    <a:pt x="67730" y="17537"/>
                  </a:lnTo>
                  <a:lnTo>
                    <a:pt x="60117" y="26374"/>
                  </a:lnTo>
                  <a:lnTo>
                    <a:pt x="52594" y="35935"/>
                  </a:lnTo>
                  <a:lnTo>
                    <a:pt x="45132" y="45980"/>
                  </a:lnTo>
                  <a:lnTo>
                    <a:pt x="37711" y="58794"/>
                  </a:lnTo>
                  <a:lnTo>
                    <a:pt x="30316" y="73454"/>
                  </a:lnTo>
                  <a:lnTo>
                    <a:pt x="22939" y="89345"/>
                  </a:lnTo>
                  <a:lnTo>
                    <a:pt x="16798" y="104833"/>
                  </a:lnTo>
                  <a:lnTo>
                    <a:pt x="11480" y="120053"/>
                  </a:lnTo>
                  <a:lnTo>
                    <a:pt x="6711" y="135093"/>
                  </a:lnTo>
                  <a:lnTo>
                    <a:pt x="3532" y="150014"/>
                  </a:lnTo>
                  <a:lnTo>
                    <a:pt x="1413" y="164855"/>
                  </a:lnTo>
                  <a:lnTo>
                    <a:pt x="0" y="179643"/>
                  </a:lnTo>
                  <a:lnTo>
                    <a:pt x="281" y="193173"/>
                  </a:lnTo>
                  <a:lnTo>
                    <a:pt x="1692" y="205863"/>
                  </a:lnTo>
                  <a:lnTo>
                    <a:pt x="3857" y="217993"/>
                  </a:lnTo>
                  <a:lnTo>
                    <a:pt x="8970" y="227304"/>
                  </a:lnTo>
                  <a:lnTo>
                    <a:pt x="16050" y="234734"/>
                  </a:lnTo>
                  <a:lnTo>
                    <a:pt x="24440" y="240912"/>
                  </a:lnTo>
                  <a:lnTo>
                    <a:pt x="33704" y="243806"/>
                  </a:lnTo>
                  <a:lnTo>
                    <a:pt x="43550" y="244512"/>
                  </a:lnTo>
                  <a:lnTo>
                    <a:pt x="53785" y="243760"/>
                  </a:lnTo>
                  <a:lnTo>
                    <a:pt x="64279" y="240811"/>
                  </a:lnTo>
                  <a:lnTo>
                    <a:pt x="74945" y="236398"/>
                  </a:lnTo>
                  <a:lnTo>
                    <a:pt x="85727" y="231009"/>
                  </a:lnTo>
                  <a:lnTo>
                    <a:pt x="97809" y="223746"/>
                  </a:lnTo>
                  <a:lnTo>
                    <a:pt x="110757" y="215234"/>
                  </a:lnTo>
                  <a:lnTo>
                    <a:pt x="124283" y="205888"/>
                  </a:lnTo>
                  <a:lnTo>
                    <a:pt x="135748" y="195987"/>
                  </a:lnTo>
                  <a:lnTo>
                    <a:pt x="145838" y="185716"/>
                  </a:lnTo>
                  <a:lnTo>
                    <a:pt x="155012" y="175198"/>
                  </a:lnTo>
                  <a:lnTo>
                    <a:pt x="161127" y="163292"/>
                  </a:lnTo>
                  <a:lnTo>
                    <a:pt x="165204" y="150461"/>
                  </a:lnTo>
                  <a:lnTo>
                    <a:pt x="167923" y="137012"/>
                  </a:lnTo>
                  <a:lnTo>
                    <a:pt x="167288" y="124376"/>
                  </a:lnTo>
                  <a:lnTo>
                    <a:pt x="164418" y="112282"/>
                  </a:lnTo>
                  <a:lnTo>
                    <a:pt x="160057" y="100548"/>
                  </a:lnTo>
                  <a:lnTo>
                    <a:pt x="153480" y="91502"/>
                  </a:lnTo>
                  <a:lnTo>
                    <a:pt x="145424" y="84248"/>
                  </a:lnTo>
                  <a:lnTo>
                    <a:pt x="96278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36691" y="1574653"/>
              <a:ext cx="218481" cy="239060"/>
            </a:xfrm>
            <a:custGeom>
              <a:avLst/>
              <a:gdLst/>
              <a:ahLst/>
              <a:cxnLst/>
              <a:rect l="0" t="0" r="0" b="0"/>
              <a:pathLst>
                <a:path w="218481" h="239060">
                  <a:moveTo>
                    <a:pt x="146604" y="0"/>
                  </a:moveTo>
                  <a:lnTo>
                    <a:pt x="123222" y="0"/>
                  </a:lnTo>
                  <a:lnTo>
                    <a:pt x="113887" y="2447"/>
                  </a:lnTo>
                  <a:lnTo>
                    <a:pt x="105216" y="6525"/>
                  </a:lnTo>
                  <a:lnTo>
                    <a:pt x="87834" y="17582"/>
                  </a:lnTo>
                  <a:lnTo>
                    <a:pt x="67873" y="30653"/>
                  </a:lnTo>
                  <a:lnTo>
                    <a:pt x="58635" y="38788"/>
                  </a:lnTo>
                  <a:lnTo>
                    <a:pt x="50029" y="47882"/>
                  </a:lnTo>
                  <a:lnTo>
                    <a:pt x="41845" y="57615"/>
                  </a:lnTo>
                  <a:lnTo>
                    <a:pt x="33942" y="68997"/>
                  </a:lnTo>
                  <a:lnTo>
                    <a:pt x="26226" y="81480"/>
                  </a:lnTo>
                  <a:lnTo>
                    <a:pt x="18635" y="94696"/>
                  </a:lnTo>
                  <a:lnTo>
                    <a:pt x="12351" y="108400"/>
                  </a:lnTo>
                  <a:lnTo>
                    <a:pt x="6938" y="122430"/>
                  </a:lnTo>
                  <a:lnTo>
                    <a:pt x="2106" y="136678"/>
                  </a:lnTo>
                  <a:lnTo>
                    <a:pt x="108" y="151070"/>
                  </a:lnTo>
                  <a:lnTo>
                    <a:pt x="0" y="165559"/>
                  </a:lnTo>
                  <a:lnTo>
                    <a:pt x="1151" y="180113"/>
                  </a:lnTo>
                  <a:lnTo>
                    <a:pt x="5589" y="192262"/>
                  </a:lnTo>
                  <a:lnTo>
                    <a:pt x="12218" y="202808"/>
                  </a:lnTo>
                  <a:lnTo>
                    <a:pt x="20308" y="212286"/>
                  </a:lnTo>
                  <a:lnTo>
                    <a:pt x="29372" y="219829"/>
                  </a:lnTo>
                  <a:lnTo>
                    <a:pt x="39085" y="226080"/>
                  </a:lnTo>
                  <a:lnTo>
                    <a:pt x="49231" y="231472"/>
                  </a:lnTo>
                  <a:lnTo>
                    <a:pt x="62113" y="235066"/>
                  </a:lnTo>
                  <a:lnTo>
                    <a:pt x="76818" y="237462"/>
                  </a:lnTo>
                  <a:lnTo>
                    <a:pt x="92739" y="239059"/>
                  </a:lnTo>
                  <a:lnTo>
                    <a:pt x="108247" y="236454"/>
                  </a:lnTo>
                  <a:lnTo>
                    <a:pt x="123479" y="231046"/>
                  </a:lnTo>
                  <a:lnTo>
                    <a:pt x="138529" y="223770"/>
                  </a:lnTo>
                  <a:lnTo>
                    <a:pt x="152232" y="216473"/>
                  </a:lnTo>
                  <a:lnTo>
                    <a:pt x="165038" y="209161"/>
                  </a:lnTo>
                  <a:lnTo>
                    <a:pt x="177246" y="201839"/>
                  </a:lnTo>
                  <a:lnTo>
                    <a:pt x="187832" y="192064"/>
                  </a:lnTo>
                  <a:lnTo>
                    <a:pt x="197336" y="180654"/>
                  </a:lnTo>
                  <a:lnTo>
                    <a:pt x="206119" y="168153"/>
                  </a:lnTo>
                  <a:lnTo>
                    <a:pt x="211974" y="154924"/>
                  </a:lnTo>
                  <a:lnTo>
                    <a:pt x="215878" y="141212"/>
                  </a:lnTo>
                  <a:lnTo>
                    <a:pt x="218480" y="127176"/>
                  </a:lnTo>
                  <a:lnTo>
                    <a:pt x="217768" y="115371"/>
                  </a:lnTo>
                  <a:lnTo>
                    <a:pt x="214846" y="105055"/>
                  </a:lnTo>
                  <a:lnTo>
                    <a:pt x="210452" y="95730"/>
                  </a:lnTo>
                  <a:lnTo>
                    <a:pt x="205075" y="85843"/>
                  </a:lnTo>
                  <a:lnTo>
                    <a:pt x="199043" y="75581"/>
                  </a:lnTo>
                  <a:lnTo>
                    <a:pt x="192575" y="65069"/>
                  </a:lnTo>
                  <a:lnTo>
                    <a:pt x="184592" y="56838"/>
                  </a:lnTo>
                  <a:lnTo>
                    <a:pt x="175600" y="50127"/>
                  </a:lnTo>
                  <a:lnTo>
                    <a:pt x="124581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275636" y="1541618"/>
              <a:ext cx="240266" cy="239191"/>
            </a:xfrm>
            <a:custGeom>
              <a:avLst/>
              <a:gdLst/>
              <a:ahLst/>
              <a:cxnLst/>
              <a:rect l="0" t="0" r="0" b="0"/>
              <a:pathLst>
                <a:path w="240266" h="239191">
                  <a:moveTo>
                    <a:pt x="149913" y="0"/>
                  </a:moveTo>
                  <a:lnTo>
                    <a:pt x="126531" y="0"/>
                  </a:lnTo>
                  <a:lnTo>
                    <a:pt x="115972" y="2447"/>
                  </a:lnTo>
                  <a:lnTo>
                    <a:pt x="105263" y="6525"/>
                  </a:lnTo>
                  <a:lnTo>
                    <a:pt x="94453" y="11691"/>
                  </a:lnTo>
                  <a:lnTo>
                    <a:pt x="83576" y="17582"/>
                  </a:lnTo>
                  <a:lnTo>
                    <a:pt x="72654" y="23957"/>
                  </a:lnTo>
                  <a:lnTo>
                    <a:pt x="61702" y="30653"/>
                  </a:lnTo>
                  <a:lnTo>
                    <a:pt x="51953" y="40012"/>
                  </a:lnTo>
                  <a:lnTo>
                    <a:pt x="43007" y="51145"/>
                  </a:lnTo>
                  <a:lnTo>
                    <a:pt x="34596" y="63461"/>
                  </a:lnTo>
                  <a:lnTo>
                    <a:pt x="26542" y="76565"/>
                  </a:lnTo>
                  <a:lnTo>
                    <a:pt x="18726" y="90196"/>
                  </a:lnTo>
                  <a:lnTo>
                    <a:pt x="11068" y="104177"/>
                  </a:lnTo>
                  <a:lnTo>
                    <a:pt x="5962" y="118391"/>
                  </a:lnTo>
                  <a:lnTo>
                    <a:pt x="2559" y="132762"/>
                  </a:lnTo>
                  <a:lnTo>
                    <a:pt x="290" y="147236"/>
                  </a:lnTo>
                  <a:lnTo>
                    <a:pt x="0" y="160556"/>
                  </a:lnTo>
                  <a:lnTo>
                    <a:pt x="1031" y="173107"/>
                  </a:lnTo>
                  <a:lnTo>
                    <a:pt x="2942" y="185145"/>
                  </a:lnTo>
                  <a:lnTo>
                    <a:pt x="6662" y="195617"/>
                  </a:lnTo>
                  <a:lnTo>
                    <a:pt x="11590" y="205045"/>
                  </a:lnTo>
                  <a:lnTo>
                    <a:pt x="17322" y="213778"/>
                  </a:lnTo>
                  <a:lnTo>
                    <a:pt x="24814" y="220823"/>
                  </a:lnTo>
                  <a:lnTo>
                    <a:pt x="33479" y="226743"/>
                  </a:lnTo>
                  <a:lnTo>
                    <a:pt x="42926" y="231914"/>
                  </a:lnTo>
                  <a:lnTo>
                    <a:pt x="55342" y="235360"/>
                  </a:lnTo>
                  <a:lnTo>
                    <a:pt x="69736" y="237658"/>
                  </a:lnTo>
                  <a:lnTo>
                    <a:pt x="85451" y="239190"/>
                  </a:lnTo>
                  <a:lnTo>
                    <a:pt x="100821" y="237765"/>
                  </a:lnTo>
                  <a:lnTo>
                    <a:pt x="115961" y="234367"/>
                  </a:lnTo>
                  <a:lnTo>
                    <a:pt x="130949" y="229655"/>
                  </a:lnTo>
                  <a:lnTo>
                    <a:pt x="145835" y="224067"/>
                  </a:lnTo>
                  <a:lnTo>
                    <a:pt x="160653" y="217894"/>
                  </a:lnTo>
                  <a:lnTo>
                    <a:pt x="175426" y="211332"/>
                  </a:lnTo>
                  <a:lnTo>
                    <a:pt x="188945" y="204511"/>
                  </a:lnTo>
                  <a:lnTo>
                    <a:pt x="201628" y="197516"/>
                  </a:lnTo>
                  <a:lnTo>
                    <a:pt x="213754" y="190405"/>
                  </a:lnTo>
                  <a:lnTo>
                    <a:pt x="223061" y="181995"/>
                  </a:lnTo>
                  <a:lnTo>
                    <a:pt x="230490" y="172717"/>
                  </a:lnTo>
                  <a:lnTo>
                    <a:pt x="236666" y="162862"/>
                  </a:lnTo>
                  <a:lnTo>
                    <a:pt x="239559" y="150174"/>
                  </a:lnTo>
                  <a:lnTo>
                    <a:pt x="240265" y="135598"/>
                  </a:lnTo>
                  <a:lnTo>
                    <a:pt x="239512" y="119762"/>
                  </a:lnTo>
                  <a:lnTo>
                    <a:pt x="236563" y="106759"/>
                  </a:lnTo>
                  <a:lnTo>
                    <a:pt x="232150" y="95643"/>
                  </a:lnTo>
                  <a:lnTo>
                    <a:pt x="226761" y="85785"/>
                  </a:lnTo>
                  <a:lnTo>
                    <a:pt x="219497" y="76766"/>
                  </a:lnTo>
                  <a:lnTo>
                    <a:pt x="210985" y="68306"/>
                  </a:lnTo>
                  <a:lnTo>
                    <a:pt x="201639" y="60220"/>
                  </a:lnTo>
                  <a:lnTo>
                    <a:pt x="191738" y="52382"/>
                  </a:lnTo>
                  <a:lnTo>
                    <a:pt x="181467" y="44709"/>
                  </a:lnTo>
                  <a:lnTo>
                    <a:pt x="11687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68700" y="1574600"/>
              <a:ext cx="396417" cy="253320"/>
            </a:xfrm>
            <a:custGeom>
              <a:avLst/>
              <a:gdLst/>
              <a:ahLst/>
              <a:cxnLst/>
              <a:rect l="0" t="0" r="0" b="0"/>
              <a:pathLst>
                <a:path w="396417" h="253320">
                  <a:moveTo>
                    <a:pt x="0" y="66122"/>
                  </a:moveTo>
                  <a:lnTo>
                    <a:pt x="5845" y="95350"/>
                  </a:lnTo>
                  <a:lnTo>
                    <a:pt x="11978" y="122751"/>
                  </a:lnTo>
                  <a:lnTo>
                    <a:pt x="25884" y="180219"/>
                  </a:lnTo>
                  <a:lnTo>
                    <a:pt x="28268" y="194797"/>
                  </a:lnTo>
                  <a:lnTo>
                    <a:pt x="29857" y="209410"/>
                  </a:lnTo>
                  <a:lnTo>
                    <a:pt x="30916" y="224046"/>
                  </a:lnTo>
                  <a:lnTo>
                    <a:pt x="31622" y="228910"/>
                  </a:lnTo>
                  <a:lnTo>
                    <a:pt x="32093" y="227258"/>
                  </a:lnTo>
                  <a:lnTo>
                    <a:pt x="32406" y="221263"/>
                  </a:lnTo>
                  <a:lnTo>
                    <a:pt x="31392" y="212372"/>
                  </a:lnTo>
                  <a:lnTo>
                    <a:pt x="29493" y="201551"/>
                  </a:lnTo>
                  <a:lnTo>
                    <a:pt x="27003" y="189442"/>
                  </a:lnTo>
                  <a:lnTo>
                    <a:pt x="25343" y="175253"/>
                  </a:lnTo>
                  <a:lnTo>
                    <a:pt x="24236" y="159676"/>
                  </a:lnTo>
                  <a:lnTo>
                    <a:pt x="23498" y="143173"/>
                  </a:lnTo>
                  <a:lnTo>
                    <a:pt x="24230" y="126054"/>
                  </a:lnTo>
                  <a:lnTo>
                    <a:pt x="25941" y="108524"/>
                  </a:lnTo>
                  <a:lnTo>
                    <a:pt x="28306" y="90719"/>
                  </a:lnTo>
                  <a:lnTo>
                    <a:pt x="32329" y="73956"/>
                  </a:lnTo>
                  <a:lnTo>
                    <a:pt x="37458" y="57886"/>
                  </a:lnTo>
                  <a:lnTo>
                    <a:pt x="43324" y="42279"/>
                  </a:lnTo>
                  <a:lnTo>
                    <a:pt x="50906" y="29427"/>
                  </a:lnTo>
                  <a:lnTo>
                    <a:pt x="59631" y="18412"/>
                  </a:lnTo>
                  <a:lnTo>
                    <a:pt x="69118" y="8622"/>
                  </a:lnTo>
                  <a:lnTo>
                    <a:pt x="79113" y="3318"/>
                  </a:lnTo>
                  <a:lnTo>
                    <a:pt x="89447" y="1006"/>
                  </a:lnTo>
                  <a:lnTo>
                    <a:pt x="100007" y="689"/>
                  </a:lnTo>
                  <a:lnTo>
                    <a:pt x="109494" y="4147"/>
                  </a:lnTo>
                  <a:lnTo>
                    <a:pt x="118266" y="10123"/>
                  </a:lnTo>
                  <a:lnTo>
                    <a:pt x="126560" y="17778"/>
                  </a:lnTo>
                  <a:lnTo>
                    <a:pt x="133314" y="27775"/>
                  </a:lnTo>
                  <a:lnTo>
                    <a:pt x="139039" y="39334"/>
                  </a:lnTo>
                  <a:lnTo>
                    <a:pt x="144080" y="51934"/>
                  </a:lnTo>
                  <a:lnTo>
                    <a:pt x="152944" y="75722"/>
                  </a:lnTo>
                  <a:lnTo>
                    <a:pt x="157020" y="87204"/>
                  </a:lnTo>
                  <a:lnTo>
                    <a:pt x="159738" y="99753"/>
                  </a:lnTo>
                  <a:lnTo>
                    <a:pt x="161550" y="113013"/>
                  </a:lnTo>
                  <a:lnTo>
                    <a:pt x="162757" y="126747"/>
                  </a:lnTo>
                  <a:lnTo>
                    <a:pt x="163563" y="140797"/>
                  </a:lnTo>
                  <a:lnTo>
                    <a:pt x="164458" y="169459"/>
                  </a:lnTo>
                  <a:lnTo>
                    <a:pt x="165920" y="175389"/>
                  </a:lnTo>
                  <a:lnTo>
                    <a:pt x="168118" y="175672"/>
                  </a:lnTo>
                  <a:lnTo>
                    <a:pt x="170807" y="172190"/>
                  </a:lnTo>
                  <a:lnTo>
                    <a:pt x="173823" y="164975"/>
                  </a:lnTo>
                  <a:lnTo>
                    <a:pt x="177057" y="155270"/>
                  </a:lnTo>
                  <a:lnTo>
                    <a:pt x="183913" y="132661"/>
                  </a:lnTo>
                  <a:lnTo>
                    <a:pt x="191039" y="110377"/>
                  </a:lnTo>
                  <a:lnTo>
                    <a:pt x="195876" y="98072"/>
                  </a:lnTo>
                  <a:lnTo>
                    <a:pt x="201547" y="84975"/>
                  </a:lnTo>
                  <a:lnTo>
                    <a:pt x="207775" y="71350"/>
                  </a:lnTo>
                  <a:lnTo>
                    <a:pt x="214374" y="58596"/>
                  </a:lnTo>
                  <a:lnTo>
                    <a:pt x="221220" y="46422"/>
                  </a:lnTo>
                  <a:lnTo>
                    <a:pt x="228231" y="34636"/>
                  </a:lnTo>
                  <a:lnTo>
                    <a:pt x="236576" y="24332"/>
                  </a:lnTo>
                  <a:lnTo>
                    <a:pt x="245810" y="15015"/>
                  </a:lnTo>
                  <a:lnTo>
                    <a:pt x="255636" y="6357"/>
                  </a:lnTo>
                  <a:lnTo>
                    <a:pt x="265857" y="1809"/>
                  </a:lnTo>
                  <a:lnTo>
                    <a:pt x="276342" y="0"/>
                  </a:lnTo>
                  <a:lnTo>
                    <a:pt x="287003" y="17"/>
                  </a:lnTo>
                  <a:lnTo>
                    <a:pt x="297780" y="3700"/>
                  </a:lnTo>
                  <a:lnTo>
                    <a:pt x="308635" y="9825"/>
                  </a:lnTo>
                  <a:lnTo>
                    <a:pt x="319543" y="17579"/>
                  </a:lnTo>
                  <a:lnTo>
                    <a:pt x="329262" y="27643"/>
                  </a:lnTo>
                  <a:lnTo>
                    <a:pt x="338188" y="39246"/>
                  </a:lnTo>
                  <a:lnTo>
                    <a:pt x="346586" y="51875"/>
                  </a:lnTo>
                  <a:lnTo>
                    <a:pt x="353408" y="66412"/>
                  </a:lnTo>
                  <a:lnTo>
                    <a:pt x="359179" y="82221"/>
                  </a:lnTo>
                  <a:lnTo>
                    <a:pt x="364251" y="98878"/>
                  </a:lnTo>
                  <a:lnTo>
                    <a:pt x="373148" y="130436"/>
                  </a:lnTo>
                  <a:lnTo>
                    <a:pt x="377233" y="145703"/>
                  </a:lnTo>
                  <a:lnTo>
                    <a:pt x="379957" y="160776"/>
                  </a:lnTo>
                  <a:lnTo>
                    <a:pt x="381773" y="175718"/>
                  </a:lnTo>
                  <a:lnTo>
                    <a:pt x="382983" y="190573"/>
                  </a:lnTo>
                  <a:lnTo>
                    <a:pt x="385014" y="204147"/>
                  </a:lnTo>
                  <a:lnTo>
                    <a:pt x="387591" y="216867"/>
                  </a:lnTo>
                  <a:lnTo>
                    <a:pt x="396416" y="253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163324" y="1442514"/>
              <a:ext cx="231244" cy="1827920"/>
            </a:xfrm>
            <a:custGeom>
              <a:avLst/>
              <a:gdLst/>
              <a:ahLst/>
              <a:cxnLst/>
              <a:rect l="0" t="0" r="0" b="0"/>
              <a:pathLst>
                <a:path w="231244" h="1827920">
                  <a:moveTo>
                    <a:pt x="0" y="0"/>
                  </a:moveTo>
                  <a:lnTo>
                    <a:pt x="5846" y="17537"/>
                  </a:lnTo>
                  <a:lnTo>
                    <a:pt x="11215" y="63914"/>
                  </a:lnTo>
                  <a:lnTo>
                    <a:pt x="18277" y="103360"/>
                  </a:lnTo>
                  <a:lnTo>
                    <a:pt x="20358" y="144226"/>
                  </a:lnTo>
                  <a:lnTo>
                    <a:pt x="27375" y="192001"/>
                  </a:lnTo>
                  <a:lnTo>
                    <a:pt x="31357" y="235249"/>
                  </a:lnTo>
                  <a:lnTo>
                    <a:pt x="32538" y="279059"/>
                  </a:lnTo>
                  <a:lnTo>
                    <a:pt x="32887" y="328881"/>
                  </a:lnTo>
                  <a:lnTo>
                    <a:pt x="38836" y="376542"/>
                  </a:lnTo>
                  <a:lnTo>
                    <a:pt x="48348" y="427504"/>
                  </a:lnTo>
                  <a:lnTo>
                    <a:pt x="53069" y="481349"/>
                  </a:lnTo>
                  <a:lnTo>
                    <a:pt x="57436" y="521033"/>
                  </a:lnTo>
                  <a:lnTo>
                    <a:pt x="63456" y="561917"/>
                  </a:lnTo>
                  <a:lnTo>
                    <a:pt x="70210" y="600479"/>
                  </a:lnTo>
                  <a:lnTo>
                    <a:pt x="74027" y="641273"/>
                  </a:lnTo>
                  <a:lnTo>
                    <a:pt x="76947" y="682650"/>
                  </a:lnTo>
                  <a:lnTo>
                    <a:pt x="82323" y="721432"/>
                  </a:lnTo>
                  <a:lnTo>
                    <a:pt x="85528" y="762322"/>
                  </a:lnTo>
                  <a:lnTo>
                    <a:pt x="86953" y="804966"/>
                  </a:lnTo>
                  <a:lnTo>
                    <a:pt x="87586" y="848389"/>
                  </a:lnTo>
                  <a:lnTo>
                    <a:pt x="91130" y="892158"/>
                  </a:lnTo>
                  <a:lnTo>
                    <a:pt x="95560" y="934858"/>
                  </a:lnTo>
                  <a:lnTo>
                    <a:pt x="97529" y="974227"/>
                  </a:lnTo>
                  <a:lnTo>
                    <a:pt x="101666" y="1015379"/>
                  </a:lnTo>
                  <a:lnTo>
                    <a:pt x="106360" y="1056915"/>
                  </a:lnTo>
                  <a:lnTo>
                    <a:pt x="108447" y="1095768"/>
                  </a:lnTo>
                  <a:lnTo>
                    <a:pt x="112636" y="1136690"/>
                  </a:lnTo>
                  <a:lnTo>
                    <a:pt x="118577" y="1178124"/>
                  </a:lnTo>
                  <a:lnTo>
                    <a:pt x="125296" y="1216931"/>
                  </a:lnTo>
                  <a:lnTo>
                    <a:pt x="130111" y="1273172"/>
                  </a:lnTo>
                  <a:lnTo>
                    <a:pt x="134500" y="1310154"/>
                  </a:lnTo>
                  <a:lnTo>
                    <a:pt x="140529" y="1346982"/>
                  </a:lnTo>
                  <a:lnTo>
                    <a:pt x="154369" y="1420472"/>
                  </a:lnTo>
                  <a:lnTo>
                    <a:pt x="160371" y="1455964"/>
                  </a:lnTo>
                  <a:lnTo>
                    <a:pt x="164974" y="1503461"/>
                  </a:lnTo>
                  <a:lnTo>
                    <a:pt x="170387" y="1533632"/>
                  </a:lnTo>
                  <a:lnTo>
                    <a:pt x="176871" y="1563355"/>
                  </a:lnTo>
                  <a:lnTo>
                    <a:pt x="183831" y="1595325"/>
                  </a:lnTo>
                  <a:lnTo>
                    <a:pt x="191002" y="1634004"/>
                  </a:lnTo>
                  <a:lnTo>
                    <a:pt x="198008" y="1701069"/>
                  </a:lnTo>
                  <a:lnTo>
                    <a:pt x="203421" y="1731574"/>
                  </a:lnTo>
                  <a:lnTo>
                    <a:pt x="209905" y="1758182"/>
                  </a:lnTo>
                  <a:lnTo>
                    <a:pt x="216866" y="1782243"/>
                  </a:lnTo>
                  <a:lnTo>
                    <a:pt x="231243" y="1827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74335" y="1882976"/>
              <a:ext cx="1365435" cy="153902"/>
            </a:xfrm>
            <a:custGeom>
              <a:avLst/>
              <a:gdLst/>
              <a:ahLst/>
              <a:cxnLst/>
              <a:rect l="0" t="0" r="0" b="0"/>
              <a:pathLst>
                <a:path w="1365435" h="153902">
                  <a:moveTo>
                    <a:pt x="0" y="132139"/>
                  </a:moveTo>
                  <a:lnTo>
                    <a:pt x="72998" y="132139"/>
                  </a:lnTo>
                  <a:lnTo>
                    <a:pt x="113195" y="135402"/>
                  </a:lnTo>
                  <a:lnTo>
                    <a:pt x="134192" y="137985"/>
                  </a:lnTo>
                  <a:lnTo>
                    <a:pt x="177098" y="144118"/>
                  </a:lnTo>
                  <a:lnTo>
                    <a:pt x="198817" y="147466"/>
                  </a:lnTo>
                  <a:lnTo>
                    <a:pt x="236000" y="151186"/>
                  </a:lnTo>
                  <a:lnTo>
                    <a:pt x="272509" y="152840"/>
                  </a:lnTo>
                  <a:lnTo>
                    <a:pt x="355945" y="153901"/>
                  </a:lnTo>
                  <a:lnTo>
                    <a:pt x="389441" y="152823"/>
                  </a:lnTo>
                  <a:lnTo>
                    <a:pt x="420641" y="148265"/>
                  </a:lnTo>
                  <a:lnTo>
                    <a:pt x="450822" y="145424"/>
                  </a:lnTo>
                  <a:lnTo>
                    <a:pt x="480548" y="142938"/>
                  </a:lnTo>
                  <a:lnTo>
                    <a:pt x="495327" y="140562"/>
                  </a:lnTo>
                  <a:lnTo>
                    <a:pt x="510074" y="137754"/>
                  </a:lnTo>
                  <a:lnTo>
                    <a:pt x="539509" y="131372"/>
                  </a:lnTo>
                  <a:lnTo>
                    <a:pt x="630917" y="110049"/>
                  </a:lnTo>
                  <a:lnTo>
                    <a:pt x="648184" y="106401"/>
                  </a:lnTo>
                  <a:lnTo>
                    <a:pt x="680420" y="102347"/>
                  </a:lnTo>
                  <a:lnTo>
                    <a:pt x="712284" y="99322"/>
                  </a:lnTo>
                  <a:lnTo>
                    <a:pt x="729345" y="96803"/>
                  </a:lnTo>
                  <a:lnTo>
                    <a:pt x="746837" y="93899"/>
                  </a:lnTo>
                  <a:lnTo>
                    <a:pt x="763393" y="90740"/>
                  </a:lnTo>
                  <a:lnTo>
                    <a:pt x="845902" y="73276"/>
                  </a:lnTo>
                  <a:lnTo>
                    <a:pt x="881673" y="69273"/>
                  </a:lnTo>
                  <a:lnTo>
                    <a:pt x="917963" y="66270"/>
                  </a:lnTo>
                  <a:lnTo>
                    <a:pt x="936204" y="63756"/>
                  </a:lnTo>
                  <a:lnTo>
                    <a:pt x="954484" y="60857"/>
                  </a:lnTo>
                  <a:lnTo>
                    <a:pt x="987844" y="57635"/>
                  </a:lnTo>
                  <a:lnTo>
                    <a:pt x="1018984" y="54980"/>
                  </a:lnTo>
                  <a:lnTo>
                    <a:pt x="1034140" y="52559"/>
                  </a:lnTo>
                  <a:lnTo>
                    <a:pt x="1049138" y="49722"/>
                  </a:lnTo>
                  <a:lnTo>
                    <a:pt x="1062807" y="46606"/>
                  </a:lnTo>
                  <a:lnTo>
                    <a:pt x="1075590" y="43306"/>
                  </a:lnTo>
                  <a:lnTo>
                    <a:pt x="1087783" y="39882"/>
                  </a:lnTo>
                  <a:lnTo>
                    <a:pt x="1114381" y="36078"/>
                  </a:lnTo>
                  <a:lnTo>
                    <a:pt x="1141292" y="33164"/>
                  </a:lnTo>
                  <a:lnTo>
                    <a:pt x="1153608" y="30674"/>
                  </a:lnTo>
                  <a:lnTo>
                    <a:pt x="1178303" y="25868"/>
                  </a:lnTo>
                  <a:lnTo>
                    <a:pt x="1220943" y="21939"/>
                  </a:lnTo>
                  <a:lnTo>
                    <a:pt x="1237296" y="19520"/>
                  </a:lnTo>
                  <a:lnTo>
                    <a:pt x="1254315" y="16684"/>
                  </a:lnTo>
                  <a:lnTo>
                    <a:pt x="1270555" y="13570"/>
                  </a:lnTo>
                  <a:lnTo>
                    <a:pt x="1286276" y="10270"/>
                  </a:lnTo>
                  <a:lnTo>
                    <a:pt x="13654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80867" y="2367485"/>
            <a:ext cx="924972" cy="616648"/>
            <a:chOff x="4680867" y="2367485"/>
            <a:chExt cx="924972" cy="616648"/>
          </a:xfrm>
        </p:grpSpPr>
        <p:sp>
          <p:nvSpPr>
            <p:cNvPr id="41" name="Freeform 40"/>
            <p:cNvSpPr/>
            <p:nvPr/>
          </p:nvSpPr>
          <p:spPr>
            <a:xfrm>
              <a:off x="4680867" y="2367485"/>
              <a:ext cx="132140" cy="616648"/>
            </a:xfrm>
            <a:custGeom>
              <a:avLst/>
              <a:gdLst/>
              <a:ahLst/>
              <a:cxnLst/>
              <a:rect l="0" t="0" r="0" b="0"/>
              <a:pathLst>
                <a:path w="132140" h="616648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5"/>
                  </a:lnTo>
                  <a:lnTo>
                    <a:pt x="12438" y="67585"/>
                  </a:lnTo>
                  <a:lnTo>
                    <a:pt x="16857" y="85432"/>
                  </a:lnTo>
                  <a:lnTo>
                    <a:pt x="22250" y="104672"/>
                  </a:lnTo>
                  <a:lnTo>
                    <a:pt x="27068" y="126062"/>
                  </a:lnTo>
                  <a:lnTo>
                    <a:pt x="31504" y="148887"/>
                  </a:lnTo>
                  <a:lnTo>
                    <a:pt x="35685" y="172669"/>
                  </a:lnTo>
                  <a:lnTo>
                    <a:pt x="39696" y="193417"/>
                  </a:lnTo>
                  <a:lnTo>
                    <a:pt x="47414" y="229521"/>
                  </a:lnTo>
                  <a:lnTo>
                    <a:pt x="51186" y="249671"/>
                  </a:lnTo>
                  <a:lnTo>
                    <a:pt x="58639" y="294899"/>
                  </a:lnTo>
                  <a:lnTo>
                    <a:pt x="62339" y="314056"/>
                  </a:lnTo>
                  <a:lnTo>
                    <a:pt x="66030" y="330498"/>
                  </a:lnTo>
                  <a:lnTo>
                    <a:pt x="69713" y="345130"/>
                  </a:lnTo>
                  <a:lnTo>
                    <a:pt x="73393" y="362225"/>
                  </a:lnTo>
                  <a:lnTo>
                    <a:pt x="95432" y="475359"/>
                  </a:lnTo>
                  <a:lnTo>
                    <a:pt x="102774" y="507767"/>
                  </a:lnTo>
                  <a:lnTo>
                    <a:pt x="106445" y="522038"/>
                  </a:lnTo>
                  <a:lnTo>
                    <a:pt x="110116" y="535222"/>
                  </a:lnTo>
                  <a:lnTo>
                    <a:pt x="117457" y="559659"/>
                  </a:lnTo>
                  <a:lnTo>
                    <a:pt x="121127" y="571314"/>
                  </a:lnTo>
                  <a:lnTo>
                    <a:pt x="132139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044249" y="2651854"/>
              <a:ext cx="561590" cy="288233"/>
            </a:xfrm>
            <a:custGeom>
              <a:avLst/>
              <a:gdLst/>
              <a:ahLst/>
              <a:cxnLst/>
              <a:rect l="0" t="0" r="0" b="0"/>
              <a:pathLst>
                <a:path w="561590" h="288233">
                  <a:moveTo>
                    <a:pt x="0" y="45978"/>
                  </a:moveTo>
                  <a:lnTo>
                    <a:pt x="5845" y="69361"/>
                  </a:lnTo>
                  <a:lnTo>
                    <a:pt x="11978" y="97154"/>
                  </a:lnTo>
                  <a:lnTo>
                    <a:pt x="15327" y="113130"/>
                  </a:lnTo>
                  <a:lnTo>
                    <a:pt x="22309" y="150457"/>
                  </a:lnTo>
                  <a:lnTo>
                    <a:pt x="25884" y="170689"/>
                  </a:lnTo>
                  <a:lnTo>
                    <a:pt x="29491" y="189070"/>
                  </a:lnTo>
                  <a:lnTo>
                    <a:pt x="36762" y="222545"/>
                  </a:lnTo>
                  <a:lnTo>
                    <a:pt x="39190" y="238323"/>
                  </a:lnTo>
                  <a:lnTo>
                    <a:pt x="40809" y="253736"/>
                  </a:lnTo>
                  <a:lnTo>
                    <a:pt x="41888" y="268905"/>
                  </a:lnTo>
                  <a:lnTo>
                    <a:pt x="42607" y="272901"/>
                  </a:lnTo>
                  <a:lnTo>
                    <a:pt x="43087" y="269447"/>
                  </a:lnTo>
                  <a:lnTo>
                    <a:pt x="43407" y="261026"/>
                  </a:lnTo>
                  <a:lnTo>
                    <a:pt x="42396" y="248072"/>
                  </a:lnTo>
                  <a:lnTo>
                    <a:pt x="40499" y="232094"/>
                  </a:lnTo>
                  <a:lnTo>
                    <a:pt x="38011" y="214102"/>
                  </a:lnTo>
                  <a:lnTo>
                    <a:pt x="37576" y="194766"/>
                  </a:lnTo>
                  <a:lnTo>
                    <a:pt x="38509" y="174534"/>
                  </a:lnTo>
                  <a:lnTo>
                    <a:pt x="40355" y="153705"/>
                  </a:lnTo>
                  <a:lnTo>
                    <a:pt x="42809" y="133702"/>
                  </a:lnTo>
                  <a:lnTo>
                    <a:pt x="45668" y="114249"/>
                  </a:lnTo>
                  <a:lnTo>
                    <a:pt x="48798" y="95162"/>
                  </a:lnTo>
                  <a:lnTo>
                    <a:pt x="53332" y="78767"/>
                  </a:lnTo>
                  <a:lnTo>
                    <a:pt x="58801" y="64167"/>
                  </a:lnTo>
                  <a:lnTo>
                    <a:pt x="64894" y="50763"/>
                  </a:lnTo>
                  <a:lnTo>
                    <a:pt x="72627" y="40603"/>
                  </a:lnTo>
                  <a:lnTo>
                    <a:pt x="81452" y="32607"/>
                  </a:lnTo>
                  <a:lnTo>
                    <a:pt x="91007" y="26052"/>
                  </a:lnTo>
                  <a:lnTo>
                    <a:pt x="102270" y="21683"/>
                  </a:lnTo>
                  <a:lnTo>
                    <a:pt x="114674" y="18770"/>
                  </a:lnTo>
                  <a:lnTo>
                    <a:pt x="127836" y="16828"/>
                  </a:lnTo>
                  <a:lnTo>
                    <a:pt x="140282" y="19203"/>
                  </a:lnTo>
                  <a:lnTo>
                    <a:pt x="152250" y="24458"/>
                  </a:lnTo>
                  <a:lnTo>
                    <a:pt x="163898" y="31631"/>
                  </a:lnTo>
                  <a:lnTo>
                    <a:pt x="174111" y="38860"/>
                  </a:lnTo>
                  <a:lnTo>
                    <a:pt x="183367" y="46127"/>
                  </a:lnTo>
                  <a:lnTo>
                    <a:pt x="191984" y="53418"/>
                  </a:lnTo>
                  <a:lnTo>
                    <a:pt x="200177" y="64397"/>
                  </a:lnTo>
                  <a:lnTo>
                    <a:pt x="208085" y="77833"/>
                  </a:lnTo>
                  <a:lnTo>
                    <a:pt x="215804" y="92908"/>
                  </a:lnTo>
                  <a:lnTo>
                    <a:pt x="222174" y="107853"/>
                  </a:lnTo>
                  <a:lnTo>
                    <a:pt x="227644" y="122709"/>
                  </a:lnTo>
                  <a:lnTo>
                    <a:pt x="232514" y="137508"/>
                  </a:lnTo>
                  <a:lnTo>
                    <a:pt x="235761" y="152268"/>
                  </a:lnTo>
                  <a:lnTo>
                    <a:pt x="237925" y="167002"/>
                  </a:lnTo>
                  <a:lnTo>
                    <a:pt x="239368" y="181718"/>
                  </a:lnTo>
                  <a:lnTo>
                    <a:pt x="240330" y="185412"/>
                  </a:lnTo>
                  <a:lnTo>
                    <a:pt x="240972" y="181756"/>
                  </a:lnTo>
                  <a:lnTo>
                    <a:pt x="241399" y="173202"/>
                  </a:lnTo>
                  <a:lnTo>
                    <a:pt x="242908" y="160158"/>
                  </a:lnTo>
                  <a:lnTo>
                    <a:pt x="247846" y="126089"/>
                  </a:lnTo>
                  <a:lnTo>
                    <a:pt x="252100" y="109173"/>
                  </a:lnTo>
                  <a:lnTo>
                    <a:pt x="257382" y="93002"/>
                  </a:lnTo>
                  <a:lnTo>
                    <a:pt x="263351" y="77328"/>
                  </a:lnTo>
                  <a:lnTo>
                    <a:pt x="269777" y="64431"/>
                  </a:lnTo>
                  <a:lnTo>
                    <a:pt x="276509" y="53386"/>
                  </a:lnTo>
                  <a:lnTo>
                    <a:pt x="283443" y="43575"/>
                  </a:lnTo>
                  <a:lnTo>
                    <a:pt x="291736" y="34588"/>
                  </a:lnTo>
                  <a:lnTo>
                    <a:pt x="300936" y="26150"/>
                  </a:lnTo>
                  <a:lnTo>
                    <a:pt x="310740" y="18077"/>
                  </a:lnTo>
                  <a:lnTo>
                    <a:pt x="323393" y="11472"/>
                  </a:lnTo>
                  <a:lnTo>
                    <a:pt x="337946" y="5845"/>
                  </a:lnTo>
                  <a:lnTo>
                    <a:pt x="353765" y="870"/>
                  </a:lnTo>
                  <a:lnTo>
                    <a:pt x="369206" y="0"/>
                  </a:lnTo>
                  <a:lnTo>
                    <a:pt x="384393" y="1868"/>
                  </a:lnTo>
                  <a:lnTo>
                    <a:pt x="399412" y="5559"/>
                  </a:lnTo>
                  <a:lnTo>
                    <a:pt x="414319" y="12915"/>
                  </a:lnTo>
                  <a:lnTo>
                    <a:pt x="429151" y="22712"/>
                  </a:lnTo>
                  <a:lnTo>
                    <a:pt x="443933" y="34138"/>
                  </a:lnTo>
                  <a:lnTo>
                    <a:pt x="456235" y="44202"/>
                  </a:lnTo>
                  <a:lnTo>
                    <a:pt x="466883" y="53359"/>
                  </a:lnTo>
                  <a:lnTo>
                    <a:pt x="476429" y="61910"/>
                  </a:lnTo>
                  <a:lnTo>
                    <a:pt x="485239" y="73728"/>
                  </a:lnTo>
                  <a:lnTo>
                    <a:pt x="493560" y="87725"/>
                  </a:lnTo>
                  <a:lnTo>
                    <a:pt x="501555" y="103173"/>
                  </a:lnTo>
                  <a:lnTo>
                    <a:pt x="508108" y="117143"/>
                  </a:lnTo>
                  <a:lnTo>
                    <a:pt x="513700" y="130126"/>
                  </a:lnTo>
                  <a:lnTo>
                    <a:pt x="518652" y="142453"/>
                  </a:lnTo>
                  <a:lnTo>
                    <a:pt x="523176" y="156788"/>
                  </a:lnTo>
                  <a:lnTo>
                    <a:pt x="527416" y="172462"/>
                  </a:lnTo>
                  <a:lnTo>
                    <a:pt x="531466" y="189029"/>
                  </a:lnTo>
                  <a:lnTo>
                    <a:pt x="535389" y="203744"/>
                  </a:lnTo>
                  <a:lnTo>
                    <a:pt x="543012" y="229882"/>
                  </a:lnTo>
                  <a:lnTo>
                    <a:pt x="561589" y="288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344176" y="1409479"/>
            <a:ext cx="1922357" cy="517545"/>
            <a:chOff x="4344176" y="1409479"/>
            <a:chExt cx="1922357" cy="517545"/>
          </a:xfrm>
        </p:grpSpPr>
        <p:sp>
          <p:nvSpPr>
            <p:cNvPr id="44" name="Freeform 43"/>
            <p:cNvSpPr/>
            <p:nvPr/>
          </p:nvSpPr>
          <p:spPr>
            <a:xfrm>
              <a:off x="4344176" y="1409479"/>
              <a:ext cx="50392" cy="484510"/>
            </a:xfrm>
            <a:custGeom>
              <a:avLst/>
              <a:gdLst/>
              <a:ahLst/>
              <a:cxnLst/>
              <a:rect l="0" t="0" r="0" b="0"/>
              <a:pathLst>
                <a:path w="50392" h="484510">
                  <a:moveTo>
                    <a:pt x="6344" y="0"/>
                  </a:moveTo>
                  <a:lnTo>
                    <a:pt x="499" y="17537"/>
                  </a:lnTo>
                  <a:lnTo>
                    <a:pt x="0" y="27597"/>
                  </a:lnTo>
                  <a:lnTo>
                    <a:pt x="892" y="39198"/>
                  </a:lnTo>
                  <a:lnTo>
                    <a:pt x="5144" y="67585"/>
                  </a:lnTo>
                  <a:lnTo>
                    <a:pt x="11113" y="104672"/>
                  </a:lnTo>
                  <a:lnTo>
                    <a:pt x="13194" y="124839"/>
                  </a:lnTo>
                  <a:lnTo>
                    <a:pt x="14581" y="145625"/>
                  </a:lnTo>
                  <a:lnTo>
                    <a:pt x="15506" y="166823"/>
                  </a:lnTo>
                  <a:lnTo>
                    <a:pt x="17346" y="184626"/>
                  </a:lnTo>
                  <a:lnTo>
                    <a:pt x="19797" y="200165"/>
                  </a:lnTo>
                  <a:lnTo>
                    <a:pt x="32520" y="263169"/>
                  </a:lnTo>
                  <a:lnTo>
                    <a:pt x="34807" y="280668"/>
                  </a:lnTo>
                  <a:lnTo>
                    <a:pt x="36331" y="298451"/>
                  </a:lnTo>
                  <a:lnTo>
                    <a:pt x="37347" y="316424"/>
                  </a:lnTo>
                  <a:lnTo>
                    <a:pt x="39248" y="333300"/>
                  </a:lnTo>
                  <a:lnTo>
                    <a:pt x="41738" y="349445"/>
                  </a:lnTo>
                  <a:lnTo>
                    <a:pt x="44622" y="365102"/>
                  </a:lnTo>
                  <a:lnTo>
                    <a:pt x="46545" y="380434"/>
                  </a:lnTo>
                  <a:lnTo>
                    <a:pt x="47827" y="395550"/>
                  </a:lnTo>
                  <a:lnTo>
                    <a:pt x="48681" y="410521"/>
                  </a:lnTo>
                  <a:lnTo>
                    <a:pt x="49631" y="440206"/>
                  </a:lnTo>
                  <a:lnTo>
                    <a:pt x="50391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48728" y="1651734"/>
              <a:ext cx="30918" cy="275290"/>
            </a:xfrm>
            <a:custGeom>
              <a:avLst/>
              <a:gdLst/>
              <a:ahLst/>
              <a:cxnLst/>
              <a:rect l="0" t="0" r="0" b="0"/>
              <a:pathLst>
                <a:path w="30918" h="275290">
                  <a:moveTo>
                    <a:pt x="0" y="0"/>
                  </a:moveTo>
                  <a:lnTo>
                    <a:pt x="5846" y="17536"/>
                  </a:lnTo>
                  <a:lnTo>
                    <a:pt x="8792" y="28820"/>
                  </a:lnTo>
                  <a:lnTo>
                    <a:pt x="25885" y="102461"/>
                  </a:lnTo>
                  <a:lnTo>
                    <a:pt x="28268" y="117247"/>
                  </a:lnTo>
                  <a:lnTo>
                    <a:pt x="29858" y="131999"/>
                  </a:lnTo>
                  <a:lnTo>
                    <a:pt x="30917" y="146728"/>
                  </a:lnTo>
                  <a:lnTo>
                    <a:pt x="30399" y="161441"/>
                  </a:lnTo>
                  <a:lnTo>
                    <a:pt x="28831" y="176143"/>
                  </a:lnTo>
                  <a:lnTo>
                    <a:pt x="26562" y="190839"/>
                  </a:lnTo>
                  <a:lnTo>
                    <a:pt x="23826" y="205530"/>
                  </a:lnTo>
                  <a:lnTo>
                    <a:pt x="20778" y="220219"/>
                  </a:lnTo>
                  <a:lnTo>
                    <a:pt x="1101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84008" y="1486560"/>
              <a:ext cx="235329" cy="291718"/>
            </a:xfrm>
            <a:custGeom>
              <a:avLst/>
              <a:gdLst/>
              <a:ahLst/>
              <a:cxnLst/>
              <a:rect l="0" t="0" r="0" b="0"/>
              <a:pathLst>
                <a:path w="235329" h="291718">
                  <a:moveTo>
                    <a:pt x="96859" y="0"/>
                  </a:moveTo>
                  <a:lnTo>
                    <a:pt x="73477" y="17537"/>
                  </a:lnTo>
                  <a:lnTo>
                    <a:pt x="64142" y="27597"/>
                  </a:lnTo>
                  <a:lnTo>
                    <a:pt x="55471" y="39198"/>
                  </a:lnTo>
                  <a:lnTo>
                    <a:pt x="47244" y="51826"/>
                  </a:lnTo>
                  <a:lnTo>
                    <a:pt x="40536" y="63915"/>
                  </a:lnTo>
                  <a:lnTo>
                    <a:pt x="34840" y="75645"/>
                  </a:lnTo>
                  <a:lnTo>
                    <a:pt x="29820" y="87135"/>
                  </a:lnTo>
                  <a:lnTo>
                    <a:pt x="25249" y="99689"/>
                  </a:lnTo>
                  <a:lnTo>
                    <a:pt x="20978" y="112953"/>
                  </a:lnTo>
                  <a:lnTo>
                    <a:pt x="12971" y="139517"/>
                  </a:lnTo>
                  <a:lnTo>
                    <a:pt x="5333" y="163559"/>
                  </a:lnTo>
                  <a:lnTo>
                    <a:pt x="2807" y="176332"/>
                  </a:lnTo>
                  <a:lnTo>
                    <a:pt x="1123" y="189742"/>
                  </a:lnTo>
                  <a:lnTo>
                    <a:pt x="0" y="203575"/>
                  </a:lnTo>
                  <a:lnTo>
                    <a:pt x="1699" y="217692"/>
                  </a:lnTo>
                  <a:lnTo>
                    <a:pt x="5279" y="231997"/>
                  </a:lnTo>
                  <a:lnTo>
                    <a:pt x="10112" y="246428"/>
                  </a:lnTo>
                  <a:lnTo>
                    <a:pt x="15781" y="258495"/>
                  </a:lnTo>
                  <a:lnTo>
                    <a:pt x="22008" y="268987"/>
                  </a:lnTo>
                  <a:lnTo>
                    <a:pt x="28606" y="278429"/>
                  </a:lnTo>
                  <a:lnTo>
                    <a:pt x="39122" y="284723"/>
                  </a:lnTo>
                  <a:lnTo>
                    <a:pt x="52250" y="288920"/>
                  </a:lnTo>
                  <a:lnTo>
                    <a:pt x="67120" y="291717"/>
                  </a:lnTo>
                  <a:lnTo>
                    <a:pt x="81927" y="291135"/>
                  </a:lnTo>
                  <a:lnTo>
                    <a:pt x="96693" y="288300"/>
                  </a:lnTo>
                  <a:lnTo>
                    <a:pt x="111430" y="283963"/>
                  </a:lnTo>
                  <a:lnTo>
                    <a:pt x="126149" y="277401"/>
                  </a:lnTo>
                  <a:lnTo>
                    <a:pt x="140856" y="269356"/>
                  </a:lnTo>
                  <a:lnTo>
                    <a:pt x="155555" y="260322"/>
                  </a:lnTo>
                  <a:lnTo>
                    <a:pt x="169024" y="250629"/>
                  </a:lnTo>
                  <a:lnTo>
                    <a:pt x="181674" y="240497"/>
                  </a:lnTo>
                  <a:lnTo>
                    <a:pt x="193779" y="230071"/>
                  </a:lnTo>
                  <a:lnTo>
                    <a:pt x="204295" y="218227"/>
                  </a:lnTo>
                  <a:lnTo>
                    <a:pt x="213753" y="205436"/>
                  </a:lnTo>
                  <a:lnTo>
                    <a:pt x="222505" y="192015"/>
                  </a:lnTo>
                  <a:lnTo>
                    <a:pt x="228340" y="178174"/>
                  </a:lnTo>
                  <a:lnTo>
                    <a:pt x="232230" y="164053"/>
                  </a:lnTo>
                  <a:lnTo>
                    <a:pt x="234823" y="149744"/>
                  </a:lnTo>
                  <a:lnTo>
                    <a:pt x="235328" y="136535"/>
                  </a:lnTo>
                  <a:lnTo>
                    <a:pt x="234442" y="124058"/>
                  </a:lnTo>
                  <a:lnTo>
                    <a:pt x="232627" y="112070"/>
                  </a:lnTo>
                  <a:lnTo>
                    <a:pt x="227747" y="101630"/>
                  </a:lnTo>
                  <a:lnTo>
                    <a:pt x="220823" y="92224"/>
                  </a:lnTo>
                  <a:lnTo>
                    <a:pt x="212536" y="83506"/>
                  </a:lnTo>
                  <a:lnTo>
                    <a:pt x="203342" y="75247"/>
                  </a:lnTo>
                  <a:lnTo>
                    <a:pt x="193541" y="67294"/>
                  </a:lnTo>
                  <a:lnTo>
                    <a:pt x="183337" y="59545"/>
                  </a:lnTo>
                  <a:lnTo>
                    <a:pt x="171640" y="54379"/>
                  </a:lnTo>
                  <a:lnTo>
                    <a:pt x="158948" y="50935"/>
                  </a:lnTo>
                  <a:lnTo>
                    <a:pt x="107871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14339" y="1464537"/>
              <a:ext cx="299854" cy="281667"/>
            </a:xfrm>
            <a:custGeom>
              <a:avLst/>
              <a:gdLst/>
              <a:ahLst/>
              <a:cxnLst/>
              <a:rect l="0" t="0" r="0" b="0"/>
              <a:pathLst>
                <a:path w="299854" h="281667">
                  <a:moveTo>
                    <a:pt x="141817" y="0"/>
                  </a:moveTo>
                  <a:lnTo>
                    <a:pt x="118435" y="0"/>
                  </a:lnTo>
                  <a:lnTo>
                    <a:pt x="109100" y="2447"/>
                  </a:lnTo>
                  <a:lnTo>
                    <a:pt x="100430" y="6526"/>
                  </a:lnTo>
                  <a:lnTo>
                    <a:pt x="83047" y="17582"/>
                  </a:lnTo>
                  <a:lnTo>
                    <a:pt x="63086" y="30653"/>
                  </a:lnTo>
                  <a:lnTo>
                    <a:pt x="53848" y="37565"/>
                  </a:lnTo>
                  <a:lnTo>
                    <a:pt x="45243" y="44619"/>
                  </a:lnTo>
                  <a:lnTo>
                    <a:pt x="37059" y="51769"/>
                  </a:lnTo>
                  <a:lnTo>
                    <a:pt x="29155" y="61430"/>
                  </a:lnTo>
                  <a:lnTo>
                    <a:pt x="21439" y="72765"/>
                  </a:lnTo>
                  <a:lnTo>
                    <a:pt x="13849" y="85215"/>
                  </a:lnTo>
                  <a:lnTo>
                    <a:pt x="8788" y="98409"/>
                  </a:lnTo>
                  <a:lnTo>
                    <a:pt x="5414" y="112099"/>
                  </a:lnTo>
                  <a:lnTo>
                    <a:pt x="3165" y="126120"/>
                  </a:lnTo>
                  <a:lnTo>
                    <a:pt x="1666" y="141585"/>
                  </a:lnTo>
                  <a:lnTo>
                    <a:pt x="666" y="158012"/>
                  </a:lnTo>
                  <a:lnTo>
                    <a:pt x="0" y="175082"/>
                  </a:lnTo>
                  <a:lnTo>
                    <a:pt x="2003" y="190131"/>
                  </a:lnTo>
                  <a:lnTo>
                    <a:pt x="5785" y="203835"/>
                  </a:lnTo>
                  <a:lnTo>
                    <a:pt x="10753" y="216642"/>
                  </a:lnTo>
                  <a:lnTo>
                    <a:pt x="17736" y="227626"/>
                  </a:lnTo>
                  <a:lnTo>
                    <a:pt x="26062" y="237396"/>
                  </a:lnTo>
                  <a:lnTo>
                    <a:pt x="35283" y="246357"/>
                  </a:lnTo>
                  <a:lnTo>
                    <a:pt x="46324" y="254777"/>
                  </a:lnTo>
                  <a:lnTo>
                    <a:pt x="58579" y="262838"/>
                  </a:lnTo>
                  <a:lnTo>
                    <a:pt x="71643" y="270659"/>
                  </a:lnTo>
                  <a:lnTo>
                    <a:pt x="86470" y="275873"/>
                  </a:lnTo>
                  <a:lnTo>
                    <a:pt x="102472" y="279349"/>
                  </a:lnTo>
                  <a:lnTo>
                    <a:pt x="119258" y="281666"/>
                  </a:lnTo>
                  <a:lnTo>
                    <a:pt x="136566" y="280764"/>
                  </a:lnTo>
                  <a:lnTo>
                    <a:pt x="154222" y="277716"/>
                  </a:lnTo>
                  <a:lnTo>
                    <a:pt x="172110" y="273236"/>
                  </a:lnTo>
                  <a:lnTo>
                    <a:pt x="188930" y="267803"/>
                  </a:lnTo>
                  <a:lnTo>
                    <a:pt x="205037" y="261734"/>
                  </a:lnTo>
                  <a:lnTo>
                    <a:pt x="220669" y="255241"/>
                  </a:lnTo>
                  <a:lnTo>
                    <a:pt x="234761" y="248465"/>
                  </a:lnTo>
                  <a:lnTo>
                    <a:pt x="247826" y="241501"/>
                  </a:lnTo>
                  <a:lnTo>
                    <a:pt x="260207" y="234411"/>
                  </a:lnTo>
                  <a:lnTo>
                    <a:pt x="269684" y="224790"/>
                  </a:lnTo>
                  <a:lnTo>
                    <a:pt x="277225" y="213483"/>
                  </a:lnTo>
                  <a:lnTo>
                    <a:pt x="283476" y="201050"/>
                  </a:lnTo>
                  <a:lnTo>
                    <a:pt x="288868" y="189091"/>
                  </a:lnTo>
                  <a:lnTo>
                    <a:pt x="293685" y="177448"/>
                  </a:lnTo>
                  <a:lnTo>
                    <a:pt x="298120" y="166016"/>
                  </a:lnTo>
                  <a:lnTo>
                    <a:pt x="299853" y="154723"/>
                  </a:lnTo>
                  <a:lnTo>
                    <a:pt x="299786" y="143525"/>
                  </a:lnTo>
                  <a:lnTo>
                    <a:pt x="298517" y="132388"/>
                  </a:lnTo>
                  <a:lnTo>
                    <a:pt x="295224" y="121294"/>
                  </a:lnTo>
                  <a:lnTo>
                    <a:pt x="290581" y="110227"/>
                  </a:lnTo>
                  <a:lnTo>
                    <a:pt x="285040" y="99178"/>
                  </a:lnTo>
                  <a:lnTo>
                    <a:pt x="277675" y="89365"/>
                  </a:lnTo>
                  <a:lnTo>
                    <a:pt x="269094" y="80377"/>
                  </a:lnTo>
                  <a:lnTo>
                    <a:pt x="259703" y="71937"/>
                  </a:lnTo>
                  <a:lnTo>
                    <a:pt x="249772" y="63864"/>
                  </a:lnTo>
                  <a:lnTo>
                    <a:pt x="239481" y="56034"/>
                  </a:lnTo>
                  <a:lnTo>
                    <a:pt x="228950" y="48368"/>
                  </a:lnTo>
                  <a:lnTo>
                    <a:pt x="218258" y="42033"/>
                  </a:lnTo>
                  <a:lnTo>
                    <a:pt x="207460" y="36587"/>
                  </a:lnTo>
                  <a:lnTo>
                    <a:pt x="14181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91167" y="1425657"/>
              <a:ext cx="344791" cy="284551"/>
            </a:xfrm>
            <a:custGeom>
              <a:avLst/>
              <a:gdLst/>
              <a:ahLst/>
              <a:cxnLst/>
              <a:rect l="0" t="0" r="0" b="0"/>
              <a:pathLst>
                <a:path w="344791" h="284551">
                  <a:moveTo>
                    <a:pt x="151290" y="5845"/>
                  </a:moveTo>
                  <a:lnTo>
                    <a:pt x="133753" y="0"/>
                  </a:lnTo>
                  <a:lnTo>
                    <a:pt x="124916" y="1948"/>
                  </a:lnTo>
                  <a:lnTo>
                    <a:pt x="115355" y="6918"/>
                  </a:lnTo>
                  <a:lnTo>
                    <a:pt x="73636" y="35422"/>
                  </a:lnTo>
                  <a:lnTo>
                    <a:pt x="64039" y="43915"/>
                  </a:lnTo>
                  <a:lnTo>
                    <a:pt x="55194" y="53249"/>
                  </a:lnTo>
                  <a:lnTo>
                    <a:pt x="46850" y="63141"/>
                  </a:lnTo>
                  <a:lnTo>
                    <a:pt x="38841" y="74630"/>
                  </a:lnTo>
                  <a:lnTo>
                    <a:pt x="31054" y="87184"/>
                  </a:lnTo>
                  <a:lnTo>
                    <a:pt x="23416" y="100447"/>
                  </a:lnTo>
                  <a:lnTo>
                    <a:pt x="17100" y="112959"/>
                  </a:lnTo>
                  <a:lnTo>
                    <a:pt x="11666" y="124971"/>
                  </a:lnTo>
                  <a:lnTo>
                    <a:pt x="6820" y="136650"/>
                  </a:lnTo>
                  <a:lnTo>
                    <a:pt x="3590" y="149330"/>
                  </a:lnTo>
                  <a:lnTo>
                    <a:pt x="1436" y="162677"/>
                  </a:lnTo>
                  <a:lnTo>
                    <a:pt x="0" y="176469"/>
                  </a:lnTo>
                  <a:lnTo>
                    <a:pt x="266" y="189335"/>
                  </a:lnTo>
                  <a:lnTo>
                    <a:pt x="1667" y="201582"/>
                  </a:lnTo>
                  <a:lnTo>
                    <a:pt x="3825" y="213417"/>
                  </a:lnTo>
                  <a:lnTo>
                    <a:pt x="7710" y="223755"/>
                  </a:lnTo>
                  <a:lnTo>
                    <a:pt x="12747" y="233093"/>
                  </a:lnTo>
                  <a:lnTo>
                    <a:pt x="18552" y="241766"/>
                  </a:lnTo>
                  <a:lnTo>
                    <a:pt x="26093" y="249995"/>
                  </a:lnTo>
                  <a:lnTo>
                    <a:pt x="34791" y="257928"/>
                  </a:lnTo>
                  <a:lnTo>
                    <a:pt x="44259" y="265663"/>
                  </a:lnTo>
                  <a:lnTo>
                    <a:pt x="56690" y="272044"/>
                  </a:lnTo>
                  <a:lnTo>
                    <a:pt x="71094" y="277521"/>
                  </a:lnTo>
                  <a:lnTo>
                    <a:pt x="86814" y="282396"/>
                  </a:lnTo>
                  <a:lnTo>
                    <a:pt x="103412" y="284423"/>
                  </a:lnTo>
                  <a:lnTo>
                    <a:pt x="120595" y="284550"/>
                  </a:lnTo>
                  <a:lnTo>
                    <a:pt x="138168" y="283412"/>
                  </a:lnTo>
                  <a:lnTo>
                    <a:pt x="156001" y="281429"/>
                  </a:lnTo>
                  <a:lnTo>
                    <a:pt x="174006" y="278884"/>
                  </a:lnTo>
                  <a:lnTo>
                    <a:pt x="192128" y="275963"/>
                  </a:lnTo>
                  <a:lnTo>
                    <a:pt x="207879" y="272793"/>
                  </a:lnTo>
                  <a:lnTo>
                    <a:pt x="222051" y="269456"/>
                  </a:lnTo>
                  <a:lnTo>
                    <a:pt x="235169" y="266008"/>
                  </a:lnTo>
                  <a:lnTo>
                    <a:pt x="248808" y="261262"/>
                  </a:lnTo>
                  <a:lnTo>
                    <a:pt x="262796" y="255651"/>
                  </a:lnTo>
                  <a:lnTo>
                    <a:pt x="277014" y="249464"/>
                  </a:lnTo>
                  <a:lnTo>
                    <a:pt x="288941" y="241668"/>
                  </a:lnTo>
                  <a:lnTo>
                    <a:pt x="299338" y="232800"/>
                  </a:lnTo>
                  <a:lnTo>
                    <a:pt x="308717" y="223218"/>
                  </a:lnTo>
                  <a:lnTo>
                    <a:pt x="317417" y="213159"/>
                  </a:lnTo>
                  <a:lnTo>
                    <a:pt x="325663" y="202783"/>
                  </a:lnTo>
                  <a:lnTo>
                    <a:pt x="333608" y="192195"/>
                  </a:lnTo>
                  <a:lnTo>
                    <a:pt x="338905" y="180242"/>
                  </a:lnTo>
                  <a:lnTo>
                    <a:pt x="342436" y="167380"/>
                  </a:lnTo>
                  <a:lnTo>
                    <a:pt x="344790" y="153911"/>
                  </a:lnTo>
                  <a:lnTo>
                    <a:pt x="343912" y="141261"/>
                  </a:lnTo>
                  <a:lnTo>
                    <a:pt x="340880" y="129157"/>
                  </a:lnTo>
                  <a:lnTo>
                    <a:pt x="336412" y="117417"/>
                  </a:lnTo>
                  <a:lnTo>
                    <a:pt x="329762" y="107144"/>
                  </a:lnTo>
                  <a:lnTo>
                    <a:pt x="321659" y="97848"/>
                  </a:lnTo>
                  <a:lnTo>
                    <a:pt x="312586" y="89203"/>
                  </a:lnTo>
                  <a:lnTo>
                    <a:pt x="301643" y="82217"/>
                  </a:lnTo>
                  <a:lnTo>
                    <a:pt x="289454" y="76336"/>
                  </a:lnTo>
                  <a:lnTo>
                    <a:pt x="276434" y="71192"/>
                  </a:lnTo>
                  <a:lnTo>
                    <a:pt x="252179" y="62213"/>
                  </a:lnTo>
                  <a:lnTo>
                    <a:pt x="184324" y="49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95723" y="1464537"/>
              <a:ext cx="308324" cy="187198"/>
            </a:xfrm>
            <a:custGeom>
              <a:avLst/>
              <a:gdLst/>
              <a:ahLst/>
              <a:cxnLst/>
              <a:rect l="0" t="0" r="0" b="0"/>
              <a:pathLst>
                <a:path w="308324" h="187198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9481" y="51825"/>
                  </a:lnTo>
                  <a:lnTo>
                    <a:pt x="10331" y="78907"/>
                  </a:lnTo>
                  <a:lnTo>
                    <a:pt x="10922" y="140944"/>
                  </a:lnTo>
                  <a:lnTo>
                    <a:pt x="10952" y="139232"/>
                  </a:lnTo>
                  <a:lnTo>
                    <a:pt x="10971" y="133197"/>
                  </a:lnTo>
                  <a:lnTo>
                    <a:pt x="12208" y="123056"/>
                  </a:lnTo>
                  <a:lnTo>
                    <a:pt x="14256" y="110178"/>
                  </a:lnTo>
                  <a:lnTo>
                    <a:pt x="16845" y="95475"/>
                  </a:lnTo>
                  <a:lnTo>
                    <a:pt x="19795" y="82003"/>
                  </a:lnTo>
                  <a:lnTo>
                    <a:pt x="22985" y="69351"/>
                  </a:lnTo>
                  <a:lnTo>
                    <a:pt x="26334" y="57245"/>
                  </a:lnTo>
                  <a:lnTo>
                    <a:pt x="31015" y="45505"/>
                  </a:lnTo>
                  <a:lnTo>
                    <a:pt x="36582" y="34007"/>
                  </a:lnTo>
                  <a:lnTo>
                    <a:pt x="42740" y="22671"/>
                  </a:lnTo>
                  <a:lnTo>
                    <a:pt x="52964" y="16338"/>
                  </a:lnTo>
                  <a:lnTo>
                    <a:pt x="65897" y="13339"/>
                  </a:lnTo>
                  <a:lnTo>
                    <a:pt x="80636" y="12563"/>
                  </a:lnTo>
                  <a:lnTo>
                    <a:pt x="92909" y="15717"/>
                  </a:lnTo>
                  <a:lnTo>
                    <a:pt x="103539" y="21489"/>
                  </a:lnTo>
                  <a:lnTo>
                    <a:pt x="113072" y="29008"/>
                  </a:lnTo>
                  <a:lnTo>
                    <a:pt x="120651" y="38915"/>
                  </a:lnTo>
                  <a:lnTo>
                    <a:pt x="126927" y="50414"/>
                  </a:lnTo>
                  <a:lnTo>
                    <a:pt x="132335" y="62973"/>
                  </a:lnTo>
                  <a:lnTo>
                    <a:pt x="137164" y="76240"/>
                  </a:lnTo>
                  <a:lnTo>
                    <a:pt x="141606" y="89979"/>
                  </a:lnTo>
                  <a:lnTo>
                    <a:pt x="145791" y="104032"/>
                  </a:lnTo>
                  <a:lnTo>
                    <a:pt x="148581" y="118295"/>
                  </a:lnTo>
                  <a:lnTo>
                    <a:pt x="150442" y="132698"/>
                  </a:lnTo>
                  <a:lnTo>
                    <a:pt x="151681" y="147194"/>
                  </a:lnTo>
                  <a:lnTo>
                    <a:pt x="152508" y="150740"/>
                  </a:lnTo>
                  <a:lnTo>
                    <a:pt x="153059" y="146987"/>
                  </a:lnTo>
                  <a:lnTo>
                    <a:pt x="153427" y="138367"/>
                  </a:lnTo>
                  <a:lnTo>
                    <a:pt x="153835" y="115739"/>
                  </a:lnTo>
                  <a:lnTo>
                    <a:pt x="153944" y="102853"/>
                  </a:lnTo>
                  <a:lnTo>
                    <a:pt x="156463" y="89368"/>
                  </a:lnTo>
                  <a:lnTo>
                    <a:pt x="160590" y="75484"/>
                  </a:lnTo>
                  <a:lnTo>
                    <a:pt x="165788" y="61335"/>
                  </a:lnTo>
                  <a:lnTo>
                    <a:pt x="172924" y="49454"/>
                  </a:lnTo>
                  <a:lnTo>
                    <a:pt x="181352" y="39087"/>
                  </a:lnTo>
                  <a:lnTo>
                    <a:pt x="190641" y="29729"/>
                  </a:lnTo>
                  <a:lnTo>
                    <a:pt x="201728" y="23490"/>
                  </a:lnTo>
                  <a:lnTo>
                    <a:pt x="214013" y="19330"/>
                  </a:lnTo>
                  <a:lnTo>
                    <a:pt x="227097" y="16557"/>
                  </a:lnTo>
                  <a:lnTo>
                    <a:pt x="238267" y="17156"/>
                  </a:lnTo>
                  <a:lnTo>
                    <a:pt x="248160" y="20002"/>
                  </a:lnTo>
                  <a:lnTo>
                    <a:pt x="257203" y="24346"/>
                  </a:lnTo>
                  <a:lnTo>
                    <a:pt x="264455" y="30913"/>
                  </a:lnTo>
                  <a:lnTo>
                    <a:pt x="270513" y="38961"/>
                  </a:lnTo>
                  <a:lnTo>
                    <a:pt x="275776" y="47997"/>
                  </a:lnTo>
                  <a:lnTo>
                    <a:pt x="280507" y="57692"/>
                  </a:lnTo>
                  <a:lnTo>
                    <a:pt x="284886" y="67825"/>
                  </a:lnTo>
                  <a:lnTo>
                    <a:pt x="289028" y="78252"/>
                  </a:lnTo>
                  <a:lnTo>
                    <a:pt x="291789" y="90097"/>
                  </a:lnTo>
                  <a:lnTo>
                    <a:pt x="293630" y="102887"/>
                  </a:lnTo>
                  <a:lnTo>
                    <a:pt x="294857" y="116308"/>
                  </a:lnTo>
                  <a:lnTo>
                    <a:pt x="296899" y="128926"/>
                  </a:lnTo>
                  <a:lnTo>
                    <a:pt x="299484" y="141009"/>
                  </a:lnTo>
                  <a:lnTo>
                    <a:pt x="308323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70116" y="1409768"/>
              <a:ext cx="396417" cy="219943"/>
            </a:xfrm>
            <a:custGeom>
              <a:avLst/>
              <a:gdLst/>
              <a:ahLst/>
              <a:cxnLst/>
              <a:rect l="0" t="0" r="0" b="0"/>
              <a:pathLst>
                <a:path w="396417" h="219943">
                  <a:moveTo>
                    <a:pt x="0" y="43758"/>
                  </a:moveTo>
                  <a:lnTo>
                    <a:pt x="0" y="67140"/>
                  </a:lnTo>
                  <a:lnTo>
                    <a:pt x="1224" y="78922"/>
                  </a:lnTo>
                  <a:lnTo>
                    <a:pt x="3263" y="91671"/>
                  </a:lnTo>
                  <a:lnTo>
                    <a:pt x="5846" y="105064"/>
                  </a:lnTo>
                  <a:lnTo>
                    <a:pt x="11978" y="132996"/>
                  </a:lnTo>
                  <a:lnTo>
                    <a:pt x="15327" y="147296"/>
                  </a:lnTo>
                  <a:lnTo>
                    <a:pt x="18782" y="160500"/>
                  </a:lnTo>
                  <a:lnTo>
                    <a:pt x="22309" y="172973"/>
                  </a:lnTo>
                  <a:lnTo>
                    <a:pt x="25884" y="184959"/>
                  </a:lnTo>
                  <a:lnTo>
                    <a:pt x="28268" y="185609"/>
                  </a:lnTo>
                  <a:lnTo>
                    <a:pt x="29857" y="178701"/>
                  </a:lnTo>
                  <a:lnTo>
                    <a:pt x="30916" y="166754"/>
                  </a:lnTo>
                  <a:lnTo>
                    <a:pt x="32846" y="152673"/>
                  </a:lnTo>
                  <a:lnTo>
                    <a:pt x="38253" y="120713"/>
                  </a:lnTo>
                  <a:lnTo>
                    <a:pt x="41407" y="104849"/>
                  </a:lnTo>
                  <a:lnTo>
                    <a:pt x="48175" y="74172"/>
                  </a:lnTo>
                  <a:lnTo>
                    <a:pt x="52917" y="61587"/>
                  </a:lnTo>
                  <a:lnTo>
                    <a:pt x="58524" y="50750"/>
                  </a:lnTo>
                  <a:lnTo>
                    <a:pt x="64710" y="41078"/>
                  </a:lnTo>
                  <a:lnTo>
                    <a:pt x="73728" y="35854"/>
                  </a:lnTo>
                  <a:lnTo>
                    <a:pt x="84633" y="33594"/>
                  </a:lnTo>
                  <a:lnTo>
                    <a:pt x="96798" y="33311"/>
                  </a:lnTo>
                  <a:lnTo>
                    <a:pt x="107355" y="36793"/>
                  </a:lnTo>
                  <a:lnTo>
                    <a:pt x="116839" y="42785"/>
                  </a:lnTo>
                  <a:lnTo>
                    <a:pt x="125610" y="50451"/>
                  </a:lnTo>
                  <a:lnTo>
                    <a:pt x="133903" y="61678"/>
                  </a:lnTo>
                  <a:lnTo>
                    <a:pt x="141880" y="75281"/>
                  </a:lnTo>
                  <a:lnTo>
                    <a:pt x="149644" y="90467"/>
                  </a:lnTo>
                  <a:lnTo>
                    <a:pt x="156044" y="105485"/>
                  </a:lnTo>
                  <a:lnTo>
                    <a:pt x="161535" y="120391"/>
                  </a:lnTo>
                  <a:lnTo>
                    <a:pt x="166418" y="135222"/>
                  </a:lnTo>
                  <a:lnTo>
                    <a:pt x="168450" y="150004"/>
                  </a:lnTo>
                  <a:lnTo>
                    <a:pt x="168581" y="164752"/>
                  </a:lnTo>
                  <a:lnTo>
                    <a:pt x="167445" y="179478"/>
                  </a:lnTo>
                  <a:lnTo>
                    <a:pt x="166688" y="184402"/>
                  </a:lnTo>
                  <a:lnTo>
                    <a:pt x="166183" y="182790"/>
                  </a:lnTo>
                  <a:lnTo>
                    <a:pt x="165846" y="176822"/>
                  </a:lnTo>
                  <a:lnTo>
                    <a:pt x="166846" y="166725"/>
                  </a:lnTo>
                  <a:lnTo>
                    <a:pt x="168735" y="153877"/>
                  </a:lnTo>
                  <a:lnTo>
                    <a:pt x="180559" y="83454"/>
                  </a:lnTo>
                  <a:lnTo>
                    <a:pt x="185219" y="66552"/>
                  </a:lnTo>
                  <a:lnTo>
                    <a:pt x="190772" y="51613"/>
                  </a:lnTo>
                  <a:lnTo>
                    <a:pt x="196921" y="37983"/>
                  </a:lnTo>
                  <a:lnTo>
                    <a:pt x="203467" y="26449"/>
                  </a:lnTo>
                  <a:lnTo>
                    <a:pt x="210279" y="16313"/>
                  </a:lnTo>
                  <a:lnTo>
                    <a:pt x="217267" y="7109"/>
                  </a:lnTo>
                  <a:lnTo>
                    <a:pt x="226819" y="2196"/>
                  </a:lnTo>
                  <a:lnTo>
                    <a:pt x="238082" y="144"/>
                  </a:lnTo>
                  <a:lnTo>
                    <a:pt x="250484" y="0"/>
                  </a:lnTo>
                  <a:lnTo>
                    <a:pt x="263646" y="2351"/>
                  </a:lnTo>
                  <a:lnTo>
                    <a:pt x="277315" y="6365"/>
                  </a:lnTo>
                  <a:lnTo>
                    <a:pt x="291322" y="11488"/>
                  </a:lnTo>
                  <a:lnTo>
                    <a:pt x="303107" y="21021"/>
                  </a:lnTo>
                  <a:lnTo>
                    <a:pt x="313410" y="33494"/>
                  </a:lnTo>
                  <a:lnTo>
                    <a:pt x="322726" y="47927"/>
                  </a:lnTo>
                  <a:lnTo>
                    <a:pt x="331384" y="59996"/>
                  </a:lnTo>
                  <a:lnTo>
                    <a:pt x="339603" y="70488"/>
                  </a:lnTo>
                  <a:lnTo>
                    <a:pt x="347529" y="79931"/>
                  </a:lnTo>
                  <a:lnTo>
                    <a:pt x="354037" y="91120"/>
                  </a:lnTo>
                  <a:lnTo>
                    <a:pt x="359599" y="103473"/>
                  </a:lnTo>
                  <a:lnTo>
                    <a:pt x="369041" y="129026"/>
                  </a:lnTo>
                  <a:lnTo>
                    <a:pt x="385072" y="175339"/>
                  </a:lnTo>
                  <a:lnTo>
                    <a:pt x="396416" y="2199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1520549" y="1508583"/>
            <a:ext cx="550579" cy="319337"/>
          </a:xfrm>
          <a:custGeom>
            <a:avLst/>
            <a:gdLst/>
            <a:ahLst/>
            <a:cxnLst/>
            <a:rect l="0" t="0" r="0" b="0"/>
            <a:pathLst>
              <a:path w="550579" h="319337">
                <a:moveTo>
                  <a:pt x="0" y="0"/>
                </a:moveTo>
                <a:lnTo>
                  <a:pt x="11691" y="11692"/>
                </a:lnTo>
                <a:lnTo>
                  <a:pt x="20030" y="17583"/>
                </a:lnTo>
                <a:lnTo>
                  <a:pt x="30482" y="23957"/>
                </a:lnTo>
                <a:lnTo>
                  <a:pt x="42345" y="30653"/>
                </a:lnTo>
                <a:lnTo>
                  <a:pt x="52700" y="37565"/>
                </a:lnTo>
                <a:lnTo>
                  <a:pt x="62051" y="44620"/>
                </a:lnTo>
                <a:lnTo>
                  <a:pt x="70731" y="51770"/>
                </a:lnTo>
                <a:lnTo>
                  <a:pt x="80189" y="57760"/>
                </a:lnTo>
                <a:lnTo>
                  <a:pt x="90165" y="62977"/>
                </a:lnTo>
                <a:lnTo>
                  <a:pt x="100486" y="67678"/>
                </a:lnTo>
                <a:lnTo>
                  <a:pt x="109813" y="73260"/>
                </a:lnTo>
                <a:lnTo>
                  <a:pt x="118479" y="79428"/>
                </a:lnTo>
                <a:lnTo>
                  <a:pt x="126703" y="85987"/>
                </a:lnTo>
                <a:lnTo>
                  <a:pt x="135856" y="91583"/>
                </a:lnTo>
                <a:lnTo>
                  <a:pt x="145628" y="96537"/>
                </a:lnTo>
                <a:lnTo>
                  <a:pt x="155814" y="101063"/>
                </a:lnTo>
                <a:lnTo>
                  <a:pt x="166275" y="106528"/>
                </a:lnTo>
                <a:lnTo>
                  <a:pt x="176920" y="112618"/>
                </a:lnTo>
                <a:lnTo>
                  <a:pt x="232068" y="145820"/>
                </a:lnTo>
                <a:lnTo>
                  <a:pt x="246475" y="153495"/>
                </a:lnTo>
                <a:lnTo>
                  <a:pt x="259750" y="159835"/>
                </a:lnTo>
                <a:lnTo>
                  <a:pt x="272271" y="165285"/>
                </a:lnTo>
                <a:lnTo>
                  <a:pt x="283065" y="171365"/>
                </a:lnTo>
                <a:lnTo>
                  <a:pt x="292708" y="177866"/>
                </a:lnTo>
                <a:lnTo>
                  <a:pt x="301584" y="184647"/>
                </a:lnTo>
                <a:lnTo>
                  <a:pt x="313619" y="191614"/>
                </a:lnTo>
                <a:lnTo>
                  <a:pt x="327759" y="198706"/>
                </a:lnTo>
                <a:lnTo>
                  <a:pt x="343304" y="205881"/>
                </a:lnTo>
                <a:lnTo>
                  <a:pt x="356114" y="213112"/>
                </a:lnTo>
                <a:lnTo>
                  <a:pt x="367101" y="220379"/>
                </a:lnTo>
                <a:lnTo>
                  <a:pt x="376873" y="227671"/>
                </a:lnTo>
                <a:lnTo>
                  <a:pt x="397519" y="242298"/>
                </a:lnTo>
                <a:lnTo>
                  <a:pt x="440680" y="271627"/>
                </a:lnTo>
                <a:lnTo>
                  <a:pt x="452843" y="278966"/>
                </a:lnTo>
                <a:lnTo>
                  <a:pt x="465845" y="286305"/>
                </a:lnTo>
                <a:lnTo>
                  <a:pt x="479407" y="293644"/>
                </a:lnTo>
                <a:lnTo>
                  <a:pt x="492120" y="299761"/>
                </a:lnTo>
                <a:lnTo>
                  <a:pt x="504265" y="305062"/>
                </a:lnTo>
                <a:lnTo>
                  <a:pt x="550578" y="3193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524653" y="1497572"/>
            <a:ext cx="517545" cy="451475"/>
          </a:xfrm>
          <a:custGeom>
            <a:avLst/>
            <a:gdLst/>
            <a:ahLst/>
            <a:cxnLst/>
            <a:rect l="0" t="0" r="0" b="0"/>
            <a:pathLst>
              <a:path w="517545" h="451475">
                <a:moveTo>
                  <a:pt x="0" y="0"/>
                </a:moveTo>
                <a:lnTo>
                  <a:pt x="11691" y="17537"/>
                </a:lnTo>
                <a:lnTo>
                  <a:pt x="27220" y="39197"/>
                </a:lnTo>
                <a:lnTo>
                  <a:pt x="36499" y="51825"/>
                </a:lnTo>
                <a:lnTo>
                  <a:pt x="45132" y="62691"/>
                </a:lnTo>
                <a:lnTo>
                  <a:pt x="53335" y="72381"/>
                </a:lnTo>
                <a:lnTo>
                  <a:pt x="61250" y="81289"/>
                </a:lnTo>
                <a:lnTo>
                  <a:pt x="70198" y="89674"/>
                </a:lnTo>
                <a:lnTo>
                  <a:pt x="79833" y="97712"/>
                </a:lnTo>
                <a:lnTo>
                  <a:pt x="89928" y="105517"/>
                </a:lnTo>
                <a:lnTo>
                  <a:pt x="99104" y="114391"/>
                </a:lnTo>
                <a:lnTo>
                  <a:pt x="107669" y="123977"/>
                </a:lnTo>
                <a:lnTo>
                  <a:pt x="115825" y="134039"/>
                </a:lnTo>
                <a:lnTo>
                  <a:pt x="123711" y="143193"/>
                </a:lnTo>
                <a:lnTo>
                  <a:pt x="131414" y="151743"/>
                </a:lnTo>
                <a:lnTo>
                  <a:pt x="138997" y="159890"/>
                </a:lnTo>
                <a:lnTo>
                  <a:pt x="147722" y="167769"/>
                </a:lnTo>
                <a:lnTo>
                  <a:pt x="157210" y="175468"/>
                </a:lnTo>
                <a:lnTo>
                  <a:pt x="167206" y="183048"/>
                </a:lnTo>
                <a:lnTo>
                  <a:pt x="177540" y="191772"/>
                </a:lnTo>
                <a:lnTo>
                  <a:pt x="188100" y="201258"/>
                </a:lnTo>
                <a:lnTo>
                  <a:pt x="208398" y="220363"/>
                </a:lnTo>
                <a:lnTo>
                  <a:pt x="244630" y="255830"/>
                </a:lnTo>
                <a:lnTo>
                  <a:pt x="254850" y="265987"/>
                </a:lnTo>
                <a:lnTo>
                  <a:pt x="265333" y="275205"/>
                </a:lnTo>
                <a:lnTo>
                  <a:pt x="275993" y="283797"/>
                </a:lnTo>
                <a:lnTo>
                  <a:pt x="286770" y="291973"/>
                </a:lnTo>
                <a:lnTo>
                  <a:pt x="300072" y="301093"/>
                </a:lnTo>
                <a:lnTo>
                  <a:pt x="331166" y="321016"/>
                </a:lnTo>
                <a:lnTo>
                  <a:pt x="344352" y="330244"/>
                </a:lnTo>
                <a:lnTo>
                  <a:pt x="355589" y="338843"/>
                </a:lnTo>
                <a:lnTo>
                  <a:pt x="365528" y="347022"/>
                </a:lnTo>
                <a:lnTo>
                  <a:pt x="389622" y="365899"/>
                </a:lnTo>
                <a:lnTo>
                  <a:pt x="402898" y="376071"/>
                </a:lnTo>
                <a:lnTo>
                  <a:pt x="416643" y="385300"/>
                </a:lnTo>
                <a:lnTo>
                  <a:pt x="430700" y="393899"/>
                </a:lnTo>
                <a:lnTo>
                  <a:pt x="444966" y="402079"/>
                </a:lnTo>
                <a:lnTo>
                  <a:pt x="456924" y="409979"/>
                </a:lnTo>
                <a:lnTo>
                  <a:pt x="467342" y="417693"/>
                </a:lnTo>
                <a:lnTo>
                  <a:pt x="517544" y="4514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018121" y="2378497"/>
            <a:ext cx="2962111" cy="1035087"/>
            <a:chOff x="3018121" y="2378497"/>
            <a:chExt cx="2962111" cy="1035087"/>
          </a:xfrm>
        </p:grpSpPr>
        <p:sp>
          <p:nvSpPr>
            <p:cNvPr id="54" name="Freeform 53"/>
            <p:cNvSpPr/>
            <p:nvPr/>
          </p:nvSpPr>
          <p:spPr>
            <a:xfrm>
              <a:off x="3018121" y="2378497"/>
              <a:ext cx="792834" cy="506532"/>
            </a:xfrm>
            <a:custGeom>
              <a:avLst/>
              <a:gdLst/>
              <a:ahLst/>
              <a:cxnLst/>
              <a:rect l="0" t="0" r="0" b="0"/>
              <a:pathLst>
                <a:path w="792834" h="506532">
                  <a:moveTo>
                    <a:pt x="0" y="0"/>
                  </a:moveTo>
                  <a:lnTo>
                    <a:pt x="17538" y="11691"/>
                  </a:lnTo>
                  <a:lnTo>
                    <a:pt x="35935" y="20693"/>
                  </a:lnTo>
                  <a:lnTo>
                    <a:pt x="57571" y="29997"/>
                  </a:lnTo>
                  <a:lnTo>
                    <a:pt x="83500" y="42288"/>
                  </a:lnTo>
                  <a:lnTo>
                    <a:pt x="108075" y="52645"/>
                  </a:lnTo>
                  <a:lnTo>
                    <a:pt x="119767" y="57120"/>
                  </a:lnTo>
                  <a:lnTo>
                    <a:pt x="133679" y="63773"/>
                  </a:lnTo>
                  <a:lnTo>
                    <a:pt x="149071" y="71879"/>
                  </a:lnTo>
                  <a:lnTo>
                    <a:pt x="181264" y="89451"/>
                  </a:lnTo>
                  <a:lnTo>
                    <a:pt x="211885" y="105417"/>
                  </a:lnTo>
                  <a:lnTo>
                    <a:pt x="228126" y="114324"/>
                  </a:lnTo>
                  <a:lnTo>
                    <a:pt x="262485" y="134009"/>
                  </a:lnTo>
                  <a:lnTo>
                    <a:pt x="278988" y="144397"/>
                  </a:lnTo>
                  <a:lnTo>
                    <a:pt x="294884" y="154993"/>
                  </a:lnTo>
                  <a:lnTo>
                    <a:pt x="325598" y="176554"/>
                  </a:lnTo>
                  <a:lnTo>
                    <a:pt x="355561" y="198372"/>
                  </a:lnTo>
                  <a:lnTo>
                    <a:pt x="388455" y="223567"/>
                  </a:lnTo>
                  <a:lnTo>
                    <a:pt x="453572" y="273772"/>
                  </a:lnTo>
                  <a:lnTo>
                    <a:pt x="498725" y="307874"/>
                  </a:lnTo>
                  <a:lnTo>
                    <a:pt x="512339" y="319036"/>
                  </a:lnTo>
                  <a:lnTo>
                    <a:pt x="525086" y="330147"/>
                  </a:lnTo>
                  <a:lnTo>
                    <a:pt x="537254" y="341225"/>
                  </a:lnTo>
                  <a:lnTo>
                    <a:pt x="550260" y="351057"/>
                  </a:lnTo>
                  <a:lnTo>
                    <a:pt x="563825" y="360059"/>
                  </a:lnTo>
                  <a:lnTo>
                    <a:pt x="577762" y="368508"/>
                  </a:lnTo>
                  <a:lnTo>
                    <a:pt x="591947" y="377810"/>
                  </a:lnTo>
                  <a:lnTo>
                    <a:pt x="620760" y="397935"/>
                  </a:lnTo>
                  <a:lnTo>
                    <a:pt x="632848" y="407217"/>
                  </a:lnTo>
                  <a:lnTo>
                    <a:pt x="643353" y="415851"/>
                  </a:lnTo>
                  <a:lnTo>
                    <a:pt x="652804" y="424055"/>
                  </a:lnTo>
                  <a:lnTo>
                    <a:pt x="673093" y="439695"/>
                  </a:lnTo>
                  <a:lnTo>
                    <a:pt x="694345" y="453580"/>
                  </a:lnTo>
                  <a:lnTo>
                    <a:pt x="716026" y="463829"/>
                  </a:lnTo>
                  <a:lnTo>
                    <a:pt x="734634" y="475726"/>
                  </a:lnTo>
                  <a:lnTo>
                    <a:pt x="752285" y="487946"/>
                  </a:lnTo>
                  <a:lnTo>
                    <a:pt x="762130" y="492918"/>
                  </a:lnTo>
                  <a:lnTo>
                    <a:pt x="792833" y="506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011214" y="2510635"/>
              <a:ext cx="969018" cy="902949"/>
            </a:xfrm>
            <a:custGeom>
              <a:avLst/>
              <a:gdLst/>
              <a:ahLst/>
              <a:cxnLst/>
              <a:rect l="0" t="0" r="0" b="0"/>
              <a:pathLst>
                <a:path w="969018" h="902949">
                  <a:moveTo>
                    <a:pt x="0" y="0"/>
                  </a:moveTo>
                  <a:lnTo>
                    <a:pt x="28820" y="20030"/>
                  </a:lnTo>
                  <a:lnTo>
                    <a:pt x="146728" y="109967"/>
                  </a:lnTo>
                  <a:lnTo>
                    <a:pt x="176144" y="135336"/>
                  </a:lnTo>
                  <a:lnTo>
                    <a:pt x="205531" y="162924"/>
                  </a:lnTo>
                  <a:lnTo>
                    <a:pt x="234905" y="191499"/>
                  </a:lnTo>
                  <a:lnTo>
                    <a:pt x="250814" y="205970"/>
                  </a:lnTo>
                  <a:lnTo>
                    <a:pt x="267537" y="220512"/>
                  </a:lnTo>
                  <a:lnTo>
                    <a:pt x="302431" y="249720"/>
                  </a:lnTo>
                  <a:lnTo>
                    <a:pt x="392937" y="323023"/>
                  </a:lnTo>
                  <a:lnTo>
                    <a:pt x="410002" y="338923"/>
                  </a:lnTo>
                  <a:lnTo>
                    <a:pt x="426273" y="355640"/>
                  </a:lnTo>
                  <a:lnTo>
                    <a:pt x="442015" y="372903"/>
                  </a:lnTo>
                  <a:lnTo>
                    <a:pt x="458626" y="389306"/>
                  </a:lnTo>
                  <a:lnTo>
                    <a:pt x="475818" y="405135"/>
                  </a:lnTo>
                  <a:lnTo>
                    <a:pt x="493397" y="420581"/>
                  </a:lnTo>
                  <a:lnTo>
                    <a:pt x="525980" y="450795"/>
                  </a:lnTo>
                  <a:lnTo>
                    <a:pt x="571838" y="495319"/>
                  </a:lnTo>
                  <a:lnTo>
                    <a:pt x="586774" y="510068"/>
                  </a:lnTo>
                  <a:lnTo>
                    <a:pt x="602850" y="524795"/>
                  </a:lnTo>
                  <a:lnTo>
                    <a:pt x="619684" y="539507"/>
                  </a:lnTo>
                  <a:lnTo>
                    <a:pt x="637024" y="554209"/>
                  </a:lnTo>
                  <a:lnTo>
                    <a:pt x="653479" y="568905"/>
                  </a:lnTo>
                  <a:lnTo>
                    <a:pt x="684812" y="598283"/>
                  </a:lnTo>
                  <a:lnTo>
                    <a:pt x="698796" y="612970"/>
                  </a:lnTo>
                  <a:lnTo>
                    <a:pt x="711789" y="627654"/>
                  </a:lnTo>
                  <a:lnTo>
                    <a:pt x="736013" y="655798"/>
                  </a:lnTo>
                  <a:lnTo>
                    <a:pt x="759015" y="680541"/>
                  </a:lnTo>
                  <a:lnTo>
                    <a:pt x="778210" y="703773"/>
                  </a:lnTo>
                  <a:lnTo>
                    <a:pt x="796122" y="725110"/>
                  </a:lnTo>
                  <a:lnTo>
                    <a:pt x="825618" y="752103"/>
                  </a:lnTo>
                  <a:lnTo>
                    <a:pt x="858128" y="790225"/>
                  </a:lnTo>
                  <a:lnTo>
                    <a:pt x="880696" y="817346"/>
                  </a:lnTo>
                  <a:lnTo>
                    <a:pt x="902880" y="845366"/>
                  </a:lnTo>
                  <a:lnTo>
                    <a:pt x="924951" y="869166"/>
                  </a:lnTo>
                  <a:lnTo>
                    <a:pt x="969017" y="902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5498151" y="1255626"/>
            <a:ext cx="940394" cy="604625"/>
          </a:xfrm>
          <a:custGeom>
            <a:avLst/>
            <a:gdLst/>
            <a:ahLst/>
            <a:cxnLst/>
            <a:rect l="0" t="0" r="0" b="0"/>
            <a:pathLst>
              <a:path w="940394" h="604625">
                <a:moveTo>
                  <a:pt x="658265" y="32726"/>
                </a:moveTo>
                <a:lnTo>
                  <a:pt x="629037" y="26880"/>
                </a:lnTo>
                <a:lnTo>
                  <a:pt x="613086" y="22711"/>
                </a:lnTo>
                <a:lnTo>
                  <a:pt x="595111" y="17485"/>
                </a:lnTo>
                <a:lnTo>
                  <a:pt x="575787" y="11554"/>
                </a:lnTo>
                <a:lnTo>
                  <a:pt x="556786" y="7600"/>
                </a:lnTo>
                <a:lnTo>
                  <a:pt x="538002" y="4964"/>
                </a:lnTo>
                <a:lnTo>
                  <a:pt x="519361" y="3206"/>
                </a:lnTo>
                <a:lnTo>
                  <a:pt x="499593" y="2035"/>
                </a:lnTo>
                <a:lnTo>
                  <a:pt x="458052" y="733"/>
                </a:lnTo>
                <a:lnTo>
                  <a:pt x="399239" y="0"/>
                </a:lnTo>
                <a:lnTo>
                  <a:pt x="380360" y="1121"/>
                </a:lnTo>
                <a:lnTo>
                  <a:pt x="361656" y="3091"/>
                </a:lnTo>
                <a:lnTo>
                  <a:pt x="343069" y="5628"/>
                </a:lnTo>
                <a:lnTo>
                  <a:pt x="306104" y="11710"/>
                </a:lnTo>
                <a:lnTo>
                  <a:pt x="232526" y="25584"/>
                </a:lnTo>
                <a:lnTo>
                  <a:pt x="215383" y="31635"/>
                </a:lnTo>
                <a:lnTo>
                  <a:pt x="199061" y="39340"/>
                </a:lnTo>
                <a:lnTo>
                  <a:pt x="183285" y="48147"/>
                </a:lnTo>
                <a:lnTo>
                  <a:pt x="152706" y="64458"/>
                </a:lnTo>
                <a:lnTo>
                  <a:pt x="124025" y="81087"/>
                </a:lnTo>
                <a:lnTo>
                  <a:pt x="111238" y="90661"/>
                </a:lnTo>
                <a:lnTo>
                  <a:pt x="99043" y="100713"/>
                </a:lnTo>
                <a:lnTo>
                  <a:pt x="87242" y="112309"/>
                </a:lnTo>
                <a:lnTo>
                  <a:pt x="75705" y="124934"/>
                </a:lnTo>
                <a:lnTo>
                  <a:pt x="64343" y="138244"/>
                </a:lnTo>
                <a:lnTo>
                  <a:pt x="54321" y="150788"/>
                </a:lnTo>
                <a:lnTo>
                  <a:pt x="45192" y="162821"/>
                </a:lnTo>
                <a:lnTo>
                  <a:pt x="36660" y="174514"/>
                </a:lnTo>
                <a:lnTo>
                  <a:pt x="29748" y="188427"/>
                </a:lnTo>
                <a:lnTo>
                  <a:pt x="23916" y="203819"/>
                </a:lnTo>
                <a:lnTo>
                  <a:pt x="18806" y="220199"/>
                </a:lnTo>
                <a:lnTo>
                  <a:pt x="9864" y="251449"/>
                </a:lnTo>
                <a:lnTo>
                  <a:pt x="5766" y="266634"/>
                </a:lnTo>
                <a:lnTo>
                  <a:pt x="3035" y="282875"/>
                </a:lnTo>
                <a:lnTo>
                  <a:pt x="1214" y="299819"/>
                </a:lnTo>
                <a:lnTo>
                  <a:pt x="0" y="317233"/>
                </a:lnTo>
                <a:lnTo>
                  <a:pt x="414" y="333737"/>
                </a:lnTo>
                <a:lnTo>
                  <a:pt x="1914" y="349633"/>
                </a:lnTo>
                <a:lnTo>
                  <a:pt x="4137" y="365125"/>
                </a:lnTo>
                <a:lnTo>
                  <a:pt x="8066" y="380346"/>
                </a:lnTo>
                <a:lnTo>
                  <a:pt x="13132" y="395388"/>
                </a:lnTo>
                <a:lnTo>
                  <a:pt x="18957" y="410310"/>
                </a:lnTo>
                <a:lnTo>
                  <a:pt x="25287" y="425152"/>
                </a:lnTo>
                <a:lnTo>
                  <a:pt x="38846" y="454694"/>
                </a:lnTo>
                <a:lnTo>
                  <a:pt x="45888" y="468200"/>
                </a:lnTo>
                <a:lnTo>
                  <a:pt x="53029" y="480874"/>
                </a:lnTo>
                <a:lnTo>
                  <a:pt x="60237" y="492994"/>
                </a:lnTo>
                <a:lnTo>
                  <a:pt x="68713" y="503522"/>
                </a:lnTo>
                <a:lnTo>
                  <a:pt x="87918" y="521744"/>
                </a:lnTo>
                <a:lnTo>
                  <a:pt x="111951" y="537999"/>
                </a:lnTo>
                <a:lnTo>
                  <a:pt x="138947" y="553381"/>
                </a:lnTo>
                <a:lnTo>
                  <a:pt x="167258" y="568373"/>
                </a:lnTo>
                <a:lnTo>
                  <a:pt x="182883" y="574574"/>
                </a:lnTo>
                <a:lnTo>
                  <a:pt x="199417" y="579931"/>
                </a:lnTo>
                <a:lnTo>
                  <a:pt x="216557" y="584726"/>
                </a:lnTo>
                <a:lnTo>
                  <a:pt x="234101" y="589146"/>
                </a:lnTo>
                <a:lnTo>
                  <a:pt x="269908" y="597320"/>
                </a:lnTo>
                <a:lnTo>
                  <a:pt x="289245" y="599989"/>
                </a:lnTo>
                <a:lnTo>
                  <a:pt x="309477" y="601768"/>
                </a:lnTo>
                <a:lnTo>
                  <a:pt x="330307" y="602955"/>
                </a:lnTo>
                <a:lnTo>
                  <a:pt x="373027" y="604273"/>
                </a:lnTo>
                <a:lnTo>
                  <a:pt x="394695" y="604624"/>
                </a:lnTo>
                <a:lnTo>
                  <a:pt x="417706" y="603635"/>
                </a:lnTo>
                <a:lnTo>
                  <a:pt x="441612" y="601752"/>
                </a:lnTo>
                <a:lnTo>
                  <a:pt x="466113" y="599273"/>
                </a:lnTo>
                <a:lnTo>
                  <a:pt x="489788" y="597621"/>
                </a:lnTo>
                <a:lnTo>
                  <a:pt x="512913" y="596519"/>
                </a:lnTo>
                <a:lnTo>
                  <a:pt x="535670" y="595785"/>
                </a:lnTo>
                <a:lnTo>
                  <a:pt x="556959" y="594072"/>
                </a:lnTo>
                <a:lnTo>
                  <a:pt x="577269" y="591706"/>
                </a:lnTo>
                <a:lnTo>
                  <a:pt x="596926" y="588905"/>
                </a:lnTo>
                <a:lnTo>
                  <a:pt x="617373" y="584591"/>
                </a:lnTo>
                <a:lnTo>
                  <a:pt x="638345" y="579268"/>
                </a:lnTo>
                <a:lnTo>
                  <a:pt x="659667" y="573273"/>
                </a:lnTo>
                <a:lnTo>
                  <a:pt x="679999" y="568052"/>
                </a:lnTo>
                <a:lnTo>
                  <a:pt x="718904" y="558989"/>
                </a:lnTo>
                <a:lnTo>
                  <a:pt x="736620" y="553635"/>
                </a:lnTo>
                <a:lnTo>
                  <a:pt x="753324" y="547619"/>
                </a:lnTo>
                <a:lnTo>
                  <a:pt x="769355" y="541162"/>
                </a:lnTo>
                <a:lnTo>
                  <a:pt x="784936" y="534409"/>
                </a:lnTo>
                <a:lnTo>
                  <a:pt x="815298" y="520382"/>
                </a:lnTo>
                <a:lnTo>
                  <a:pt x="841844" y="505991"/>
                </a:lnTo>
                <a:lnTo>
                  <a:pt x="864654" y="491438"/>
                </a:lnTo>
                <a:lnTo>
                  <a:pt x="882948" y="476813"/>
                </a:lnTo>
                <a:lnTo>
                  <a:pt x="899235" y="458894"/>
                </a:lnTo>
                <a:lnTo>
                  <a:pt x="907004" y="448977"/>
                </a:lnTo>
                <a:lnTo>
                  <a:pt x="914631" y="436248"/>
                </a:lnTo>
                <a:lnTo>
                  <a:pt x="922162" y="421644"/>
                </a:lnTo>
                <a:lnTo>
                  <a:pt x="929630" y="405791"/>
                </a:lnTo>
                <a:lnTo>
                  <a:pt x="934609" y="387881"/>
                </a:lnTo>
                <a:lnTo>
                  <a:pt x="937929" y="368600"/>
                </a:lnTo>
                <a:lnTo>
                  <a:pt x="940141" y="348405"/>
                </a:lnTo>
                <a:lnTo>
                  <a:pt x="940393" y="331271"/>
                </a:lnTo>
                <a:lnTo>
                  <a:pt x="939337" y="316178"/>
                </a:lnTo>
                <a:lnTo>
                  <a:pt x="937409" y="302446"/>
                </a:lnTo>
                <a:lnTo>
                  <a:pt x="934901" y="288397"/>
                </a:lnTo>
                <a:lnTo>
                  <a:pt x="932005" y="274136"/>
                </a:lnTo>
                <a:lnTo>
                  <a:pt x="928851" y="259736"/>
                </a:lnTo>
                <a:lnTo>
                  <a:pt x="924301" y="246465"/>
                </a:lnTo>
                <a:lnTo>
                  <a:pt x="918821" y="233947"/>
                </a:lnTo>
                <a:lnTo>
                  <a:pt x="912721" y="221931"/>
                </a:lnTo>
                <a:lnTo>
                  <a:pt x="904983" y="210250"/>
                </a:lnTo>
                <a:lnTo>
                  <a:pt x="896154" y="198792"/>
                </a:lnTo>
                <a:lnTo>
                  <a:pt x="886598" y="187483"/>
                </a:lnTo>
                <a:lnTo>
                  <a:pt x="877780" y="176273"/>
                </a:lnTo>
                <a:lnTo>
                  <a:pt x="869454" y="165129"/>
                </a:lnTo>
                <a:lnTo>
                  <a:pt x="861457" y="154030"/>
                </a:lnTo>
                <a:lnTo>
                  <a:pt x="852455" y="142959"/>
                </a:lnTo>
                <a:lnTo>
                  <a:pt x="842783" y="131909"/>
                </a:lnTo>
                <a:lnTo>
                  <a:pt x="832665" y="120871"/>
                </a:lnTo>
                <a:lnTo>
                  <a:pt x="811634" y="98819"/>
                </a:lnTo>
                <a:lnTo>
                  <a:pt x="800887" y="87799"/>
                </a:lnTo>
                <a:lnTo>
                  <a:pt x="775895" y="72293"/>
                </a:lnTo>
                <a:lnTo>
                  <a:pt x="747251" y="60099"/>
                </a:lnTo>
                <a:lnTo>
                  <a:pt x="714128" y="46523"/>
                </a:lnTo>
                <a:lnTo>
                  <a:pt x="696730" y="40701"/>
                </a:lnTo>
                <a:lnTo>
                  <a:pt x="679015" y="35596"/>
                </a:lnTo>
                <a:lnTo>
                  <a:pt x="661087" y="30969"/>
                </a:lnTo>
                <a:lnTo>
                  <a:pt x="643017" y="27884"/>
                </a:lnTo>
                <a:lnTo>
                  <a:pt x="624853" y="25827"/>
                </a:lnTo>
                <a:lnTo>
                  <a:pt x="606627" y="24456"/>
                </a:lnTo>
                <a:lnTo>
                  <a:pt x="589582" y="24766"/>
                </a:lnTo>
                <a:lnTo>
                  <a:pt x="573324" y="26196"/>
                </a:lnTo>
                <a:lnTo>
                  <a:pt x="557591" y="28373"/>
                </a:lnTo>
                <a:lnTo>
                  <a:pt x="542209" y="29824"/>
                </a:lnTo>
                <a:lnTo>
                  <a:pt x="527060" y="30791"/>
                </a:lnTo>
                <a:lnTo>
                  <a:pt x="482080" y="327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3040145" y="275289"/>
            <a:ext cx="1052089" cy="363382"/>
            <a:chOff x="3040145" y="275289"/>
            <a:chExt cx="1052089" cy="363382"/>
          </a:xfrm>
        </p:grpSpPr>
        <p:sp>
          <p:nvSpPr>
            <p:cNvPr id="58" name="Freeform 57"/>
            <p:cNvSpPr/>
            <p:nvPr/>
          </p:nvSpPr>
          <p:spPr>
            <a:xfrm>
              <a:off x="3040145" y="275289"/>
              <a:ext cx="22024" cy="297313"/>
            </a:xfrm>
            <a:custGeom>
              <a:avLst/>
              <a:gdLst/>
              <a:ahLst/>
              <a:cxnLst/>
              <a:rect l="0" t="0" r="0" b="0"/>
              <a:pathLst>
                <a:path w="22024" h="297313">
                  <a:moveTo>
                    <a:pt x="0" y="0"/>
                  </a:moveTo>
                  <a:lnTo>
                    <a:pt x="5846" y="29228"/>
                  </a:lnTo>
                  <a:lnTo>
                    <a:pt x="7567" y="45179"/>
                  </a:lnTo>
                  <a:lnTo>
                    <a:pt x="8715" y="63154"/>
                  </a:lnTo>
                  <a:lnTo>
                    <a:pt x="9481" y="82478"/>
                  </a:lnTo>
                  <a:lnTo>
                    <a:pt x="10331" y="123526"/>
                  </a:lnTo>
                  <a:lnTo>
                    <a:pt x="10952" y="232782"/>
                  </a:lnTo>
                  <a:lnTo>
                    <a:pt x="2202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128237" y="462485"/>
              <a:ext cx="30598" cy="176186"/>
            </a:xfrm>
            <a:custGeom>
              <a:avLst/>
              <a:gdLst/>
              <a:ahLst/>
              <a:cxnLst/>
              <a:rect l="0" t="0" r="0" b="0"/>
              <a:pathLst>
                <a:path w="30598" h="176186">
                  <a:moveTo>
                    <a:pt x="0" y="0"/>
                  </a:moveTo>
                  <a:lnTo>
                    <a:pt x="11691" y="17537"/>
                  </a:lnTo>
                  <a:lnTo>
                    <a:pt x="16359" y="26373"/>
                  </a:lnTo>
                  <a:lnTo>
                    <a:pt x="20694" y="35935"/>
                  </a:lnTo>
                  <a:lnTo>
                    <a:pt x="24807" y="45980"/>
                  </a:lnTo>
                  <a:lnTo>
                    <a:pt x="27550" y="57570"/>
                  </a:lnTo>
                  <a:lnTo>
                    <a:pt x="29378" y="70191"/>
                  </a:lnTo>
                  <a:lnTo>
                    <a:pt x="30597" y="83499"/>
                  </a:lnTo>
                  <a:lnTo>
                    <a:pt x="30186" y="96042"/>
                  </a:lnTo>
                  <a:lnTo>
                    <a:pt x="28688" y="108074"/>
                  </a:lnTo>
                  <a:lnTo>
                    <a:pt x="2202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86271" y="341358"/>
              <a:ext cx="102376" cy="176563"/>
            </a:xfrm>
            <a:custGeom>
              <a:avLst/>
              <a:gdLst/>
              <a:ahLst/>
              <a:cxnLst/>
              <a:rect l="0" t="0" r="0" b="0"/>
              <a:pathLst>
                <a:path w="102376" h="176563">
                  <a:moveTo>
                    <a:pt x="74105" y="0"/>
                  </a:moveTo>
                  <a:lnTo>
                    <a:pt x="50723" y="5846"/>
                  </a:lnTo>
                  <a:lnTo>
                    <a:pt x="41387" y="12462"/>
                  </a:lnTo>
                  <a:lnTo>
                    <a:pt x="32717" y="21766"/>
                  </a:lnTo>
                  <a:lnTo>
                    <a:pt x="24490" y="32863"/>
                  </a:lnTo>
                  <a:lnTo>
                    <a:pt x="17782" y="45156"/>
                  </a:lnTo>
                  <a:lnTo>
                    <a:pt x="12086" y="58244"/>
                  </a:lnTo>
                  <a:lnTo>
                    <a:pt x="7065" y="71864"/>
                  </a:lnTo>
                  <a:lnTo>
                    <a:pt x="3718" y="85838"/>
                  </a:lnTo>
                  <a:lnTo>
                    <a:pt x="1487" y="100048"/>
                  </a:lnTo>
                  <a:lnTo>
                    <a:pt x="0" y="114415"/>
                  </a:lnTo>
                  <a:lnTo>
                    <a:pt x="231" y="127664"/>
                  </a:lnTo>
                  <a:lnTo>
                    <a:pt x="1609" y="140167"/>
                  </a:lnTo>
                  <a:lnTo>
                    <a:pt x="3751" y="152173"/>
                  </a:lnTo>
                  <a:lnTo>
                    <a:pt x="8850" y="161401"/>
                  </a:lnTo>
                  <a:lnTo>
                    <a:pt x="15919" y="168776"/>
                  </a:lnTo>
                  <a:lnTo>
                    <a:pt x="24303" y="174916"/>
                  </a:lnTo>
                  <a:lnTo>
                    <a:pt x="34786" y="176562"/>
                  </a:lnTo>
                  <a:lnTo>
                    <a:pt x="46669" y="175213"/>
                  </a:lnTo>
                  <a:lnTo>
                    <a:pt x="59485" y="171866"/>
                  </a:lnTo>
                  <a:lnTo>
                    <a:pt x="70475" y="167188"/>
                  </a:lnTo>
                  <a:lnTo>
                    <a:pt x="80250" y="161623"/>
                  </a:lnTo>
                  <a:lnTo>
                    <a:pt x="89213" y="155465"/>
                  </a:lnTo>
                  <a:lnTo>
                    <a:pt x="95189" y="145243"/>
                  </a:lnTo>
                  <a:lnTo>
                    <a:pt x="99172" y="132310"/>
                  </a:lnTo>
                  <a:lnTo>
                    <a:pt x="101828" y="117571"/>
                  </a:lnTo>
                  <a:lnTo>
                    <a:pt x="102375" y="102851"/>
                  </a:lnTo>
                  <a:lnTo>
                    <a:pt x="101516" y="88143"/>
                  </a:lnTo>
                  <a:lnTo>
                    <a:pt x="99720" y="73444"/>
                  </a:lnTo>
                  <a:lnTo>
                    <a:pt x="96076" y="61198"/>
                  </a:lnTo>
                  <a:lnTo>
                    <a:pt x="91199" y="50587"/>
                  </a:lnTo>
                  <a:lnTo>
                    <a:pt x="85501" y="41065"/>
                  </a:lnTo>
                  <a:lnTo>
                    <a:pt x="78032" y="33494"/>
                  </a:lnTo>
                  <a:lnTo>
                    <a:pt x="69382" y="27224"/>
                  </a:lnTo>
                  <a:lnTo>
                    <a:pt x="1904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290155" y="308323"/>
              <a:ext cx="171597" cy="194751"/>
            </a:xfrm>
            <a:custGeom>
              <a:avLst/>
              <a:gdLst/>
              <a:ahLst/>
              <a:cxnLst/>
              <a:rect l="0" t="0" r="0" b="0"/>
              <a:pathLst>
                <a:path w="171597" h="194751">
                  <a:moveTo>
                    <a:pt x="124383" y="0"/>
                  </a:moveTo>
                  <a:lnTo>
                    <a:pt x="106846" y="5846"/>
                  </a:lnTo>
                  <a:lnTo>
                    <a:pt x="98009" y="10015"/>
                  </a:lnTo>
                  <a:lnTo>
                    <a:pt x="88448" y="15241"/>
                  </a:lnTo>
                  <a:lnTo>
                    <a:pt x="78403" y="21172"/>
                  </a:lnTo>
                  <a:lnTo>
                    <a:pt x="57454" y="34288"/>
                  </a:lnTo>
                  <a:lnTo>
                    <a:pt x="46729" y="41211"/>
                  </a:lnTo>
                  <a:lnTo>
                    <a:pt x="37132" y="49497"/>
                  </a:lnTo>
                  <a:lnTo>
                    <a:pt x="28287" y="58692"/>
                  </a:lnTo>
                  <a:lnTo>
                    <a:pt x="19943" y="68492"/>
                  </a:lnTo>
                  <a:lnTo>
                    <a:pt x="13157" y="78696"/>
                  </a:lnTo>
                  <a:lnTo>
                    <a:pt x="7409" y="89169"/>
                  </a:lnTo>
                  <a:lnTo>
                    <a:pt x="2354" y="99822"/>
                  </a:lnTo>
                  <a:lnTo>
                    <a:pt x="208" y="110594"/>
                  </a:lnTo>
                  <a:lnTo>
                    <a:pt x="0" y="121446"/>
                  </a:lnTo>
                  <a:lnTo>
                    <a:pt x="1085" y="132352"/>
                  </a:lnTo>
                  <a:lnTo>
                    <a:pt x="4256" y="143292"/>
                  </a:lnTo>
                  <a:lnTo>
                    <a:pt x="8816" y="154257"/>
                  </a:lnTo>
                  <a:lnTo>
                    <a:pt x="14304" y="165237"/>
                  </a:lnTo>
                  <a:lnTo>
                    <a:pt x="22856" y="173780"/>
                  </a:lnTo>
                  <a:lnTo>
                    <a:pt x="33452" y="180699"/>
                  </a:lnTo>
                  <a:lnTo>
                    <a:pt x="45410" y="186536"/>
                  </a:lnTo>
                  <a:lnTo>
                    <a:pt x="58275" y="190427"/>
                  </a:lnTo>
                  <a:lnTo>
                    <a:pt x="71747" y="193021"/>
                  </a:lnTo>
                  <a:lnTo>
                    <a:pt x="85621" y="194750"/>
                  </a:lnTo>
                  <a:lnTo>
                    <a:pt x="98542" y="194679"/>
                  </a:lnTo>
                  <a:lnTo>
                    <a:pt x="110826" y="193408"/>
                  </a:lnTo>
                  <a:lnTo>
                    <a:pt x="122686" y="191338"/>
                  </a:lnTo>
                  <a:lnTo>
                    <a:pt x="133039" y="187510"/>
                  </a:lnTo>
                  <a:lnTo>
                    <a:pt x="142389" y="182512"/>
                  </a:lnTo>
                  <a:lnTo>
                    <a:pt x="151069" y="176732"/>
                  </a:lnTo>
                  <a:lnTo>
                    <a:pt x="158079" y="167985"/>
                  </a:lnTo>
                  <a:lnTo>
                    <a:pt x="163976" y="157260"/>
                  </a:lnTo>
                  <a:lnTo>
                    <a:pt x="169131" y="145216"/>
                  </a:lnTo>
                  <a:lnTo>
                    <a:pt x="171344" y="133516"/>
                  </a:lnTo>
                  <a:lnTo>
                    <a:pt x="171596" y="122045"/>
                  </a:lnTo>
                  <a:lnTo>
                    <a:pt x="170540" y="110728"/>
                  </a:lnTo>
                  <a:lnTo>
                    <a:pt x="168613" y="99512"/>
                  </a:lnTo>
                  <a:lnTo>
                    <a:pt x="166105" y="88365"/>
                  </a:lnTo>
                  <a:lnTo>
                    <a:pt x="163209" y="77262"/>
                  </a:lnTo>
                  <a:lnTo>
                    <a:pt x="157608" y="67414"/>
                  </a:lnTo>
                  <a:lnTo>
                    <a:pt x="150203" y="58401"/>
                  </a:lnTo>
                  <a:lnTo>
                    <a:pt x="10236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444056" y="302478"/>
              <a:ext cx="152575" cy="178573"/>
            </a:xfrm>
            <a:custGeom>
              <a:avLst/>
              <a:gdLst/>
              <a:ahLst/>
              <a:cxnLst/>
              <a:rect l="0" t="0" r="0" b="0"/>
              <a:pathLst>
                <a:path w="152575" h="178573">
                  <a:moveTo>
                    <a:pt x="102620" y="5845"/>
                  </a:moveTo>
                  <a:lnTo>
                    <a:pt x="85084" y="0"/>
                  </a:lnTo>
                  <a:lnTo>
                    <a:pt x="77470" y="725"/>
                  </a:lnTo>
                  <a:lnTo>
                    <a:pt x="69948" y="3655"/>
                  </a:lnTo>
                  <a:lnTo>
                    <a:pt x="62486" y="8056"/>
                  </a:lnTo>
                  <a:lnTo>
                    <a:pt x="55065" y="13436"/>
                  </a:lnTo>
                  <a:lnTo>
                    <a:pt x="47670" y="19470"/>
                  </a:lnTo>
                  <a:lnTo>
                    <a:pt x="40293" y="25940"/>
                  </a:lnTo>
                  <a:lnTo>
                    <a:pt x="32928" y="33924"/>
                  </a:lnTo>
                  <a:lnTo>
                    <a:pt x="25571" y="42917"/>
                  </a:lnTo>
                  <a:lnTo>
                    <a:pt x="18219" y="52583"/>
                  </a:lnTo>
                  <a:lnTo>
                    <a:pt x="12095" y="62697"/>
                  </a:lnTo>
                  <a:lnTo>
                    <a:pt x="6789" y="73111"/>
                  </a:lnTo>
                  <a:lnTo>
                    <a:pt x="2027" y="83724"/>
                  </a:lnTo>
                  <a:lnTo>
                    <a:pt x="77" y="94469"/>
                  </a:lnTo>
                  <a:lnTo>
                    <a:pt x="0" y="105304"/>
                  </a:lnTo>
                  <a:lnTo>
                    <a:pt x="1172" y="116197"/>
                  </a:lnTo>
                  <a:lnTo>
                    <a:pt x="4400" y="127130"/>
                  </a:lnTo>
                  <a:lnTo>
                    <a:pt x="8999" y="138089"/>
                  </a:lnTo>
                  <a:lnTo>
                    <a:pt x="14513" y="149065"/>
                  </a:lnTo>
                  <a:lnTo>
                    <a:pt x="21859" y="157607"/>
                  </a:lnTo>
                  <a:lnTo>
                    <a:pt x="30427" y="164524"/>
                  </a:lnTo>
                  <a:lnTo>
                    <a:pt x="39809" y="170360"/>
                  </a:lnTo>
                  <a:lnTo>
                    <a:pt x="50958" y="174250"/>
                  </a:lnTo>
                  <a:lnTo>
                    <a:pt x="63285" y="176843"/>
                  </a:lnTo>
                  <a:lnTo>
                    <a:pt x="76397" y="178572"/>
                  </a:lnTo>
                  <a:lnTo>
                    <a:pt x="88808" y="177278"/>
                  </a:lnTo>
                  <a:lnTo>
                    <a:pt x="100753" y="173968"/>
                  </a:lnTo>
                  <a:lnTo>
                    <a:pt x="112387" y="169314"/>
                  </a:lnTo>
                  <a:lnTo>
                    <a:pt x="122591" y="163765"/>
                  </a:lnTo>
                  <a:lnTo>
                    <a:pt x="131839" y="157618"/>
                  </a:lnTo>
                  <a:lnTo>
                    <a:pt x="140452" y="151073"/>
                  </a:lnTo>
                  <a:lnTo>
                    <a:pt x="146194" y="141816"/>
                  </a:lnTo>
                  <a:lnTo>
                    <a:pt x="150022" y="130751"/>
                  </a:lnTo>
                  <a:lnTo>
                    <a:pt x="152574" y="118480"/>
                  </a:lnTo>
                  <a:lnTo>
                    <a:pt x="151829" y="106629"/>
                  </a:lnTo>
                  <a:lnTo>
                    <a:pt x="148885" y="95057"/>
                  </a:lnTo>
                  <a:lnTo>
                    <a:pt x="144475" y="83672"/>
                  </a:lnTo>
                  <a:lnTo>
                    <a:pt x="139088" y="73636"/>
                  </a:lnTo>
                  <a:lnTo>
                    <a:pt x="133050" y="64497"/>
                  </a:lnTo>
                  <a:lnTo>
                    <a:pt x="102620" y="38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667804" y="429450"/>
              <a:ext cx="11012" cy="187198"/>
            </a:xfrm>
            <a:custGeom>
              <a:avLst/>
              <a:gdLst/>
              <a:ahLst/>
              <a:cxnLst/>
              <a:rect l="0" t="0" r="0" b="0"/>
              <a:pathLst>
                <a:path w="11012" h="187198">
                  <a:moveTo>
                    <a:pt x="11011" y="0"/>
                  </a:moveTo>
                  <a:lnTo>
                    <a:pt x="5165" y="23383"/>
                  </a:lnTo>
                  <a:lnTo>
                    <a:pt x="3444" y="36388"/>
                  </a:lnTo>
                  <a:lnTo>
                    <a:pt x="2296" y="51176"/>
                  </a:lnTo>
                  <a:lnTo>
                    <a:pt x="1530" y="67152"/>
                  </a:lnTo>
                  <a:lnTo>
                    <a:pt x="680" y="10121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79617" y="275289"/>
              <a:ext cx="101595" cy="200509"/>
            </a:xfrm>
            <a:custGeom>
              <a:avLst/>
              <a:gdLst/>
              <a:ahLst/>
              <a:cxnLst/>
              <a:rect l="0" t="0" r="0" b="0"/>
              <a:pathLst>
                <a:path w="101595" h="200509">
                  <a:moveTo>
                    <a:pt x="54256" y="0"/>
                  </a:moveTo>
                  <a:lnTo>
                    <a:pt x="23603" y="30653"/>
                  </a:lnTo>
                  <a:lnTo>
                    <a:pt x="17915" y="38788"/>
                  </a:lnTo>
                  <a:lnTo>
                    <a:pt x="12900" y="47881"/>
                  </a:lnTo>
                  <a:lnTo>
                    <a:pt x="8333" y="57614"/>
                  </a:lnTo>
                  <a:lnTo>
                    <a:pt x="5288" y="68997"/>
                  </a:lnTo>
                  <a:lnTo>
                    <a:pt x="3258" y="81480"/>
                  </a:lnTo>
                  <a:lnTo>
                    <a:pt x="1905" y="94695"/>
                  </a:lnTo>
                  <a:lnTo>
                    <a:pt x="1002" y="108400"/>
                  </a:lnTo>
                  <a:lnTo>
                    <a:pt x="401" y="122430"/>
                  </a:lnTo>
                  <a:lnTo>
                    <a:pt x="0" y="136678"/>
                  </a:lnTo>
                  <a:lnTo>
                    <a:pt x="956" y="149847"/>
                  </a:lnTo>
                  <a:lnTo>
                    <a:pt x="2817" y="162296"/>
                  </a:lnTo>
                  <a:lnTo>
                    <a:pt x="5281" y="174267"/>
                  </a:lnTo>
                  <a:lnTo>
                    <a:pt x="10594" y="183471"/>
                  </a:lnTo>
                  <a:lnTo>
                    <a:pt x="17808" y="190830"/>
                  </a:lnTo>
                  <a:lnTo>
                    <a:pt x="26287" y="196960"/>
                  </a:lnTo>
                  <a:lnTo>
                    <a:pt x="35610" y="199823"/>
                  </a:lnTo>
                  <a:lnTo>
                    <a:pt x="45496" y="200508"/>
                  </a:lnTo>
                  <a:lnTo>
                    <a:pt x="55757" y="199741"/>
                  </a:lnTo>
                  <a:lnTo>
                    <a:pt x="65045" y="195559"/>
                  </a:lnTo>
                  <a:lnTo>
                    <a:pt x="73684" y="189101"/>
                  </a:lnTo>
                  <a:lnTo>
                    <a:pt x="81890" y="181125"/>
                  </a:lnTo>
                  <a:lnTo>
                    <a:pt x="88584" y="170914"/>
                  </a:lnTo>
                  <a:lnTo>
                    <a:pt x="94271" y="159212"/>
                  </a:lnTo>
                  <a:lnTo>
                    <a:pt x="99285" y="146517"/>
                  </a:lnTo>
                  <a:lnTo>
                    <a:pt x="101404" y="134383"/>
                  </a:lnTo>
                  <a:lnTo>
                    <a:pt x="101594" y="122623"/>
                  </a:lnTo>
                  <a:lnTo>
                    <a:pt x="100497" y="111113"/>
                  </a:lnTo>
                  <a:lnTo>
                    <a:pt x="97318" y="99769"/>
                  </a:lnTo>
                  <a:lnTo>
                    <a:pt x="92752" y="88535"/>
                  </a:lnTo>
                  <a:lnTo>
                    <a:pt x="87261" y="77376"/>
                  </a:lnTo>
                  <a:lnTo>
                    <a:pt x="79930" y="67489"/>
                  </a:lnTo>
                  <a:lnTo>
                    <a:pt x="71372" y="58451"/>
                  </a:lnTo>
                  <a:lnTo>
                    <a:pt x="2122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80760" y="275289"/>
              <a:ext cx="142839" cy="175789"/>
            </a:xfrm>
            <a:custGeom>
              <a:avLst/>
              <a:gdLst/>
              <a:ahLst/>
              <a:cxnLst/>
              <a:rect l="0" t="0" r="0" b="0"/>
              <a:pathLst>
                <a:path w="142839" h="175789">
                  <a:moveTo>
                    <a:pt x="63229" y="0"/>
                  </a:moveTo>
                  <a:lnTo>
                    <a:pt x="45692" y="11691"/>
                  </a:lnTo>
                  <a:lnTo>
                    <a:pt x="38079" y="17582"/>
                  </a:lnTo>
                  <a:lnTo>
                    <a:pt x="30556" y="23956"/>
                  </a:lnTo>
                  <a:lnTo>
                    <a:pt x="23095" y="30653"/>
                  </a:lnTo>
                  <a:lnTo>
                    <a:pt x="16896" y="38788"/>
                  </a:lnTo>
                  <a:lnTo>
                    <a:pt x="11541" y="47881"/>
                  </a:lnTo>
                  <a:lnTo>
                    <a:pt x="6747" y="57614"/>
                  </a:lnTo>
                  <a:lnTo>
                    <a:pt x="3551" y="68997"/>
                  </a:lnTo>
                  <a:lnTo>
                    <a:pt x="1421" y="81480"/>
                  </a:lnTo>
                  <a:lnTo>
                    <a:pt x="0" y="94695"/>
                  </a:lnTo>
                  <a:lnTo>
                    <a:pt x="277" y="108400"/>
                  </a:lnTo>
                  <a:lnTo>
                    <a:pt x="1685" y="122430"/>
                  </a:lnTo>
                  <a:lnTo>
                    <a:pt x="3846" y="136678"/>
                  </a:lnTo>
                  <a:lnTo>
                    <a:pt x="7735" y="148623"/>
                  </a:lnTo>
                  <a:lnTo>
                    <a:pt x="12774" y="159034"/>
                  </a:lnTo>
                  <a:lnTo>
                    <a:pt x="18581" y="168421"/>
                  </a:lnTo>
                  <a:lnTo>
                    <a:pt x="27346" y="173456"/>
                  </a:lnTo>
                  <a:lnTo>
                    <a:pt x="38084" y="175589"/>
                  </a:lnTo>
                  <a:lnTo>
                    <a:pt x="50136" y="175788"/>
                  </a:lnTo>
                  <a:lnTo>
                    <a:pt x="61841" y="174696"/>
                  </a:lnTo>
                  <a:lnTo>
                    <a:pt x="73315" y="172745"/>
                  </a:lnTo>
                  <a:lnTo>
                    <a:pt x="84635" y="170221"/>
                  </a:lnTo>
                  <a:lnTo>
                    <a:pt x="95852" y="164868"/>
                  </a:lnTo>
                  <a:lnTo>
                    <a:pt x="107001" y="157629"/>
                  </a:lnTo>
                  <a:lnTo>
                    <a:pt x="118104" y="149132"/>
                  </a:lnTo>
                  <a:lnTo>
                    <a:pt x="126729" y="139797"/>
                  </a:lnTo>
                  <a:lnTo>
                    <a:pt x="133703" y="129903"/>
                  </a:lnTo>
                  <a:lnTo>
                    <a:pt x="139576" y="119636"/>
                  </a:lnTo>
                  <a:lnTo>
                    <a:pt x="142267" y="109122"/>
                  </a:lnTo>
                  <a:lnTo>
                    <a:pt x="142838" y="98441"/>
                  </a:lnTo>
                  <a:lnTo>
                    <a:pt x="141995" y="87650"/>
                  </a:lnTo>
                  <a:lnTo>
                    <a:pt x="138986" y="78010"/>
                  </a:lnTo>
                  <a:lnTo>
                    <a:pt x="134533" y="69135"/>
                  </a:lnTo>
                  <a:lnTo>
                    <a:pt x="129118" y="60772"/>
                  </a:lnTo>
                  <a:lnTo>
                    <a:pt x="120613" y="52750"/>
                  </a:lnTo>
                  <a:lnTo>
                    <a:pt x="110050" y="44954"/>
                  </a:lnTo>
                  <a:lnTo>
                    <a:pt x="6322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928772" y="275289"/>
              <a:ext cx="163462" cy="169643"/>
            </a:xfrm>
            <a:custGeom>
              <a:avLst/>
              <a:gdLst/>
              <a:ahLst/>
              <a:cxnLst/>
              <a:rect l="0" t="0" r="0" b="0"/>
              <a:pathLst>
                <a:path w="163462" h="169643">
                  <a:moveTo>
                    <a:pt x="91401" y="0"/>
                  </a:moveTo>
                  <a:lnTo>
                    <a:pt x="73865" y="5845"/>
                  </a:lnTo>
                  <a:lnTo>
                    <a:pt x="65028" y="10014"/>
                  </a:lnTo>
                  <a:lnTo>
                    <a:pt x="55467" y="15240"/>
                  </a:lnTo>
                  <a:lnTo>
                    <a:pt x="45422" y="21172"/>
                  </a:lnTo>
                  <a:lnTo>
                    <a:pt x="36279" y="30020"/>
                  </a:lnTo>
                  <a:lnTo>
                    <a:pt x="27736" y="40813"/>
                  </a:lnTo>
                  <a:lnTo>
                    <a:pt x="19593" y="52902"/>
                  </a:lnTo>
                  <a:lnTo>
                    <a:pt x="12942" y="64632"/>
                  </a:lnTo>
                  <a:lnTo>
                    <a:pt x="7284" y="76123"/>
                  </a:lnTo>
                  <a:lnTo>
                    <a:pt x="2288" y="87453"/>
                  </a:lnTo>
                  <a:lnTo>
                    <a:pt x="181" y="98678"/>
                  </a:lnTo>
                  <a:lnTo>
                    <a:pt x="0" y="109831"/>
                  </a:lnTo>
                  <a:lnTo>
                    <a:pt x="1104" y="120937"/>
                  </a:lnTo>
                  <a:lnTo>
                    <a:pt x="5509" y="132012"/>
                  </a:lnTo>
                  <a:lnTo>
                    <a:pt x="12117" y="143066"/>
                  </a:lnTo>
                  <a:lnTo>
                    <a:pt x="20193" y="154105"/>
                  </a:lnTo>
                  <a:lnTo>
                    <a:pt x="30470" y="161465"/>
                  </a:lnTo>
                  <a:lnTo>
                    <a:pt x="42216" y="166372"/>
                  </a:lnTo>
                  <a:lnTo>
                    <a:pt x="54941" y="169642"/>
                  </a:lnTo>
                  <a:lnTo>
                    <a:pt x="67094" y="169376"/>
                  </a:lnTo>
                  <a:lnTo>
                    <a:pt x="78867" y="166752"/>
                  </a:lnTo>
                  <a:lnTo>
                    <a:pt x="101737" y="158533"/>
                  </a:lnTo>
                  <a:lnTo>
                    <a:pt x="124136" y="150803"/>
                  </a:lnTo>
                  <a:lnTo>
                    <a:pt x="134024" y="144581"/>
                  </a:lnTo>
                  <a:lnTo>
                    <a:pt x="143063" y="136763"/>
                  </a:lnTo>
                  <a:lnTo>
                    <a:pt x="151536" y="127880"/>
                  </a:lnTo>
                  <a:lnTo>
                    <a:pt x="157185" y="117065"/>
                  </a:lnTo>
                  <a:lnTo>
                    <a:pt x="160951" y="104960"/>
                  </a:lnTo>
                  <a:lnTo>
                    <a:pt x="163461" y="91996"/>
                  </a:lnTo>
                  <a:lnTo>
                    <a:pt x="162688" y="79683"/>
                  </a:lnTo>
                  <a:lnTo>
                    <a:pt x="159725" y="67804"/>
                  </a:lnTo>
                  <a:lnTo>
                    <a:pt x="155303" y="56214"/>
                  </a:lnTo>
                  <a:lnTo>
                    <a:pt x="148685" y="47264"/>
                  </a:lnTo>
                  <a:lnTo>
                    <a:pt x="140602" y="40074"/>
                  </a:lnTo>
                  <a:lnTo>
                    <a:pt x="102413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9393" y="363381"/>
            <a:ext cx="752674" cy="407429"/>
            <a:chOff x="419393" y="363381"/>
            <a:chExt cx="752674" cy="407429"/>
          </a:xfrm>
        </p:grpSpPr>
        <p:sp>
          <p:nvSpPr>
            <p:cNvPr id="2" name="Freeform 1"/>
            <p:cNvSpPr/>
            <p:nvPr/>
          </p:nvSpPr>
          <p:spPr>
            <a:xfrm>
              <a:off x="419393" y="457596"/>
              <a:ext cx="198209" cy="265836"/>
            </a:xfrm>
            <a:custGeom>
              <a:avLst/>
              <a:gdLst/>
              <a:ahLst/>
              <a:cxnLst/>
              <a:rect l="0" t="0" r="0" b="0"/>
              <a:pathLst>
                <a:path w="198209" h="265836">
                  <a:moveTo>
                    <a:pt x="0" y="37924"/>
                  </a:moveTo>
                  <a:lnTo>
                    <a:pt x="5846" y="14541"/>
                  </a:lnTo>
                  <a:lnTo>
                    <a:pt x="13685" y="7653"/>
                  </a:lnTo>
                  <a:lnTo>
                    <a:pt x="25029" y="3061"/>
                  </a:lnTo>
                  <a:lnTo>
                    <a:pt x="38709" y="0"/>
                  </a:lnTo>
                  <a:lnTo>
                    <a:pt x="52723" y="406"/>
                  </a:lnTo>
                  <a:lnTo>
                    <a:pt x="66960" y="3124"/>
                  </a:lnTo>
                  <a:lnTo>
                    <a:pt x="81345" y="7383"/>
                  </a:lnTo>
                  <a:lnTo>
                    <a:pt x="93382" y="13893"/>
                  </a:lnTo>
                  <a:lnTo>
                    <a:pt x="103854" y="21903"/>
                  </a:lnTo>
                  <a:lnTo>
                    <a:pt x="113282" y="30914"/>
                  </a:lnTo>
                  <a:lnTo>
                    <a:pt x="118344" y="43038"/>
                  </a:lnTo>
                  <a:lnTo>
                    <a:pt x="120496" y="57239"/>
                  </a:lnTo>
                  <a:lnTo>
                    <a:pt x="120706" y="72824"/>
                  </a:lnTo>
                  <a:lnTo>
                    <a:pt x="117176" y="86884"/>
                  </a:lnTo>
                  <a:lnTo>
                    <a:pt x="111152" y="99928"/>
                  </a:lnTo>
                  <a:lnTo>
                    <a:pt x="95894" y="124210"/>
                  </a:lnTo>
                  <a:lnTo>
                    <a:pt x="80956" y="147236"/>
                  </a:lnTo>
                  <a:lnTo>
                    <a:pt x="72323" y="158516"/>
                  </a:lnTo>
                  <a:lnTo>
                    <a:pt x="62898" y="169706"/>
                  </a:lnTo>
                  <a:lnTo>
                    <a:pt x="52943" y="180836"/>
                  </a:lnTo>
                  <a:lnTo>
                    <a:pt x="35358" y="199729"/>
                  </a:lnTo>
                  <a:lnTo>
                    <a:pt x="27242" y="208193"/>
                  </a:lnTo>
                  <a:lnTo>
                    <a:pt x="19385" y="217506"/>
                  </a:lnTo>
                  <a:lnTo>
                    <a:pt x="11700" y="227385"/>
                  </a:lnTo>
                  <a:lnTo>
                    <a:pt x="4130" y="237642"/>
                  </a:lnTo>
                  <a:lnTo>
                    <a:pt x="2753" y="245703"/>
                  </a:lnTo>
                  <a:lnTo>
                    <a:pt x="5506" y="252301"/>
                  </a:lnTo>
                  <a:lnTo>
                    <a:pt x="11012" y="257923"/>
                  </a:lnTo>
                  <a:lnTo>
                    <a:pt x="19576" y="261671"/>
                  </a:lnTo>
                  <a:lnTo>
                    <a:pt x="30180" y="264169"/>
                  </a:lnTo>
                  <a:lnTo>
                    <a:pt x="42143" y="265835"/>
                  </a:lnTo>
                  <a:lnTo>
                    <a:pt x="53789" y="265722"/>
                  </a:lnTo>
                  <a:lnTo>
                    <a:pt x="65224" y="264423"/>
                  </a:lnTo>
                  <a:lnTo>
                    <a:pt x="121640" y="253547"/>
                  </a:lnTo>
                  <a:lnTo>
                    <a:pt x="136151" y="250189"/>
                  </a:lnTo>
                  <a:lnTo>
                    <a:pt x="149496" y="246727"/>
                  </a:lnTo>
                  <a:lnTo>
                    <a:pt x="198208" y="236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47140" y="550578"/>
              <a:ext cx="145599" cy="116608"/>
            </a:xfrm>
            <a:custGeom>
              <a:avLst/>
              <a:gdLst/>
              <a:ahLst/>
              <a:cxnLst/>
              <a:rect l="0" t="0" r="0" b="0"/>
              <a:pathLst>
                <a:path w="145599" h="116608">
                  <a:moveTo>
                    <a:pt x="36531" y="0"/>
                  </a:moveTo>
                  <a:lnTo>
                    <a:pt x="24839" y="17536"/>
                  </a:lnTo>
                  <a:lnTo>
                    <a:pt x="20172" y="26373"/>
                  </a:lnTo>
                  <a:lnTo>
                    <a:pt x="15837" y="35934"/>
                  </a:lnTo>
                  <a:lnTo>
                    <a:pt x="11723" y="45979"/>
                  </a:lnTo>
                  <a:lnTo>
                    <a:pt x="7757" y="56346"/>
                  </a:lnTo>
                  <a:lnTo>
                    <a:pt x="88" y="77653"/>
                  </a:lnTo>
                  <a:lnTo>
                    <a:pt x="0" y="87250"/>
                  </a:lnTo>
                  <a:lnTo>
                    <a:pt x="2389" y="96095"/>
                  </a:lnTo>
                  <a:lnTo>
                    <a:pt x="6429" y="104439"/>
                  </a:lnTo>
                  <a:lnTo>
                    <a:pt x="14016" y="110002"/>
                  </a:lnTo>
                  <a:lnTo>
                    <a:pt x="23968" y="113710"/>
                  </a:lnTo>
                  <a:lnTo>
                    <a:pt x="35496" y="116182"/>
                  </a:lnTo>
                  <a:lnTo>
                    <a:pt x="48076" y="116607"/>
                  </a:lnTo>
                  <a:lnTo>
                    <a:pt x="61357" y="115666"/>
                  </a:lnTo>
                  <a:lnTo>
                    <a:pt x="75104" y="113816"/>
                  </a:lnTo>
                  <a:lnTo>
                    <a:pt x="86717" y="110135"/>
                  </a:lnTo>
                  <a:lnTo>
                    <a:pt x="96905" y="105235"/>
                  </a:lnTo>
                  <a:lnTo>
                    <a:pt x="106144" y="99520"/>
                  </a:lnTo>
                  <a:lnTo>
                    <a:pt x="115975" y="92040"/>
                  </a:lnTo>
                  <a:lnTo>
                    <a:pt x="126198" y="83383"/>
                  </a:lnTo>
                  <a:lnTo>
                    <a:pt x="136685" y="73941"/>
                  </a:lnTo>
                  <a:lnTo>
                    <a:pt x="142452" y="62753"/>
                  </a:lnTo>
                  <a:lnTo>
                    <a:pt x="145074" y="50399"/>
                  </a:lnTo>
                  <a:lnTo>
                    <a:pt x="145598" y="37270"/>
                  </a:lnTo>
                  <a:lnTo>
                    <a:pt x="141053" y="27294"/>
                  </a:lnTo>
                  <a:lnTo>
                    <a:pt x="133130" y="19419"/>
                  </a:lnTo>
                  <a:lnTo>
                    <a:pt x="122953" y="12946"/>
                  </a:lnTo>
                  <a:lnTo>
                    <a:pt x="111275" y="8630"/>
                  </a:lnTo>
                  <a:lnTo>
                    <a:pt x="98595" y="5753"/>
                  </a:lnTo>
                  <a:lnTo>
                    <a:pt x="585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03902" y="649682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47948" y="363381"/>
              <a:ext cx="224119" cy="407429"/>
            </a:xfrm>
            <a:custGeom>
              <a:avLst/>
              <a:gdLst/>
              <a:ahLst/>
              <a:cxnLst/>
              <a:rect l="0" t="0" r="0" b="0"/>
              <a:pathLst>
                <a:path w="224119" h="407429">
                  <a:moveTo>
                    <a:pt x="0" y="0"/>
                  </a:moveTo>
                  <a:lnTo>
                    <a:pt x="17537" y="5846"/>
                  </a:lnTo>
                  <a:lnTo>
                    <a:pt x="27597" y="10015"/>
                  </a:lnTo>
                  <a:lnTo>
                    <a:pt x="39198" y="15241"/>
                  </a:lnTo>
                  <a:lnTo>
                    <a:pt x="51825" y="21172"/>
                  </a:lnTo>
                  <a:lnTo>
                    <a:pt x="66361" y="28797"/>
                  </a:lnTo>
                  <a:lnTo>
                    <a:pt x="98826" y="47057"/>
                  </a:lnTo>
                  <a:lnTo>
                    <a:pt x="114824" y="57065"/>
                  </a:lnTo>
                  <a:lnTo>
                    <a:pt x="130384" y="67407"/>
                  </a:lnTo>
                  <a:lnTo>
                    <a:pt x="145651" y="77973"/>
                  </a:lnTo>
                  <a:lnTo>
                    <a:pt x="159500" y="89911"/>
                  </a:lnTo>
                  <a:lnTo>
                    <a:pt x="172402" y="102763"/>
                  </a:lnTo>
                  <a:lnTo>
                    <a:pt x="184675" y="116226"/>
                  </a:lnTo>
                  <a:lnTo>
                    <a:pt x="194080" y="130095"/>
                  </a:lnTo>
                  <a:lnTo>
                    <a:pt x="201574" y="144235"/>
                  </a:lnTo>
                  <a:lnTo>
                    <a:pt x="207793" y="158555"/>
                  </a:lnTo>
                  <a:lnTo>
                    <a:pt x="213163" y="172996"/>
                  </a:lnTo>
                  <a:lnTo>
                    <a:pt x="217966" y="187518"/>
                  </a:lnTo>
                  <a:lnTo>
                    <a:pt x="222391" y="202093"/>
                  </a:lnTo>
                  <a:lnTo>
                    <a:pt x="224118" y="217927"/>
                  </a:lnTo>
                  <a:lnTo>
                    <a:pt x="224046" y="234601"/>
                  </a:lnTo>
                  <a:lnTo>
                    <a:pt x="222775" y="251834"/>
                  </a:lnTo>
                  <a:lnTo>
                    <a:pt x="219480" y="269440"/>
                  </a:lnTo>
                  <a:lnTo>
                    <a:pt x="214836" y="287296"/>
                  </a:lnTo>
                  <a:lnTo>
                    <a:pt x="209294" y="305316"/>
                  </a:lnTo>
                  <a:lnTo>
                    <a:pt x="203151" y="322224"/>
                  </a:lnTo>
                  <a:lnTo>
                    <a:pt x="196610" y="338391"/>
                  </a:lnTo>
                  <a:lnTo>
                    <a:pt x="165173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85758" y="363381"/>
            <a:ext cx="3194214" cy="434251"/>
            <a:chOff x="1585758" y="363381"/>
            <a:chExt cx="3194214" cy="434251"/>
          </a:xfrm>
        </p:grpSpPr>
        <p:sp>
          <p:nvSpPr>
            <p:cNvPr id="7" name="Freeform 6"/>
            <p:cNvSpPr/>
            <p:nvPr/>
          </p:nvSpPr>
          <p:spPr>
            <a:xfrm>
              <a:off x="1585758" y="365819"/>
              <a:ext cx="169678" cy="295393"/>
            </a:xfrm>
            <a:custGeom>
              <a:avLst/>
              <a:gdLst/>
              <a:ahLst/>
              <a:cxnLst/>
              <a:rect l="0" t="0" r="0" b="0"/>
              <a:pathLst>
                <a:path w="169678" h="295393">
                  <a:moveTo>
                    <a:pt x="22884" y="30597"/>
                  </a:moveTo>
                  <a:lnTo>
                    <a:pt x="40421" y="18905"/>
                  </a:lnTo>
                  <a:lnTo>
                    <a:pt x="49257" y="14238"/>
                  </a:lnTo>
                  <a:lnTo>
                    <a:pt x="58819" y="9903"/>
                  </a:lnTo>
                  <a:lnTo>
                    <a:pt x="68863" y="5789"/>
                  </a:lnTo>
                  <a:lnTo>
                    <a:pt x="81678" y="3047"/>
                  </a:lnTo>
                  <a:lnTo>
                    <a:pt x="96338" y="1219"/>
                  </a:lnTo>
                  <a:lnTo>
                    <a:pt x="112229" y="0"/>
                  </a:lnTo>
                  <a:lnTo>
                    <a:pt x="126493" y="1634"/>
                  </a:lnTo>
                  <a:lnTo>
                    <a:pt x="139673" y="5171"/>
                  </a:lnTo>
                  <a:lnTo>
                    <a:pt x="152131" y="9976"/>
                  </a:lnTo>
                  <a:lnTo>
                    <a:pt x="160436" y="19296"/>
                  </a:lnTo>
                  <a:lnTo>
                    <a:pt x="165972" y="31628"/>
                  </a:lnTo>
                  <a:lnTo>
                    <a:pt x="169663" y="45966"/>
                  </a:lnTo>
                  <a:lnTo>
                    <a:pt x="169677" y="59196"/>
                  </a:lnTo>
                  <a:lnTo>
                    <a:pt x="167239" y="71686"/>
                  </a:lnTo>
                  <a:lnTo>
                    <a:pt x="163167" y="83683"/>
                  </a:lnTo>
                  <a:lnTo>
                    <a:pt x="156782" y="95352"/>
                  </a:lnTo>
                  <a:lnTo>
                    <a:pt x="148854" y="106801"/>
                  </a:lnTo>
                  <a:lnTo>
                    <a:pt x="139899" y="118105"/>
                  </a:lnTo>
                  <a:lnTo>
                    <a:pt x="130258" y="129311"/>
                  </a:lnTo>
                  <a:lnTo>
                    <a:pt x="120160" y="140453"/>
                  </a:lnTo>
                  <a:lnTo>
                    <a:pt x="99152" y="162620"/>
                  </a:lnTo>
                  <a:lnTo>
                    <a:pt x="77580" y="184707"/>
                  </a:lnTo>
                  <a:lnTo>
                    <a:pt x="66689" y="194512"/>
                  </a:lnTo>
                  <a:lnTo>
                    <a:pt x="55758" y="203496"/>
                  </a:lnTo>
                  <a:lnTo>
                    <a:pt x="44800" y="211932"/>
                  </a:lnTo>
                  <a:lnTo>
                    <a:pt x="35048" y="220004"/>
                  </a:lnTo>
                  <a:lnTo>
                    <a:pt x="26099" y="227831"/>
                  </a:lnTo>
                  <a:lnTo>
                    <a:pt x="17686" y="235497"/>
                  </a:lnTo>
                  <a:lnTo>
                    <a:pt x="10854" y="244278"/>
                  </a:lnTo>
                  <a:lnTo>
                    <a:pt x="5076" y="253802"/>
                  </a:lnTo>
                  <a:lnTo>
                    <a:pt x="0" y="263822"/>
                  </a:lnTo>
                  <a:lnTo>
                    <a:pt x="287" y="272949"/>
                  </a:lnTo>
                  <a:lnTo>
                    <a:pt x="4149" y="281481"/>
                  </a:lnTo>
                  <a:lnTo>
                    <a:pt x="10394" y="289616"/>
                  </a:lnTo>
                  <a:lnTo>
                    <a:pt x="20675" y="293816"/>
                  </a:lnTo>
                  <a:lnTo>
                    <a:pt x="33646" y="295392"/>
                  </a:lnTo>
                  <a:lnTo>
                    <a:pt x="77868" y="295028"/>
                  </a:lnTo>
                  <a:lnTo>
                    <a:pt x="132999" y="2838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94942" y="407427"/>
              <a:ext cx="171828" cy="212871"/>
            </a:xfrm>
            <a:custGeom>
              <a:avLst/>
              <a:gdLst/>
              <a:ahLst/>
              <a:cxnLst/>
              <a:rect l="0" t="0" r="0" b="0"/>
              <a:pathLst>
                <a:path w="171828" h="212871">
                  <a:moveTo>
                    <a:pt x="22023" y="33035"/>
                  </a:moveTo>
                  <a:lnTo>
                    <a:pt x="16178" y="56418"/>
                  </a:lnTo>
                  <a:lnTo>
                    <a:pt x="13232" y="70646"/>
                  </a:lnTo>
                  <a:lnTo>
                    <a:pt x="6697" y="106032"/>
                  </a:lnTo>
                  <a:lnTo>
                    <a:pt x="5688" y="123299"/>
                  </a:lnTo>
                  <a:lnTo>
                    <a:pt x="6239" y="139704"/>
                  </a:lnTo>
                  <a:lnTo>
                    <a:pt x="7830" y="155535"/>
                  </a:lnTo>
                  <a:lnTo>
                    <a:pt x="12561" y="169760"/>
                  </a:lnTo>
                  <a:lnTo>
                    <a:pt x="19386" y="182913"/>
                  </a:lnTo>
                  <a:lnTo>
                    <a:pt x="27606" y="195353"/>
                  </a:lnTo>
                  <a:lnTo>
                    <a:pt x="37980" y="203646"/>
                  </a:lnTo>
                  <a:lnTo>
                    <a:pt x="49790" y="209174"/>
                  </a:lnTo>
                  <a:lnTo>
                    <a:pt x="62558" y="212860"/>
                  </a:lnTo>
                  <a:lnTo>
                    <a:pt x="75964" y="212870"/>
                  </a:lnTo>
                  <a:lnTo>
                    <a:pt x="89794" y="210430"/>
                  </a:lnTo>
                  <a:lnTo>
                    <a:pt x="103909" y="206356"/>
                  </a:lnTo>
                  <a:lnTo>
                    <a:pt x="115766" y="201193"/>
                  </a:lnTo>
                  <a:lnTo>
                    <a:pt x="126118" y="195304"/>
                  </a:lnTo>
                  <a:lnTo>
                    <a:pt x="135466" y="188931"/>
                  </a:lnTo>
                  <a:lnTo>
                    <a:pt x="144145" y="182236"/>
                  </a:lnTo>
                  <a:lnTo>
                    <a:pt x="152378" y="175325"/>
                  </a:lnTo>
                  <a:lnTo>
                    <a:pt x="160314" y="168271"/>
                  </a:lnTo>
                  <a:lnTo>
                    <a:pt x="165604" y="158674"/>
                  </a:lnTo>
                  <a:lnTo>
                    <a:pt x="169131" y="147382"/>
                  </a:lnTo>
                  <a:lnTo>
                    <a:pt x="171483" y="134960"/>
                  </a:lnTo>
                  <a:lnTo>
                    <a:pt x="171827" y="123008"/>
                  </a:lnTo>
                  <a:lnTo>
                    <a:pt x="170833" y="111370"/>
                  </a:lnTo>
                  <a:lnTo>
                    <a:pt x="168946" y="99940"/>
                  </a:lnTo>
                  <a:lnTo>
                    <a:pt x="162795" y="87426"/>
                  </a:lnTo>
                  <a:lnTo>
                    <a:pt x="153800" y="74190"/>
                  </a:lnTo>
                  <a:lnTo>
                    <a:pt x="142909" y="60472"/>
                  </a:lnTo>
                  <a:lnTo>
                    <a:pt x="129531" y="48879"/>
                  </a:lnTo>
                  <a:lnTo>
                    <a:pt x="114495" y="38704"/>
                  </a:lnTo>
                  <a:lnTo>
                    <a:pt x="98353" y="29473"/>
                  </a:lnTo>
                  <a:lnTo>
                    <a:pt x="82698" y="22096"/>
                  </a:lnTo>
                  <a:lnTo>
                    <a:pt x="67367" y="1595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10859" y="473497"/>
              <a:ext cx="168593" cy="161768"/>
            </a:xfrm>
            <a:custGeom>
              <a:avLst/>
              <a:gdLst/>
              <a:ahLst/>
              <a:cxnLst/>
              <a:rect l="0" t="0" r="0" b="0"/>
              <a:pathLst>
                <a:path w="168593" h="161768">
                  <a:moveTo>
                    <a:pt x="168592" y="0"/>
                  </a:moveTo>
                  <a:lnTo>
                    <a:pt x="107286" y="15326"/>
                  </a:lnTo>
                  <a:lnTo>
                    <a:pt x="94686" y="20005"/>
                  </a:lnTo>
                  <a:lnTo>
                    <a:pt x="82616" y="25572"/>
                  </a:lnTo>
                  <a:lnTo>
                    <a:pt x="70899" y="31730"/>
                  </a:lnTo>
                  <a:lnTo>
                    <a:pt x="60641" y="38282"/>
                  </a:lnTo>
                  <a:lnTo>
                    <a:pt x="51355" y="45097"/>
                  </a:lnTo>
                  <a:lnTo>
                    <a:pt x="42717" y="52088"/>
                  </a:lnTo>
                  <a:lnTo>
                    <a:pt x="34512" y="59195"/>
                  </a:lnTo>
                  <a:lnTo>
                    <a:pt x="26594" y="66381"/>
                  </a:lnTo>
                  <a:lnTo>
                    <a:pt x="18869" y="73618"/>
                  </a:lnTo>
                  <a:lnTo>
                    <a:pt x="12495" y="82113"/>
                  </a:lnTo>
                  <a:lnTo>
                    <a:pt x="7023" y="91447"/>
                  </a:lnTo>
                  <a:lnTo>
                    <a:pt x="2151" y="101340"/>
                  </a:lnTo>
                  <a:lnTo>
                    <a:pt x="126" y="111606"/>
                  </a:lnTo>
                  <a:lnTo>
                    <a:pt x="0" y="122121"/>
                  </a:lnTo>
                  <a:lnTo>
                    <a:pt x="1140" y="132801"/>
                  </a:lnTo>
                  <a:lnTo>
                    <a:pt x="5570" y="141145"/>
                  </a:lnTo>
                  <a:lnTo>
                    <a:pt x="12194" y="147931"/>
                  </a:lnTo>
                  <a:lnTo>
                    <a:pt x="20280" y="153678"/>
                  </a:lnTo>
                  <a:lnTo>
                    <a:pt x="31789" y="157510"/>
                  </a:lnTo>
                  <a:lnTo>
                    <a:pt x="45579" y="160064"/>
                  </a:lnTo>
                  <a:lnTo>
                    <a:pt x="60889" y="161767"/>
                  </a:lnTo>
                  <a:lnTo>
                    <a:pt x="74767" y="161679"/>
                  </a:lnTo>
                  <a:lnTo>
                    <a:pt x="87690" y="160397"/>
                  </a:lnTo>
                  <a:lnTo>
                    <a:pt x="124546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32717" y="462485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10694" y="561589"/>
              <a:ext cx="275290" cy="11013"/>
            </a:xfrm>
            <a:custGeom>
              <a:avLst/>
              <a:gdLst/>
              <a:ahLst/>
              <a:cxnLst/>
              <a:rect l="0" t="0" r="0" b="0"/>
              <a:pathLst>
                <a:path w="275290" h="11013">
                  <a:moveTo>
                    <a:pt x="0" y="11012"/>
                  </a:moveTo>
                  <a:lnTo>
                    <a:pt x="35074" y="11012"/>
                  </a:lnTo>
                  <a:lnTo>
                    <a:pt x="52747" y="9788"/>
                  </a:lnTo>
                  <a:lnTo>
                    <a:pt x="71870" y="7749"/>
                  </a:lnTo>
                  <a:lnTo>
                    <a:pt x="91959" y="5166"/>
                  </a:lnTo>
                  <a:lnTo>
                    <a:pt x="110246" y="3444"/>
                  </a:lnTo>
                  <a:lnTo>
                    <a:pt x="127332" y="2296"/>
                  </a:lnTo>
                  <a:lnTo>
                    <a:pt x="143616" y="1531"/>
                  </a:lnTo>
                  <a:lnTo>
                    <a:pt x="174761" y="680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49364" y="627658"/>
              <a:ext cx="605637" cy="44048"/>
            </a:xfrm>
            <a:custGeom>
              <a:avLst/>
              <a:gdLst/>
              <a:ahLst/>
              <a:cxnLst/>
              <a:rect l="0" t="0" r="0" b="0"/>
              <a:pathLst>
                <a:path w="605637" h="44048">
                  <a:moveTo>
                    <a:pt x="0" y="0"/>
                  </a:moveTo>
                  <a:lnTo>
                    <a:pt x="17537" y="5846"/>
                  </a:lnTo>
                  <a:lnTo>
                    <a:pt x="27597" y="8792"/>
                  </a:lnTo>
                  <a:lnTo>
                    <a:pt x="51826" y="15327"/>
                  </a:lnTo>
                  <a:lnTo>
                    <a:pt x="65138" y="17559"/>
                  </a:lnTo>
                  <a:lnTo>
                    <a:pt x="78907" y="19047"/>
                  </a:lnTo>
                  <a:lnTo>
                    <a:pt x="92981" y="20039"/>
                  </a:lnTo>
                  <a:lnTo>
                    <a:pt x="110927" y="20701"/>
                  </a:lnTo>
                  <a:lnTo>
                    <a:pt x="174658" y="21632"/>
                  </a:lnTo>
                  <a:lnTo>
                    <a:pt x="326474" y="22008"/>
                  </a:lnTo>
                  <a:lnTo>
                    <a:pt x="344894" y="23237"/>
                  </a:lnTo>
                  <a:lnTo>
                    <a:pt x="363291" y="25279"/>
                  </a:lnTo>
                  <a:lnTo>
                    <a:pt x="381674" y="27865"/>
                  </a:lnTo>
                  <a:lnTo>
                    <a:pt x="398823" y="29588"/>
                  </a:lnTo>
                  <a:lnTo>
                    <a:pt x="415150" y="30737"/>
                  </a:lnTo>
                  <a:lnTo>
                    <a:pt x="430929" y="31503"/>
                  </a:lnTo>
                  <a:lnTo>
                    <a:pt x="464774" y="32354"/>
                  </a:lnTo>
                  <a:lnTo>
                    <a:pt x="482364" y="32581"/>
                  </a:lnTo>
                  <a:lnTo>
                    <a:pt x="501431" y="33956"/>
                  </a:lnTo>
                  <a:lnTo>
                    <a:pt x="605636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34115" y="401083"/>
              <a:ext cx="284558" cy="396549"/>
            </a:xfrm>
            <a:custGeom>
              <a:avLst/>
              <a:gdLst/>
              <a:ahLst/>
              <a:cxnLst/>
              <a:rect l="0" t="0" r="0" b="0"/>
              <a:pathLst>
                <a:path w="284558" h="396549">
                  <a:moveTo>
                    <a:pt x="238428" y="6344"/>
                  </a:moveTo>
                  <a:lnTo>
                    <a:pt x="220892" y="499"/>
                  </a:lnTo>
                  <a:lnTo>
                    <a:pt x="210832" y="0"/>
                  </a:lnTo>
                  <a:lnTo>
                    <a:pt x="199231" y="891"/>
                  </a:lnTo>
                  <a:lnTo>
                    <a:pt x="186603" y="2709"/>
                  </a:lnTo>
                  <a:lnTo>
                    <a:pt x="174514" y="5144"/>
                  </a:lnTo>
                  <a:lnTo>
                    <a:pt x="162784" y="7991"/>
                  </a:lnTo>
                  <a:lnTo>
                    <a:pt x="151294" y="11113"/>
                  </a:lnTo>
                  <a:lnTo>
                    <a:pt x="138740" y="15641"/>
                  </a:lnTo>
                  <a:lnTo>
                    <a:pt x="125476" y="21106"/>
                  </a:lnTo>
                  <a:lnTo>
                    <a:pt x="111740" y="27197"/>
                  </a:lnTo>
                  <a:lnTo>
                    <a:pt x="98911" y="33705"/>
                  </a:lnTo>
                  <a:lnTo>
                    <a:pt x="86689" y="40490"/>
                  </a:lnTo>
                  <a:lnTo>
                    <a:pt x="74870" y="47461"/>
                  </a:lnTo>
                  <a:lnTo>
                    <a:pt x="64544" y="54555"/>
                  </a:lnTo>
                  <a:lnTo>
                    <a:pt x="55212" y="61731"/>
                  </a:lnTo>
                  <a:lnTo>
                    <a:pt x="46544" y="68963"/>
                  </a:lnTo>
                  <a:lnTo>
                    <a:pt x="38319" y="76231"/>
                  </a:lnTo>
                  <a:lnTo>
                    <a:pt x="22654" y="90831"/>
                  </a:lnTo>
                  <a:lnTo>
                    <a:pt x="15051" y="99374"/>
                  </a:lnTo>
                  <a:lnTo>
                    <a:pt x="7535" y="108740"/>
                  </a:lnTo>
                  <a:lnTo>
                    <a:pt x="78" y="118654"/>
                  </a:lnTo>
                  <a:lnTo>
                    <a:pt x="0" y="125264"/>
                  </a:lnTo>
                  <a:lnTo>
                    <a:pt x="4842" y="129670"/>
                  </a:lnTo>
                  <a:lnTo>
                    <a:pt x="12964" y="132608"/>
                  </a:lnTo>
                  <a:lnTo>
                    <a:pt x="23273" y="132119"/>
                  </a:lnTo>
                  <a:lnTo>
                    <a:pt x="35040" y="129346"/>
                  </a:lnTo>
                  <a:lnTo>
                    <a:pt x="47778" y="125051"/>
                  </a:lnTo>
                  <a:lnTo>
                    <a:pt x="58718" y="119740"/>
                  </a:lnTo>
                  <a:lnTo>
                    <a:pt x="68457" y="113753"/>
                  </a:lnTo>
                  <a:lnTo>
                    <a:pt x="77398" y="107314"/>
                  </a:lnTo>
                  <a:lnTo>
                    <a:pt x="85805" y="100575"/>
                  </a:lnTo>
                  <a:lnTo>
                    <a:pt x="93857" y="93635"/>
                  </a:lnTo>
                  <a:lnTo>
                    <a:pt x="101672" y="86561"/>
                  </a:lnTo>
                  <a:lnTo>
                    <a:pt x="120143" y="68913"/>
                  </a:lnTo>
                  <a:lnTo>
                    <a:pt x="130208" y="59069"/>
                  </a:lnTo>
                  <a:lnTo>
                    <a:pt x="139364" y="54952"/>
                  </a:lnTo>
                  <a:lnTo>
                    <a:pt x="147915" y="54655"/>
                  </a:lnTo>
                  <a:lnTo>
                    <a:pt x="156063" y="56904"/>
                  </a:lnTo>
                  <a:lnTo>
                    <a:pt x="160272" y="62074"/>
                  </a:lnTo>
                  <a:lnTo>
                    <a:pt x="161854" y="69191"/>
                  </a:lnTo>
                  <a:lnTo>
                    <a:pt x="161685" y="77606"/>
                  </a:lnTo>
                  <a:lnTo>
                    <a:pt x="160349" y="86887"/>
                  </a:lnTo>
                  <a:lnTo>
                    <a:pt x="158235" y="96745"/>
                  </a:lnTo>
                  <a:lnTo>
                    <a:pt x="155602" y="106987"/>
                  </a:lnTo>
                  <a:lnTo>
                    <a:pt x="152623" y="117486"/>
                  </a:lnTo>
                  <a:lnTo>
                    <a:pt x="146050" y="138939"/>
                  </a:lnTo>
                  <a:lnTo>
                    <a:pt x="135472" y="171653"/>
                  </a:lnTo>
                  <a:lnTo>
                    <a:pt x="130639" y="183843"/>
                  </a:lnTo>
                  <a:lnTo>
                    <a:pt x="124969" y="196864"/>
                  </a:lnTo>
                  <a:lnTo>
                    <a:pt x="118743" y="210438"/>
                  </a:lnTo>
                  <a:lnTo>
                    <a:pt x="113368" y="224382"/>
                  </a:lnTo>
                  <a:lnTo>
                    <a:pt x="108562" y="238571"/>
                  </a:lnTo>
                  <a:lnTo>
                    <a:pt x="95951" y="278662"/>
                  </a:lnTo>
                  <a:lnTo>
                    <a:pt x="92056" y="290664"/>
                  </a:lnTo>
                  <a:lnTo>
                    <a:pt x="90683" y="304783"/>
                  </a:lnTo>
                  <a:lnTo>
                    <a:pt x="90991" y="320313"/>
                  </a:lnTo>
                  <a:lnTo>
                    <a:pt x="92420" y="336784"/>
                  </a:lnTo>
                  <a:lnTo>
                    <a:pt x="95820" y="351435"/>
                  </a:lnTo>
                  <a:lnTo>
                    <a:pt x="100533" y="364873"/>
                  </a:lnTo>
                  <a:lnTo>
                    <a:pt x="106123" y="377502"/>
                  </a:lnTo>
                  <a:lnTo>
                    <a:pt x="115967" y="385922"/>
                  </a:lnTo>
                  <a:lnTo>
                    <a:pt x="128646" y="391535"/>
                  </a:lnTo>
                  <a:lnTo>
                    <a:pt x="143218" y="395277"/>
                  </a:lnTo>
                  <a:lnTo>
                    <a:pt x="156602" y="396548"/>
                  </a:lnTo>
                  <a:lnTo>
                    <a:pt x="169195" y="396172"/>
                  </a:lnTo>
                  <a:lnTo>
                    <a:pt x="181261" y="394697"/>
                  </a:lnTo>
                  <a:lnTo>
                    <a:pt x="192976" y="391268"/>
                  </a:lnTo>
                  <a:lnTo>
                    <a:pt x="204457" y="386534"/>
                  </a:lnTo>
                  <a:lnTo>
                    <a:pt x="215781" y="380931"/>
                  </a:lnTo>
                  <a:lnTo>
                    <a:pt x="225777" y="374749"/>
                  </a:lnTo>
                  <a:lnTo>
                    <a:pt x="234888" y="368181"/>
                  </a:lnTo>
                  <a:lnTo>
                    <a:pt x="243409" y="361355"/>
                  </a:lnTo>
                  <a:lnTo>
                    <a:pt x="251537" y="354357"/>
                  </a:lnTo>
                  <a:lnTo>
                    <a:pt x="259402" y="347245"/>
                  </a:lnTo>
                  <a:lnTo>
                    <a:pt x="267093" y="340056"/>
                  </a:lnTo>
                  <a:lnTo>
                    <a:pt x="273444" y="329147"/>
                  </a:lnTo>
                  <a:lnTo>
                    <a:pt x="278901" y="315756"/>
                  </a:lnTo>
                  <a:lnTo>
                    <a:pt x="283763" y="300711"/>
                  </a:lnTo>
                  <a:lnTo>
                    <a:pt x="284557" y="285787"/>
                  </a:lnTo>
                  <a:lnTo>
                    <a:pt x="282640" y="270944"/>
                  </a:lnTo>
                  <a:lnTo>
                    <a:pt x="278914" y="256155"/>
                  </a:lnTo>
                  <a:lnTo>
                    <a:pt x="273984" y="243848"/>
                  </a:lnTo>
                  <a:lnTo>
                    <a:pt x="268250" y="233196"/>
                  </a:lnTo>
                  <a:lnTo>
                    <a:pt x="261980" y="223648"/>
                  </a:lnTo>
                  <a:lnTo>
                    <a:pt x="254129" y="214836"/>
                  </a:lnTo>
                  <a:lnTo>
                    <a:pt x="245225" y="206514"/>
                  </a:lnTo>
                  <a:lnTo>
                    <a:pt x="235619" y="198519"/>
                  </a:lnTo>
                  <a:lnTo>
                    <a:pt x="224320" y="190742"/>
                  </a:lnTo>
                  <a:lnTo>
                    <a:pt x="211894" y="183110"/>
                  </a:lnTo>
                  <a:lnTo>
                    <a:pt x="161348" y="1494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03786" y="363381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11012" y="0"/>
                  </a:moveTo>
                  <a:lnTo>
                    <a:pt x="11012" y="67152"/>
                  </a:lnTo>
                  <a:lnTo>
                    <a:pt x="9788" y="82697"/>
                  </a:lnTo>
                  <a:lnTo>
                    <a:pt x="7749" y="97954"/>
                  </a:lnTo>
                  <a:lnTo>
                    <a:pt x="5166" y="113019"/>
                  </a:lnTo>
                  <a:lnTo>
                    <a:pt x="3444" y="127957"/>
                  </a:lnTo>
                  <a:lnTo>
                    <a:pt x="2296" y="142810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93671" y="418439"/>
              <a:ext cx="286301" cy="11012"/>
            </a:xfrm>
            <a:custGeom>
              <a:avLst/>
              <a:gdLst/>
              <a:ahLst/>
              <a:cxnLst/>
              <a:rect l="0" t="0" r="0" b="0"/>
              <a:pathLst>
                <a:path w="286301" h="11012">
                  <a:moveTo>
                    <a:pt x="0" y="11011"/>
                  </a:moveTo>
                  <a:lnTo>
                    <a:pt x="29228" y="11011"/>
                  </a:lnTo>
                  <a:lnTo>
                    <a:pt x="41508" y="9788"/>
                  </a:lnTo>
                  <a:lnTo>
                    <a:pt x="53366" y="7749"/>
                  </a:lnTo>
                  <a:lnTo>
                    <a:pt x="64941" y="5166"/>
                  </a:lnTo>
                  <a:lnTo>
                    <a:pt x="79999" y="3444"/>
                  </a:lnTo>
                  <a:lnTo>
                    <a:pt x="97379" y="2296"/>
                  </a:lnTo>
                  <a:lnTo>
                    <a:pt x="133819" y="1020"/>
                  </a:lnTo>
                  <a:lnTo>
                    <a:pt x="197089" y="201"/>
                  </a:lnTo>
                  <a:lnTo>
                    <a:pt x="28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22970" y="1390297"/>
            <a:ext cx="419603" cy="387819"/>
            <a:chOff x="1122970" y="1390297"/>
            <a:chExt cx="419603" cy="387819"/>
          </a:xfrm>
        </p:grpSpPr>
        <p:sp>
          <p:nvSpPr>
            <p:cNvPr id="17" name="Freeform 16"/>
            <p:cNvSpPr/>
            <p:nvPr/>
          </p:nvSpPr>
          <p:spPr>
            <a:xfrm>
              <a:off x="1122970" y="1390297"/>
              <a:ext cx="221395" cy="387819"/>
            </a:xfrm>
            <a:custGeom>
              <a:avLst/>
              <a:gdLst/>
              <a:ahLst/>
              <a:cxnLst/>
              <a:rect l="0" t="0" r="0" b="0"/>
              <a:pathLst>
                <a:path w="221395" h="387819">
                  <a:moveTo>
                    <a:pt x="56221" y="63229"/>
                  </a:moveTo>
                  <a:lnTo>
                    <a:pt x="67912" y="45692"/>
                  </a:lnTo>
                  <a:lnTo>
                    <a:pt x="75027" y="38079"/>
                  </a:lnTo>
                  <a:lnTo>
                    <a:pt x="83440" y="30556"/>
                  </a:lnTo>
                  <a:lnTo>
                    <a:pt x="92720" y="23095"/>
                  </a:lnTo>
                  <a:lnTo>
                    <a:pt x="102576" y="16896"/>
                  </a:lnTo>
                  <a:lnTo>
                    <a:pt x="112818" y="11541"/>
                  </a:lnTo>
                  <a:lnTo>
                    <a:pt x="123317" y="6747"/>
                  </a:lnTo>
                  <a:lnTo>
                    <a:pt x="135210" y="3551"/>
                  </a:lnTo>
                  <a:lnTo>
                    <a:pt x="148032" y="1420"/>
                  </a:lnTo>
                  <a:lnTo>
                    <a:pt x="161475" y="0"/>
                  </a:lnTo>
                  <a:lnTo>
                    <a:pt x="174107" y="1500"/>
                  </a:lnTo>
                  <a:lnTo>
                    <a:pt x="186199" y="4947"/>
                  </a:lnTo>
                  <a:lnTo>
                    <a:pt x="197931" y="9692"/>
                  </a:lnTo>
                  <a:lnTo>
                    <a:pt x="205752" y="17750"/>
                  </a:lnTo>
                  <a:lnTo>
                    <a:pt x="210966" y="28015"/>
                  </a:lnTo>
                  <a:lnTo>
                    <a:pt x="214442" y="39753"/>
                  </a:lnTo>
                  <a:lnTo>
                    <a:pt x="214312" y="52472"/>
                  </a:lnTo>
                  <a:lnTo>
                    <a:pt x="211779" y="65846"/>
                  </a:lnTo>
                  <a:lnTo>
                    <a:pt x="207643" y="79655"/>
                  </a:lnTo>
                  <a:lnTo>
                    <a:pt x="202439" y="91309"/>
                  </a:lnTo>
                  <a:lnTo>
                    <a:pt x="196522" y="101525"/>
                  </a:lnTo>
                  <a:lnTo>
                    <a:pt x="190131" y="110783"/>
                  </a:lnTo>
                  <a:lnTo>
                    <a:pt x="184646" y="120625"/>
                  </a:lnTo>
                  <a:lnTo>
                    <a:pt x="179767" y="130857"/>
                  </a:lnTo>
                  <a:lnTo>
                    <a:pt x="175290" y="141349"/>
                  </a:lnTo>
                  <a:lnTo>
                    <a:pt x="168635" y="150791"/>
                  </a:lnTo>
                  <a:lnTo>
                    <a:pt x="160528" y="159532"/>
                  </a:lnTo>
                  <a:lnTo>
                    <a:pt x="151452" y="167807"/>
                  </a:lnTo>
                  <a:lnTo>
                    <a:pt x="142955" y="176993"/>
                  </a:lnTo>
                  <a:lnTo>
                    <a:pt x="134843" y="186789"/>
                  </a:lnTo>
                  <a:lnTo>
                    <a:pt x="126988" y="196989"/>
                  </a:lnTo>
                  <a:lnTo>
                    <a:pt x="119305" y="206237"/>
                  </a:lnTo>
                  <a:lnTo>
                    <a:pt x="111735" y="214849"/>
                  </a:lnTo>
                  <a:lnTo>
                    <a:pt x="104242" y="223037"/>
                  </a:lnTo>
                  <a:lnTo>
                    <a:pt x="86128" y="241923"/>
                  </a:lnTo>
                  <a:lnTo>
                    <a:pt x="27318" y="301315"/>
                  </a:lnTo>
                  <a:lnTo>
                    <a:pt x="19823" y="311269"/>
                  </a:lnTo>
                  <a:lnTo>
                    <a:pt x="12380" y="322799"/>
                  </a:lnTo>
                  <a:lnTo>
                    <a:pt x="4970" y="335380"/>
                  </a:lnTo>
                  <a:lnTo>
                    <a:pt x="1254" y="347437"/>
                  </a:lnTo>
                  <a:lnTo>
                    <a:pt x="0" y="359146"/>
                  </a:lnTo>
                  <a:lnTo>
                    <a:pt x="388" y="370623"/>
                  </a:lnTo>
                  <a:lnTo>
                    <a:pt x="6764" y="378273"/>
                  </a:lnTo>
                  <a:lnTo>
                    <a:pt x="17132" y="383374"/>
                  </a:lnTo>
                  <a:lnTo>
                    <a:pt x="30162" y="386774"/>
                  </a:lnTo>
                  <a:lnTo>
                    <a:pt x="43742" y="387818"/>
                  </a:lnTo>
                  <a:lnTo>
                    <a:pt x="57690" y="387290"/>
                  </a:lnTo>
                  <a:lnTo>
                    <a:pt x="71882" y="385715"/>
                  </a:lnTo>
                  <a:lnTo>
                    <a:pt x="85014" y="383441"/>
                  </a:lnTo>
                  <a:lnTo>
                    <a:pt x="97440" y="380702"/>
                  </a:lnTo>
                  <a:lnTo>
                    <a:pt x="109394" y="377652"/>
                  </a:lnTo>
                  <a:lnTo>
                    <a:pt x="122257" y="375619"/>
                  </a:lnTo>
                  <a:lnTo>
                    <a:pt x="135727" y="374263"/>
                  </a:lnTo>
                  <a:lnTo>
                    <a:pt x="149600" y="373360"/>
                  </a:lnTo>
                  <a:lnTo>
                    <a:pt x="163744" y="372757"/>
                  </a:lnTo>
                  <a:lnTo>
                    <a:pt x="221394" y="3715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398208" y="1607687"/>
              <a:ext cx="144365" cy="141238"/>
            </a:xfrm>
            <a:custGeom>
              <a:avLst/>
              <a:gdLst/>
              <a:ahLst/>
              <a:cxnLst/>
              <a:rect l="0" t="0" r="0" b="0"/>
              <a:pathLst>
                <a:path w="144365" h="141238">
                  <a:moveTo>
                    <a:pt x="89307" y="0"/>
                  </a:moveTo>
                  <a:lnTo>
                    <a:pt x="71770" y="11692"/>
                  </a:lnTo>
                  <a:lnTo>
                    <a:pt x="64157" y="17583"/>
                  </a:lnTo>
                  <a:lnTo>
                    <a:pt x="56634" y="23957"/>
                  </a:lnTo>
                  <a:lnTo>
                    <a:pt x="49173" y="30654"/>
                  </a:lnTo>
                  <a:lnTo>
                    <a:pt x="41751" y="38788"/>
                  </a:lnTo>
                  <a:lnTo>
                    <a:pt x="34356" y="47882"/>
                  </a:lnTo>
                  <a:lnTo>
                    <a:pt x="26979" y="57615"/>
                  </a:lnTo>
                  <a:lnTo>
                    <a:pt x="12257" y="78218"/>
                  </a:lnTo>
                  <a:lnTo>
                    <a:pt x="4906" y="88851"/>
                  </a:lnTo>
                  <a:lnTo>
                    <a:pt x="1228" y="99610"/>
                  </a:lnTo>
                  <a:lnTo>
                    <a:pt x="0" y="110453"/>
                  </a:lnTo>
                  <a:lnTo>
                    <a:pt x="405" y="121352"/>
                  </a:lnTo>
                  <a:lnTo>
                    <a:pt x="5569" y="128618"/>
                  </a:lnTo>
                  <a:lnTo>
                    <a:pt x="13905" y="133463"/>
                  </a:lnTo>
                  <a:lnTo>
                    <a:pt x="24357" y="136692"/>
                  </a:lnTo>
                  <a:lnTo>
                    <a:pt x="37442" y="138845"/>
                  </a:lnTo>
                  <a:lnTo>
                    <a:pt x="52283" y="140280"/>
                  </a:lnTo>
                  <a:lnTo>
                    <a:pt x="68295" y="141237"/>
                  </a:lnTo>
                  <a:lnTo>
                    <a:pt x="82640" y="140652"/>
                  </a:lnTo>
                  <a:lnTo>
                    <a:pt x="95874" y="139038"/>
                  </a:lnTo>
                  <a:lnTo>
                    <a:pt x="144364" y="132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07276" y="1266329"/>
            <a:ext cx="600471" cy="638672"/>
            <a:chOff x="1107276" y="1266329"/>
            <a:chExt cx="600471" cy="638672"/>
          </a:xfrm>
        </p:grpSpPr>
        <p:sp>
          <p:nvSpPr>
            <p:cNvPr id="20" name="Freeform 19"/>
            <p:cNvSpPr/>
            <p:nvPr/>
          </p:nvSpPr>
          <p:spPr>
            <a:xfrm>
              <a:off x="1696776" y="1266329"/>
              <a:ext cx="10971" cy="328006"/>
            </a:xfrm>
            <a:custGeom>
              <a:avLst/>
              <a:gdLst/>
              <a:ahLst/>
              <a:cxnLst/>
              <a:rect l="0" t="0" r="0" b="0"/>
              <a:pathLst>
                <a:path w="10971" h="328006">
                  <a:moveTo>
                    <a:pt x="10970" y="0"/>
                  </a:moveTo>
                  <a:lnTo>
                    <a:pt x="5124" y="17537"/>
                  </a:lnTo>
                  <a:lnTo>
                    <a:pt x="4626" y="27597"/>
                  </a:lnTo>
                  <a:lnTo>
                    <a:pt x="5517" y="39197"/>
                  </a:lnTo>
                  <a:lnTo>
                    <a:pt x="7335" y="51825"/>
                  </a:lnTo>
                  <a:lnTo>
                    <a:pt x="7323" y="65138"/>
                  </a:lnTo>
                  <a:lnTo>
                    <a:pt x="6091" y="78907"/>
                  </a:lnTo>
                  <a:lnTo>
                    <a:pt x="4047" y="92980"/>
                  </a:lnTo>
                  <a:lnTo>
                    <a:pt x="2684" y="108480"/>
                  </a:lnTo>
                  <a:lnTo>
                    <a:pt x="1776" y="124931"/>
                  </a:lnTo>
                  <a:lnTo>
                    <a:pt x="766" y="159523"/>
                  </a:lnTo>
                  <a:lnTo>
                    <a:pt x="6" y="291853"/>
                  </a:lnTo>
                  <a:lnTo>
                    <a:pt x="0" y="328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107276" y="1813973"/>
              <a:ext cx="569132" cy="91028"/>
            </a:xfrm>
            <a:custGeom>
              <a:avLst/>
              <a:gdLst/>
              <a:ahLst/>
              <a:cxnLst/>
              <a:rect l="0" t="0" r="0" b="0"/>
              <a:pathLst>
                <a:path w="569132" h="91028">
                  <a:moveTo>
                    <a:pt x="5845" y="91027"/>
                  </a:moveTo>
                  <a:lnTo>
                    <a:pt x="0" y="73490"/>
                  </a:lnTo>
                  <a:lnTo>
                    <a:pt x="725" y="65877"/>
                  </a:lnTo>
                  <a:lnTo>
                    <a:pt x="3655" y="58354"/>
                  </a:lnTo>
                  <a:lnTo>
                    <a:pt x="8056" y="50893"/>
                  </a:lnTo>
                  <a:lnTo>
                    <a:pt x="14660" y="44694"/>
                  </a:lnTo>
                  <a:lnTo>
                    <a:pt x="22733" y="39339"/>
                  </a:lnTo>
                  <a:lnTo>
                    <a:pt x="31786" y="34545"/>
                  </a:lnTo>
                  <a:lnTo>
                    <a:pt x="42715" y="31349"/>
                  </a:lnTo>
                  <a:lnTo>
                    <a:pt x="67910" y="27798"/>
                  </a:lnTo>
                  <a:lnTo>
                    <a:pt x="115454" y="25799"/>
                  </a:lnTo>
                  <a:lnTo>
                    <a:pt x="153664" y="22069"/>
                  </a:lnTo>
                  <a:lnTo>
                    <a:pt x="174131" y="19361"/>
                  </a:lnTo>
                  <a:lnTo>
                    <a:pt x="226319" y="15550"/>
                  </a:lnTo>
                  <a:lnTo>
                    <a:pt x="278623" y="14421"/>
                  </a:lnTo>
                  <a:lnTo>
                    <a:pt x="387681" y="13987"/>
                  </a:lnTo>
                  <a:lnTo>
                    <a:pt x="417805" y="10702"/>
                  </a:lnTo>
                  <a:lnTo>
                    <a:pt x="445875" y="6386"/>
                  </a:lnTo>
                  <a:lnTo>
                    <a:pt x="497295" y="3957"/>
                  </a:lnTo>
                  <a:lnTo>
                    <a:pt x="554810" y="2014"/>
                  </a:lnTo>
                  <a:lnTo>
                    <a:pt x="56913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14141" y="1486560"/>
            <a:ext cx="283490" cy="308173"/>
            <a:chOff x="1314141" y="1486560"/>
            <a:chExt cx="283490" cy="308173"/>
          </a:xfrm>
        </p:grpSpPr>
        <p:sp>
          <p:nvSpPr>
            <p:cNvPr id="23" name="Freeform 22"/>
            <p:cNvSpPr/>
            <p:nvPr/>
          </p:nvSpPr>
          <p:spPr>
            <a:xfrm>
              <a:off x="1314141" y="1486560"/>
              <a:ext cx="192657" cy="308173"/>
            </a:xfrm>
            <a:custGeom>
              <a:avLst/>
              <a:gdLst/>
              <a:ahLst/>
              <a:cxnLst/>
              <a:rect l="0" t="0" r="0" b="0"/>
              <a:pathLst>
                <a:path w="192657" h="308173">
                  <a:moveTo>
                    <a:pt x="129327" y="0"/>
                  </a:moveTo>
                  <a:lnTo>
                    <a:pt x="105945" y="5846"/>
                  </a:lnTo>
                  <a:lnTo>
                    <a:pt x="97833" y="11238"/>
                  </a:lnTo>
                  <a:lnTo>
                    <a:pt x="91202" y="18504"/>
                  </a:lnTo>
                  <a:lnTo>
                    <a:pt x="65923" y="56538"/>
                  </a:lnTo>
                  <a:lnTo>
                    <a:pt x="58917" y="68280"/>
                  </a:lnTo>
                  <a:lnTo>
                    <a:pt x="51800" y="81002"/>
                  </a:lnTo>
                  <a:lnTo>
                    <a:pt x="37366" y="108188"/>
                  </a:lnTo>
                  <a:lnTo>
                    <a:pt x="22794" y="136584"/>
                  </a:lnTo>
                  <a:lnTo>
                    <a:pt x="16706" y="151008"/>
                  </a:lnTo>
                  <a:lnTo>
                    <a:pt x="11424" y="165518"/>
                  </a:lnTo>
                  <a:lnTo>
                    <a:pt x="6679" y="180085"/>
                  </a:lnTo>
                  <a:lnTo>
                    <a:pt x="3515" y="195914"/>
                  </a:lnTo>
                  <a:lnTo>
                    <a:pt x="1406" y="212585"/>
                  </a:lnTo>
                  <a:lnTo>
                    <a:pt x="0" y="229816"/>
                  </a:lnTo>
                  <a:lnTo>
                    <a:pt x="1510" y="244974"/>
                  </a:lnTo>
                  <a:lnTo>
                    <a:pt x="4964" y="258749"/>
                  </a:lnTo>
                  <a:lnTo>
                    <a:pt x="9713" y="271604"/>
                  </a:lnTo>
                  <a:lnTo>
                    <a:pt x="16550" y="282620"/>
                  </a:lnTo>
                  <a:lnTo>
                    <a:pt x="24778" y="292412"/>
                  </a:lnTo>
                  <a:lnTo>
                    <a:pt x="33934" y="301386"/>
                  </a:lnTo>
                  <a:lnTo>
                    <a:pt x="43709" y="306146"/>
                  </a:lnTo>
                  <a:lnTo>
                    <a:pt x="53896" y="308095"/>
                  </a:lnTo>
                  <a:lnTo>
                    <a:pt x="64357" y="308172"/>
                  </a:lnTo>
                  <a:lnTo>
                    <a:pt x="75002" y="306999"/>
                  </a:lnTo>
                  <a:lnTo>
                    <a:pt x="85770" y="304994"/>
                  </a:lnTo>
                  <a:lnTo>
                    <a:pt x="96619" y="302433"/>
                  </a:lnTo>
                  <a:lnTo>
                    <a:pt x="107521" y="298279"/>
                  </a:lnTo>
                  <a:lnTo>
                    <a:pt x="118461" y="293063"/>
                  </a:lnTo>
                  <a:lnTo>
                    <a:pt x="129424" y="287138"/>
                  </a:lnTo>
                  <a:lnTo>
                    <a:pt x="137956" y="279518"/>
                  </a:lnTo>
                  <a:lnTo>
                    <a:pt x="144868" y="270767"/>
                  </a:lnTo>
                  <a:lnTo>
                    <a:pt x="150699" y="261263"/>
                  </a:lnTo>
                  <a:lnTo>
                    <a:pt x="157034" y="252480"/>
                  </a:lnTo>
                  <a:lnTo>
                    <a:pt x="163704" y="244177"/>
                  </a:lnTo>
                  <a:lnTo>
                    <a:pt x="170598" y="236195"/>
                  </a:lnTo>
                  <a:lnTo>
                    <a:pt x="176417" y="227203"/>
                  </a:lnTo>
                  <a:lnTo>
                    <a:pt x="181520" y="217539"/>
                  </a:lnTo>
                  <a:lnTo>
                    <a:pt x="186146" y="207425"/>
                  </a:lnTo>
                  <a:lnTo>
                    <a:pt x="189229" y="195788"/>
                  </a:lnTo>
                  <a:lnTo>
                    <a:pt x="191285" y="183136"/>
                  </a:lnTo>
                  <a:lnTo>
                    <a:pt x="192656" y="169808"/>
                  </a:lnTo>
                  <a:lnTo>
                    <a:pt x="192346" y="156028"/>
                  </a:lnTo>
                  <a:lnTo>
                    <a:pt x="190916" y="141947"/>
                  </a:lnTo>
                  <a:lnTo>
                    <a:pt x="188739" y="127666"/>
                  </a:lnTo>
                  <a:lnTo>
                    <a:pt x="186064" y="114475"/>
                  </a:lnTo>
                  <a:lnTo>
                    <a:pt x="183057" y="102010"/>
                  </a:lnTo>
                  <a:lnTo>
                    <a:pt x="179829" y="90030"/>
                  </a:lnTo>
                  <a:lnTo>
                    <a:pt x="175230" y="79596"/>
                  </a:lnTo>
                  <a:lnTo>
                    <a:pt x="169717" y="70193"/>
                  </a:lnTo>
                  <a:lnTo>
                    <a:pt x="163595" y="61478"/>
                  </a:lnTo>
                  <a:lnTo>
                    <a:pt x="157067" y="53220"/>
                  </a:lnTo>
                  <a:lnTo>
                    <a:pt x="150267" y="45268"/>
                  </a:lnTo>
                  <a:lnTo>
                    <a:pt x="143287" y="37520"/>
                  </a:lnTo>
                  <a:lnTo>
                    <a:pt x="134963" y="31131"/>
                  </a:lnTo>
                  <a:lnTo>
                    <a:pt x="125744" y="25648"/>
                  </a:lnTo>
                  <a:lnTo>
                    <a:pt x="115927" y="20769"/>
                  </a:lnTo>
                  <a:lnTo>
                    <a:pt x="105711" y="19964"/>
                  </a:lnTo>
                  <a:lnTo>
                    <a:pt x="95231" y="21874"/>
                  </a:lnTo>
                  <a:lnTo>
                    <a:pt x="52246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12883" y="1651734"/>
              <a:ext cx="84748" cy="99105"/>
            </a:xfrm>
            <a:custGeom>
              <a:avLst/>
              <a:gdLst/>
              <a:ahLst/>
              <a:cxnLst/>
              <a:rect l="0" t="0" r="0" b="0"/>
              <a:pathLst>
                <a:path w="84748" h="99105">
                  <a:moveTo>
                    <a:pt x="51712" y="0"/>
                  </a:moveTo>
                  <a:lnTo>
                    <a:pt x="28330" y="5845"/>
                  </a:lnTo>
                  <a:lnTo>
                    <a:pt x="20219" y="11238"/>
                  </a:lnTo>
                  <a:lnTo>
                    <a:pt x="13587" y="18503"/>
                  </a:lnTo>
                  <a:lnTo>
                    <a:pt x="7943" y="27017"/>
                  </a:lnTo>
                  <a:lnTo>
                    <a:pt x="4180" y="37588"/>
                  </a:lnTo>
                  <a:lnTo>
                    <a:pt x="1672" y="49528"/>
                  </a:lnTo>
                  <a:lnTo>
                    <a:pt x="0" y="62383"/>
                  </a:lnTo>
                  <a:lnTo>
                    <a:pt x="2555" y="72176"/>
                  </a:lnTo>
                  <a:lnTo>
                    <a:pt x="7929" y="79929"/>
                  </a:lnTo>
                  <a:lnTo>
                    <a:pt x="15183" y="86320"/>
                  </a:lnTo>
                  <a:lnTo>
                    <a:pt x="24912" y="90581"/>
                  </a:lnTo>
                  <a:lnTo>
                    <a:pt x="36293" y="93422"/>
                  </a:lnTo>
                  <a:lnTo>
                    <a:pt x="84747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4482659" y="7300665"/>
            <a:ext cx="11013" cy="11012"/>
          </a:xfrm>
          <a:custGeom>
            <a:avLst/>
            <a:gdLst/>
            <a:ahLst/>
            <a:cxnLst/>
            <a:rect l="0" t="0" r="0" b="0"/>
            <a:pathLst>
              <a:path w="11013" h="11012">
                <a:moveTo>
                  <a:pt x="0" y="0"/>
                </a:moveTo>
                <a:lnTo>
                  <a:pt x="11012" y="110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622644" y="1288352"/>
            <a:ext cx="1197270" cy="1035088"/>
            <a:chOff x="1622644" y="1288352"/>
            <a:chExt cx="1197270" cy="1035088"/>
          </a:xfrm>
        </p:grpSpPr>
        <p:sp>
          <p:nvSpPr>
            <p:cNvPr id="27" name="Freeform 26"/>
            <p:cNvSpPr/>
            <p:nvPr/>
          </p:nvSpPr>
          <p:spPr>
            <a:xfrm>
              <a:off x="1675067" y="1288352"/>
              <a:ext cx="76726" cy="1035088"/>
            </a:xfrm>
            <a:custGeom>
              <a:avLst/>
              <a:gdLst/>
              <a:ahLst/>
              <a:cxnLst/>
              <a:rect l="0" t="0" r="0" b="0"/>
              <a:pathLst>
                <a:path w="76726" h="1035088">
                  <a:moveTo>
                    <a:pt x="10656" y="0"/>
                  </a:moveTo>
                  <a:lnTo>
                    <a:pt x="4810" y="17537"/>
                  </a:lnTo>
                  <a:lnTo>
                    <a:pt x="3088" y="27597"/>
                  </a:lnTo>
                  <a:lnTo>
                    <a:pt x="1175" y="51825"/>
                  </a:lnTo>
                  <a:lnTo>
                    <a:pt x="1888" y="63914"/>
                  </a:lnTo>
                  <a:lnTo>
                    <a:pt x="3587" y="75644"/>
                  </a:lnTo>
                  <a:lnTo>
                    <a:pt x="5943" y="87135"/>
                  </a:lnTo>
                  <a:lnTo>
                    <a:pt x="7514" y="99689"/>
                  </a:lnTo>
                  <a:lnTo>
                    <a:pt x="9259" y="126689"/>
                  </a:lnTo>
                  <a:lnTo>
                    <a:pt x="8501" y="140741"/>
                  </a:lnTo>
                  <a:lnTo>
                    <a:pt x="6772" y="155003"/>
                  </a:lnTo>
                  <a:lnTo>
                    <a:pt x="4396" y="169404"/>
                  </a:lnTo>
                  <a:lnTo>
                    <a:pt x="5019" y="198457"/>
                  </a:lnTo>
                  <a:lnTo>
                    <a:pt x="6927" y="226460"/>
                  </a:lnTo>
                  <a:lnTo>
                    <a:pt x="5723" y="239066"/>
                  </a:lnTo>
                  <a:lnTo>
                    <a:pt x="3697" y="251140"/>
                  </a:lnTo>
                  <a:lnTo>
                    <a:pt x="1445" y="277607"/>
                  </a:lnTo>
                  <a:lnTo>
                    <a:pt x="445" y="305684"/>
                  </a:lnTo>
                  <a:lnTo>
                    <a:pt x="0" y="334475"/>
                  </a:lnTo>
                  <a:lnTo>
                    <a:pt x="1105" y="350228"/>
                  </a:lnTo>
                  <a:lnTo>
                    <a:pt x="3065" y="366848"/>
                  </a:lnTo>
                  <a:lnTo>
                    <a:pt x="5595" y="384045"/>
                  </a:lnTo>
                  <a:lnTo>
                    <a:pt x="7282" y="400404"/>
                  </a:lnTo>
                  <a:lnTo>
                    <a:pt x="9156" y="431631"/>
                  </a:lnTo>
                  <a:lnTo>
                    <a:pt x="9989" y="461823"/>
                  </a:lnTo>
                  <a:lnTo>
                    <a:pt x="10524" y="521083"/>
                  </a:lnTo>
                  <a:lnTo>
                    <a:pt x="11791" y="535809"/>
                  </a:lnTo>
                  <a:lnTo>
                    <a:pt x="13860" y="550520"/>
                  </a:lnTo>
                  <a:lnTo>
                    <a:pt x="16462" y="565222"/>
                  </a:lnTo>
                  <a:lnTo>
                    <a:pt x="18197" y="579916"/>
                  </a:lnTo>
                  <a:lnTo>
                    <a:pt x="20125" y="609295"/>
                  </a:lnTo>
                  <a:lnTo>
                    <a:pt x="20982" y="641928"/>
                  </a:lnTo>
                  <a:lnTo>
                    <a:pt x="21532" y="706879"/>
                  </a:lnTo>
                  <a:lnTo>
                    <a:pt x="22801" y="722072"/>
                  </a:lnTo>
                  <a:lnTo>
                    <a:pt x="24870" y="737094"/>
                  </a:lnTo>
                  <a:lnTo>
                    <a:pt x="27473" y="752003"/>
                  </a:lnTo>
                  <a:lnTo>
                    <a:pt x="30432" y="766836"/>
                  </a:lnTo>
                  <a:lnTo>
                    <a:pt x="36982" y="796369"/>
                  </a:lnTo>
                  <a:lnTo>
                    <a:pt x="39218" y="811096"/>
                  </a:lnTo>
                  <a:lnTo>
                    <a:pt x="40709" y="825808"/>
                  </a:lnTo>
                  <a:lnTo>
                    <a:pt x="41703" y="840509"/>
                  </a:lnTo>
                  <a:lnTo>
                    <a:pt x="43589" y="853981"/>
                  </a:lnTo>
                  <a:lnTo>
                    <a:pt x="46069" y="866633"/>
                  </a:lnTo>
                  <a:lnTo>
                    <a:pt x="48947" y="878738"/>
                  </a:lnTo>
                  <a:lnTo>
                    <a:pt x="48881" y="901976"/>
                  </a:lnTo>
                  <a:lnTo>
                    <a:pt x="47151" y="913312"/>
                  </a:lnTo>
                  <a:lnTo>
                    <a:pt x="48491" y="935695"/>
                  </a:lnTo>
                  <a:lnTo>
                    <a:pt x="50561" y="946802"/>
                  </a:lnTo>
                  <a:lnTo>
                    <a:pt x="53165" y="957878"/>
                  </a:lnTo>
                  <a:lnTo>
                    <a:pt x="56124" y="968932"/>
                  </a:lnTo>
                  <a:lnTo>
                    <a:pt x="62675" y="991003"/>
                  </a:lnTo>
                  <a:lnTo>
                    <a:pt x="76725" y="10350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22644" y="1783884"/>
              <a:ext cx="1197270" cy="44036"/>
            </a:xfrm>
            <a:custGeom>
              <a:avLst/>
              <a:gdLst/>
              <a:ahLst/>
              <a:cxnLst/>
              <a:rect l="0" t="0" r="0" b="0"/>
              <a:pathLst>
                <a:path w="1197270" h="44036">
                  <a:moveTo>
                    <a:pt x="19032" y="44035"/>
                  </a:moveTo>
                  <a:lnTo>
                    <a:pt x="0" y="37691"/>
                  </a:lnTo>
                  <a:lnTo>
                    <a:pt x="8127" y="40399"/>
                  </a:lnTo>
                  <a:lnTo>
                    <a:pt x="23973" y="39156"/>
                  </a:lnTo>
                  <a:lnTo>
                    <a:pt x="33338" y="37112"/>
                  </a:lnTo>
                  <a:lnTo>
                    <a:pt x="45698" y="35749"/>
                  </a:lnTo>
                  <a:lnTo>
                    <a:pt x="60056" y="34840"/>
                  </a:lnTo>
                  <a:lnTo>
                    <a:pt x="75746" y="34235"/>
                  </a:lnTo>
                  <a:lnTo>
                    <a:pt x="92323" y="32607"/>
                  </a:lnTo>
                  <a:lnTo>
                    <a:pt x="109492" y="30299"/>
                  </a:lnTo>
                  <a:lnTo>
                    <a:pt x="127056" y="27536"/>
                  </a:lnTo>
                  <a:lnTo>
                    <a:pt x="143659" y="25695"/>
                  </a:lnTo>
                  <a:lnTo>
                    <a:pt x="159621" y="24467"/>
                  </a:lnTo>
                  <a:lnTo>
                    <a:pt x="190408" y="23103"/>
                  </a:lnTo>
                  <a:lnTo>
                    <a:pt x="220405" y="22497"/>
                  </a:lnTo>
                  <a:lnTo>
                    <a:pt x="235256" y="21111"/>
                  </a:lnTo>
                  <a:lnTo>
                    <a:pt x="250050" y="18964"/>
                  </a:lnTo>
                  <a:lnTo>
                    <a:pt x="264807" y="16310"/>
                  </a:lnTo>
                  <a:lnTo>
                    <a:pt x="279539" y="14540"/>
                  </a:lnTo>
                  <a:lnTo>
                    <a:pt x="294255" y="13360"/>
                  </a:lnTo>
                  <a:lnTo>
                    <a:pt x="324879" y="12049"/>
                  </a:lnTo>
                  <a:lnTo>
                    <a:pt x="375291" y="11311"/>
                  </a:lnTo>
                  <a:lnTo>
                    <a:pt x="406573" y="11138"/>
                  </a:lnTo>
                  <a:lnTo>
                    <a:pt x="424214" y="9868"/>
                  </a:lnTo>
                  <a:lnTo>
                    <a:pt x="443315" y="7799"/>
                  </a:lnTo>
                  <a:lnTo>
                    <a:pt x="463390" y="5195"/>
                  </a:lnTo>
                  <a:lnTo>
                    <a:pt x="482892" y="3460"/>
                  </a:lnTo>
                  <a:lnTo>
                    <a:pt x="502010" y="2302"/>
                  </a:lnTo>
                  <a:lnTo>
                    <a:pt x="520873" y="1531"/>
                  </a:lnTo>
                  <a:lnTo>
                    <a:pt x="561408" y="674"/>
                  </a:lnTo>
                  <a:lnTo>
                    <a:pt x="768321" y="0"/>
                  </a:lnTo>
                  <a:lnTo>
                    <a:pt x="786506" y="1220"/>
                  </a:lnTo>
                  <a:lnTo>
                    <a:pt x="802300" y="3256"/>
                  </a:lnTo>
                  <a:lnTo>
                    <a:pt x="816500" y="5837"/>
                  </a:lnTo>
                  <a:lnTo>
                    <a:pt x="832084" y="7558"/>
                  </a:lnTo>
                  <a:lnTo>
                    <a:pt x="848591" y="8706"/>
                  </a:lnTo>
                  <a:lnTo>
                    <a:pt x="884469" y="9980"/>
                  </a:lnTo>
                  <a:lnTo>
                    <a:pt x="983065" y="10866"/>
                  </a:lnTo>
                  <a:lnTo>
                    <a:pt x="1088534" y="10988"/>
                  </a:lnTo>
                  <a:lnTo>
                    <a:pt x="1102756" y="12216"/>
                  </a:lnTo>
                  <a:lnTo>
                    <a:pt x="1115908" y="14257"/>
                  </a:lnTo>
                  <a:lnTo>
                    <a:pt x="1128346" y="16842"/>
                  </a:lnTo>
                  <a:lnTo>
                    <a:pt x="1141533" y="18565"/>
                  </a:lnTo>
                  <a:lnTo>
                    <a:pt x="1155218" y="19714"/>
                  </a:lnTo>
                  <a:lnTo>
                    <a:pt x="1197269" y="22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795838" y="1277341"/>
            <a:ext cx="616649" cy="1134191"/>
            <a:chOff x="1795838" y="1277341"/>
            <a:chExt cx="616649" cy="1134191"/>
          </a:xfrm>
        </p:grpSpPr>
        <p:sp>
          <p:nvSpPr>
            <p:cNvPr id="30" name="Freeform 29"/>
            <p:cNvSpPr/>
            <p:nvPr/>
          </p:nvSpPr>
          <p:spPr>
            <a:xfrm>
              <a:off x="1795838" y="1927930"/>
              <a:ext cx="275290" cy="307417"/>
            </a:xfrm>
            <a:custGeom>
              <a:avLst/>
              <a:gdLst/>
              <a:ahLst/>
              <a:cxnLst/>
              <a:rect l="0" t="0" r="0" b="0"/>
              <a:pathLst>
                <a:path w="275290" h="307417">
                  <a:moveTo>
                    <a:pt x="0" y="21116"/>
                  </a:moveTo>
                  <a:lnTo>
                    <a:pt x="11692" y="9425"/>
                  </a:lnTo>
                  <a:lnTo>
                    <a:pt x="20030" y="5981"/>
                  </a:lnTo>
                  <a:lnTo>
                    <a:pt x="30482" y="3685"/>
                  </a:lnTo>
                  <a:lnTo>
                    <a:pt x="42345" y="2154"/>
                  </a:lnTo>
                  <a:lnTo>
                    <a:pt x="55147" y="1134"/>
                  </a:lnTo>
                  <a:lnTo>
                    <a:pt x="68576" y="453"/>
                  </a:lnTo>
                  <a:lnTo>
                    <a:pt x="82423" y="0"/>
                  </a:lnTo>
                  <a:lnTo>
                    <a:pt x="95324" y="921"/>
                  </a:lnTo>
                  <a:lnTo>
                    <a:pt x="107596" y="2759"/>
                  </a:lnTo>
                  <a:lnTo>
                    <a:pt x="119448" y="5207"/>
                  </a:lnTo>
                  <a:lnTo>
                    <a:pt x="131019" y="9287"/>
                  </a:lnTo>
                  <a:lnTo>
                    <a:pt x="142404" y="14453"/>
                  </a:lnTo>
                  <a:lnTo>
                    <a:pt x="153664" y="20345"/>
                  </a:lnTo>
                  <a:lnTo>
                    <a:pt x="162395" y="27943"/>
                  </a:lnTo>
                  <a:lnTo>
                    <a:pt x="169439" y="36679"/>
                  </a:lnTo>
                  <a:lnTo>
                    <a:pt x="175358" y="46173"/>
                  </a:lnTo>
                  <a:lnTo>
                    <a:pt x="178081" y="57397"/>
                  </a:lnTo>
                  <a:lnTo>
                    <a:pt x="178673" y="69773"/>
                  </a:lnTo>
                  <a:lnTo>
                    <a:pt x="177843" y="82918"/>
                  </a:lnTo>
                  <a:lnTo>
                    <a:pt x="176067" y="95352"/>
                  </a:lnTo>
                  <a:lnTo>
                    <a:pt x="173660" y="107312"/>
                  </a:lnTo>
                  <a:lnTo>
                    <a:pt x="170831" y="118956"/>
                  </a:lnTo>
                  <a:lnTo>
                    <a:pt x="165275" y="130388"/>
                  </a:lnTo>
                  <a:lnTo>
                    <a:pt x="157900" y="141681"/>
                  </a:lnTo>
                  <a:lnTo>
                    <a:pt x="149313" y="152880"/>
                  </a:lnTo>
                  <a:lnTo>
                    <a:pt x="141141" y="162793"/>
                  </a:lnTo>
                  <a:lnTo>
                    <a:pt x="133246" y="171849"/>
                  </a:lnTo>
                  <a:lnTo>
                    <a:pt x="125536" y="180333"/>
                  </a:lnTo>
                  <a:lnTo>
                    <a:pt x="117949" y="190883"/>
                  </a:lnTo>
                  <a:lnTo>
                    <a:pt x="110444" y="202810"/>
                  </a:lnTo>
                  <a:lnTo>
                    <a:pt x="102994" y="215656"/>
                  </a:lnTo>
                  <a:lnTo>
                    <a:pt x="96803" y="227890"/>
                  </a:lnTo>
                  <a:lnTo>
                    <a:pt x="91453" y="239717"/>
                  </a:lnTo>
                  <a:lnTo>
                    <a:pt x="86662" y="251272"/>
                  </a:lnTo>
                  <a:lnTo>
                    <a:pt x="87139" y="260199"/>
                  </a:lnTo>
                  <a:lnTo>
                    <a:pt x="91128" y="267373"/>
                  </a:lnTo>
                  <a:lnTo>
                    <a:pt x="97457" y="273380"/>
                  </a:lnTo>
                  <a:lnTo>
                    <a:pt x="106571" y="277384"/>
                  </a:lnTo>
                  <a:lnTo>
                    <a:pt x="117540" y="280054"/>
                  </a:lnTo>
                  <a:lnTo>
                    <a:pt x="129748" y="281834"/>
                  </a:lnTo>
                  <a:lnTo>
                    <a:pt x="144003" y="283020"/>
                  </a:lnTo>
                  <a:lnTo>
                    <a:pt x="159625" y="283811"/>
                  </a:lnTo>
                  <a:lnTo>
                    <a:pt x="192072" y="284690"/>
                  </a:lnTo>
                  <a:lnTo>
                    <a:pt x="222806" y="285081"/>
                  </a:lnTo>
                  <a:lnTo>
                    <a:pt x="236630" y="286409"/>
                  </a:lnTo>
                  <a:lnTo>
                    <a:pt x="249516" y="288517"/>
                  </a:lnTo>
                  <a:lnTo>
                    <a:pt x="275289" y="307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86653" y="2068496"/>
              <a:ext cx="226730" cy="175403"/>
            </a:xfrm>
            <a:custGeom>
              <a:avLst/>
              <a:gdLst/>
              <a:ahLst/>
              <a:cxnLst/>
              <a:rect l="0" t="0" r="0" b="0"/>
              <a:pathLst>
                <a:path w="226730" h="175403">
                  <a:moveTo>
                    <a:pt x="127625" y="12688"/>
                  </a:moveTo>
                  <a:lnTo>
                    <a:pt x="115933" y="997"/>
                  </a:lnTo>
                  <a:lnTo>
                    <a:pt x="108819" y="0"/>
                  </a:lnTo>
                  <a:lnTo>
                    <a:pt x="100405" y="1783"/>
                  </a:lnTo>
                  <a:lnTo>
                    <a:pt x="91126" y="5418"/>
                  </a:lnTo>
                  <a:lnTo>
                    <a:pt x="71027" y="12720"/>
                  </a:lnTo>
                  <a:lnTo>
                    <a:pt x="60529" y="16380"/>
                  </a:lnTo>
                  <a:lnTo>
                    <a:pt x="51083" y="22490"/>
                  </a:lnTo>
                  <a:lnTo>
                    <a:pt x="42338" y="30235"/>
                  </a:lnTo>
                  <a:lnTo>
                    <a:pt x="34062" y="39068"/>
                  </a:lnTo>
                  <a:lnTo>
                    <a:pt x="26097" y="48628"/>
                  </a:lnTo>
                  <a:lnTo>
                    <a:pt x="18340" y="58671"/>
                  </a:lnTo>
                  <a:lnTo>
                    <a:pt x="10722" y="69037"/>
                  </a:lnTo>
                  <a:lnTo>
                    <a:pt x="5644" y="80842"/>
                  </a:lnTo>
                  <a:lnTo>
                    <a:pt x="2258" y="93606"/>
                  </a:lnTo>
                  <a:lnTo>
                    <a:pt x="0" y="107009"/>
                  </a:lnTo>
                  <a:lnTo>
                    <a:pt x="943" y="118392"/>
                  </a:lnTo>
                  <a:lnTo>
                    <a:pt x="4018" y="128427"/>
                  </a:lnTo>
                  <a:lnTo>
                    <a:pt x="8515" y="137564"/>
                  </a:lnTo>
                  <a:lnTo>
                    <a:pt x="15183" y="144879"/>
                  </a:lnTo>
                  <a:lnTo>
                    <a:pt x="23300" y="150980"/>
                  </a:lnTo>
                  <a:lnTo>
                    <a:pt x="32381" y="156270"/>
                  </a:lnTo>
                  <a:lnTo>
                    <a:pt x="44553" y="161020"/>
                  </a:lnTo>
                  <a:lnTo>
                    <a:pt x="58785" y="165411"/>
                  </a:lnTo>
                  <a:lnTo>
                    <a:pt x="74390" y="169561"/>
                  </a:lnTo>
                  <a:lnTo>
                    <a:pt x="89688" y="172328"/>
                  </a:lnTo>
                  <a:lnTo>
                    <a:pt x="104781" y="174173"/>
                  </a:lnTo>
                  <a:lnTo>
                    <a:pt x="119736" y="175402"/>
                  </a:lnTo>
                  <a:lnTo>
                    <a:pt x="134601" y="174999"/>
                  </a:lnTo>
                  <a:lnTo>
                    <a:pt x="149405" y="173506"/>
                  </a:lnTo>
                  <a:lnTo>
                    <a:pt x="226729" y="16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855500" y="1398468"/>
              <a:ext cx="17420" cy="396417"/>
            </a:xfrm>
            <a:custGeom>
              <a:avLst/>
              <a:gdLst/>
              <a:ahLst/>
              <a:cxnLst/>
              <a:rect l="0" t="0" r="0" b="0"/>
              <a:pathLst>
                <a:path w="17420" h="396417">
                  <a:moveTo>
                    <a:pt x="6408" y="0"/>
                  </a:moveTo>
                  <a:lnTo>
                    <a:pt x="562" y="17537"/>
                  </a:lnTo>
                  <a:lnTo>
                    <a:pt x="63" y="26373"/>
                  </a:lnTo>
                  <a:lnTo>
                    <a:pt x="955" y="35935"/>
                  </a:lnTo>
                  <a:lnTo>
                    <a:pt x="2772" y="45979"/>
                  </a:lnTo>
                  <a:lnTo>
                    <a:pt x="3984" y="57570"/>
                  </a:lnTo>
                  <a:lnTo>
                    <a:pt x="4792" y="70191"/>
                  </a:lnTo>
                  <a:lnTo>
                    <a:pt x="5330" y="83499"/>
                  </a:lnTo>
                  <a:lnTo>
                    <a:pt x="5929" y="114599"/>
                  </a:lnTo>
                  <a:lnTo>
                    <a:pt x="6088" y="131457"/>
                  </a:lnTo>
                  <a:lnTo>
                    <a:pt x="4971" y="147590"/>
                  </a:lnTo>
                  <a:lnTo>
                    <a:pt x="3003" y="163239"/>
                  </a:lnTo>
                  <a:lnTo>
                    <a:pt x="467" y="178566"/>
                  </a:lnTo>
                  <a:lnTo>
                    <a:pt x="0" y="194901"/>
                  </a:lnTo>
                  <a:lnTo>
                    <a:pt x="913" y="211909"/>
                  </a:lnTo>
                  <a:lnTo>
                    <a:pt x="2744" y="229365"/>
                  </a:lnTo>
                  <a:lnTo>
                    <a:pt x="3965" y="245896"/>
                  </a:lnTo>
                  <a:lnTo>
                    <a:pt x="4779" y="261811"/>
                  </a:lnTo>
                  <a:lnTo>
                    <a:pt x="5684" y="292546"/>
                  </a:lnTo>
                  <a:lnTo>
                    <a:pt x="6086" y="322519"/>
                  </a:lnTo>
                  <a:lnTo>
                    <a:pt x="7417" y="336140"/>
                  </a:lnTo>
                  <a:lnTo>
                    <a:pt x="17419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912965" y="1526431"/>
              <a:ext cx="148064" cy="214747"/>
            </a:xfrm>
            <a:custGeom>
              <a:avLst/>
              <a:gdLst/>
              <a:ahLst/>
              <a:cxnLst/>
              <a:rect l="0" t="0" r="0" b="0"/>
              <a:pathLst>
                <a:path w="148064" h="214747">
                  <a:moveTo>
                    <a:pt x="37035" y="59233"/>
                  </a:moveTo>
                  <a:lnTo>
                    <a:pt x="37035" y="168617"/>
                  </a:lnTo>
                  <a:lnTo>
                    <a:pt x="35811" y="183543"/>
                  </a:lnTo>
                  <a:lnTo>
                    <a:pt x="33772" y="197164"/>
                  </a:lnTo>
                  <a:lnTo>
                    <a:pt x="31189" y="209916"/>
                  </a:lnTo>
                  <a:lnTo>
                    <a:pt x="27020" y="214746"/>
                  </a:lnTo>
                  <a:lnTo>
                    <a:pt x="21794" y="214296"/>
                  </a:lnTo>
                  <a:lnTo>
                    <a:pt x="15863" y="210325"/>
                  </a:lnTo>
                  <a:lnTo>
                    <a:pt x="10685" y="202784"/>
                  </a:lnTo>
                  <a:lnTo>
                    <a:pt x="6010" y="192862"/>
                  </a:lnTo>
                  <a:lnTo>
                    <a:pt x="1670" y="181354"/>
                  </a:lnTo>
                  <a:lnTo>
                    <a:pt x="0" y="168788"/>
                  </a:lnTo>
                  <a:lnTo>
                    <a:pt x="110" y="155516"/>
                  </a:lnTo>
                  <a:lnTo>
                    <a:pt x="1407" y="141775"/>
                  </a:lnTo>
                  <a:lnTo>
                    <a:pt x="2271" y="126496"/>
                  </a:lnTo>
                  <a:lnTo>
                    <a:pt x="3232" y="93206"/>
                  </a:lnTo>
                  <a:lnTo>
                    <a:pt x="4711" y="78211"/>
                  </a:lnTo>
                  <a:lnTo>
                    <a:pt x="6921" y="64544"/>
                  </a:lnTo>
                  <a:lnTo>
                    <a:pt x="9618" y="51762"/>
                  </a:lnTo>
                  <a:lnTo>
                    <a:pt x="13863" y="39571"/>
                  </a:lnTo>
                  <a:lnTo>
                    <a:pt x="19140" y="27772"/>
                  </a:lnTo>
                  <a:lnTo>
                    <a:pt x="25105" y="16236"/>
                  </a:lnTo>
                  <a:lnTo>
                    <a:pt x="33976" y="8545"/>
                  </a:lnTo>
                  <a:lnTo>
                    <a:pt x="44784" y="3418"/>
                  </a:lnTo>
                  <a:lnTo>
                    <a:pt x="56883" y="0"/>
                  </a:lnTo>
                  <a:lnTo>
                    <a:pt x="68620" y="168"/>
                  </a:lnTo>
                  <a:lnTo>
                    <a:pt x="80115" y="2728"/>
                  </a:lnTo>
                  <a:lnTo>
                    <a:pt x="91448" y="6881"/>
                  </a:lnTo>
                  <a:lnTo>
                    <a:pt x="101451" y="13320"/>
                  </a:lnTo>
                  <a:lnTo>
                    <a:pt x="110567" y="21284"/>
                  </a:lnTo>
                  <a:lnTo>
                    <a:pt x="119091" y="30263"/>
                  </a:lnTo>
                  <a:lnTo>
                    <a:pt x="127221" y="39920"/>
                  </a:lnTo>
                  <a:lnTo>
                    <a:pt x="135088" y="50028"/>
                  </a:lnTo>
                  <a:lnTo>
                    <a:pt x="142779" y="60438"/>
                  </a:lnTo>
                  <a:lnTo>
                    <a:pt x="146683" y="71048"/>
                  </a:lnTo>
                  <a:lnTo>
                    <a:pt x="148063" y="81792"/>
                  </a:lnTo>
                  <a:lnTo>
                    <a:pt x="147759" y="92625"/>
                  </a:lnTo>
                  <a:lnTo>
                    <a:pt x="145109" y="103517"/>
                  </a:lnTo>
                  <a:lnTo>
                    <a:pt x="140896" y="114450"/>
                  </a:lnTo>
                  <a:lnTo>
                    <a:pt x="135639" y="125408"/>
                  </a:lnTo>
                  <a:lnTo>
                    <a:pt x="128465" y="133938"/>
                  </a:lnTo>
                  <a:lnTo>
                    <a:pt x="120012" y="140847"/>
                  </a:lnTo>
                  <a:lnTo>
                    <a:pt x="110705" y="146677"/>
                  </a:lnTo>
                  <a:lnTo>
                    <a:pt x="100831" y="151788"/>
                  </a:lnTo>
                  <a:lnTo>
                    <a:pt x="90577" y="156418"/>
                  </a:lnTo>
                  <a:lnTo>
                    <a:pt x="80071" y="160728"/>
                  </a:lnTo>
                  <a:lnTo>
                    <a:pt x="69396" y="162378"/>
                  </a:lnTo>
                  <a:lnTo>
                    <a:pt x="58609" y="162255"/>
                  </a:lnTo>
                  <a:lnTo>
                    <a:pt x="26024" y="158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093150" y="1387456"/>
              <a:ext cx="22024" cy="407429"/>
            </a:xfrm>
            <a:custGeom>
              <a:avLst/>
              <a:gdLst/>
              <a:ahLst/>
              <a:cxnLst/>
              <a:rect l="0" t="0" r="0" b="0"/>
              <a:pathLst>
                <a:path w="22024" h="407429">
                  <a:moveTo>
                    <a:pt x="22023" y="0"/>
                  </a:moveTo>
                  <a:lnTo>
                    <a:pt x="22023" y="118865"/>
                  </a:lnTo>
                  <a:lnTo>
                    <a:pt x="20800" y="136748"/>
                  </a:lnTo>
                  <a:lnTo>
                    <a:pt x="18761" y="154788"/>
                  </a:lnTo>
                  <a:lnTo>
                    <a:pt x="16178" y="172932"/>
                  </a:lnTo>
                  <a:lnTo>
                    <a:pt x="14456" y="191145"/>
                  </a:lnTo>
                  <a:lnTo>
                    <a:pt x="13308" y="209405"/>
                  </a:lnTo>
                  <a:lnTo>
                    <a:pt x="12543" y="227696"/>
                  </a:lnTo>
                  <a:lnTo>
                    <a:pt x="10809" y="246008"/>
                  </a:lnTo>
                  <a:lnTo>
                    <a:pt x="8430" y="264333"/>
                  </a:lnTo>
                  <a:lnTo>
                    <a:pt x="5620" y="282667"/>
                  </a:lnTo>
                  <a:lnTo>
                    <a:pt x="4970" y="298560"/>
                  </a:lnTo>
                  <a:lnTo>
                    <a:pt x="5761" y="312826"/>
                  </a:lnTo>
                  <a:lnTo>
                    <a:pt x="7511" y="326008"/>
                  </a:lnTo>
                  <a:lnTo>
                    <a:pt x="8678" y="339689"/>
                  </a:lnTo>
                  <a:lnTo>
                    <a:pt x="9456" y="353704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016069" y="1596676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17537" y="5166"/>
                  </a:lnTo>
                  <a:lnTo>
                    <a:pt x="28821" y="3444"/>
                  </a:lnTo>
                  <a:lnTo>
                    <a:pt x="42461" y="2296"/>
                  </a:lnTo>
                  <a:lnTo>
                    <a:pt x="57671" y="1531"/>
                  </a:lnTo>
                  <a:lnTo>
                    <a:pt x="87623" y="68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41103" y="1277341"/>
              <a:ext cx="71384" cy="1134191"/>
            </a:xfrm>
            <a:custGeom>
              <a:avLst/>
              <a:gdLst/>
              <a:ahLst/>
              <a:cxnLst/>
              <a:rect l="0" t="0" r="0" b="0"/>
              <a:pathLst>
                <a:path w="71384" h="1134191">
                  <a:moveTo>
                    <a:pt x="38348" y="0"/>
                  </a:moveTo>
                  <a:lnTo>
                    <a:pt x="23021" y="45979"/>
                  </a:lnTo>
                  <a:lnTo>
                    <a:pt x="20789" y="57570"/>
                  </a:lnTo>
                  <a:lnTo>
                    <a:pt x="19301" y="70191"/>
                  </a:lnTo>
                  <a:lnTo>
                    <a:pt x="17648" y="98489"/>
                  </a:lnTo>
                  <a:lnTo>
                    <a:pt x="16913" y="131457"/>
                  </a:lnTo>
                  <a:lnTo>
                    <a:pt x="16499" y="178566"/>
                  </a:lnTo>
                  <a:lnTo>
                    <a:pt x="15218" y="194901"/>
                  </a:lnTo>
                  <a:lnTo>
                    <a:pt x="13140" y="211909"/>
                  </a:lnTo>
                  <a:lnTo>
                    <a:pt x="10531" y="229365"/>
                  </a:lnTo>
                  <a:lnTo>
                    <a:pt x="4370" y="265074"/>
                  </a:lnTo>
                  <a:lnTo>
                    <a:pt x="1014" y="283161"/>
                  </a:lnTo>
                  <a:lnTo>
                    <a:pt x="0" y="302560"/>
                  </a:lnTo>
                  <a:lnTo>
                    <a:pt x="548" y="322834"/>
                  </a:lnTo>
                  <a:lnTo>
                    <a:pt x="2136" y="343691"/>
                  </a:lnTo>
                  <a:lnTo>
                    <a:pt x="3195" y="364936"/>
                  </a:lnTo>
                  <a:lnTo>
                    <a:pt x="4372" y="408118"/>
                  </a:lnTo>
                  <a:lnTo>
                    <a:pt x="5231" y="539627"/>
                  </a:lnTo>
                  <a:lnTo>
                    <a:pt x="6482" y="557959"/>
                  </a:lnTo>
                  <a:lnTo>
                    <a:pt x="8539" y="573851"/>
                  </a:lnTo>
                  <a:lnTo>
                    <a:pt x="11135" y="588116"/>
                  </a:lnTo>
                  <a:lnTo>
                    <a:pt x="12865" y="602521"/>
                  </a:lnTo>
                  <a:lnTo>
                    <a:pt x="14787" y="631576"/>
                  </a:lnTo>
                  <a:lnTo>
                    <a:pt x="15641" y="667328"/>
                  </a:lnTo>
                  <a:lnTo>
                    <a:pt x="15869" y="687140"/>
                  </a:lnTo>
                  <a:lnTo>
                    <a:pt x="17245" y="707688"/>
                  </a:lnTo>
                  <a:lnTo>
                    <a:pt x="19385" y="728728"/>
                  </a:lnTo>
                  <a:lnTo>
                    <a:pt x="22035" y="750096"/>
                  </a:lnTo>
                  <a:lnTo>
                    <a:pt x="28243" y="793414"/>
                  </a:lnTo>
                  <a:lnTo>
                    <a:pt x="31611" y="815243"/>
                  </a:lnTo>
                  <a:lnTo>
                    <a:pt x="33857" y="835914"/>
                  </a:lnTo>
                  <a:lnTo>
                    <a:pt x="35354" y="855811"/>
                  </a:lnTo>
                  <a:lnTo>
                    <a:pt x="36352" y="875194"/>
                  </a:lnTo>
                  <a:lnTo>
                    <a:pt x="38241" y="891786"/>
                  </a:lnTo>
                  <a:lnTo>
                    <a:pt x="40724" y="906518"/>
                  </a:lnTo>
                  <a:lnTo>
                    <a:pt x="43602" y="920010"/>
                  </a:lnTo>
                  <a:lnTo>
                    <a:pt x="45521" y="933899"/>
                  </a:lnTo>
                  <a:lnTo>
                    <a:pt x="47654" y="962381"/>
                  </a:lnTo>
                  <a:lnTo>
                    <a:pt x="48601" y="991353"/>
                  </a:lnTo>
                  <a:lnTo>
                    <a:pt x="50246" y="1020543"/>
                  </a:lnTo>
                  <a:lnTo>
                    <a:pt x="52398" y="1035179"/>
                  </a:lnTo>
                  <a:lnTo>
                    <a:pt x="55055" y="1049830"/>
                  </a:lnTo>
                  <a:lnTo>
                    <a:pt x="58051" y="1063268"/>
                  </a:lnTo>
                  <a:lnTo>
                    <a:pt x="61271" y="1075897"/>
                  </a:lnTo>
                  <a:lnTo>
                    <a:pt x="71383" y="1134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12486" y="1365433"/>
            <a:ext cx="550579" cy="906341"/>
            <a:chOff x="2412486" y="1365433"/>
            <a:chExt cx="550579" cy="906341"/>
          </a:xfrm>
        </p:grpSpPr>
        <p:sp>
          <p:nvSpPr>
            <p:cNvPr id="38" name="Freeform 37"/>
            <p:cNvSpPr/>
            <p:nvPr/>
          </p:nvSpPr>
          <p:spPr>
            <a:xfrm>
              <a:off x="2412486" y="1986218"/>
              <a:ext cx="253267" cy="269738"/>
            </a:xfrm>
            <a:custGeom>
              <a:avLst/>
              <a:gdLst/>
              <a:ahLst/>
              <a:cxnLst/>
              <a:rect l="0" t="0" r="0" b="0"/>
              <a:pathLst>
                <a:path w="253267" h="269738">
                  <a:moveTo>
                    <a:pt x="0" y="72943"/>
                  </a:moveTo>
                  <a:lnTo>
                    <a:pt x="5846" y="55406"/>
                  </a:lnTo>
                  <a:lnTo>
                    <a:pt x="11238" y="47794"/>
                  </a:lnTo>
                  <a:lnTo>
                    <a:pt x="18503" y="40271"/>
                  </a:lnTo>
                  <a:lnTo>
                    <a:pt x="27018" y="32809"/>
                  </a:lnTo>
                  <a:lnTo>
                    <a:pt x="36364" y="25388"/>
                  </a:lnTo>
                  <a:lnTo>
                    <a:pt x="46266" y="17993"/>
                  </a:lnTo>
                  <a:lnTo>
                    <a:pt x="56537" y="10616"/>
                  </a:lnTo>
                  <a:lnTo>
                    <a:pt x="68279" y="5698"/>
                  </a:lnTo>
                  <a:lnTo>
                    <a:pt x="81001" y="2420"/>
                  </a:lnTo>
                  <a:lnTo>
                    <a:pt x="94376" y="234"/>
                  </a:lnTo>
                  <a:lnTo>
                    <a:pt x="106964" y="0"/>
                  </a:lnTo>
                  <a:lnTo>
                    <a:pt x="119026" y="1068"/>
                  </a:lnTo>
                  <a:lnTo>
                    <a:pt x="130738" y="3003"/>
                  </a:lnTo>
                  <a:lnTo>
                    <a:pt x="138546" y="9188"/>
                  </a:lnTo>
                  <a:lnTo>
                    <a:pt x="143751" y="18204"/>
                  </a:lnTo>
                  <a:lnTo>
                    <a:pt x="147221" y="29110"/>
                  </a:lnTo>
                  <a:lnTo>
                    <a:pt x="148311" y="41274"/>
                  </a:lnTo>
                  <a:lnTo>
                    <a:pt x="147814" y="54277"/>
                  </a:lnTo>
                  <a:lnTo>
                    <a:pt x="146259" y="67840"/>
                  </a:lnTo>
                  <a:lnTo>
                    <a:pt x="144000" y="81776"/>
                  </a:lnTo>
                  <a:lnTo>
                    <a:pt x="141269" y="95961"/>
                  </a:lnTo>
                  <a:lnTo>
                    <a:pt x="138226" y="110312"/>
                  </a:lnTo>
                  <a:lnTo>
                    <a:pt x="133750" y="124773"/>
                  </a:lnTo>
                  <a:lnTo>
                    <a:pt x="128318" y="139308"/>
                  </a:lnTo>
                  <a:lnTo>
                    <a:pt x="122251" y="153891"/>
                  </a:lnTo>
                  <a:lnTo>
                    <a:pt x="115759" y="167284"/>
                  </a:lnTo>
                  <a:lnTo>
                    <a:pt x="108984" y="179884"/>
                  </a:lnTo>
                  <a:lnTo>
                    <a:pt x="102020" y="191954"/>
                  </a:lnTo>
                  <a:lnTo>
                    <a:pt x="94930" y="203671"/>
                  </a:lnTo>
                  <a:lnTo>
                    <a:pt x="80528" y="226478"/>
                  </a:lnTo>
                  <a:lnTo>
                    <a:pt x="76932" y="237699"/>
                  </a:lnTo>
                  <a:lnTo>
                    <a:pt x="75758" y="248850"/>
                  </a:lnTo>
                  <a:lnTo>
                    <a:pt x="76199" y="259954"/>
                  </a:lnTo>
                  <a:lnTo>
                    <a:pt x="80163" y="266134"/>
                  </a:lnTo>
                  <a:lnTo>
                    <a:pt x="86477" y="269030"/>
                  </a:lnTo>
                  <a:lnTo>
                    <a:pt x="94356" y="269737"/>
                  </a:lnTo>
                  <a:lnTo>
                    <a:pt x="103280" y="268985"/>
                  </a:lnTo>
                  <a:lnTo>
                    <a:pt x="112899" y="267260"/>
                  </a:lnTo>
                  <a:lnTo>
                    <a:pt x="122983" y="264887"/>
                  </a:lnTo>
                  <a:lnTo>
                    <a:pt x="134599" y="263304"/>
                  </a:lnTo>
                  <a:lnTo>
                    <a:pt x="147237" y="262250"/>
                  </a:lnTo>
                  <a:lnTo>
                    <a:pt x="160557" y="261546"/>
                  </a:lnTo>
                  <a:lnTo>
                    <a:pt x="173107" y="259854"/>
                  </a:lnTo>
                  <a:lnTo>
                    <a:pt x="185145" y="257502"/>
                  </a:lnTo>
                  <a:lnTo>
                    <a:pt x="253266" y="249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700917" y="2084826"/>
              <a:ext cx="129802" cy="186948"/>
            </a:xfrm>
            <a:custGeom>
              <a:avLst/>
              <a:gdLst/>
              <a:ahLst/>
              <a:cxnLst/>
              <a:rect l="0" t="0" r="0" b="0"/>
              <a:pathLst>
                <a:path w="129802" h="186948">
                  <a:moveTo>
                    <a:pt x="41915" y="51416"/>
                  </a:moveTo>
                  <a:lnTo>
                    <a:pt x="36070" y="74799"/>
                  </a:lnTo>
                  <a:lnTo>
                    <a:pt x="34348" y="86581"/>
                  </a:lnTo>
                  <a:lnTo>
                    <a:pt x="33200" y="99329"/>
                  </a:lnTo>
                  <a:lnTo>
                    <a:pt x="32434" y="112723"/>
                  </a:lnTo>
                  <a:lnTo>
                    <a:pt x="30701" y="125322"/>
                  </a:lnTo>
                  <a:lnTo>
                    <a:pt x="28322" y="137392"/>
                  </a:lnTo>
                  <a:lnTo>
                    <a:pt x="25512" y="149109"/>
                  </a:lnTo>
                  <a:lnTo>
                    <a:pt x="22415" y="160591"/>
                  </a:lnTo>
                  <a:lnTo>
                    <a:pt x="15712" y="183137"/>
                  </a:lnTo>
                  <a:lnTo>
                    <a:pt x="12211" y="186947"/>
                  </a:lnTo>
                  <a:lnTo>
                    <a:pt x="8654" y="185816"/>
                  </a:lnTo>
                  <a:lnTo>
                    <a:pt x="5059" y="181392"/>
                  </a:lnTo>
                  <a:lnTo>
                    <a:pt x="2663" y="173548"/>
                  </a:lnTo>
                  <a:lnTo>
                    <a:pt x="1065" y="163425"/>
                  </a:lnTo>
                  <a:lnTo>
                    <a:pt x="0" y="151783"/>
                  </a:lnTo>
                  <a:lnTo>
                    <a:pt x="513" y="139127"/>
                  </a:lnTo>
                  <a:lnTo>
                    <a:pt x="2079" y="125796"/>
                  </a:lnTo>
                  <a:lnTo>
                    <a:pt x="4346" y="112014"/>
                  </a:lnTo>
                  <a:lnTo>
                    <a:pt x="7081" y="97932"/>
                  </a:lnTo>
                  <a:lnTo>
                    <a:pt x="13383" y="69235"/>
                  </a:lnTo>
                  <a:lnTo>
                    <a:pt x="18000" y="55955"/>
                  </a:lnTo>
                  <a:lnTo>
                    <a:pt x="23525" y="43430"/>
                  </a:lnTo>
                  <a:lnTo>
                    <a:pt x="29655" y="31410"/>
                  </a:lnTo>
                  <a:lnTo>
                    <a:pt x="37412" y="22173"/>
                  </a:lnTo>
                  <a:lnTo>
                    <a:pt x="46254" y="14792"/>
                  </a:lnTo>
                  <a:lnTo>
                    <a:pt x="55820" y="8647"/>
                  </a:lnTo>
                  <a:lnTo>
                    <a:pt x="67090" y="4551"/>
                  </a:lnTo>
                  <a:lnTo>
                    <a:pt x="79498" y="1820"/>
                  </a:lnTo>
                  <a:lnTo>
                    <a:pt x="92665" y="0"/>
                  </a:lnTo>
                  <a:lnTo>
                    <a:pt x="103889" y="2457"/>
                  </a:lnTo>
                  <a:lnTo>
                    <a:pt x="113819" y="7765"/>
                  </a:lnTo>
                  <a:lnTo>
                    <a:pt x="122886" y="14974"/>
                  </a:lnTo>
                  <a:lnTo>
                    <a:pt x="127707" y="24675"/>
                  </a:lnTo>
                  <a:lnTo>
                    <a:pt x="129697" y="36036"/>
                  </a:lnTo>
                  <a:lnTo>
                    <a:pt x="129801" y="48504"/>
                  </a:lnTo>
                  <a:lnTo>
                    <a:pt x="127423" y="60486"/>
                  </a:lnTo>
                  <a:lnTo>
                    <a:pt x="123391" y="72145"/>
                  </a:lnTo>
                  <a:lnTo>
                    <a:pt x="118255" y="83588"/>
                  </a:lnTo>
                  <a:lnTo>
                    <a:pt x="111161" y="93664"/>
                  </a:lnTo>
                  <a:lnTo>
                    <a:pt x="102762" y="102828"/>
                  </a:lnTo>
                  <a:lnTo>
                    <a:pt x="93491" y="111384"/>
                  </a:lnTo>
                  <a:lnTo>
                    <a:pt x="83640" y="118312"/>
                  </a:lnTo>
                  <a:lnTo>
                    <a:pt x="73402" y="124154"/>
                  </a:lnTo>
                  <a:lnTo>
                    <a:pt x="30904" y="150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896994" y="1982080"/>
              <a:ext cx="33036" cy="264279"/>
            </a:xfrm>
            <a:custGeom>
              <a:avLst/>
              <a:gdLst/>
              <a:ahLst/>
              <a:cxnLst/>
              <a:rect l="0" t="0" r="0" b="0"/>
              <a:pathLst>
                <a:path w="33036" h="264279">
                  <a:moveTo>
                    <a:pt x="33035" y="0"/>
                  </a:moveTo>
                  <a:lnTo>
                    <a:pt x="27189" y="17537"/>
                  </a:lnTo>
                  <a:lnTo>
                    <a:pt x="25467" y="27597"/>
                  </a:lnTo>
                  <a:lnTo>
                    <a:pt x="24319" y="39198"/>
                  </a:lnTo>
                  <a:lnTo>
                    <a:pt x="23554" y="51826"/>
                  </a:lnTo>
                  <a:lnTo>
                    <a:pt x="21820" y="65138"/>
                  </a:lnTo>
                  <a:lnTo>
                    <a:pt x="19441" y="78907"/>
                  </a:lnTo>
                  <a:lnTo>
                    <a:pt x="16631" y="92981"/>
                  </a:lnTo>
                  <a:lnTo>
                    <a:pt x="10247" y="121669"/>
                  </a:lnTo>
                  <a:lnTo>
                    <a:pt x="6831" y="136170"/>
                  </a:lnTo>
                  <a:lnTo>
                    <a:pt x="4554" y="150732"/>
                  </a:lnTo>
                  <a:lnTo>
                    <a:pt x="3036" y="165334"/>
                  </a:lnTo>
                  <a:lnTo>
                    <a:pt x="2024" y="179963"/>
                  </a:lnTo>
                  <a:lnTo>
                    <a:pt x="1350" y="194609"/>
                  </a:lnTo>
                  <a:lnTo>
                    <a:pt x="900" y="209268"/>
                  </a:lnTo>
                  <a:lnTo>
                    <a:pt x="0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19913" y="2092196"/>
              <a:ext cx="143152" cy="1"/>
            </a:xfrm>
            <a:custGeom>
              <a:avLst/>
              <a:gdLst/>
              <a:ahLst/>
              <a:cxnLst/>
              <a:rect l="0" t="0" r="0" b="0"/>
              <a:pathLst>
                <a:path w="143152" h="1">
                  <a:moveTo>
                    <a:pt x="0" y="0"/>
                  </a:move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6532" y="1365433"/>
              <a:ext cx="11012" cy="396417"/>
            </a:xfrm>
            <a:custGeom>
              <a:avLst/>
              <a:gdLst/>
              <a:ahLst/>
              <a:cxnLst/>
              <a:rect l="0" t="0" r="0" b="0"/>
              <a:pathLst>
                <a:path w="11012" h="396417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3" y="47913"/>
                  </a:lnTo>
                  <a:lnTo>
                    <a:pt x="5845" y="61306"/>
                  </a:lnTo>
                  <a:lnTo>
                    <a:pt x="7567" y="76353"/>
                  </a:lnTo>
                  <a:lnTo>
                    <a:pt x="8715" y="92501"/>
                  </a:lnTo>
                  <a:lnTo>
                    <a:pt x="9991" y="125534"/>
                  </a:lnTo>
                  <a:lnTo>
                    <a:pt x="10558" y="156528"/>
                  </a:lnTo>
                  <a:lnTo>
                    <a:pt x="9486" y="172869"/>
                  </a:lnTo>
                  <a:lnTo>
                    <a:pt x="7547" y="189880"/>
                  </a:lnTo>
                  <a:lnTo>
                    <a:pt x="5031" y="207338"/>
                  </a:lnTo>
                  <a:lnTo>
                    <a:pt x="3354" y="225094"/>
                  </a:lnTo>
                  <a:lnTo>
                    <a:pt x="2236" y="243049"/>
                  </a:lnTo>
                  <a:lnTo>
                    <a:pt x="1491" y="261137"/>
                  </a:lnTo>
                  <a:lnTo>
                    <a:pt x="2217" y="276866"/>
                  </a:lnTo>
                  <a:lnTo>
                    <a:pt x="3925" y="291022"/>
                  </a:lnTo>
                  <a:lnTo>
                    <a:pt x="6287" y="304130"/>
                  </a:lnTo>
                  <a:lnTo>
                    <a:pt x="7862" y="317763"/>
                  </a:lnTo>
                  <a:lnTo>
                    <a:pt x="8912" y="331746"/>
                  </a:lnTo>
                  <a:lnTo>
                    <a:pt x="11011" y="3964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475049" y="1571573"/>
              <a:ext cx="289808" cy="241084"/>
            </a:xfrm>
            <a:custGeom>
              <a:avLst/>
              <a:gdLst/>
              <a:ahLst/>
              <a:cxnLst/>
              <a:rect l="0" t="0" r="0" b="0"/>
              <a:pathLst>
                <a:path w="289808" h="241084">
                  <a:moveTo>
                    <a:pt x="124633" y="25103"/>
                  </a:moveTo>
                  <a:lnTo>
                    <a:pt x="112942" y="13412"/>
                  </a:lnTo>
                  <a:lnTo>
                    <a:pt x="105827" y="8744"/>
                  </a:lnTo>
                  <a:lnTo>
                    <a:pt x="97414" y="4409"/>
                  </a:lnTo>
                  <a:lnTo>
                    <a:pt x="88134" y="295"/>
                  </a:lnTo>
                  <a:lnTo>
                    <a:pt x="79501" y="0"/>
                  </a:lnTo>
                  <a:lnTo>
                    <a:pt x="71299" y="2250"/>
                  </a:lnTo>
                  <a:lnTo>
                    <a:pt x="63383" y="6197"/>
                  </a:lnTo>
                  <a:lnTo>
                    <a:pt x="55659" y="11276"/>
                  </a:lnTo>
                  <a:lnTo>
                    <a:pt x="48063" y="17108"/>
                  </a:lnTo>
                  <a:lnTo>
                    <a:pt x="40552" y="23444"/>
                  </a:lnTo>
                  <a:lnTo>
                    <a:pt x="33097" y="30114"/>
                  </a:lnTo>
                  <a:lnTo>
                    <a:pt x="18289" y="44051"/>
                  </a:lnTo>
                  <a:lnTo>
                    <a:pt x="12138" y="52417"/>
                  </a:lnTo>
                  <a:lnTo>
                    <a:pt x="6814" y="61665"/>
                  </a:lnTo>
                  <a:lnTo>
                    <a:pt x="2040" y="71501"/>
                  </a:lnTo>
                  <a:lnTo>
                    <a:pt x="82" y="81728"/>
                  </a:lnTo>
                  <a:lnTo>
                    <a:pt x="0" y="92217"/>
                  </a:lnTo>
                  <a:lnTo>
                    <a:pt x="1169" y="102881"/>
                  </a:lnTo>
                  <a:lnTo>
                    <a:pt x="5618" y="111213"/>
                  </a:lnTo>
                  <a:lnTo>
                    <a:pt x="12255" y="117991"/>
                  </a:lnTo>
                  <a:lnTo>
                    <a:pt x="20350" y="123734"/>
                  </a:lnTo>
                  <a:lnTo>
                    <a:pt x="29418" y="126338"/>
                  </a:lnTo>
                  <a:lnTo>
                    <a:pt x="39133" y="126851"/>
                  </a:lnTo>
                  <a:lnTo>
                    <a:pt x="49281" y="125970"/>
                  </a:lnTo>
                  <a:lnTo>
                    <a:pt x="59716" y="124159"/>
                  </a:lnTo>
                  <a:lnTo>
                    <a:pt x="70343" y="121728"/>
                  </a:lnTo>
                  <a:lnTo>
                    <a:pt x="81099" y="118884"/>
                  </a:lnTo>
                  <a:lnTo>
                    <a:pt x="90716" y="114540"/>
                  </a:lnTo>
                  <a:lnTo>
                    <a:pt x="99575" y="109198"/>
                  </a:lnTo>
                  <a:lnTo>
                    <a:pt x="107928" y="103190"/>
                  </a:lnTo>
                  <a:lnTo>
                    <a:pt x="115943" y="96737"/>
                  </a:lnTo>
                  <a:lnTo>
                    <a:pt x="123734" y="89988"/>
                  </a:lnTo>
                  <a:lnTo>
                    <a:pt x="131375" y="83042"/>
                  </a:lnTo>
                  <a:lnTo>
                    <a:pt x="135245" y="74740"/>
                  </a:lnTo>
                  <a:lnTo>
                    <a:pt x="136602" y="65535"/>
                  </a:lnTo>
                  <a:lnTo>
                    <a:pt x="136283" y="55729"/>
                  </a:lnTo>
                  <a:lnTo>
                    <a:pt x="133623" y="51637"/>
                  </a:lnTo>
                  <a:lnTo>
                    <a:pt x="129403" y="51357"/>
                  </a:lnTo>
                  <a:lnTo>
                    <a:pt x="124143" y="53617"/>
                  </a:lnTo>
                  <a:lnTo>
                    <a:pt x="121859" y="60018"/>
                  </a:lnTo>
                  <a:lnTo>
                    <a:pt x="121560" y="69179"/>
                  </a:lnTo>
                  <a:lnTo>
                    <a:pt x="122585" y="80181"/>
                  </a:lnTo>
                  <a:lnTo>
                    <a:pt x="122044" y="91186"/>
                  </a:lnTo>
                  <a:lnTo>
                    <a:pt x="120460" y="102193"/>
                  </a:lnTo>
                  <a:lnTo>
                    <a:pt x="118181" y="113201"/>
                  </a:lnTo>
                  <a:lnTo>
                    <a:pt x="117884" y="124211"/>
                  </a:lnTo>
                  <a:lnTo>
                    <a:pt x="118911" y="135221"/>
                  </a:lnTo>
                  <a:lnTo>
                    <a:pt x="120818" y="146232"/>
                  </a:lnTo>
                  <a:lnTo>
                    <a:pt x="123313" y="157243"/>
                  </a:lnTo>
                  <a:lnTo>
                    <a:pt x="126200" y="168254"/>
                  </a:lnTo>
                  <a:lnTo>
                    <a:pt x="129349" y="179265"/>
                  </a:lnTo>
                  <a:lnTo>
                    <a:pt x="133894" y="189053"/>
                  </a:lnTo>
                  <a:lnTo>
                    <a:pt x="139372" y="198025"/>
                  </a:lnTo>
                  <a:lnTo>
                    <a:pt x="145470" y="206454"/>
                  </a:lnTo>
                  <a:lnTo>
                    <a:pt x="151983" y="214520"/>
                  </a:lnTo>
                  <a:lnTo>
                    <a:pt x="158772" y="222344"/>
                  </a:lnTo>
                  <a:lnTo>
                    <a:pt x="165745" y="230007"/>
                  </a:lnTo>
                  <a:lnTo>
                    <a:pt x="176511" y="235116"/>
                  </a:lnTo>
                  <a:lnTo>
                    <a:pt x="189806" y="238522"/>
                  </a:lnTo>
                  <a:lnTo>
                    <a:pt x="204787" y="240793"/>
                  </a:lnTo>
                  <a:lnTo>
                    <a:pt x="219668" y="241083"/>
                  </a:lnTo>
                  <a:lnTo>
                    <a:pt x="234483" y="240053"/>
                  </a:lnTo>
                  <a:lnTo>
                    <a:pt x="289807" y="234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81431" y="1563641"/>
              <a:ext cx="131743" cy="134768"/>
            </a:xfrm>
            <a:custGeom>
              <a:avLst/>
              <a:gdLst/>
              <a:ahLst/>
              <a:cxnLst/>
              <a:rect l="0" t="0" r="0" b="0"/>
              <a:pathLst>
                <a:path w="131743" h="134768">
                  <a:moveTo>
                    <a:pt x="6344" y="33035"/>
                  </a:moveTo>
                  <a:lnTo>
                    <a:pt x="498" y="50572"/>
                  </a:lnTo>
                  <a:lnTo>
                    <a:pt x="0" y="59408"/>
                  </a:lnTo>
                  <a:lnTo>
                    <a:pt x="891" y="68970"/>
                  </a:lnTo>
                  <a:lnTo>
                    <a:pt x="2709" y="79014"/>
                  </a:lnTo>
                  <a:lnTo>
                    <a:pt x="5144" y="89382"/>
                  </a:lnTo>
                  <a:lnTo>
                    <a:pt x="7991" y="99963"/>
                  </a:lnTo>
                  <a:lnTo>
                    <a:pt x="11112" y="110689"/>
                  </a:lnTo>
                  <a:lnTo>
                    <a:pt x="16864" y="119062"/>
                  </a:lnTo>
                  <a:lnTo>
                    <a:pt x="24369" y="125868"/>
                  </a:lnTo>
                  <a:lnTo>
                    <a:pt x="33042" y="131629"/>
                  </a:lnTo>
                  <a:lnTo>
                    <a:pt x="43719" y="134246"/>
                  </a:lnTo>
                  <a:lnTo>
                    <a:pt x="55731" y="134767"/>
                  </a:lnTo>
                  <a:lnTo>
                    <a:pt x="68632" y="133891"/>
                  </a:lnTo>
                  <a:lnTo>
                    <a:pt x="79681" y="130860"/>
                  </a:lnTo>
                  <a:lnTo>
                    <a:pt x="89493" y="126392"/>
                  </a:lnTo>
                  <a:lnTo>
                    <a:pt x="98482" y="120967"/>
                  </a:lnTo>
                  <a:lnTo>
                    <a:pt x="105698" y="113679"/>
                  </a:lnTo>
                  <a:lnTo>
                    <a:pt x="111732" y="105150"/>
                  </a:lnTo>
                  <a:lnTo>
                    <a:pt x="116978" y="95794"/>
                  </a:lnTo>
                  <a:lnTo>
                    <a:pt x="121699" y="85886"/>
                  </a:lnTo>
                  <a:lnTo>
                    <a:pt x="126070" y="75610"/>
                  </a:lnTo>
                  <a:lnTo>
                    <a:pt x="130208" y="65089"/>
                  </a:lnTo>
                  <a:lnTo>
                    <a:pt x="131742" y="54404"/>
                  </a:lnTo>
                  <a:lnTo>
                    <a:pt x="131542" y="43610"/>
                  </a:lnTo>
                  <a:lnTo>
                    <a:pt x="1054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09798" y="18058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04422" y="1421213"/>
            <a:ext cx="858903" cy="935261"/>
            <a:chOff x="3304422" y="1421213"/>
            <a:chExt cx="858903" cy="935261"/>
          </a:xfrm>
        </p:grpSpPr>
        <p:sp>
          <p:nvSpPr>
            <p:cNvPr id="47" name="Freeform 46"/>
            <p:cNvSpPr/>
            <p:nvPr/>
          </p:nvSpPr>
          <p:spPr>
            <a:xfrm>
              <a:off x="3414538" y="1421213"/>
              <a:ext cx="286301" cy="340637"/>
            </a:xfrm>
            <a:custGeom>
              <a:avLst/>
              <a:gdLst/>
              <a:ahLst/>
              <a:cxnLst/>
              <a:rect l="0" t="0" r="0" b="0"/>
              <a:pathLst>
                <a:path w="286301" h="340637">
                  <a:moveTo>
                    <a:pt x="0" y="32313"/>
                  </a:moveTo>
                  <a:lnTo>
                    <a:pt x="11691" y="20621"/>
                  </a:lnTo>
                  <a:lnTo>
                    <a:pt x="18805" y="15954"/>
                  </a:lnTo>
                  <a:lnTo>
                    <a:pt x="27219" y="11619"/>
                  </a:lnTo>
                  <a:lnTo>
                    <a:pt x="36499" y="7505"/>
                  </a:lnTo>
                  <a:lnTo>
                    <a:pt x="48802" y="4763"/>
                  </a:lnTo>
                  <a:lnTo>
                    <a:pt x="63122" y="2934"/>
                  </a:lnTo>
                  <a:lnTo>
                    <a:pt x="78787" y="1716"/>
                  </a:lnTo>
                  <a:lnTo>
                    <a:pt x="94124" y="903"/>
                  </a:lnTo>
                  <a:lnTo>
                    <a:pt x="124215" y="0"/>
                  </a:lnTo>
                  <a:lnTo>
                    <a:pt x="136644" y="2206"/>
                  </a:lnTo>
                  <a:lnTo>
                    <a:pt x="147377" y="6124"/>
                  </a:lnTo>
                  <a:lnTo>
                    <a:pt x="156980" y="11183"/>
                  </a:lnTo>
                  <a:lnTo>
                    <a:pt x="164605" y="18226"/>
                  </a:lnTo>
                  <a:lnTo>
                    <a:pt x="170912" y="26592"/>
                  </a:lnTo>
                  <a:lnTo>
                    <a:pt x="176340" y="35840"/>
                  </a:lnTo>
                  <a:lnTo>
                    <a:pt x="178735" y="46899"/>
                  </a:lnTo>
                  <a:lnTo>
                    <a:pt x="179108" y="59166"/>
                  </a:lnTo>
                  <a:lnTo>
                    <a:pt x="178134" y="72238"/>
                  </a:lnTo>
                  <a:lnTo>
                    <a:pt x="175037" y="85847"/>
                  </a:lnTo>
                  <a:lnTo>
                    <a:pt x="170526" y="99813"/>
                  </a:lnTo>
                  <a:lnTo>
                    <a:pt x="165071" y="114018"/>
                  </a:lnTo>
                  <a:lnTo>
                    <a:pt x="158988" y="125935"/>
                  </a:lnTo>
                  <a:lnTo>
                    <a:pt x="152485" y="136327"/>
                  </a:lnTo>
                  <a:lnTo>
                    <a:pt x="145703" y="145702"/>
                  </a:lnTo>
                  <a:lnTo>
                    <a:pt x="137511" y="155622"/>
                  </a:lnTo>
                  <a:lnTo>
                    <a:pt x="128379" y="165906"/>
                  </a:lnTo>
                  <a:lnTo>
                    <a:pt x="109668" y="185898"/>
                  </a:lnTo>
                  <a:lnTo>
                    <a:pt x="77717" y="218670"/>
                  </a:lnTo>
                  <a:lnTo>
                    <a:pt x="41997" y="254553"/>
                  </a:lnTo>
                  <a:lnTo>
                    <a:pt x="32892" y="264895"/>
                  </a:lnTo>
                  <a:lnTo>
                    <a:pt x="24375" y="275460"/>
                  </a:lnTo>
                  <a:lnTo>
                    <a:pt x="16250" y="286174"/>
                  </a:lnTo>
                  <a:lnTo>
                    <a:pt x="12057" y="296987"/>
                  </a:lnTo>
                  <a:lnTo>
                    <a:pt x="10485" y="307866"/>
                  </a:lnTo>
                  <a:lnTo>
                    <a:pt x="10660" y="318790"/>
                  </a:lnTo>
                  <a:lnTo>
                    <a:pt x="15671" y="326072"/>
                  </a:lnTo>
                  <a:lnTo>
                    <a:pt x="23906" y="330927"/>
                  </a:lnTo>
                  <a:lnTo>
                    <a:pt x="34290" y="334163"/>
                  </a:lnTo>
                  <a:lnTo>
                    <a:pt x="47330" y="336321"/>
                  </a:lnTo>
                  <a:lnTo>
                    <a:pt x="62141" y="337759"/>
                  </a:lnTo>
                  <a:lnTo>
                    <a:pt x="78132" y="338718"/>
                  </a:lnTo>
                  <a:lnTo>
                    <a:pt x="92464" y="338134"/>
                  </a:lnTo>
                  <a:lnTo>
                    <a:pt x="105688" y="336521"/>
                  </a:lnTo>
                  <a:lnTo>
                    <a:pt x="118176" y="334222"/>
                  </a:lnTo>
                  <a:lnTo>
                    <a:pt x="132618" y="332690"/>
                  </a:lnTo>
                  <a:lnTo>
                    <a:pt x="148364" y="331668"/>
                  </a:lnTo>
                  <a:lnTo>
                    <a:pt x="180949" y="330533"/>
                  </a:lnTo>
                  <a:lnTo>
                    <a:pt x="211745" y="330028"/>
                  </a:lnTo>
                  <a:lnTo>
                    <a:pt x="225585" y="331118"/>
                  </a:lnTo>
                  <a:lnTo>
                    <a:pt x="286300" y="340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724287" y="1434345"/>
              <a:ext cx="358424" cy="341725"/>
            </a:xfrm>
            <a:custGeom>
              <a:avLst/>
              <a:gdLst/>
              <a:ahLst/>
              <a:cxnLst/>
              <a:rect l="0" t="0" r="0" b="0"/>
              <a:pathLst>
                <a:path w="358424" h="341725">
                  <a:moveTo>
                    <a:pt x="108690" y="19181"/>
                  </a:moveTo>
                  <a:lnTo>
                    <a:pt x="91153" y="25026"/>
                  </a:lnTo>
                  <a:lnTo>
                    <a:pt x="83540" y="29195"/>
                  </a:lnTo>
                  <a:lnTo>
                    <a:pt x="76018" y="34422"/>
                  </a:lnTo>
                  <a:lnTo>
                    <a:pt x="68556" y="40353"/>
                  </a:lnTo>
                  <a:lnTo>
                    <a:pt x="59911" y="46754"/>
                  </a:lnTo>
                  <a:lnTo>
                    <a:pt x="40517" y="60392"/>
                  </a:lnTo>
                  <a:lnTo>
                    <a:pt x="31430" y="69901"/>
                  </a:lnTo>
                  <a:lnTo>
                    <a:pt x="22925" y="81135"/>
                  </a:lnTo>
                  <a:lnTo>
                    <a:pt x="14808" y="93518"/>
                  </a:lnTo>
                  <a:lnTo>
                    <a:pt x="9397" y="106668"/>
                  </a:lnTo>
                  <a:lnTo>
                    <a:pt x="5789" y="120328"/>
                  </a:lnTo>
                  <a:lnTo>
                    <a:pt x="3384" y="134329"/>
                  </a:lnTo>
                  <a:lnTo>
                    <a:pt x="1781" y="148557"/>
                  </a:lnTo>
                  <a:lnTo>
                    <a:pt x="712" y="162936"/>
                  </a:lnTo>
                  <a:lnTo>
                    <a:pt x="0" y="177417"/>
                  </a:lnTo>
                  <a:lnTo>
                    <a:pt x="1971" y="191964"/>
                  </a:lnTo>
                  <a:lnTo>
                    <a:pt x="5733" y="206556"/>
                  </a:lnTo>
                  <a:lnTo>
                    <a:pt x="10688" y="221179"/>
                  </a:lnTo>
                  <a:lnTo>
                    <a:pt x="16438" y="234597"/>
                  </a:lnTo>
                  <a:lnTo>
                    <a:pt x="22719" y="247214"/>
                  </a:lnTo>
                  <a:lnTo>
                    <a:pt x="29353" y="259295"/>
                  </a:lnTo>
                  <a:lnTo>
                    <a:pt x="38669" y="271020"/>
                  </a:lnTo>
                  <a:lnTo>
                    <a:pt x="49775" y="282507"/>
                  </a:lnTo>
                  <a:lnTo>
                    <a:pt x="62072" y="293836"/>
                  </a:lnTo>
                  <a:lnTo>
                    <a:pt x="76388" y="303835"/>
                  </a:lnTo>
                  <a:lnTo>
                    <a:pt x="92049" y="312948"/>
                  </a:lnTo>
                  <a:lnTo>
                    <a:pt x="108608" y="321471"/>
                  </a:lnTo>
                  <a:lnTo>
                    <a:pt x="124541" y="328376"/>
                  </a:lnTo>
                  <a:lnTo>
                    <a:pt x="140057" y="334203"/>
                  </a:lnTo>
                  <a:lnTo>
                    <a:pt x="155295" y="339311"/>
                  </a:lnTo>
                  <a:lnTo>
                    <a:pt x="171571" y="341493"/>
                  </a:lnTo>
                  <a:lnTo>
                    <a:pt x="188540" y="341724"/>
                  </a:lnTo>
                  <a:lnTo>
                    <a:pt x="205969" y="340655"/>
                  </a:lnTo>
                  <a:lnTo>
                    <a:pt x="222483" y="338718"/>
                  </a:lnTo>
                  <a:lnTo>
                    <a:pt x="238387" y="336204"/>
                  </a:lnTo>
                  <a:lnTo>
                    <a:pt x="253882" y="333304"/>
                  </a:lnTo>
                  <a:lnTo>
                    <a:pt x="267884" y="328924"/>
                  </a:lnTo>
                  <a:lnTo>
                    <a:pt x="280889" y="323557"/>
                  </a:lnTo>
                  <a:lnTo>
                    <a:pt x="293229" y="317531"/>
                  </a:lnTo>
                  <a:lnTo>
                    <a:pt x="305126" y="311068"/>
                  </a:lnTo>
                  <a:lnTo>
                    <a:pt x="316729" y="304311"/>
                  </a:lnTo>
                  <a:lnTo>
                    <a:pt x="328134" y="297360"/>
                  </a:lnTo>
                  <a:lnTo>
                    <a:pt x="336961" y="289056"/>
                  </a:lnTo>
                  <a:lnTo>
                    <a:pt x="344069" y="279849"/>
                  </a:lnTo>
                  <a:lnTo>
                    <a:pt x="350032" y="270040"/>
                  </a:lnTo>
                  <a:lnTo>
                    <a:pt x="354006" y="258607"/>
                  </a:lnTo>
                  <a:lnTo>
                    <a:pt x="356656" y="246091"/>
                  </a:lnTo>
                  <a:lnTo>
                    <a:pt x="358423" y="232853"/>
                  </a:lnTo>
                  <a:lnTo>
                    <a:pt x="358377" y="217910"/>
                  </a:lnTo>
                  <a:lnTo>
                    <a:pt x="357123" y="201831"/>
                  </a:lnTo>
                  <a:lnTo>
                    <a:pt x="355064" y="184994"/>
                  </a:lnTo>
                  <a:lnTo>
                    <a:pt x="351243" y="168875"/>
                  </a:lnTo>
                  <a:lnTo>
                    <a:pt x="346250" y="153235"/>
                  </a:lnTo>
                  <a:lnTo>
                    <a:pt x="335399" y="124030"/>
                  </a:lnTo>
                  <a:lnTo>
                    <a:pt x="326498" y="98815"/>
                  </a:lnTo>
                  <a:lnTo>
                    <a:pt x="321188" y="88176"/>
                  </a:lnTo>
                  <a:lnTo>
                    <a:pt x="315201" y="78636"/>
                  </a:lnTo>
                  <a:lnTo>
                    <a:pt x="308763" y="69829"/>
                  </a:lnTo>
                  <a:lnTo>
                    <a:pt x="302024" y="61511"/>
                  </a:lnTo>
                  <a:lnTo>
                    <a:pt x="295084" y="53518"/>
                  </a:lnTo>
                  <a:lnTo>
                    <a:pt x="288011" y="45743"/>
                  </a:lnTo>
                  <a:lnTo>
                    <a:pt x="278401" y="38112"/>
                  </a:lnTo>
                  <a:lnTo>
                    <a:pt x="267100" y="30578"/>
                  </a:lnTo>
                  <a:lnTo>
                    <a:pt x="254673" y="23108"/>
                  </a:lnTo>
                  <a:lnTo>
                    <a:pt x="242717" y="16905"/>
                  </a:lnTo>
                  <a:lnTo>
                    <a:pt x="231076" y="11546"/>
                  </a:lnTo>
                  <a:lnTo>
                    <a:pt x="219645" y="6750"/>
                  </a:lnTo>
                  <a:lnTo>
                    <a:pt x="205906" y="3552"/>
                  </a:lnTo>
                  <a:lnTo>
                    <a:pt x="190630" y="1421"/>
                  </a:lnTo>
                  <a:lnTo>
                    <a:pt x="174328" y="0"/>
                  </a:lnTo>
                  <a:lnTo>
                    <a:pt x="159790" y="276"/>
                  </a:lnTo>
                  <a:lnTo>
                    <a:pt x="146427" y="1683"/>
                  </a:lnTo>
                  <a:lnTo>
                    <a:pt x="97678" y="8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304422" y="1838930"/>
              <a:ext cx="858903" cy="55059"/>
            </a:xfrm>
            <a:custGeom>
              <a:avLst/>
              <a:gdLst/>
              <a:ahLst/>
              <a:cxnLst/>
              <a:rect l="0" t="0" r="0" b="0"/>
              <a:pathLst>
                <a:path w="858903" h="55059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82170" y="10332"/>
                  </a:lnTo>
                  <a:lnTo>
                    <a:pt x="209482" y="10972"/>
                  </a:lnTo>
                  <a:lnTo>
                    <a:pt x="225300" y="12209"/>
                  </a:lnTo>
                  <a:lnTo>
                    <a:pt x="240740" y="14257"/>
                  </a:lnTo>
                  <a:lnTo>
                    <a:pt x="255927" y="16846"/>
                  </a:lnTo>
                  <a:lnTo>
                    <a:pt x="270945" y="18571"/>
                  </a:lnTo>
                  <a:lnTo>
                    <a:pt x="285852" y="19722"/>
                  </a:lnTo>
                  <a:lnTo>
                    <a:pt x="300684" y="20489"/>
                  </a:lnTo>
                  <a:lnTo>
                    <a:pt x="330214" y="21341"/>
                  </a:lnTo>
                  <a:lnTo>
                    <a:pt x="344940" y="21569"/>
                  </a:lnTo>
                  <a:lnTo>
                    <a:pt x="359652" y="22944"/>
                  </a:lnTo>
                  <a:lnTo>
                    <a:pt x="374354" y="25084"/>
                  </a:lnTo>
                  <a:lnTo>
                    <a:pt x="389049" y="27734"/>
                  </a:lnTo>
                  <a:lnTo>
                    <a:pt x="403740" y="29501"/>
                  </a:lnTo>
                  <a:lnTo>
                    <a:pt x="418428" y="30679"/>
                  </a:lnTo>
                  <a:lnTo>
                    <a:pt x="433114" y="31464"/>
                  </a:lnTo>
                  <a:lnTo>
                    <a:pt x="462482" y="32337"/>
                  </a:lnTo>
                  <a:lnTo>
                    <a:pt x="477165" y="32569"/>
                  </a:lnTo>
                  <a:lnTo>
                    <a:pt x="493072" y="33948"/>
                  </a:lnTo>
                  <a:lnTo>
                    <a:pt x="509794" y="36091"/>
                  </a:lnTo>
                  <a:lnTo>
                    <a:pt x="527059" y="38742"/>
                  </a:lnTo>
                  <a:lnTo>
                    <a:pt x="543463" y="40510"/>
                  </a:lnTo>
                  <a:lnTo>
                    <a:pt x="559294" y="41689"/>
                  </a:lnTo>
                  <a:lnTo>
                    <a:pt x="574741" y="42475"/>
                  </a:lnTo>
                  <a:lnTo>
                    <a:pt x="604956" y="43348"/>
                  </a:lnTo>
                  <a:lnTo>
                    <a:pt x="664230" y="43908"/>
                  </a:lnTo>
                  <a:lnTo>
                    <a:pt x="677733" y="45178"/>
                  </a:lnTo>
                  <a:lnTo>
                    <a:pt x="690406" y="47248"/>
                  </a:lnTo>
                  <a:lnTo>
                    <a:pt x="702525" y="49851"/>
                  </a:lnTo>
                  <a:lnTo>
                    <a:pt x="716722" y="51587"/>
                  </a:lnTo>
                  <a:lnTo>
                    <a:pt x="732304" y="52744"/>
                  </a:lnTo>
                  <a:lnTo>
                    <a:pt x="748810" y="53515"/>
                  </a:lnTo>
                  <a:lnTo>
                    <a:pt x="783463" y="54372"/>
                  </a:lnTo>
                  <a:lnTo>
                    <a:pt x="858902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55294" y="1982080"/>
              <a:ext cx="366672" cy="185719"/>
            </a:xfrm>
            <a:custGeom>
              <a:avLst/>
              <a:gdLst/>
              <a:ahLst/>
              <a:cxnLst/>
              <a:rect l="0" t="0" r="0" b="0"/>
              <a:pathLst>
                <a:path w="366672" h="185719">
                  <a:moveTo>
                    <a:pt x="69359" y="0"/>
                  </a:moveTo>
                  <a:lnTo>
                    <a:pt x="63514" y="17537"/>
                  </a:lnTo>
                  <a:lnTo>
                    <a:pt x="59344" y="26374"/>
                  </a:lnTo>
                  <a:lnTo>
                    <a:pt x="54118" y="35935"/>
                  </a:lnTo>
                  <a:lnTo>
                    <a:pt x="48187" y="45980"/>
                  </a:lnTo>
                  <a:lnTo>
                    <a:pt x="35071" y="66929"/>
                  </a:lnTo>
                  <a:lnTo>
                    <a:pt x="28148" y="77654"/>
                  </a:lnTo>
                  <a:lnTo>
                    <a:pt x="22309" y="88475"/>
                  </a:lnTo>
                  <a:lnTo>
                    <a:pt x="17193" y="99359"/>
                  </a:lnTo>
                  <a:lnTo>
                    <a:pt x="12559" y="110286"/>
                  </a:lnTo>
                  <a:lnTo>
                    <a:pt x="8246" y="121241"/>
                  </a:lnTo>
                  <a:lnTo>
                    <a:pt x="191" y="143201"/>
                  </a:lnTo>
                  <a:lnTo>
                    <a:pt x="0" y="152972"/>
                  </a:lnTo>
                  <a:lnTo>
                    <a:pt x="2320" y="161934"/>
                  </a:lnTo>
                  <a:lnTo>
                    <a:pt x="6314" y="170355"/>
                  </a:lnTo>
                  <a:lnTo>
                    <a:pt x="15094" y="175969"/>
                  </a:lnTo>
                  <a:lnTo>
                    <a:pt x="27065" y="179711"/>
                  </a:lnTo>
                  <a:lnTo>
                    <a:pt x="41163" y="182207"/>
                  </a:lnTo>
                  <a:lnTo>
                    <a:pt x="56680" y="183870"/>
                  </a:lnTo>
                  <a:lnTo>
                    <a:pt x="73141" y="184979"/>
                  </a:lnTo>
                  <a:lnTo>
                    <a:pt x="90233" y="185718"/>
                  </a:lnTo>
                  <a:lnTo>
                    <a:pt x="107745" y="184988"/>
                  </a:lnTo>
                  <a:lnTo>
                    <a:pt x="125538" y="183277"/>
                  </a:lnTo>
                  <a:lnTo>
                    <a:pt x="143517" y="180913"/>
                  </a:lnTo>
                  <a:lnTo>
                    <a:pt x="161620" y="179337"/>
                  </a:lnTo>
                  <a:lnTo>
                    <a:pt x="179807" y="178287"/>
                  </a:lnTo>
                  <a:lnTo>
                    <a:pt x="198049" y="177586"/>
                  </a:lnTo>
                  <a:lnTo>
                    <a:pt x="213881" y="175896"/>
                  </a:lnTo>
                  <a:lnTo>
                    <a:pt x="228106" y="173545"/>
                  </a:lnTo>
                  <a:lnTo>
                    <a:pt x="241260" y="170755"/>
                  </a:lnTo>
                  <a:lnTo>
                    <a:pt x="254923" y="168895"/>
                  </a:lnTo>
                  <a:lnTo>
                    <a:pt x="268926" y="167654"/>
                  </a:lnTo>
                  <a:lnTo>
                    <a:pt x="283155" y="166828"/>
                  </a:lnTo>
                  <a:lnTo>
                    <a:pt x="312016" y="165909"/>
                  </a:lnTo>
                  <a:lnTo>
                    <a:pt x="366671" y="165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777919" y="1916011"/>
              <a:ext cx="66071" cy="440463"/>
            </a:xfrm>
            <a:custGeom>
              <a:avLst/>
              <a:gdLst/>
              <a:ahLst/>
              <a:cxnLst/>
              <a:rect l="0" t="0" r="0" b="0"/>
              <a:pathLst>
                <a:path w="66071" h="440463">
                  <a:moveTo>
                    <a:pt x="0" y="0"/>
                  </a:moveTo>
                  <a:lnTo>
                    <a:pt x="11691" y="23383"/>
                  </a:lnTo>
                  <a:lnTo>
                    <a:pt x="16359" y="35165"/>
                  </a:lnTo>
                  <a:lnTo>
                    <a:pt x="20694" y="47913"/>
                  </a:lnTo>
                  <a:lnTo>
                    <a:pt x="24808" y="61306"/>
                  </a:lnTo>
                  <a:lnTo>
                    <a:pt x="28774" y="76353"/>
                  </a:lnTo>
                  <a:lnTo>
                    <a:pt x="36443" y="109384"/>
                  </a:lnTo>
                  <a:lnTo>
                    <a:pt x="38977" y="127981"/>
                  </a:lnTo>
                  <a:lnTo>
                    <a:pt x="40667" y="147719"/>
                  </a:lnTo>
                  <a:lnTo>
                    <a:pt x="41793" y="168219"/>
                  </a:lnTo>
                  <a:lnTo>
                    <a:pt x="43045" y="207311"/>
                  </a:lnTo>
                  <a:lnTo>
                    <a:pt x="43379" y="226300"/>
                  </a:lnTo>
                  <a:lnTo>
                    <a:pt x="42378" y="245077"/>
                  </a:lnTo>
                  <a:lnTo>
                    <a:pt x="40487" y="263712"/>
                  </a:lnTo>
                  <a:lnTo>
                    <a:pt x="38003" y="282253"/>
                  </a:lnTo>
                  <a:lnTo>
                    <a:pt x="37570" y="299508"/>
                  </a:lnTo>
                  <a:lnTo>
                    <a:pt x="38506" y="315905"/>
                  </a:lnTo>
                  <a:lnTo>
                    <a:pt x="40352" y="331731"/>
                  </a:lnTo>
                  <a:lnTo>
                    <a:pt x="42807" y="345951"/>
                  </a:lnTo>
                  <a:lnTo>
                    <a:pt x="45667" y="359103"/>
                  </a:lnTo>
                  <a:lnTo>
                    <a:pt x="48798" y="371541"/>
                  </a:lnTo>
                  <a:lnTo>
                    <a:pt x="52108" y="383503"/>
                  </a:lnTo>
                  <a:lnTo>
                    <a:pt x="55538" y="395148"/>
                  </a:lnTo>
                  <a:lnTo>
                    <a:pt x="66070" y="4404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3327357" y="264340"/>
            <a:ext cx="356342" cy="295488"/>
          </a:xfrm>
          <a:custGeom>
            <a:avLst/>
            <a:gdLst/>
            <a:ahLst/>
            <a:cxnLst/>
            <a:rect l="0" t="0" r="0" b="0"/>
            <a:pathLst>
              <a:path w="356342" h="295488">
                <a:moveTo>
                  <a:pt x="307412" y="32972"/>
                </a:moveTo>
                <a:lnTo>
                  <a:pt x="295721" y="21280"/>
                </a:lnTo>
                <a:lnTo>
                  <a:pt x="288606" y="16613"/>
                </a:lnTo>
                <a:lnTo>
                  <a:pt x="280193" y="12278"/>
                </a:lnTo>
                <a:lnTo>
                  <a:pt x="270913" y="8164"/>
                </a:lnTo>
                <a:lnTo>
                  <a:pt x="259833" y="5422"/>
                </a:lnTo>
                <a:lnTo>
                  <a:pt x="247552" y="3594"/>
                </a:lnTo>
                <a:lnTo>
                  <a:pt x="234471" y="2375"/>
                </a:lnTo>
                <a:lnTo>
                  <a:pt x="220856" y="1562"/>
                </a:lnTo>
                <a:lnTo>
                  <a:pt x="192677" y="659"/>
                </a:lnTo>
                <a:lnTo>
                  <a:pt x="95969" y="0"/>
                </a:lnTo>
                <a:lnTo>
                  <a:pt x="82028" y="1203"/>
                </a:lnTo>
                <a:lnTo>
                  <a:pt x="69063" y="3228"/>
                </a:lnTo>
                <a:lnTo>
                  <a:pt x="56750" y="5801"/>
                </a:lnTo>
                <a:lnTo>
                  <a:pt x="46094" y="9964"/>
                </a:lnTo>
                <a:lnTo>
                  <a:pt x="36543" y="15186"/>
                </a:lnTo>
                <a:lnTo>
                  <a:pt x="27728" y="21115"/>
                </a:lnTo>
                <a:lnTo>
                  <a:pt x="20629" y="28738"/>
                </a:lnTo>
                <a:lnTo>
                  <a:pt x="14672" y="37490"/>
                </a:lnTo>
                <a:lnTo>
                  <a:pt x="9478" y="46995"/>
                </a:lnTo>
                <a:lnTo>
                  <a:pt x="6014" y="58226"/>
                </a:lnTo>
                <a:lnTo>
                  <a:pt x="3706" y="70608"/>
                </a:lnTo>
                <a:lnTo>
                  <a:pt x="2166" y="83756"/>
                </a:lnTo>
                <a:lnTo>
                  <a:pt x="1140" y="97416"/>
                </a:lnTo>
                <a:lnTo>
                  <a:pt x="456" y="111416"/>
                </a:lnTo>
                <a:lnTo>
                  <a:pt x="0" y="125644"/>
                </a:lnTo>
                <a:lnTo>
                  <a:pt x="920" y="138799"/>
                </a:lnTo>
                <a:lnTo>
                  <a:pt x="2756" y="151240"/>
                </a:lnTo>
                <a:lnTo>
                  <a:pt x="5204" y="163205"/>
                </a:lnTo>
                <a:lnTo>
                  <a:pt x="8059" y="167510"/>
                </a:lnTo>
                <a:lnTo>
                  <a:pt x="11187" y="166710"/>
                </a:lnTo>
                <a:lnTo>
                  <a:pt x="14495" y="162507"/>
                </a:lnTo>
                <a:lnTo>
                  <a:pt x="19148" y="157257"/>
                </a:lnTo>
                <a:lnTo>
                  <a:pt x="30842" y="144899"/>
                </a:lnTo>
                <a:lnTo>
                  <a:pt x="39833" y="139401"/>
                </a:lnTo>
                <a:lnTo>
                  <a:pt x="50722" y="134512"/>
                </a:lnTo>
                <a:lnTo>
                  <a:pt x="62875" y="130029"/>
                </a:lnTo>
                <a:lnTo>
                  <a:pt x="77094" y="127041"/>
                </a:lnTo>
                <a:lnTo>
                  <a:pt x="92691" y="125049"/>
                </a:lnTo>
                <a:lnTo>
                  <a:pt x="109207" y="123721"/>
                </a:lnTo>
                <a:lnTo>
                  <a:pt x="125112" y="122835"/>
                </a:lnTo>
                <a:lnTo>
                  <a:pt x="155834" y="121851"/>
                </a:lnTo>
                <a:lnTo>
                  <a:pt x="170878" y="122812"/>
                </a:lnTo>
                <a:lnTo>
                  <a:pt x="185802" y="124677"/>
                </a:lnTo>
                <a:lnTo>
                  <a:pt x="200645" y="127143"/>
                </a:lnTo>
                <a:lnTo>
                  <a:pt x="215434" y="131234"/>
                </a:lnTo>
                <a:lnTo>
                  <a:pt x="230188" y="136409"/>
                </a:lnTo>
                <a:lnTo>
                  <a:pt x="244918" y="142305"/>
                </a:lnTo>
                <a:lnTo>
                  <a:pt x="258408" y="148684"/>
                </a:lnTo>
                <a:lnTo>
                  <a:pt x="271072" y="155383"/>
                </a:lnTo>
                <a:lnTo>
                  <a:pt x="283186" y="162296"/>
                </a:lnTo>
                <a:lnTo>
                  <a:pt x="293708" y="169351"/>
                </a:lnTo>
                <a:lnTo>
                  <a:pt x="303170" y="176502"/>
                </a:lnTo>
                <a:lnTo>
                  <a:pt x="311925" y="183717"/>
                </a:lnTo>
                <a:lnTo>
                  <a:pt x="321433" y="190973"/>
                </a:lnTo>
                <a:lnTo>
                  <a:pt x="331441" y="198258"/>
                </a:lnTo>
                <a:lnTo>
                  <a:pt x="341784" y="205561"/>
                </a:lnTo>
                <a:lnTo>
                  <a:pt x="348679" y="215324"/>
                </a:lnTo>
                <a:lnTo>
                  <a:pt x="353276" y="226727"/>
                </a:lnTo>
                <a:lnTo>
                  <a:pt x="356341" y="239223"/>
                </a:lnTo>
                <a:lnTo>
                  <a:pt x="354713" y="248777"/>
                </a:lnTo>
                <a:lnTo>
                  <a:pt x="349958" y="256370"/>
                </a:lnTo>
                <a:lnTo>
                  <a:pt x="343117" y="262655"/>
                </a:lnTo>
                <a:lnTo>
                  <a:pt x="332439" y="268069"/>
                </a:lnTo>
                <a:lnTo>
                  <a:pt x="319202" y="272902"/>
                </a:lnTo>
                <a:lnTo>
                  <a:pt x="304261" y="277347"/>
                </a:lnTo>
                <a:lnTo>
                  <a:pt x="289405" y="280310"/>
                </a:lnTo>
                <a:lnTo>
                  <a:pt x="274608" y="282286"/>
                </a:lnTo>
                <a:lnTo>
                  <a:pt x="259849" y="283603"/>
                </a:lnTo>
                <a:lnTo>
                  <a:pt x="245116" y="285705"/>
                </a:lnTo>
                <a:lnTo>
                  <a:pt x="230399" y="288329"/>
                </a:lnTo>
                <a:lnTo>
                  <a:pt x="215694" y="291303"/>
                </a:lnTo>
                <a:lnTo>
                  <a:pt x="198550" y="293285"/>
                </a:lnTo>
                <a:lnTo>
                  <a:pt x="179780" y="294606"/>
                </a:lnTo>
                <a:lnTo>
                  <a:pt x="159925" y="295487"/>
                </a:lnTo>
                <a:lnTo>
                  <a:pt x="141794" y="294851"/>
                </a:lnTo>
                <a:lnTo>
                  <a:pt x="124813" y="293203"/>
                </a:lnTo>
                <a:lnTo>
                  <a:pt x="108599" y="290881"/>
                </a:lnTo>
                <a:lnTo>
                  <a:pt x="92895" y="288110"/>
                </a:lnTo>
                <a:lnTo>
                  <a:pt x="77532" y="285039"/>
                </a:lnTo>
                <a:lnTo>
                  <a:pt x="32123" y="275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52428" y="330346"/>
            <a:ext cx="4657891" cy="495522"/>
            <a:chOff x="452428" y="330346"/>
            <a:chExt cx="4657891" cy="495522"/>
          </a:xfrm>
        </p:grpSpPr>
        <p:sp>
          <p:nvSpPr>
            <p:cNvPr id="2" name="Freeform 1"/>
            <p:cNvSpPr/>
            <p:nvPr/>
          </p:nvSpPr>
          <p:spPr>
            <a:xfrm>
              <a:off x="452428" y="424731"/>
              <a:ext cx="242255" cy="209801"/>
            </a:xfrm>
            <a:custGeom>
              <a:avLst/>
              <a:gdLst/>
              <a:ahLst/>
              <a:cxnLst/>
              <a:rect l="0" t="0" r="0" b="0"/>
              <a:pathLst>
                <a:path w="242255" h="209801">
                  <a:moveTo>
                    <a:pt x="0" y="37754"/>
                  </a:moveTo>
                  <a:lnTo>
                    <a:pt x="11691" y="26063"/>
                  </a:lnTo>
                  <a:lnTo>
                    <a:pt x="18806" y="21395"/>
                  </a:lnTo>
                  <a:lnTo>
                    <a:pt x="27219" y="17060"/>
                  </a:lnTo>
                  <a:lnTo>
                    <a:pt x="36499" y="12947"/>
                  </a:lnTo>
                  <a:lnTo>
                    <a:pt x="48802" y="8981"/>
                  </a:lnTo>
                  <a:lnTo>
                    <a:pt x="63123" y="5113"/>
                  </a:lnTo>
                  <a:lnTo>
                    <a:pt x="78787" y="1311"/>
                  </a:lnTo>
                  <a:lnTo>
                    <a:pt x="92900" y="0"/>
                  </a:lnTo>
                  <a:lnTo>
                    <a:pt x="105980" y="350"/>
                  </a:lnTo>
                  <a:lnTo>
                    <a:pt x="118370" y="1806"/>
                  </a:lnTo>
                  <a:lnTo>
                    <a:pt x="127853" y="6448"/>
                  </a:lnTo>
                  <a:lnTo>
                    <a:pt x="135399" y="13213"/>
                  </a:lnTo>
                  <a:lnTo>
                    <a:pt x="141653" y="21393"/>
                  </a:lnTo>
                  <a:lnTo>
                    <a:pt x="144599" y="32964"/>
                  </a:lnTo>
                  <a:lnTo>
                    <a:pt x="145340" y="46796"/>
                  </a:lnTo>
                  <a:lnTo>
                    <a:pt x="144610" y="62135"/>
                  </a:lnTo>
                  <a:lnTo>
                    <a:pt x="142900" y="76031"/>
                  </a:lnTo>
                  <a:lnTo>
                    <a:pt x="140536" y="88966"/>
                  </a:lnTo>
                  <a:lnTo>
                    <a:pt x="137737" y="101259"/>
                  </a:lnTo>
                  <a:lnTo>
                    <a:pt x="133424" y="111902"/>
                  </a:lnTo>
                  <a:lnTo>
                    <a:pt x="128101" y="121444"/>
                  </a:lnTo>
                  <a:lnTo>
                    <a:pt x="122106" y="130253"/>
                  </a:lnTo>
                  <a:lnTo>
                    <a:pt x="115662" y="138572"/>
                  </a:lnTo>
                  <a:lnTo>
                    <a:pt x="108919" y="146565"/>
                  </a:lnTo>
                  <a:lnTo>
                    <a:pt x="101977" y="154341"/>
                  </a:lnTo>
                  <a:lnTo>
                    <a:pt x="87738" y="169506"/>
                  </a:lnTo>
                  <a:lnTo>
                    <a:pt x="80515" y="176976"/>
                  </a:lnTo>
                  <a:lnTo>
                    <a:pt x="72029" y="184403"/>
                  </a:lnTo>
                  <a:lnTo>
                    <a:pt x="62701" y="191801"/>
                  </a:lnTo>
                  <a:lnTo>
                    <a:pt x="52813" y="199181"/>
                  </a:lnTo>
                  <a:lnTo>
                    <a:pt x="52337" y="204100"/>
                  </a:lnTo>
                  <a:lnTo>
                    <a:pt x="58138" y="207380"/>
                  </a:lnTo>
                  <a:lnTo>
                    <a:pt x="68123" y="209566"/>
                  </a:lnTo>
                  <a:lnTo>
                    <a:pt x="80897" y="209800"/>
                  </a:lnTo>
                  <a:lnTo>
                    <a:pt x="95530" y="208733"/>
                  </a:lnTo>
                  <a:lnTo>
                    <a:pt x="111404" y="206798"/>
                  </a:lnTo>
                  <a:lnTo>
                    <a:pt x="126880" y="204284"/>
                  </a:lnTo>
                  <a:lnTo>
                    <a:pt x="142091" y="201385"/>
                  </a:lnTo>
                  <a:lnTo>
                    <a:pt x="157126" y="198229"/>
                  </a:lnTo>
                  <a:lnTo>
                    <a:pt x="170820" y="197348"/>
                  </a:lnTo>
                  <a:lnTo>
                    <a:pt x="183620" y="197984"/>
                  </a:lnTo>
                  <a:lnTo>
                    <a:pt x="242254" y="202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60752" y="418439"/>
              <a:ext cx="1" cy="209220"/>
            </a:xfrm>
            <a:custGeom>
              <a:avLst/>
              <a:gdLst/>
              <a:ahLst/>
              <a:cxnLst/>
              <a:rect l="0" t="0" r="0" b="0"/>
              <a:pathLst>
                <a:path w="1" h="209220">
                  <a:moveTo>
                    <a:pt x="0" y="0"/>
                  </a:move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92890" y="6166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14913" y="330346"/>
              <a:ext cx="191624" cy="495522"/>
            </a:xfrm>
            <a:custGeom>
              <a:avLst/>
              <a:gdLst/>
              <a:ahLst/>
              <a:cxnLst/>
              <a:rect l="0" t="0" r="0" b="0"/>
              <a:pathLst>
                <a:path w="191624" h="495522">
                  <a:moveTo>
                    <a:pt x="0" y="0"/>
                  </a:moveTo>
                  <a:lnTo>
                    <a:pt x="11692" y="11692"/>
                  </a:lnTo>
                  <a:lnTo>
                    <a:pt x="20030" y="17583"/>
                  </a:lnTo>
                  <a:lnTo>
                    <a:pt x="30482" y="23957"/>
                  </a:lnTo>
                  <a:lnTo>
                    <a:pt x="42345" y="30653"/>
                  </a:lnTo>
                  <a:lnTo>
                    <a:pt x="53924" y="38788"/>
                  </a:lnTo>
                  <a:lnTo>
                    <a:pt x="65313" y="47882"/>
                  </a:lnTo>
                  <a:lnTo>
                    <a:pt x="76577" y="57615"/>
                  </a:lnTo>
                  <a:lnTo>
                    <a:pt x="87757" y="67774"/>
                  </a:lnTo>
                  <a:lnTo>
                    <a:pt x="109967" y="88850"/>
                  </a:lnTo>
                  <a:lnTo>
                    <a:pt x="119804" y="100833"/>
                  </a:lnTo>
                  <a:lnTo>
                    <a:pt x="128810" y="113715"/>
                  </a:lnTo>
                  <a:lnTo>
                    <a:pt x="137261" y="127198"/>
                  </a:lnTo>
                  <a:lnTo>
                    <a:pt x="145342" y="141080"/>
                  </a:lnTo>
                  <a:lnTo>
                    <a:pt x="153176" y="155229"/>
                  </a:lnTo>
                  <a:lnTo>
                    <a:pt x="160846" y="169555"/>
                  </a:lnTo>
                  <a:lnTo>
                    <a:pt x="167182" y="184000"/>
                  </a:lnTo>
                  <a:lnTo>
                    <a:pt x="172630" y="198524"/>
                  </a:lnTo>
                  <a:lnTo>
                    <a:pt x="177486" y="213101"/>
                  </a:lnTo>
                  <a:lnTo>
                    <a:pt x="181946" y="227713"/>
                  </a:lnTo>
                  <a:lnTo>
                    <a:pt x="190165" y="256999"/>
                  </a:lnTo>
                  <a:lnTo>
                    <a:pt x="191623" y="271660"/>
                  </a:lnTo>
                  <a:lnTo>
                    <a:pt x="191371" y="286329"/>
                  </a:lnTo>
                  <a:lnTo>
                    <a:pt x="189980" y="301001"/>
                  </a:lnTo>
                  <a:lnTo>
                    <a:pt x="187829" y="315677"/>
                  </a:lnTo>
                  <a:lnTo>
                    <a:pt x="185171" y="330355"/>
                  </a:lnTo>
                  <a:lnTo>
                    <a:pt x="182176" y="345035"/>
                  </a:lnTo>
                  <a:lnTo>
                    <a:pt x="178955" y="358491"/>
                  </a:lnTo>
                  <a:lnTo>
                    <a:pt x="175585" y="371133"/>
                  </a:lnTo>
                  <a:lnTo>
                    <a:pt x="172115" y="383231"/>
                  </a:lnTo>
                  <a:lnTo>
                    <a:pt x="167354" y="396191"/>
                  </a:lnTo>
                  <a:lnTo>
                    <a:pt x="161733" y="409725"/>
                  </a:lnTo>
                  <a:lnTo>
                    <a:pt x="155539" y="423641"/>
                  </a:lnTo>
                  <a:lnTo>
                    <a:pt x="148963" y="435366"/>
                  </a:lnTo>
                  <a:lnTo>
                    <a:pt x="142131" y="445629"/>
                  </a:lnTo>
                  <a:lnTo>
                    <a:pt x="135130" y="454919"/>
                  </a:lnTo>
                  <a:lnTo>
                    <a:pt x="128015" y="463559"/>
                  </a:lnTo>
                  <a:lnTo>
                    <a:pt x="120826" y="471766"/>
                  </a:lnTo>
                  <a:lnTo>
                    <a:pt x="88093" y="495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53584" y="407427"/>
              <a:ext cx="162517" cy="344529"/>
            </a:xfrm>
            <a:custGeom>
              <a:avLst/>
              <a:gdLst/>
              <a:ahLst/>
              <a:cxnLst/>
              <a:rect l="0" t="0" r="0" b="0"/>
              <a:pathLst>
                <a:path w="162517" h="344529">
                  <a:moveTo>
                    <a:pt x="110116" y="0"/>
                  </a:moveTo>
                  <a:lnTo>
                    <a:pt x="64136" y="15327"/>
                  </a:lnTo>
                  <a:lnTo>
                    <a:pt x="52545" y="20006"/>
                  </a:lnTo>
                  <a:lnTo>
                    <a:pt x="39924" y="25573"/>
                  </a:lnTo>
                  <a:lnTo>
                    <a:pt x="26616" y="31731"/>
                  </a:lnTo>
                  <a:lnTo>
                    <a:pt x="16521" y="39506"/>
                  </a:lnTo>
                  <a:lnTo>
                    <a:pt x="8567" y="48361"/>
                  </a:lnTo>
                  <a:lnTo>
                    <a:pt x="2041" y="57934"/>
                  </a:lnTo>
                  <a:lnTo>
                    <a:pt x="1360" y="67987"/>
                  </a:lnTo>
                  <a:lnTo>
                    <a:pt x="4577" y="78360"/>
                  </a:lnTo>
                  <a:lnTo>
                    <a:pt x="10393" y="88945"/>
                  </a:lnTo>
                  <a:lnTo>
                    <a:pt x="17940" y="97225"/>
                  </a:lnTo>
                  <a:lnTo>
                    <a:pt x="26642" y="103969"/>
                  </a:lnTo>
                  <a:lnTo>
                    <a:pt x="36114" y="109689"/>
                  </a:lnTo>
                  <a:lnTo>
                    <a:pt x="56426" y="122569"/>
                  </a:lnTo>
                  <a:lnTo>
                    <a:pt x="99374" y="150776"/>
                  </a:lnTo>
                  <a:lnTo>
                    <a:pt x="110296" y="159246"/>
                  </a:lnTo>
                  <a:lnTo>
                    <a:pt x="121247" y="168563"/>
                  </a:lnTo>
                  <a:lnTo>
                    <a:pt x="132219" y="178445"/>
                  </a:lnTo>
                  <a:lnTo>
                    <a:pt x="141980" y="189927"/>
                  </a:lnTo>
                  <a:lnTo>
                    <a:pt x="150935" y="202475"/>
                  </a:lnTo>
                  <a:lnTo>
                    <a:pt x="159351" y="215735"/>
                  </a:lnTo>
                  <a:lnTo>
                    <a:pt x="162516" y="229469"/>
                  </a:lnTo>
                  <a:lnTo>
                    <a:pt x="162178" y="243519"/>
                  </a:lnTo>
                  <a:lnTo>
                    <a:pt x="159506" y="257780"/>
                  </a:lnTo>
                  <a:lnTo>
                    <a:pt x="155277" y="269734"/>
                  </a:lnTo>
                  <a:lnTo>
                    <a:pt x="150012" y="280150"/>
                  </a:lnTo>
                  <a:lnTo>
                    <a:pt x="144054" y="289541"/>
                  </a:lnTo>
                  <a:lnTo>
                    <a:pt x="137635" y="298249"/>
                  </a:lnTo>
                  <a:lnTo>
                    <a:pt x="130909" y="306502"/>
                  </a:lnTo>
                  <a:lnTo>
                    <a:pt x="123978" y="314450"/>
                  </a:lnTo>
                  <a:lnTo>
                    <a:pt x="115686" y="320973"/>
                  </a:lnTo>
                  <a:lnTo>
                    <a:pt x="106489" y="326544"/>
                  </a:lnTo>
                  <a:lnTo>
                    <a:pt x="96686" y="331482"/>
                  </a:lnTo>
                  <a:lnTo>
                    <a:pt x="86480" y="335998"/>
                  </a:lnTo>
                  <a:lnTo>
                    <a:pt x="76006" y="340232"/>
                  </a:lnTo>
                  <a:lnTo>
                    <a:pt x="65353" y="344278"/>
                  </a:lnTo>
                  <a:lnTo>
                    <a:pt x="54580" y="344528"/>
                  </a:lnTo>
                  <a:lnTo>
                    <a:pt x="43728" y="342248"/>
                  </a:lnTo>
                  <a:lnTo>
                    <a:pt x="32822" y="338281"/>
                  </a:lnTo>
                  <a:lnTo>
                    <a:pt x="26776" y="331966"/>
                  </a:lnTo>
                  <a:lnTo>
                    <a:pt x="23968" y="324085"/>
                  </a:lnTo>
                  <a:lnTo>
                    <a:pt x="23320" y="315161"/>
                  </a:lnTo>
                  <a:lnTo>
                    <a:pt x="24111" y="305541"/>
                  </a:lnTo>
                  <a:lnTo>
                    <a:pt x="25862" y="295457"/>
                  </a:lnTo>
                  <a:lnTo>
                    <a:pt x="28253" y="285064"/>
                  </a:lnTo>
                  <a:lnTo>
                    <a:pt x="32294" y="274465"/>
                  </a:lnTo>
                  <a:lnTo>
                    <a:pt x="37435" y="263728"/>
                  </a:lnTo>
                  <a:lnTo>
                    <a:pt x="43309" y="252900"/>
                  </a:lnTo>
                  <a:lnTo>
                    <a:pt x="49672" y="242010"/>
                  </a:lnTo>
                  <a:lnTo>
                    <a:pt x="63268" y="220123"/>
                  </a:lnTo>
                  <a:lnTo>
                    <a:pt x="71543" y="209148"/>
                  </a:lnTo>
                  <a:lnTo>
                    <a:pt x="80730" y="198160"/>
                  </a:lnTo>
                  <a:lnTo>
                    <a:pt x="90525" y="187165"/>
                  </a:lnTo>
                  <a:lnTo>
                    <a:pt x="99502" y="176164"/>
                  </a:lnTo>
                  <a:lnTo>
                    <a:pt x="107934" y="165159"/>
                  </a:lnTo>
                  <a:lnTo>
                    <a:pt x="116002" y="154153"/>
                  </a:lnTo>
                  <a:lnTo>
                    <a:pt x="123828" y="144368"/>
                  </a:lnTo>
                  <a:lnTo>
                    <a:pt x="131492" y="135397"/>
                  </a:lnTo>
                  <a:lnTo>
                    <a:pt x="139049" y="126970"/>
                  </a:lnTo>
                  <a:lnTo>
                    <a:pt x="145310" y="116458"/>
                  </a:lnTo>
                  <a:lnTo>
                    <a:pt x="150708" y="104556"/>
                  </a:lnTo>
                  <a:lnTo>
                    <a:pt x="155530" y="91727"/>
                  </a:lnTo>
                  <a:lnTo>
                    <a:pt x="157521" y="79504"/>
                  </a:lnTo>
                  <a:lnTo>
                    <a:pt x="157625" y="67685"/>
                  </a:lnTo>
                  <a:lnTo>
                    <a:pt x="156470" y="56135"/>
                  </a:lnTo>
                  <a:lnTo>
                    <a:pt x="148360" y="49658"/>
                  </a:lnTo>
                  <a:lnTo>
                    <a:pt x="135612" y="46564"/>
                  </a:lnTo>
                  <a:lnTo>
                    <a:pt x="119772" y="45725"/>
                  </a:lnTo>
                  <a:lnTo>
                    <a:pt x="103095" y="46389"/>
                  </a:lnTo>
                  <a:lnTo>
                    <a:pt x="85859" y="48055"/>
                  </a:lnTo>
                  <a:lnTo>
                    <a:pt x="68251" y="50390"/>
                  </a:lnTo>
                  <a:lnTo>
                    <a:pt x="52841" y="53169"/>
                  </a:lnTo>
                  <a:lnTo>
                    <a:pt x="38898" y="56246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16965" y="396416"/>
              <a:ext cx="166880" cy="308324"/>
            </a:xfrm>
            <a:custGeom>
              <a:avLst/>
              <a:gdLst/>
              <a:ahLst/>
              <a:cxnLst/>
              <a:rect l="0" t="0" r="0" b="0"/>
              <a:pathLst>
                <a:path w="166880" h="308324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10332" y="99569"/>
                  </a:lnTo>
                  <a:lnTo>
                    <a:pt x="10952" y="187237"/>
                  </a:lnTo>
                  <a:lnTo>
                    <a:pt x="11000" y="245933"/>
                  </a:lnTo>
                  <a:lnTo>
                    <a:pt x="9780" y="260612"/>
                  </a:lnTo>
                  <a:lnTo>
                    <a:pt x="7744" y="275292"/>
                  </a:lnTo>
                  <a:lnTo>
                    <a:pt x="5163" y="289973"/>
                  </a:lnTo>
                  <a:lnTo>
                    <a:pt x="4665" y="293643"/>
                  </a:lnTo>
                  <a:lnTo>
                    <a:pt x="5557" y="289972"/>
                  </a:lnTo>
                  <a:lnTo>
                    <a:pt x="7376" y="281407"/>
                  </a:lnTo>
                  <a:lnTo>
                    <a:pt x="9811" y="272027"/>
                  </a:lnTo>
                  <a:lnTo>
                    <a:pt x="12659" y="262102"/>
                  </a:lnTo>
                  <a:lnTo>
                    <a:pt x="15780" y="251816"/>
                  </a:lnTo>
                  <a:lnTo>
                    <a:pt x="20308" y="242511"/>
                  </a:lnTo>
                  <a:lnTo>
                    <a:pt x="25774" y="233861"/>
                  </a:lnTo>
                  <a:lnTo>
                    <a:pt x="31865" y="225647"/>
                  </a:lnTo>
                  <a:lnTo>
                    <a:pt x="39596" y="217724"/>
                  </a:lnTo>
                  <a:lnTo>
                    <a:pt x="48421" y="209995"/>
                  </a:lnTo>
                  <a:lnTo>
                    <a:pt x="57974" y="202395"/>
                  </a:lnTo>
                  <a:lnTo>
                    <a:pt x="69237" y="196106"/>
                  </a:lnTo>
                  <a:lnTo>
                    <a:pt x="81640" y="190689"/>
                  </a:lnTo>
                  <a:lnTo>
                    <a:pt x="94802" y="185854"/>
                  </a:lnTo>
                  <a:lnTo>
                    <a:pt x="108472" y="185078"/>
                  </a:lnTo>
                  <a:lnTo>
                    <a:pt x="122478" y="187008"/>
                  </a:lnTo>
                  <a:lnTo>
                    <a:pt x="136710" y="190741"/>
                  </a:lnTo>
                  <a:lnTo>
                    <a:pt x="147422" y="196900"/>
                  </a:lnTo>
                  <a:lnTo>
                    <a:pt x="155786" y="204677"/>
                  </a:lnTo>
                  <a:lnTo>
                    <a:pt x="162586" y="213532"/>
                  </a:lnTo>
                  <a:lnTo>
                    <a:pt x="165896" y="224330"/>
                  </a:lnTo>
                  <a:lnTo>
                    <a:pt x="166879" y="236422"/>
                  </a:lnTo>
                  <a:lnTo>
                    <a:pt x="166310" y="249378"/>
                  </a:lnTo>
                  <a:lnTo>
                    <a:pt x="164708" y="261685"/>
                  </a:lnTo>
                  <a:lnTo>
                    <a:pt x="162416" y="273561"/>
                  </a:lnTo>
                  <a:lnTo>
                    <a:pt x="154162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67493" y="528554"/>
              <a:ext cx="134878" cy="153208"/>
            </a:xfrm>
            <a:custGeom>
              <a:avLst/>
              <a:gdLst/>
              <a:ahLst/>
              <a:cxnLst/>
              <a:rect l="0" t="0" r="0" b="0"/>
              <a:pathLst>
                <a:path w="134878" h="153208">
                  <a:moveTo>
                    <a:pt x="2738" y="44047"/>
                  </a:moveTo>
                  <a:lnTo>
                    <a:pt x="8584" y="61584"/>
                  </a:lnTo>
                  <a:lnTo>
                    <a:pt x="11530" y="72867"/>
                  </a:lnTo>
                  <a:lnTo>
                    <a:pt x="18065" y="101718"/>
                  </a:lnTo>
                  <a:lnTo>
                    <a:pt x="19074" y="116752"/>
                  </a:lnTo>
                  <a:lnTo>
                    <a:pt x="18523" y="131669"/>
                  </a:lnTo>
                  <a:lnTo>
                    <a:pt x="16932" y="146508"/>
                  </a:lnTo>
                  <a:lnTo>
                    <a:pt x="13424" y="152730"/>
                  </a:lnTo>
                  <a:lnTo>
                    <a:pt x="8639" y="153207"/>
                  </a:lnTo>
                  <a:lnTo>
                    <a:pt x="3001" y="149855"/>
                  </a:lnTo>
                  <a:lnTo>
                    <a:pt x="467" y="142726"/>
                  </a:lnTo>
                  <a:lnTo>
                    <a:pt x="0" y="133080"/>
                  </a:lnTo>
                  <a:lnTo>
                    <a:pt x="913" y="121755"/>
                  </a:lnTo>
                  <a:lnTo>
                    <a:pt x="3969" y="109311"/>
                  </a:lnTo>
                  <a:lnTo>
                    <a:pt x="8452" y="96120"/>
                  </a:lnTo>
                  <a:lnTo>
                    <a:pt x="13889" y="82433"/>
                  </a:lnTo>
                  <a:lnTo>
                    <a:pt x="19960" y="70861"/>
                  </a:lnTo>
                  <a:lnTo>
                    <a:pt x="26454" y="60699"/>
                  </a:lnTo>
                  <a:lnTo>
                    <a:pt x="33231" y="51478"/>
                  </a:lnTo>
                  <a:lnTo>
                    <a:pt x="41419" y="44107"/>
                  </a:lnTo>
                  <a:lnTo>
                    <a:pt x="50549" y="37969"/>
                  </a:lnTo>
                  <a:lnTo>
                    <a:pt x="60306" y="32654"/>
                  </a:lnTo>
                  <a:lnTo>
                    <a:pt x="71704" y="27887"/>
                  </a:lnTo>
                  <a:lnTo>
                    <a:pt x="84197" y="23486"/>
                  </a:lnTo>
                  <a:lnTo>
                    <a:pt x="1348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55922" y="539566"/>
              <a:ext cx="142442" cy="149823"/>
            </a:xfrm>
            <a:custGeom>
              <a:avLst/>
              <a:gdLst/>
              <a:ahLst/>
              <a:cxnLst/>
              <a:rect l="0" t="0" r="0" b="0"/>
              <a:pathLst>
                <a:path w="142442" h="149823">
                  <a:moveTo>
                    <a:pt x="100610" y="0"/>
                  </a:moveTo>
                  <a:lnTo>
                    <a:pt x="77227" y="0"/>
                  </a:lnTo>
                  <a:lnTo>
                    <a:pt x="65446" y="1223"/>
                  </a:lnTo>
                  <a:lnTo>
                    <a:pt x="52697" y="3263"/>
                  </a:lnTo>
                  <a:lnTo>
                    <a:pt x="39304" y="5846"/>
                  </a:lnTo>
                  <a:lnTo>
                    <a:pt x="26704" y="8791"/>
                  </a:lnTo>
                  <a:lnTo>
                    <a:pt x="14634" y="11978"/>
                  </a:lnTo>
                  <a:lnTo>
                    <a:pt x="2917" y="15327"/>
                  </a:lnTo>
                  <a:lnTo>
                    <a:pt x="0" y="21229"/>
                  </a:lnTo>
                  <a:lnTo>
                    <a:pt x="2949" y="28835"/>
                  </a:lnTo>
                  <a:lnTo>
                    <a:pt x="9809" y="37576"/>
                  </a:lnTo>
                  <a:lnTo>
                    <a:pt x="18053" y="44627"/>
                  </a:lnTo>
                  <a:lnTo>
                    <a:pt x="27219" y="50551"/>
                  </a:lnTo>
                  <a:lnTo>
                    <a:pt x="37001" y="55724"/>
                  </a:lnTo>
                  <a:lnTo>
                    <a:pt x="49639" y="61619"/>
                  </a:lnTo>
                  <a:lnTo>
                    <a:pt x="79995" y="74695"/>
                  </a:lnTo>
                  <a:lnTo>
                    <a:pt x="92984" y="81608"/>
                  </a:lnTo>
                  <a:lnTo>
                    <a:pt x="104091" y="88664"/>
                  </a:lnTo>
                  <a:lnTo>
                    <a:pt x="113942" y="95814"/>
                  </a:lnTo>
                  <a:lnTo>
                    <a:pt x="122957" y="103028"/>
                  </a:lnTo>
                  <a:lnTo>
                    <a:pt x="131413" y="110285"/>
                  </a:lnTo>
                  <a:lnTo>
                    <a:pt x="139498" y="117569"/>
                  </a:lnTo>
                  <a:lnTo>
                    <a:pt x="142441" y="124873"/>
                  </a:lnTo>
                  <a:lnTo>
                    <a:pt x="141956" y="132189"/>
                  </a:lnTo>
                  <a:lnTo>
                    <a:pt x="139185" y="139513"/>
                  </a:lnTo>
                  <a:lnTo>
                    <a:pt x="131221" y="144396"/>
                  </a:lnTo>
                  <a:lnTo>
                    <a:pt x="119794" y="147651"/>
                  </a:lnTo>
                  <a:lnTo>
                    <a:pt x="106058" y="149822"/>
                  </a:lnTo>
                  <a:lnTo>
                    <a:pt x="93231" y="148821"/>
                  </a:lnTo>
                  <a:lnTo>
                    <a:pt x="81008" y="145707"/>
                  </a:lnTo>
                  <a:lnTo>
                    <a:pt x="34541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09798" y="528554"/>
              <a:ext cx="132139" cy="1"/>
            </a:xfrm>
            <a:custGeom>
              <a:avLst/>
              <a:gdLst/>
              <a:ahLst/>
              <a:cxnLst/>
              <a:rect l="0" t="0" r="0" b="0"/>
              <a:pathLst>
                <a:path w="132139" h="1">
                  <a:moveTo>
                    <a:pt x="0" y="0"/>
                  </a:moveTo>
                  <a:lnTo>
                    <a:pt x="1321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09798" y="627658"/>
              <a:ext cx="231244" cy="11013"/>
            </a:xfrm>
            <a:custGeom>
              <a:avLst/>
              <a:gdLst/>
              <a:ahLst/>
              <a:cxnLst/>
              <a:rect l="0" t="0" r="0" b="0"/>
              <a:pathLst>
                <a:path w="231244" h="11013">
                  <a:moveTo>
                    <a:pt x="0" y="11012"/>
                  </a:moveTo>
                  <a:lnTo>
                    <a:pt x="78843" y="11012"/>
                  </a:lnTo>
                  <a:lnTo>
                    <a:pt x="96608" y="9788"/>
                  </a:lnTo>
                  <a:lnTo>
                    <a:pt x="112122" y="7749"/>
                  </a:lnTo>
                  <a:lnTo>
                    <a:pt x="126135" y="5166"/>
                  </a:lnTo>
                  <a:lnTo>
                    <a:pt x="144042" y="3444"/>
                  </a:lnTo>
                  <a:lnTo>
                    <a:pt x="164544" y="2296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82399" y="682716"/>
              <a:ext cx="902949" cy="22024"/>
            </a:xfrm>
            <a:custGeom>
              <a:avLst/>
              <a:gdLst/>
              <a:ahLst/>
              <a:cxnLst/>
              <a:rect l="0" t="0" r="0" b="0"/>
              <a:pathLst>
                <a:path w="902949" h="22024">
                  <a:moveTo>
                    <a:pt x="0" y="22023"/>
                  </a:moveTo>
                  <a:lnTo>
                    <a:pt x="61306" y="22023"/>
                  </a:lnTo>
                  <a:lnTo>
                    <a:pt x="76352" y="20800"/>
                  </a:lnTo>
                  <a:lnTo>
                    <a:pt x="92501" y="18761"/>
                  </a:lnTo>
                  <a:lnTo>
                    <a:pt x="109384" y="16178"/>
                  </a:lnTo>
                  <a:lnTo>
                    <a:pt x="126757" y="14456"/>
                  </a:lnTo>
                  <a:lnTo>
                    <a:pt x="144456" y="13308"/>
                  </a:lnTo>
                  <a:lnTo>
                    <a:pt x="162374" y="12542"/>
                  </a:lnTo>
                  <a:lnTo>
                    <a:pt x="198595" y="11692"/>
                  </a:lnTo>
                  <a:lnTo>
                    <a:pt x="271695" y="11146"/>
                  </a:lnTo>
                  <a:lnTo>
                    <a:pt x="291246" y="9878"/>
                  </a:lnTo>
                  <a:lnTo>
                    <a:pt x="311620" y="7809"/>
                  </a:lnTo>
                  <a:lnTo>
                    <a:pt x="332545" y="5206"/>
                  </a:lnTo>
                  <a:lnTo>
                    <a:pt x="355059" y="3471"/>
                  </a:lnTo>
                  <a:lnTo>
                    <a:pt x="378632" y="2314"/>
                  </a:lnTo>
                  <a:lnTo>
                    <a:pt x="426441" y="1029"/>
                  </a:lnTo>
                  <a:lnTo>
                    <a:pt x="599672" y="40"/>
                  </a:lnTo>
                  <a:lnTo>
                    <a:pt x="902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32925" y="418439"/>
              <a:ext cx="128052" cy="220514"/>
            </a:xfrm>
            <a:custGeom>
              <a:avLst/>
              <a:gdLst/>
              <a:ahLst/>
              <a:cxnLst/>
              <a:rect l="0" t="0" r="0" b="0"/>
              <a:pathLst>
                <a:path w="128052" h="220514">
                  <a:moveTo>
                    <a:pt x="93780" y="0"/>
                  </a:moveTo>
                  <a:lnTo>
                    <a:pt x="32474" y="15326"/>
                  </a:lnTo>
                  <a:lnTo>
                    <a:pt x="25993" y="20006"/>
                  </a:lnTo>
                  <a:lnTo>
                    <a:pt x="24118" y="25572"/>
                  </a:lnTo>
                  <a:lnTo>
                    <a:pt x="25316" y="31730"/>
                  </a:lnTo>
                  <a:lnTo>
                    <a:pt x="28561" y="38282"/>
                  </a:lnTo>
                  <a:lnTo>
                    <a:pt x="33172" y="45098"/>
                  </a:lnTo>
                  <a:lnTo>
                    <a:pt x="38693" y="52088"/>
                  </a:lnTo>
                  <a:lnTo>
                    <a:pt x="44820" y="59196"/>
                  </a:lnTo>
                  <a:lnTo>
                    <a:pt x="51352" y="66381"/>
                  </a:lnTo>
                  <a:lnTo>
                    <a:pt x="65136" y="80890"/>
                  </a:lnTo>
                  <a:lnTo>
                    <a:pt x="79418" y="95495"/>
                  </a:lnTo>
                  <a:lnTo>
                    <a:pt x="86653" y="104039"/>
                  </a:lnTo>
                  <a:lnTo>
                    <a:pt x="93922" y="113405"/>
                  </a:lnTo>
                  <a:lnTo>
                    <a:pt x="101216" y="123320"/>
                  </a:lnTo>
                  <a:lnTo>
                    <a:pt x="115846" y="144125"/>
                  </a:lnTo>
                  <a:lnTo>
                    <a:pt x="123173" y="154812"/>
                  </a:lnTo>
                  <a:lnTo>
                    <a:pt x="126834" y="165606"/>
                  </a:lnTo>
                  <a:lnTo>
                    <a:pt x="128051" y="176474"/>
                  </a:lnTo>
                  <a:lnTo>
                    <a:pt x="127639" y="187389"/>
                  </a:lnTo>
                  <a:lnTo>
                    <a:pt x="124918" y="197113"/>
                  </a:lnTo>
                  <a:lnTo>
                    <a:pt x="120656" y="206042"/>
                  </a:lnTo>
                  <a:lnTo>
                    <a:pt x="115368" y="214442"/>
                  </a:lnTo>
                  <a:lnTo>
                    <a:pt x="105725" y="218819"/>
                  </a:lnTo>
                  <a:lnTo>
                    <a:pt x="93179" y="220513"/>
                  </a:lnTo>
                  <a:lnTo>
                    <a:pt x="78697" y="220419"/>
                  </a:lnTo>
                  <a:lnTo>
                    <a:pt x="64149" y="219133"/>
                  </a:lnTo>
                  <a:lnTo>
                    <a:pt x="49556" y="217052"/>
                  </a:lnTo>
                  <a:lnTo>
                    <a:pt x="34934" y="214441"/>
                  </a:lnTo>
                  <a:lnTo>
                    <a:pt x="22738" y="209030"/>
                  </a:lnTo>
                  <a:lnTo>
                    <a:pt x="12161" y="201752"/>
                  </a:lnTo>
                  <a:lnTo>
                    <a:pt x="2662" y="193230"/>
                  </a:lnTo>
                  <a:lnTo>
                    <a:pt x="0" y="186325"/>
                  </a:lnTo>
                  <a:lnTo>
                    <a:pt x="1896" y="180498"/>
                  </a:lnTo>
                  <a:lnTo>
                    <a:pt x="16699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63450" y="461512"/>
              <a:ext cx="108012" cy="166147"/>
            </a:xfrm>
            <a:custGeom>
              <a:avLst/>
              <a:gdLst/>
              <a:ahLst/>
              <a:cxnLst/>
              <a:rect l="0" t="0" r="0" b="0"/>
              <a:pathLst>
                <a:path w="108012" h="166147">
                  <a:moveTo>
                    <a:pt x="50452" y="89066"/>
                  </a:moveTo>
                  <a:lnTo>
                    <a:pt x="73834" y="77374"/>
                  </a:lnTo>
                  <a:lnTo>
                    <a:pt x="81946" y="70260"/>
                  </a:lnTo>
                  <a:lnTo>
                    <a:pt x="88577" y="61846"/>
                  </a:lnTo>
                  <a:lnTo>
                    <a:pt x="94222" y="52567"/>
                  </a:lnTo>
                  <a:lnTo>
                    <a:pt x="99208" y="42710"/>
                  </a:lnTo>
                  <a:lnTo>
                    <a:pt x="103755" y="32468"/>
                  </a:lnTo>
                  <a:lnTo>
                    <a:pt x="108011" y="21970"/>
                  </a:lnTo>
                  <a:lnTo>
                    <a:pt x="107177" y="13747"/>
                  </a:lnTo>
                  <a:lnTo>
                    <a:pt x="102951" y="7042"/>
                  </a:lnTo>
                  <a:lnTo>
                    <a:pt x="96463" y="1349"/>
                  </a:lnTo>
                  <a:lnTo>
                    <a:pt x="87243" y="0"/>
                  </a:lnTo>
                  <a:lnTo>
                    <a:pt x="76203" y="1548"/>
                  </a:lnTo>
                  <a:lnTo>
                    <a:pt x="63949" y="5027"/>
                  </a:lnTo>
                  <a:lnTo>
                    <a:pt x="53332" y="9793"/>
                  </a:lnTo>
                  <a:lnTo>
                    <a:pt x="43808" y="15418"/>
                  </a:lnTo>
                  <a:lnTo>
                    <a:pt x="35011" y="21614"/>
                  </a:lnTo>
                  <a:lnTo>
                    <a:pt x="26699" y="28192"/>
                  </a:lnTo>
                  <a:lnTo>
                    <a:pt x="18711" y="35025"/>
                  </a:lnTo>
                  <a:lnTo>
                    <a:pt x="10939" y="42027"/>
                  </a:lnTo>
                  <a:lnTo>
                    <a:pt x="5757" y="51589"/>
                  </a:lnTo>
                  <a:lnTo>
                    <a:pt x="2303" y="62858"/>
                  </a:lnTo>
                  <a:lnTo>
                    <a:pt x="0" y="75264"/>
                  </a:lnTo>
                  <a:lnTo>
                    <a:pt x="912" y="87206"/>
                  </a:lnTo>
                  <a:lnTo>
                    <a:pt x="3967" y="98837"/>
                  </a:lnTo>
                  <a:lnTo>
                    <a:pt x="8450" y="110262"/>
                  </a:lnTo>
                  <a:lnTo>
                    <a:pt x="17557" y="120326"/>
                  </a:lnTo>
                  <a:lnTo>
                    <a:pt x="29745" y="129482"/>
                  </a:lnTo>
                  <a:lnTo>
                    <a:pt x="43989" y="138033"/>
                  </a:lnTo>
                  <a:lnTo>
                    <a:pt x="57154" y="144957"/>
                  </a:lnTo>
                  <a:lnTo>
                    <a:pt x="69602" y="150797"/>
                  </a:lnTo>
                  <a:lnTo>
                    <a:pt x="105510" y="1661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91712" y="437856"/>
              <a:ext cx="218607" cy="166256"/>
            </a:xfrm>
            <a:custGeom>
              <a:avLst/>
              <a:gdLst/>
              <a:ahLst/>
              <a:cxnLst/>
              <a:rect l="0" t="0" r="0" b="0"/>
              <a:pathLst>
                <a:path w="218607" h="166256">
                  <a:moveTo>
                    <a:pt x="163548" y="79687"/>
                  </a:moveTo>
                  <a:lnTo>
                    <a:pt x="169394" y="56304"/>
                  </a:lnTo>
                  <a:lnTo>
                    <a:pt x="169892" y="45746"/>
                  </a:lnTo>
                  <a:lnTo>
                    <a:pt x="169001" y="35036"/>
                  </a:lnTo>
                  <a:lnTo>
                    <a:pt x="167184" y="24226"/>
                  </a:lnTo>
                  <a:lnTo>
                    <a:pt x="162301" y="15796"/>
                  </a:lnTo>
                  <a:lnTo>
                    <a:pt x="155376" y="8952"/>
                  </a:lnTo>
                  <a:lnTo>
                    <a:pt x="147088" y="3166"/>
                  </a:lnTo>
                  <a:lnTo>
                    <a:pt x="135446" y="532"/>
                  </a:lnTo>
                  <a:lnTo>
                    <a:pt x="121567" y="0"/>
                  </a:lnTo>
                  <a:lnTo>
                    <a:pt x="106197" y="869"/>
                  </a:lnTo>
                  <a:lnTo>
                    <a:pt x="92279" y="3895"/>
                  </a:lnTo>
                  <a:lnTo>
                    <a:pt x="79331" y="8359"/>
                  </a:lnTo>
                  <a:lnTo>
                    <a:pt x="67027" y="13783"/>
                  </a:lnTo>
                  <a:lnTo>
                    <a:pt x="53931" y="22292"/>
                  </a:lnTo>
                  <a:lnTo>
                    <a:pt x="40307" y="32859"/>
                  </a:lnTo>
                  <a:lnTo>
                    <a:pt x="26330" y="44798"/>
                  </a:lnTo>
                  <a:lnTo>
                    <a:pt x="15788" y="57651"/>
                  </a:lnTo>
                  <a:lnTo>
                    <a:pt x="7537" y="71114"/>
                  </a:lnTo>
                  <a:lnTo>
                    <a:pt x="812" y="84983"/>
                  </a:lnTo>
                  <a:lnTo>
                    <a:pt x="0" y="97900"/>
                  </a:lnTo>
                  <a:lnTo>
                    <a:pt x="3128" y="110181"/>
                  </a:lnTo>
                  <a:lnTo>
                    <a:pt x="8885" y="122040"/>
                  </a:lnTo>
                  <a:lnTo>
                    <a:pt x="16393" y="132392"/>
                  </a:lnTo>
                  <a:lnTo>
                    <a:pt x="25069" y="141741"/>
                  </a:lnTo>
                  <a:lnTo>
                    <a:pt x="34524" y="150420"/>
                  </a:lnTo>
                  <a:lnTo>
                    <a:pt x="49391" y="156207"/>
                  </a:lnTo>
                  <a:lnTo>
                    <a:pt x="67868" y="160064"/>
                  </a:lnTo>
                  <a:lnTo>
                    <a:pt x="88750" y="162636"/>
                  </a:lnTo>
                  <a:lnTo>
                    <a:pt x="107565" y="164350"/>
                  </a:lnTo>
                  <a:lnTo>
                    <a:pt x="125003" y="165493"/>
                  </a:lnTo>
                  <a:lnTo>
                    <a:pt x="141522" y="166255"/>
                  </a:lnTo>
                  <a:lnTo>
                    <a:pt x="157429" y="165540"/>
                  </a:lnTo>
                  <a:lnTo>
                    <a:pt x="172927" y="163839"/>
                  </a:lnTo>
                  <a:lnTo>
                    <a:pt x="218606" y="1567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99682" y="1408800"/>
            <a:ext cx="2378498" cy="1894669"/>
            <a:chOff x="2599682" y="1408800"/>
            <a:chExt cx="2378498" cy="1894669"/>
          </a:xfrm>
        </p:grpSpPr>
        <p:sp>
          <p:nvSpPr>
            <p:cNvPr id="17" name="Freeform 16"/>
            <p:cNvSpPr/>
            <p:nvPr/>
          </p:nvSpPr>
          <p:spPr>
            <a:xfrm>
              <a:off x="2826472" y="1489632"/>
              <a:ext cx="338142" cy="814933"/>
            </a:xfrm>
            <a:custGeom>
              <a:avLst/>
              <a:gdLst/>
              <a:ahLst/>
              <a:cxnLst/>
              <a:rect l="0" t="0" r="0" b="0"/>
              <a:pathLst>
                <a:path w="338142" h="814933">
                  <a:moveTo>
                    <a:pt x="158615" y="459414"/>
                  </a:moveTo>
                  <a:lnTo>
                    <a:pt x="127962" y="490067"/>
                  </a:lnTo>
                  <a:lnTo>
                    <a:pt x="121050" y="498202"/>
                  </a:lnTo>
                  <a:lnTo>
                    <a:pt x="113996" y="507296"/>
                  </a:lnTo>
                  <a:lnTo>
                    <a:pt x="106846" y="517029"/>
                  </a:lnTo>
                  <a:lnTo>
                    <a:pt x="99632" y="528411"/>
                  </a:lnTo>
                  <a:lnTo>
                    <a:pt x="92376" y="540894"/>
                  </a:lnTo>
                  <a:lnTo>
                    <a:pt x="77788" y="567814"/>
                  </a:lnTo>
                  <a:lnTo>
                    <a:pt x="63148" y="596092"/>
                  </a:lnTo>
                  <a:lnTo>
                    <a:pt x="57041" y="610484"/>
                  </a:lnTo>
                  <a:lnTo>
                    <a:pt x="51747" y="624973"/>
                  </a:lnTo>
                  <a:lnTo>
                    <a:pt x="46994" y="639527"/>
                  </a:lnTo>
                  <a:lnTo>
                    <a:pt x="43825" y="654123"/>
                  </a:lnTo>
                  <a:lnTo>
                    <a:pt x="41713" y="668748"/>
                  </a:lnTo>
                  <a:lnTo>
                    <a:pt x="40304" y="683392"/>
                  </a:lnTo>
                  <a:lnTo>
                    <a:pt x="39366" y="698049"/>
                  </a:lnTo>
                  <a:lnTo>
                    <a:pt x="38740" y="712714"/>
                  </a:lnTo>
                  <a:lnTo>
                    <a:pt x="38322" y="727385"/>
                  </a:lnTo>
                  <a:lnTo>
                    <a:pt x="39268" y="740835"/>
                  </a:lnTo>
                  <a:lnTo>
                    <a:pt x="43581" y="765569"/>
                  </a:lnTo>
                  <a:lnTo>
                    <a:pt x="48891" y="776080"/>
                  </a:lnTo>
                  <a:lnTo>
                    <a:pt x="56101" y="785534"/>
                  </a:lnTo>
                  <a:lnTo>
                    <a:pt x="64579" y="794284"/>
                  </a:lnTo>
                  <a:lnTo>
                    <a:pt x="75125" y="801341"/>
                  </a:lnTo>
                  <a:lnTo>
                    <a:pt x="87049" y="807269"/>
                  </a:lnTo>
                  <a:lnTo>
                    <a:pt x="99893" y="812444"/>
                  </a:lnTo>
                  <a:lnTo>
                    <a:pt x="112126" y="814671"/>
                  </a:lnTo>
                  <a:lnTo>
                    <a:pt x="123952" y="814932"/>
                  </a:lnTo>
                  <a:lnTo>
                    <a:pt x="135506" y="813883"/>
                  </a:lnTo>
                  <a:lnTo>
                    <a:pt x="148103" y="811960"/>
                  </a:lnTo>
                  <a:lnTo>
                    <a:pt x="161395" y="809454"/>
                  </a:lnTo>
                  <a:lnTo>
                    <a:pt x="175150" y="806560"/>
                  </a:lnTo>
                  <a:lnTo>
                    <a:pt x="187991" y="802184"/>
                  </a:lnTo>
                  <a:lnTo>
                    <a:pt x="200222" y="796819"/>
                  </a:lnTo>
                  <a:lnTo>
                    <a:pt x="212047" y="790796"/>
                  </a:lnTo>
                  <a:lnTo>
                    <a:pt x="222377" y="784333"/>
                  </a:lnTo>
                  <a:lnTo>
                    <a:pt x="231711" y="777578"/>
                  </a:lnTo>
                  <a:lnTo>
                    <a:pt x="240380" y="770627"/>
                  </a:lnTo>
                  <a:lnTo>
                    <a:pt x="249830" y="763546"/>
                  </a:lnTo>
                  <a:lnTo>
                    <a:pt x="270118" y="749154"/>
                  </a:lnTo>
                  <a:lnTo>
                    <a:pt x="279444" y="740666"/>
                  </a:lnTo>
                  <a:lnTo>
                    <a:pt x="288108" y="731337"/>
                  </a:lnTo>
                  <a:lnTo>
                    <a:pt x="296331" y="721448"/>
                  </a:lnTo>
                  <a:lnTo>
                    <a:pt x="304260" y="711184"/>
                  </a:lnTo>
                  <a:lnTo>
                    <a:pt x="311993" y="700671"/>
                  </a:lnTo>
                  <a:lnTo>
                    <a:pt x="319595" y="689992"/>
                  </a:lnTo>
                  <a:lnTo>
                    <a:pt x="325887" y="679202"/>
                  </a:lnTo>
                  <a:lnTo>
                    <a:pt x="336140" y="657425"/>
                  </a:lnTo>
                  <a:lnTo>
                    <a:pt x="338141" y="646479"/>
                  </a:lnTo>
                  <a:lnTo>
                    <a:pt x="337100" y="624529"/>
                  </a:lnTo>
                  <a:lnTo>
                    <a:pt x="329297" y="602538"/>
                  </a:lnTo>
                  <a:lnTo>
                    <a:pt x="323790" y="591535"/>
                  </a:lnTo>
                  <a:lnTo>
                    <a:pt x="316448" y="582976"/>
                  </a:lnTo>
                  <a:lnTo>
                    <a:pt x="307883" y="576047"/>
                  </a:lnTo>
                  <a:lnTo>
                    <a:pt x="288579" y="563862"/>
                  </a:lnTo>
                  <a:lnTo>
                    <a:pt x="267764" y="550289"/>
                  </a:lnTo>
                  <a:lnTo>
                    <a:pt x="257074" y="544468"/>
                  </a:lnTo>
                  <a:lnTo>
                    <a:pt x="246278" y="539363"/>
                  </a:lnTo>
                  <a:lnTo>
                    <a:pt x="235409" y="534736"/>
                  </a:lnTo>
                  <a:lnTo>
                    <a:pt x="224493" y="530428"/>
                  </a:lnTo>
                  <a:lnTo>
                    <a:pt x="202576" y="522379"/>
                  </a:lnTo>
                  <a:lnTo>
                    <a:pt x="169601" y="510969"/>
                  </a:lnTo>
                  <a:lnTo>
                    <a:pt x="158598" y="506019"/>
                  </a:lnTo>
                  <a:lnTo>
                    <a:pt x="147592" y="500272"/>
                  </a:lnTo>
                  <a:lnTo>
                    <a:pt x="136584" y="493994"/>
                  </a:lnTo>
                  <a:lnTo>
                    <a:pt x="125575" y="487361"/>
                  </a:lnTo>
                  <a:lnTo>
                    <a:pt x="103555" y="473466"/>
                  </a:lnTo>
                  <a:lnTo>
                    <a:pt x="93768" y="465112"/>
                  </a:lnTo>
                  <a:lnTo>
                    <a:pt x="84796" y="455871"/>
                  </a:lnTo>
                  <a:lnTo>
                    <a:pt x="76368" y="446040"/>
                  </a:lnTo>
                  <a:lnTo>
                    <a:pt x="68302" y="435816"/>
                  </a:lnTo>
                  <a:lnTo>
                    <a:pt x="60477" y="425329"/>
                  </a:lnTo>
                  <a:lnTo>
                    <a:pt x="52814" y="414668"/>
                  </a:lnTo>
                  <a:lnTo>
                    <a:pt x="45258" y="402666"/>
                  </a:lnTo>
                  <a:lnTo>
                    <a:pt x="37774" y="389771"/>
                  </a:lnTo>
                  <a:lnTo>
                    <a:pt x="30337" y="376280"/>
                  </a:lnTo>
                  <a:lnTo>
                    <a:pt x="24156" y="362392"/>
                  </a:lnTo>
                  <a:lnTo>
                    <a:pt x="18812" y="348239"/>
                  </a:lnTo>
                  <a:lnTo>
                    <a:pt x="14026" y="333910"/>
                  </a:lnTo>
                  <a:lnTo>
                    <a:pt x="9611" y="319463"/>
                  </a:lnTo>
                  <a:lnTo>
                    <a:pt x="1444" y="290361"/>
                  </a:lnTo>
                  <a:lnTo>
                    <a:pt x="0" y="274525"/>
                  </a:lnTo>
                  <a:lnTo>
                    <a:pt x="261" y="257850"/>
                  </a:lnTo>
                  <a:lnTo>
                    <a:pt x="1658" y="240616"/>
                  </a:lnTo>
                  <a:lnTo>
                    <a:pt x="3813" y="223009"/>
                  </a:lnTo>
                  <a:lnTo>
                    <a:pt x="6473" y="205154"/>
                  </a:lnTo>
                  <a:lnTo>
                    <a:pt x="9470" y="187132"/>
                  </a:lnTo>
                  <a:lnTo>
                    <a:pt x="13916" y="170224"/>
                  </a:lnTo>
                  <a:lnTo>
                    <a:pt x="19326" y="154058"/>
                  </a:lnTo>
                  <a:lnTo>
                    <a:pt x="25380" y="138387"/>
                  </a:lnTo>
                  <a:lnTo>
                    <a:pt x="33086" y="123045"/>
                  </a:lnTo>
                  <a:lnTo>
                    <a:pt x="41894" y="107923"/>
                  </a:lnTo>
                  <a:lnTo>
                    <a:pt x="51437" y="92948"/>
                  </a:lnTo>
                  <a:lnTo>
                    <a:pt x="61469" y="79294"/>
                  </a:lnTo>
                  <a:lnTo>
                    <a:pt x="71828" y="66521"/>
                  </a:lnTo>
                  <a:lnTo>
                    <a:pt x="82404" y="54335"/>
                  </a:lnTo>
                  <a:lnTo>
                    <a:pt x="93126" y="43764"/>
                  </a:lnTo>
                  <a:lnTo>
                    <a:pt x="103944" y="34269"/>
                  </a:lnTo>
                  <a:lnTo>
                    <a:pt x="114827" y="25493"/>
                  </a:lnTo>
                  <a:lnTo>
                    <a:pt x="126976" y="18418"/>
                  </a:lnTo>
                  <a:lnTo>
                    <a:pt x="139969" y="12479"/>
                  </a:lnTo>
                  <a:lnTo>
                    <a:pt x="153525" y="7295"/>
                  </a:lnTo>
                  <a:lnTo>
                    <a:pt x="168680" y="3840"/>
                  </a:lnTo>
                  <a:lnTo>
                    <a:pt x="184901" y="1536"/>
                  </a:lnTo>
                  <a:lnTo>
                    <a:pt x="201833" y="0"/>
                  </a:lnTo>
                  <a:lnTo>
                    <a:pt x="216791" y="2647"/>
                  </a:lnTo>
                  <a:lnTo>
                    <a:pt x="230434" y="8081"/>
                  </a:lnTo>
                  <a:lnTo>
                    <a:pt x="243199" y="15375"/>
                  </a:lnTo>
                  <a:lnTo>
                    <a:pt x="252933" y="23908"/>
                  </a:lnTo>
                  <a:lnTo>
                    <a:pt x="260646" y="33268"/>
                  </a:lnTo>
                  <a:lnTo>
                    <a:pt x="267011" y="43178"/>
                  </a:lnTo>
                  <a:lnTo>
                    <a:pt x="277347" y="67239"/>
                  </a:lnTo>
                  <a:lnTo>
                    <a:pt x="281816" y="80508"/>
                  </a:lnTo>
                  <a:lnTo>
                    <a:pt x="284795" y="95471"/>
                  </a:lnTo>
                  <a:lnTo>
                    <a:pt x="286781" y="111563"/>
                  </a:lnTo>
                  <a:lnTo>
                    <a:pt x="288105" y="128409"/>
                  </a:lnTo>
                  <a:lnTo>
                    <a:pt x="287765" y="144534"/>
                  </a:lnTo>
                  <a:lnTo>
                    <a:pt x="286314" y="160178"/>
                  </a:lnTo>
                  <a:lnTo>
                    <a:pt x="284123" y="175501"/>
                  </a:lnTo>
                  <a:lnTo>
                    <a:pt x="278427" y="208841"/>
                  </a:lnTo>
                  <a:lnTo>
                    <a:pt x="264800" y="285936"/>
                  </a:lnTo>
                  <a:lnTo>
                    <a:pt x="261216" y="303386"/>
                  </a:lnTo>
                  <a:lnTo>
                    <a:pt x="257604" y="318690"/>
                  </a:lnTo>
                  <a:lnTo>
                    <a:pt x="253971" y="332563"/>
                  </a:lnTo>
                  <a:lnTo>
                    <a:pt x="249103" y="347930"/>
                  </a:lnTo>
                  <a:lnTo>
                    <a:pt x="243410" y="364292"/>
                  </a:lnTo>
                  <a:lnTo>
                    <a:pt x="226970" y="410022"/>
                  </a:lnTo>
                  <a:lnTo>
                    <a:pt x="222538" y="422815"/>
                  </a:lnTo>
                  <a:lnTo>
                    <a:pt x="217136" y="436238"/>
                  </a:lnTo>
                  <a:lnTo>
                    <a:pt x="211087" y="450081"/>
                  </a:lnTo>
                  <a:lnTo>
                    <a:pt x="204608" y="464203"/>
                  </a:lnTo>
                  <a:lnTo>
                    <a:pt x="197842" y="477289"/>
                  </a:lnTo>
                  <a:lnTo>
                    <a:pt x="190883" y="489683"/>
                  </a:lnTo>
                  <a:lnTo>
                    <a:pt x="169626" y="5254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295115" y="2009287"/>
              <a:ext cx="194076" cy="292130"/>
            </a:xfrm>
            <a:custGeom>
              <a:avLst/>
              <a:gdLst/>
              <a:ahLst/>
              <a:cxnLst/>
              <a:rect l="0" t="0" r="0" b="0"/>
              <a:pathLst>
                <a:path w="194076" h="292130">
                  <a:moveTo>
                    <a:pt x="31330" y="93921"/>
                  </a:moveTo>
                  <a:lnTo>
                    <a:pt x="16004" y="139900"/>
                  </a:lnTo>
                  <a:lnTo>
                    <a:pt x="13771" y="151491"/>
                  </a:lnTo>
                  <a:lnTo>
                    <a:pt x="12283" y="164112"/>
                  </a:lnTo>
                  <a:lnTo>
                    <a:pt x="11291" y="177420"/>
                  </a:lnTo>
                  <a:lnTo>
                    <a:pt x="9406" y="189963"/>
                  </a:lnTo>
                  <a:lnTo>
                    <a:pt x="6926" y="201995"/>
                  </a:lnTo>
                  <a:lnTo>
                    <a:pt x="4049" y="213687"/>
                  </a:lnTo>
                  <a:lnTo>
                    <a:pt x="2131" y="226376"/>
                  </a:lnTo>
                  <a:lnTo>
                    <a:pt x="853" y="239729"/>
                  </a:lnTo>
                  <a:lnTo>
                    <a:pt x="0" y="253525"/>
                  </a:lnTo>
                  <a:lnTo>
                    <a:pt x="655" y="256605"/>
                  </a:lnTo>
                  <a:lnTo>
                    <a:pt x="2316" y="252541"/>
                  </a:lnTo>
                  <a:lnTo>
                    <a:pt x="4646" y="243714"/>
                  </a:lnTo>
                  <a:lnTo>
                    <a:pt x="6200" y="232935"/>
                  </a:lnTo>
                  <a:lnTo>
                    <a:pt x="7236" y="220855"/>
                  </a:lnTo>
                  <a:lnTo>
                    <a:pt x="7926" y="207908"/>
                  </a:lnTo>
                  <a:lnTo>
                    <a:pt x="9610" y="194382"/>
                  </a:lnTo>
                  <a:lnTo>
                    <a:pt x="11956" y="180471"/>
                  </a:lnTo>
                  <a:lnTo>
                    <a:pt x="14744" y="166303"/>
                  </a:lnTo>
                  <a:lnTo>
                    <a:pt x="21103" y="137510"/>
                  </a:lnTo>
                  <a:lnTo>
                    <a:pt x="35156" y="79148"/>
                  </a:lnTo>
                  <a:lnTo>
                    <a:pt x="38774" y="65720"/>
                  </a:lnTo>
                  <a:lnTo>
                    <a:pt x="46058" y="41011"/>
                  </a:lnTo>
                  <a:lnTo>
                    <a:pt x="50937" y="30507"/>
                  </a:lnTo>
                  <a:lnTo>
                    <a:pt x="56637" y="21057"/>
                  </a:lnTo>
                  <a:lnTo>
                    <a:pt x="62883" y="12310"/>
                  </a:lnTo>
                  <a:lnTo>
                    <a:pt x="71942" y="6479"/>
                  </a:lnTo>
                  <a:lnTo>
                    <a:pt x="82875" y="2592"/>
                  </a:lnTo>
                  <a:lnTo>
                    <a:pt x="95057" y="0"/>
                  </a:lnTo>
                  <a:lnTo>
                    <a:pt x="106850" y="719"/>
                  </a:lnTo>
                  <a:lnTo>
                    <a:pt x="118382" y="3646"/>
                  </a:lnTo>
                  <a:lnTo>
                    <a:pt x="129740" y="8044"/>
                  </a:lnTo>
                  <a:lnTo>
                    <a:pt x="139760" y="13423"/>
                  </a:lnTo>
                  <a:lnTo>
                    <a:pt x="148886" y="19456"/>
                  </a:lnTo>
                  <a:lnTo>
                    <a:pt x="157418" y="25925"/>
                  </a:lnTo>
                  <a:lnTo>
                    <a:pt x="164329" y="35132"/>
                  </a:lnTo>
                  <a:lnTo>
                    <a:pt x="170160" y="46163"/>
                  </a:lnTo>
                  <a:lnTo>
                    <a:pt x="175270" y="58412"/>
                  </a:lnTo>
                  <a:lnTo>
                    <a:pt x="179901" y="71472"/>
                  </a:lnTo>
                  <a:lnTo>
                    <a:pt x="184212" y="85072"/>
                  </a:lnTo>
                  <a:lnTo>
                    <a:pt x="188309" y="99033"/>
                  </a:lnTo>
                  <a:lnTo>
                    <a:pt x="191041" y="113235"/>
                  </a:lnTo>
                  <a:lnTo>
                    <a:pt x="192862" y="127596"/>
                  </a:lnTo>
                  <a:lnTo>
                    <a:pt x="194075" y="142065"/>
                  </a:lnTo>
                  <a:lnTo>
                    <a:pt x="193661" y="156604"/>
                  </a:lnTo>
                  <a:lnTo>
                    <a:pt x="192162" y="171191"/>
                  </a:lnTo>
                  <a:lnTo>
                    <a:pt x="189938" y="185810"/>
                  </a:lnTo>
                  <a:lnTo>
                    <a:pt x="188456" y="200450"/>
                  </a:lnTo>
                  <a:lnTo>
                    <a:pt x="187468" y="215104"/>
                  </a:lnTo>
                  <a:lnTo>
                    <a:pt x="186810" y="229767"/>
                  </a:lnTo>
                  <a:lnTo>
                    <a:pt x="185147" y="243213"/>
                  </a:lnTo>
                  <a:lnTo>
                    <a:pt x="182815" y="255848"/>
                  </a:lnTo>
                  <a:lnTo>
                    <a:pt x="174480" y="2921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249364" y="1453526"/>
              <a:ext cx="55059" cy="748787"/>
            </a:xfrm>
            <a:custGeom>
              <a:avLst/>
              <a:gdLst/>
              <a:ahLst/>
              <a:cxnLst/>
              <a:rect l="0" t="0" r="0" b="0"/>
              <a:pathLst>
                <a:path w="55059" h="748787">
                  <a:moveTo>
                    <a:pt x="55058" y="748786"/>
                  </a:moveTo>
                  <a:lnTo>
                    <a:pt x="43367" y="737094"/>
                  </a:lnTo>
                  <a:lnTo>
                    <a:pt x="39923" y="727533"/>
                  </a:lnTo>
                  <a:lnTo>
                    <a:pt x="37627" y="715041"/>
                  </a:lnTo>
                  <a:lnTo>
                    <a:pt x="36096" y="700596"/>
                  </a:lnTo>
                  <a:lnTo>
                    <a:pt x="35076" y="686071"/>
                  </a:lnTo>
                  <a:lnTo>
                    <a:pt x="34396" y="671494"/>
                  </a:lnTo>
                  <a:lnTo>
                    <a:pt x="33640" y="641024"/>
                  </a:lnTo>
                  <a:lnTo>
                    <a:pt x="33304" y="607089"/>
                  </a:lnTo>
                  <a:lnTo>
                    <a:pt x="31991" y="591922"/>
                  </a:lnTo>
                  <a:lnTo>
                    <a:pt x="29892" y="578141"/>
                  </a:lnTo>
                  <a:lnTo>
                    <a:pt x="27269" y="565283"/>
                  </a:lnTo>
                  <a:lnTo>
                    <a:pt x="25520" y="551816"/>
                  </a:lnTo>
                  <a:lnTo>
                    <a:pt x="24355" y="537945"/>
                  </a:lnTo>
                  <a:lnTo>
                    <a:pt x="23578" y="523803"/>
                  </a:lnTo>
                  <a:lnTo>
                    <a:pt x="22714" y="485251"/>
                  </a:lnTo>
                  <a:lnTo>
                    <a:pt x="22027" y="271735"/>
                  </a:lnTo>
                  <a:lnTo>
                    <a:pt x="20802" y="257014"/>
                  </a:lnTo>
                  <a:lnTo>
                    <a:pt x="18762" y="242306"/>
                  </a:lnTo>
                  <a:lnTo>
                    <a:pt x="16179" y="227607"/>
                  </a:lnTo>
                  <a:lnTo>
                    <a:pt x="14457" y="209242"/>
                  </a:lnTo>
                  <a:lnTo>
                    <a:pt x="13308" y="188435"/>
                  </a:lnTo>
                  <a:lnTo>
                    <a:pt x="12033" y="144924"/>
                  </a:lnTo>
                  <a:lnTo>
                    <a:pt x="11466" y="105194"/>
                  </a:lnTo>
                  <a:lnTo>
                    <a:pt x="10091" y="88482"/>
                  </a:lnTo>
                  <a:lnTo>
                    <a:pt x="7951" y="7367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56930" y="1408800"/>
              <a:ext cx="21886" cy="1894669"/>
            </a:xfrm>
            <a:custGeom>
              <a:avLst/>
              <a:gdLst/>
              <a:ahLst/>
              <a:cxnLst/>
              <a:rect l="0" t="0" r="0" b="0"/>
              <a:pathLst>
                <a:path w="21886" h="1894669">
                  <a:moveTo>
                    <a:pt x="21885" y="11691"/>
                  </a:moveTo>
                  <a:lnTo>
                    <a:pt x="10194" y="0"/>
                  </a:lnTo>
                  <a:lnTo>
                    <a:pt x="6750" y="2673"/>
                  </a:lnTo>
                  <a:lnTo>
                    <a:pt x="4454" y="10573"/>
                  </a:lnTo>
                  <a:lnTo>
                    <a:pt x="2924" y="21957"/>
                  </a:lnTo>
                  <a:lnTo>
                    <a:pt x="3127" y="34441"/>
                  </a:lnTo>
                  <a:lnTo>
                    <a:pt x="4486" y="47657"/>
                  </a:lnTo>
                  <a:lnTo>
                    <a:pt x="6615" y="61362"/>
                  </a:lnTo>
                  <a:lnTo>
                    <a:pt x="8035" y="76616"/>
                  </a:lnTo>
                  <a:lnTo>
                    <a:pt x="8981" y="92903"/>
                  </a:lnTo>
                  <a:lnTo>
                    <a:pt x="9612" y="109879"/>
                  </a:lnTo>
                  <a:lnTo>
                    <a:pt x="11256" y="128537"/>
                  </a:lnTo>
                  <a:lnTo>
                    <a:pt x="13576" y="148316"/>
                  </a:lnTo>
                  <a:lnTo>
                    <a:pt x="16345" y="168844"/>
                  </a:lnTo>
                  <a:lnTo>
                    <a:pt x="18192" y="191093"/>
                  </a:lnTo>
                  <a:lnTo>
                    <a:pt x="19423" y="214491"/>
                  </a:lnTo>
                  <a:lnTo>
                    <a:pt x="20791" y="264551"/>
                  </a:lnTo>
                  <a:lnTo>
                    <a:pt x="21398" y="319426"/>
                  </a:lnTo>
                  <a:lnTo>
                    <a:pt x="20337" y="350210"/>
                  </a:lnTo>
                  <a:lnTo>
                    <a:pt x="18406" y="382968"/>
                  </a:lnTo>
                  <a:lnTo>
                    <a:pt x="15895" y="417041"/>
                  </a:lnTo>
                  <a:lnTo>
                    <a:pt x="14221" y="453215"/>
                  </a:lnTo>
                  <a:lnTo>
                    <a:pt x="12361" y="529298"/>
                  </a:lnTo>
                  <a:lnTo>
                    <a:pt x="11315" y="653643"/>
                  </a:lnTo>
                  <a:lnTo>
                    <a:pt x="9944" y="696595"/>
                  </a:lnTo>
                  <a:lnTo>
                    <a:pt x="3393" y="829642"/>
                  </a:lnTo>
                  <a:lnTo>
                    <a:pt x="909" y="975236"/>
                  </a:lnTo>
                  <a:lnTo>
                    <a:pt x="0" y="1221230"/>
                  </a:lnTo>
                  <a:lnTo>
                    <a:pt x="1178" y="1270748"/>
                  </a:lnTo>
                  <a:lnTo>
                    <a:pt x="7457" y="1416433"/>
                  </a:lnTo>
                  <a:lnTo>
                    <a:pt x="9861" y="1559111"/>
                  </a:lnTo>
                  <a:lnTo>
                    <a:pt x="10424" y="1650098"/>
                  </a:lnTo>
                  <a:lnTo>
                    <a:pt x="11797" y="1690022"/>
                  </a:lnTo>
                  <a:lnTo>
                    <a:pt x="13936" y="1726426"/>
                  </a:lnTo>
                  <a:lnTo>
                    <a:pt x="16586" y="1760483"/>
                  </a:lnTo>
                  <a:lnTo>
                    <a:pt x="18352" y="1790529"/>
                  </a:lnTo>
                  <a:lnTo>
                    <a:pt x="21885" y="1894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99682" y="2444566"/>
              <a:ext cx="2378498" cy="198209"/>
            </a:xfrm>
            <a:custGeom>
              <a:avLst/>
              <a:gdLst/>
              <a:ahLst/>
              <a:cxnLst/>
              <a:rect l="0" t="0" r="0" b="0"/>
              <a:pathLst>
                <a:path w="2378498" h="198209">
                  <a:moveTo>
                    <a:pt x="0" y="0"/>
                  </a:moveTo>
                  <a:lnTo>
                    <a:pt x="17537" y="11691"/>
                  </a:lnTo>
                  <a:lnTo>
                    <a:pt x="27597" y="16359"/>
                  </a:lnTo>
                  <a:lnTo>
                    <a:pt x="39198" y="20694"/>
                  </a:lnTo>
                  <a:lnTo>
                    <a:pt x="87135" y="36443"/>
                  </a:lnTo>
                  <a:lnTo>
                    <a:pt x="126689" y="41793"/>
                  </a:lnTo>
                  <a:lnTo>
                    <a:pt x="192691" y="43601"/>
                  </a:lnTo>
                  <a:lnTo>
                    <a:pt x="459863" y="44041"/>
                  </a:lnTo>
                  <a:lnTo>
                    <a:pt x="521272" y="40781"/>
                  </a:lnTo>
                  <a:lnTo>
                    <a:pt x="587717" y="36478"/>
                  </a:lnTo>
                  <a:lnTo>
                    <a:pt x="662110" y="34565"/>
                  </a:lnTo>
                  <a:lnTo>
                    <a:pt x="1225390" y="33047"/>
                  </a:lnTo>
                  <a:lnTo>
                    <a:pt x="1340305" y="36303"/>
                  </a:lnTo>
                  <a:lnTo>
                    <a:pt x="1400069" y="38884"/>
                  </a:lnTo>
                  <a:lnTo>
                    <a:pt x="1460710" y="43052"/>
                  </a:lnTo>
                  <a:lnTo>
                    <a:pt x="1583556" y="54208"/>
                  </a:lnTo>
                  <a:lnTo>
                    <a:pt x="1646658" y="61832"/>
                  </a:lnTo>
                  <a:lnTo>
                    <a:pt x="1841913" y="90100"/>
                  </a:lnTo>
                  <a:lnTo>
                    <a:pt x="1977697" y="111008"/>
                  </a:lnTo>
                  <a:lnTo>
                    <a:pt x="2102483" y="132535"/>
                  </a:lnTo>
                  <a:lnTo>
                    <a:pt x="2161453" y="143415"/>
                  </a:lnTo>
                  <a:lnTo>
                    <a:pt x="2211778" y="154338"/>
                  </a:lnTo>
                  <a:lnTo>
                    <a:pt x="2256340" y="165291"/>
                  </a:lnTo>
                  <a:lnTo>
                    <a:pt x="2378497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711850" y="1541618"/>
            <a:ext cx="2532660" cy="1905001"/>
            <a:chOff x="3711850" y="1541618"/>
            <a:chExt cx="2532660" cy="1905001"/>
          </a:xfrm>
        </p:grpSpPr>
        <p:sp>
          <p:nvSpPr>
            <p:cNvPr id="23" name="Freeform 22"/>
            <p:cNvSpPr/>
            <p:nvPr/>
          </p:nvSpPr>
          <p:spPr>
            <a:xfrm>
              <a:off x="4449624" y="2520786"/>
              <a:ext cx="1794886" cy="66477"/>
            </a:xfrm>
            <a:custGeom>
              <a:avLst/>
              <a:gdLst/>
              <a:ahLst/>
              <a:cxnLst/>
              <a:rect l="0" t="0" r="0" b="0"/>
              <a:pathLst>
                <a:path w="1794886" h="66477">
                  <a:moveTo>
                    <a:pt x="0" y="22884"/>
                  </a:moveTo>
                  <a:lnTo>
                    <a:pt x="11692" y="5347"/>
                  </a:lnTo>
                  <a:lnTo>
                    <a:pt x="20030" y="1405"/>
                  </a:lnTo>
                  <a:lnTo>
                    <a:pt x="30482" y="0"/>
                  </a:lnTo>
                  <a:lnTo>
                    <a:pt x="82423" y="691"/>
                  </a:lnTo>
                  <a:lnTo>
                    <a:pt x="95324" y="1971"/>
                  </a:lnTo>
                  <a:lnTo>
                    <a:pt x="107596" y="4048"/>
                  </a:lnTo>
                  <a:lnTo>
                    <a:pt x="119447" y="6656"/>
                  </a:lnTo>
                  <a:lnTo>
                    <a:pt x="131019" y="9619"/>
                  </a:lnTo>
                  <a:lnTo>
                    <a:pt x="142404" y="12817"/>
                  </a:lnTo>
                  <a:lnTo>
                    <a:pt x="153664" y="16173"/>
                  </a:lnTo>
                  <a:lnTo>
                    <a:pt x="163618" y="20857"/>
                  </a:lnTo>
                  <a:lnTo>
                    <a:pt x="172701" y="26427"/>
                  </a:lnTo>
                  <a:lnTo>
                    <a:pt x="181204" y="32587"/>
                  </a:lnTo>
                  <a:lnTo>
                    <a:pt x="191766" y="37917"/>
                  </a:lnTo>
                  <a:lnTo>
                    <a:pt x="203702" y="42694"/>
                  </a:lnTo>
                  <a:lnTo>
                    <a:pt x="216552" y="47102"/>
                  </a:lnTo>
                  <a:lnTo>
                    <a:pt x="230014" y="50041"/>
                  </a:lnTo>
                  <a:lnTo>
                    <a:pt x="243882" y="52000"/>
                  </a:lnTo>
                  <a:lnTo>
                    <a:pt x="272342" y="52954"/>
                  </a:lnTo>
                  <a:lnTo>
                    <a:pt x="286783" y="51495"/>
                  </a:lnTo>
                  <a:lnTo>
                    <a:pt x="301305" y="49299"/>
                  </a:lnTo>
                  <a:lnTo>
                    <a:pt x="317103" y="47835"/>
                  </a:lnTo>
                  <a:lnTo>
                    <a:pt x="367343" y="46998"/>
                  </a:lnTo>
                  <a:lnTo>
                    <a:pt x="383151" y="48748"/>
                  </a:lnTo>
                  <a:lnTo>
                    <a:pt x="398585" y="51138"/>
                  </a:lnTo>
                  <a:lnTo>
                    <a:pt x="414991" y="52732"/>
                  </a:lnTo>
                  <a:lnTo>
                    <a:pt x="449534" y="54502"/>
                  </a:lnTo>
                  <a:lnTo>
                    <a:pt x="497529" y="55499"/>
                  </a:lnTo>
                  <a:lnTo>
                    <a:pt x="587138" y="55882"/>
                  </a:lnTo>
                  <a:lnTo>
                    <a:pt x="601869" y="57118"/>
                  </a:lnTo>
                  <a:lnTo>
                    <a:pt x="616583" y="59165"/>
                  </a:lnTo>
                  <a:lnTo>
                    <a:pt x="631287" y="61754"/>
                  </a:lnTo>
                  <a:lnTo>
                    <a:pt x="645983" y="63479"/>
                  </a:lnTo>
                  <a:lnTo>
                    <a:pt x="675363" y="65397"/>
                  </a:lnTo>
                  <a:lnTo>
                    <a:pt x="725264" y="66476"/>
                  </a:lnTo>
                  <a:lnTo>
                    <a:pt x="740446" y="65404"/>
                  </a:lnTo>
                  <a:lnTo>
                    <a:pt x="754238" y="63466"/>
                  </a:lnTo>
                  <a:lnTo>
                    <a:pt x="767103" y="60950"/>
                  </a:lnTo>
                  <a:lnTo>
                    <a:pt x="780574" y="59273"/>
                  </a:lnTo>
                  <a:lnTo>
                    <a:pt x="808592" y="57409"/>
                  </a:lnTo>
                  <a:lnTo>
                    <a:pt x="821691" y="55689"/>
                  </a:lnTo>
                  <a:lnTo>
                    <a:pt x="834095" y="53319"/>
                  </a:lnTo>
                  <a:lnTo>
                    <a:pt x="846034" y="50515"/>
                  </a:lnTo>
                  <a:lnTo>
                    <a:pt x="857665" y="47422"/>
                  </a:lnTo>
                  <a:lnTo>
                    <a:pt x="880375" y="40723"/>
                  </a:lnTo>
                  <a:lnTo>
                    <a:pt x="891570" y="36000"/>
                  </a:lnTo>
                  <a:lnTo>
                    <a:pt x="902704" y="30405"/>
                  </a:lnTo>
                  <a:lnTo>
                    <a:pt x="913797" y="24227"/>
                  </a:lnTo>
                  <a:lnTo>
                    <a:pt x="927310" y="18886"/>
                  </a:lnTo>
                  <a:lnTo>
                    <a:pt x="942436" y="14101"/>
                  </a:lnTo>
                  <a:lnTo>
                    <a:pt x="958638" y="9688"/>
                  </a:lnTo>
                  <a:lnTo>
                    <a:pt x="974333" y="6745"/>
                  </a:lnTo>
                  <a:lnTo>
                    <a:pt x="989690" y="4784"/>
                  </a:lnTo>
                  <a:lnTo>
                    <a:pt x="1004823" y="3476"/>
                  </a:lnTo>
                  <a:lnTo>
                    <a:pt x="1049503" y="1636"/>
                  </a:lnTo>
                  <a:lnTo>
                    <a:pt x="1063050" y="2601"/>
                  </a:lnTo>
                  <a:lnTo>
                    <a:pt x="1075752" y="4468"/>
                  </a:lnTo>
                  <a:lnTo>
                    <a:pt x="1087891" y="6936"/>
                  </a:lnTo>
                  <a:lnTo>
                    <a:pt x="1102101" y="8582"/>
                  </a:lnTo>
                  <a:lnTo>
                    <a:pt x="1148881" y="9674"/>
                  </a:lnTo>
                  <a:lnTo>
                    <a:pt x="1162337" y="7960"/>
                  </a:lnTo>
                  <a:lnTo>
                    <a:pt x="1174978" y="5593"/>
                  </a:lnTo>
                  <a:lnTo>
                    <a:pt x="1202075" y="6227"/>
                  </a:lnTo>
                  <a:lnTo>
                    <a:pt x="1216152" y="8109"/>
                  </a:lnTo>
                  <a:lnTo>
                    <a:pt x="1230431" y="9363"/>
                  </a:lnTo>
                  <a:lnTo>
                    <a:pt x="1275133" y="9906"/>
                  </a:lnTo>
                  <a:lnTo>
                    <a:pt x="1291775" y="8114"/>
                  </a:lnTo>
                  <a:lnTo>
                    <a:pt x="1308987" y="5696"/>
                  </a:lnTo>
                  <a:lnTo>
                    <a:pt x="1337900" y="6273"/>
                  </a:lnTo>
                  <a:lnTo>
                    <a:pt x="1350748" y="8139"/>
                  </a:lnTo>
                  <a:lnTo>
                    <a:pt x="1378076" y="10213"/>
                  </a:lnTo>
                  <a:lnTo>
                    <a:pt x="1420975" y="11381"/>
                  </a:lnTo>
                  <a:lnTo>
                    <a:pt x="1450070" y="12877"/>
                  </a:lnTo>
                  <a:lnTo>
                    <a:pt x="1464681" y="14990"/>
                  </a:lnTo>
                  <a:lnTo>
                    <a:pt x="1479316" y="17621"/>
                  </a:lnTo>
                  <a:lnTo>
                    <a:pt x="1493966" y="19375"/>
                  </a:lnTo>
                  <a:lnTo>
                    <a:pt x="1523295" y="21325"/>
                  </a:lnTo>
                  <a:lnTo>
                    <a:pt x="1567321" y="22422"/>
                  </a:lnTo>
                  <a:lnTo>
                    <a:pt x="1580777" y="23799"/>
                  </a:lnTo>
                  <a:lnTo>
                    <a:pt x="1593418" y="25941"/>
                  </a:lnTo>
                  <a:lnTo>
                    <a:pt x="1605516" y="28593"/>
                  </a:lnTo>
                  <a:lnTo>
                    <a:pt x="1618475" y="30360"/>
                  </a:lnTo>
                  <a:lnTo>
                    <a:pt x="1645925" y="32324"/>
                  </a:lnTo>
                  <a:lnTo>
                    <a:pt x="1688894" y="33430"/>
                  </a:lnTo>
                  <a:lnTo>
                    <a:pt x="1703424" y="32362"/>
                  </a:lnTo>
                  <a:lnTo>
                    <a:pt x="1718006" y="30426"/>
                  </a:lnTo>
                  <a:lnTo>
                    <a:pt x="1794885" y="228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01098" y="2576705"/>
              <a:ext cx="220233" cy="1"/>
            </a:xfrm>
            <a:custGeom>
              <a:avLst/>
              <a:gdLst/>
              <a:ahLst/>
              <a:cxnLst/>
              <a:rect l="0" t="0" r="0" b="0"/>
              <a:pathLst>
                <a:path w="220233" h="1">
                  <a:moveTo>
                    <a:pt x="0" y="0"/>
                  </a:move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23121" y="2620751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17538" y="5846"/>
                  </a:lnTo>
                  <a:lnTo>
                    <a:pt x="28821" y="7568"/>
                  </a:lnTo>
                  <a:lnTo>
                    <a:pt x="42461" y="8716"/>
                  </a:lnTo>
                  <a:lnTo>
                    <a:pt x="57671" y="9481"/>
                  </a:lnTo>
                  <a:lnTo>
                    <a:pt x="71483" y="11215"/>
                  </a:lnTo>
                  <a:lnTo>
                    <a:pt x="84360" y="13594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12110" y="2587716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23382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89238" y="11978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967168" y="2620751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099306" y="2620751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868389" y="1651734"/>
              <a:ext cx="292125" cy="737775"/>
            </a:xfrm>
            <a:custGeom>
              <a:avLst/>
              <a:gdLst/>
              <a:ahLst/>
              <a:cxnLst/>
              <a:rect l="0" t="0" r="0" b="0"/>
              <a:pathLst>
                <a:path w="292125" h="737775">
                  <a:moveTo>
                    <a:pt x="195831" y="737774"/>
                  </a:moveTo>
                  <a:lnTo>
                    <a:pt x="149851" y="707121"/>
                  </a:lnTo>
                  <a:lnTo>
                    <a:pt x="141931" y="698986"/>
                  </a:lnTo>
                  <a:lnTo>
                    <a:pt x="135427" y="689892"/>
                  </a:lnTo>
                  <a:lnTo>
                    <a:pt x="129868" y="680159"/>
                  </a:lnTo>
                  <a:lnTo>
                    <a:pt x="126162" y="668777"/>
                  </a:lnTo>
                  <a:lnTo>
                    <a:pt x="123691" y="656294"/>
                  </a:lnTo>
                  <a:lnTo>
                    <a:pt x="122044" y="643078"/>
                  </a:lnTo>
                  <a:lnTo>
                    <a:pt x="122170" y="629374"/>
                  </a:lnTo>
                  <a:lnTo>
                    <a:pt x="123477" y="615343"/>
                  </a:lnTo>
                  <a:lnTo>
                    <a:pt x="125572" y="601096"/>
                  </a:lnTo>
                  <a:lnTo>
                    <a:pt x="130639" y="587927"/>
                  </a:lnTo>
                  <a:lnTo>
                    <a:pt x="137687" y="575477"/>
                  </a:lnTo>
                  <a:lnTo>
                    <a:pt x="161882" y="540418"/>
                  </a:lnTo>
                  <a:lnTo>
                    <a:pt x="169528" y="529123"/>
                  </a:lnTo>
                  <a:lnTo>
                    <a:pt x="178296" y="520369"/>
                  </a:lnTo>
                  <a:lnTo>
                    <a:pt x="187811" y="513309"/>
                  </a:lnTo>
                  <a:lnTo>
                    <a:pt x="197825" y="507379"/>
                  </a:lnTo>
                  <a:lnTo>
                    <a:pt x="210619" y="503426"/>
                  </a:lnTo>
                  <a:lnTo>
                    <a:pt x="225266" y="500791"/>
                  </a:lnTo>
                  <a:lnTo>
                    <a:pt x="241148" y="499034"/>
                  </a:lnTo>
                  <a:lnTo>
                    <a:pt x="252959" y="501533"/>
                  </a:lnTo>
                  <a:lnTo>
                    <a:pt x="262057" y="506870"/>
                  </a:lnTo>
                  <a:lnTo>
                    <a:pt x="269346" y="514098"/>
                  </a:lnTo>
                  <a:lnTo>
                    <a:pt x="275428" y="522587"/>
                  </a:lnTo>
                  <a:lnTo>
                    <a:pt x="280707" y="531917"/>
                  </a:lnTo>
                  <a:lnTo>
                    <a:pt x="285450" y="541808"/>
                  </a:lnTo>
                  <a:lnTo>
                    <a:pt x="288611" y="553296"/>
                  </a:lnTo>
                  <a:lnTo>
                    <a:pt x="290719" y="565848"/>
                  </a:lnTo>
                  <a:lnTo>
                    <a:pt x="292124" y="579111"/>
                  </a:lnTo>
                  <a:lnTo>
                    <a:pt x="291838" y="592846"/>
                  </a:lnTo>
                  <a:lnTo>
                    <a:pt x="290423" y="606897"/>
                  </a:lnTo>
                  <a:lnTo>
                    <a:pt x="288257" y="621159"/>
                  </a:lnTo>
                  <a:lnTo>
                    <a:pt x="279324" y="643530"/>
                  </a:lnTo>
                  <a:lnTo>
                    <a:pt x="273516" y="652922"/>
                  </a:lnTo>
                  <a:lnTo>
                    <a:pt x="265974" y="661630"/>
                  </a:lnTo>
                  <a:lnTo>
                    <a:pt x="257275" y="669882"/>
                  </a:lnTo>
                  <a:lnTo>
                    <a:pt x="247805" y="677831"/>
                  </a:lnTo>
                  <a:lnTo>
                    <a:pt x="236598" y="684353"/>
                  </a:lnTo>
                  <a:lnTo>
                    <a:pt x="224232" y="689925"/>
                  </a:lnTo>
                  <a:lnTo>
                    <a:pt x="211095" y="694863"/>
                  </a:lnTo>
                  <a:lnTo>
                    <a:pt x="196219" y="698155"/>
                  </a:lnTo>
                  <a:lnTo>
                    <a:pt x="180184" y="700350"/>
                  </a:lnTo>
                  <a:lnTo>
                    <a:pt x="163376" y="701813"/>
                  </a:lnTo>
                  <a:lnTo>
                    <a:pt x="147277" y="701565"/>
                  </a:lnTo>
                  <a:lnTo>
                    <a:pt x="131650" y="700176"/>
                  </a:lnTo>
                  <a:lnTo>
                    <a:pt x="116339" y="698027"/>
                  </a:lnTo>
                  <a:lnTo>
                    <a:pt x="103684" y="694147"/>
                  </a:lnTo>
                  <a:lnTo>
                    <a:pt x="92800" y="689113"/>
                  </a:lnTo>
                  <a:lnTo>
                    <a:pt x="83098" y="683310"/>
                  </a:lnTo>
                  <a:lnTo>
                    <a:pt x="74182" y="676995"/>
                  </a:lnTo>
                  <a:lnTo>
                    <a:pt x="65792" y="670338"/>
                  </a:lnTo>
                  <a:lnTo>
                    <a:pt x="57751" y="663452"/>
                  </a:lnTo>
                  <a:lnTo>
                    <a:pt x="49943" y="655192"/>
                  </a:lnTo>
                  <a:lnTo>
                    <a:pt x="42291" y="646014"/>
                  </a:lnTo>
                  <a:lnTo>
                    <a:pt x="34743" y="636225"/>
                  </a:lnTo>
                  <a:lnTo>
                    <a:pt x="28487" y="626028"/>
                  </a:lnTo>
                  <a:lnTo>
                    <a:pt x="23093" y="615560"/>
                  </a:lnTo>
                  <a:lnTo>
                    <a:pt x="18273" y="604911"/>
                  </a:lnTo>
                  <a:lnTo>
                    <a:pt x="13837" y="589247"/>
                  </a:lnTo>
                  <a:lnTo>
                    <a:pt x="9656" y="570240"/>
                  </a:lnTo>
                  <a:lnTo>
                    <a:pt x="5645" y="549003"/>
                  </a:lnTo>
                  <a:lnTo>
                    <a:pt x="2971" y="529952"/>
                  </a:lnTo>
                  <a:lnTo>
                    <a:pt x="1188" y="512357"/>
                  </a:lnTo>
                  <a:lnTo>
                    <a:pt x="0" y="495733"/>
                  </a:lnTo>
                  <a:lnTo>
                    <a:pt x="431" y="478533"/>
                  </a:lnTo>
                  <a:lnTo>
                    <a:pt x="1942" y="460949"/>
                  </a:lnTo>
                  <a:lnTo>
                    <a:pt x="4173" y="443108"/>
                  </a:lnTo>
                  <a:lnTo>
                    <a:pt x="5660" y="426320"/>
                  </a:lnTo>
                  <a:lnTo>
                    <a:pt x="6651" y="410235"/>
                  </a:lnTo>
                  <a:lnTo>
                    <a:pt x="7312" y="394617"/>
                  </a:lnTo>
                  <a:lnTo>
                    <a:pt x="10200" y="379311"/>
                  </a:lnTo>
                  <a:lnTo>
                    <a:pt x="14572" y="364213"/>
                  </a:lnTo>
                  <a:lnTo>
                    <a:pt x="19934" y="349254"/>
                  </a:lnTo>
                  <a:lnTo>
                    <a:pt x="24732" y="334387"/>
                  </a:lnTo>
                  <a:lnTo>
                    <a:pt x="29154" y="319581"/>
                  </a:lnTo>
                  <a:lnTo>
                    <a:pt x="33326" y="304817"/>
                  </a:lnTo>
                  <a:lnTo>
                    <a:pt x="38554" y="290080"/>
                  </a:lnTo>
                  <a:lnTo>
                    <a:pt x="44486" y="275362"/>
                  </a:lnTo>
                  <a:lnTo>
                    <a:pt x="50888" y="260655"/>
                  </a:lnTo>
                  <a:lnTo>
                    <a:pt x="56380" y="247180"/>
                  </a:lnTo>
                  <a:lnTo>
                    <a:pt x="65744" y="222420"/>
                  </a:lnTo>
                  <a:lnTo>
                    <a:pt x="71177" y="209456"/>
                  </a:lnTo>
                  <a:lnTo>
                    <a:pt x="77247" y="195918"/>
                  </a:lnTo>
                  <a:lnTo>
                    <a:pt x="83740" y="181999"/>
                  </a:lnTo>
                  <a:lnTo>
                    <a:pt x="90516" y="169050"/>
                  </a:lnTo>
                  <a:lnTo>
                    <a:pt x="97480" y="156746"/>
                  </a:lnTo>
                  <a:lnTo>
                    <a:pt x="104570" y="144873"/>
                  </a:lnTo>
                  <a:lnTo>
                    <a:pt x="118973" y="121893"/>
                  </a:lnTo>
                  <a:lnTo>
                    <a:pt x="126240" y="110626"/>
                  </a:lnTo>
                  <a:lnTo>
                    <a:pt x="154004" y="65541"/>
                  </a:lnTo>
                  <a:lnTo>
                    <a:pt x="164276" y="51035"/>
                  </a:lnTo>
                  <a:lnTo>
                    <a:pt x="174794" y="37693"/>
                  </a:lnTo>
                  <a:lnTo>
                    <a:pt x="185477" y="25129"/>
                  </a:lnTo>
                  <a:lnTo>
                    <a:pt x="196269" y="15529"/>
                  </a:lnTo>
                  <a:lnTo>
                    <a:pt x="207135" y="7905"/>
                  </a:lnTo>
                  <a:lnTo>
                    <a:pt x="25088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163970" y="1816907"/>
              <a:ext cx="260771" cy="644140"/>
            </a:xfrm>
            <a:custGeom>
              <a:avLst/>
              <a:gdLst/>
              <a:ahLst/>
              <a:cxnLst/>
              <a:rect l="0" t="0" r="0" b="0"/>
              <a:pathLst>
                <a:path w="260771" h="644140">
                  <a:moveTo>
                    <a:pt x="197562" y="0"/>
                  </a:moveTo>
                  <a:lnTo>
                    <a:pt x="151582" y="45980"/>
                  </a:lnTo>
                  <a:lnTo>
                    <a:pt x="142438" y="58794"/>
                  </a:lnTo>
                  <a:lnTo>
                    <a:pt x="133896" y="73454"/>
                  </a:lnTo>
                  <a:lnTo>
                    <a:pt x="125754" y="89345"/>
                  </a:lnTo>
                  <a:lnTo>
                    <a:pt x="117879" y="102386"/>
                  </a:lnTo>
                  <a:lnTo>
                    <a:pt x="110181" y="113527"/>
                  </a:lnTo>
                  <a:lnTo>
                    <a:pt x="102603" y="123402"/>
                  </a:lnTo>
                  <a:lnTo>
                    <a:pt x="96327" y="133655"/>
                  </a:lnTo>
                  <a:lnTo>
                    <a:pt x="90920" y="144161"/>
                  </a:lnTo>
                  <a:lnTo>
                    <a:pt x="86091" y="154836"/>
                  </a:lnTo>
                  <a:lnTo>
                    <a:pt x="80425" y="165623"/>
                  </a:lnTo>
                  <a:lnTo>
                    <a:pt x="74201" y="176485"/>
                  </a:lnTo>
                  <a:lnTo>
                    <a:pt x="67605" y="187396"/>
                  </a:lnTo>
                  <a:lnTo>
                    <a:pt x="61984" y="199565"/>
                  </a:lnTo>
                  <a:lnTo>
                    <a:pt x="57013" y="212571"/>
                  </a:lnTo>
                  <a:lnTo>
                    <a:pt x="52475" y="226136"/>
                  </a:lnTo>
                  <a:lnTo>
                    <a:pt x="48227" y="240073"/>
                  </a:lnTo>
                  <a:lnTo>
                    <a:pt x="36401" y="281848"/>
                  </a:lnTo>
                  <a:lnTo>
                    <a:pt x="25149" y="319240"/>
                  </a:lnTo>
                  <a:lnTo>
                    <a:pt x="17752" y="346618"/>
                  </a:lnTo>
                  <a:lnTo>
                    <a:pt x="10386" y="378362"/>
                  </a:lnTo>
                  <a:lnTo>
                    <a:pt x="6708" y="395392"/>
                  </a:lnTo>
                  <a:lnTo>
                    <a:pt x="4257" y="415309"/>
                  </a:lnTo>
                  <a:lnTo>
                    <a:pt x="2623" y="437152"/>
                  </a:lnTo>
                  <a:lnTo>
                    <a:pt x="807" y="480591"/>
                  </a:lnTo>
                  <a:lnTo>
                    <a:pt x="0" y="516210"/>
                  </a:lnTo>
                  <a:lnTo>
                    <a:pt x="1008" y="531336"/>
                  </a:lnTo>
                  <a:lnTo>
                    <a:pt x="2903" y="545091"/>
                  </a:lnTo>
                  <a:lnTo>
                    <a:pt x="5391" y="557932"/>
                  </a:lnTo>
                  <a:lnTo>
                    <a:pt x="9496" y="571386"/>
                  </a:lnTo>
                  <a:lnTo>
                    <a:pt x="14680" y="585250"/>
                  </a:lnTo>
                  <a:lnTo>
                    <a:pt x="20583" y="599386"/>
                  </a:lnTo>
                  <a:lnTo>
                    <a:pt x="26965" y="611257"/>
                  </a:lnTo>
                  <a:lnTo>
                    <a:pt x="33667" y="621619"/>
                  </a:lnTo>
                  <a:lnTo>
                    <a:pt x="40582" y="630973"/>
                  </a:lnTo>
                  <a:lnTo>
                    <a:pt x="50086" y="637209"/>
                  </a:lnTo>
                  <a:lnTo>
                    <a:pt x="61316" y="641367"/>
                  </a:lnTo>
                  <a:lnTo>
                    <a:pt x="73696" y="644139"/>
                  </a:lnTo>
                  <a:lnTo>
                    <a:pt x="85621" y="643539"/>
                  </a:lnTo>
                  <a:lnTo>
                    <a:pt x="97241" y="640693"/>
                  </a:lnTo>
                  <a:lnTo>
                    <a:pt x="108658" y="636348"/>
                  </a:lnTo>
                  <a:lnTo>
                    <a:pt x="118717" y="631005"/>
                  </a:lnTo>
                  <a:lnTo>
                    <a:pt x="127869" y="624995"/>
                  </a:lnTo>
                  <a:lnTo>
                    <a:pt x="136418" y="618542"/>
                  </a:lnTo>
                  <a:lnTo>
                    <a:pt x="144564" y="610570"/>
                  </a:lnTo>
                  <a:lnTo>
                    <a:pt x="152442" y="601584"/>
                  </a:lnTo>
                  <a:lnTo>
                    <a:pt x="160141" y="591923"/>
                  </a:lnTo>
                  <a:lnTo>
                    <a:pt x="168944" y="579365"/>
                  </a:lnTo>
                  <a:lnTo>
                    <a:pt x="178483" y="564875"/>
                  </a:lnTo>
                  <a:lnTo>
                    <a:pt x="188513" y="549098"/>
                  </a:lnTo>
                  <a:lnTo>
                    <a:pt x="197647" y="532462"/>
                  </a:lnTo>
                  <a:lnTo>
                    <a:pt x="206183" y="515254"/>
                  </a:lnTo>
                  <a:lnTo>
                    <a:pt x="214321" y="497665"/>
                  </a:lnTo>
                  <a:lnTo>
                    <a:pt x="222193" y="482268"/>
                  </a:lnTo>
                  <a:lnTo>
                    <a:pt x="229888" y="468333"/>
                  </a:lnTo>
                  <a:lnTo>
                    <a:pt x="237465" y="455372"/>
                  </a:lnTo>
                  <a:lnTo>
                    <a:pt x="243740" y="439391"/>
                  </a:lnTo>
                  <a:lnTo>
                    <a:pt x="249147" y="421395"/>
                  </a:lnTo>
                  <a:lnTo>
                    <a:pt x="253975" y="402057"/>
                  </a:lnTo>
                  <a:lnTo>
                    <a:pt x="257194" y="381824"/>
                  </a:lnTo>
                  <a:lnTo>
                    <a:pt x="259340" y="360995"/>
                  </a:lnTo>
                  <a:lnTo>
                    <a:pt x="260770" y="339767"/>
                  </a:lnTo>
                  <a:lnTo>
                    <a:pt x="260501" y="318275"/>
                  </a:lnTo>
                  <a:lnTo>
                    <a:pt x="259097" y="296605"/>
                  </a:lnTo>
                  <a:lnTo>
                    <a:pt x="256938" y="274818"/>
                  </a:lnTo>
                  <a:lnTo>
                    <a:pt x="254275" y="254175"/>
                  </a:lnTo>
                  <a:lnTo>
                    <a:pt x="251276" y="234296"/>
                  </a:lnTo>
                  <a:lnTo>
                    <a:pt x="248054" y="214926"/>
                  </a:lnTo>
                  <a:lnTo>
                    <a:pt x="243458" y="198342"/>
                  </a:lnTo>
                  <a:lnTo>
                    <a:pt x="237948" y="183615"/>
                  </a:lnTo>
                  <a:lnTo>
                    <a:pt x="231827" y="170127"/>
                  </a:lnTo>
                  <a:lnTo>
                    <a:pt x="224076" y="157464"/>
                  </a:lnTo>
                  <a:lnTo>
                    <a:pt x="215238" y="145352"/>
                  </a:lnTo>
                  <a:lnTo>
                    <a:pt x="205676" y="133606"/>
                  </a:lnTo>
                  <a:lnTo>
                    <a:pt x="195630" y="124553"/>
                  </a:lnTo>
                  <a:lnTo>
                    <a:pt x="185262" y="117293"/>
                  </a:lnTo>
                  <a:lnTo>
                    <a:pt x="174680" y="111230"/>
                  </a:lnTo>
                  <a:lnTo>
                    <a:pt x="162731" y="107188"/>
                  </a:lnTo>
                  <a:lnTo>
                    <a:pt x="149871" y="104493"/>
                  </a:lnTo>
                  <a:lnTo>
                    <a:pt x="87446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52516" y="2145071"/>
              <a:ext cx="289998" cy="288484"/>
            </a:xfrm>
            <a:custGeom>
              <a:avLst/>
              <a:gdLst/>
              <a:ahLst/>
              <a:cxnLst/>
              <a:rect l="0" t="0" r="0" b="0"/>
              <a:pathLst>
                <a:path w="289998" h="288484">
                  <a:moveTo>
                    <a:pt x="41155" y="266460"/>
                  </a:moveTo>
                  <a:lnTo>
                    <a:pt x="23618" y="260615"/>
                  </a:lnTo>
                  <a:lnTo>
                    <a:pt x="17229" y="253999"/>
                  </a:lnTo>
                  <a:lnTo>
                    <a:pt x="11746" y="244694"/>
                  </a:lnTo>
                  <a:lnTo>
                    <a:pt x="6866" y="233597"/>
                  </a:lnTo>
                  <a:lnTo>
                    <a:pt x="3614" y="221305"/>
                  </a:lnTo>
                  <a:lnTo>
                    <a:pt x="1445" y="208216"/>
                  </a:lnTo>
                  <a:lnTo>
                    <a:pt x="0" y="194596"/>
                  </a:lnTo>
                  <a:lnTo>
                    <a:pt x="259" y="181846"/>
                  </a:lnTo>
                  <a:lnTo>
                    <a:pt x="1656" y="169675"/>
                  </a:lnTo>
                  <a:lnTo>
                    <a:pt x="3811" y="157890"/>
                  </a:lnTo>
                  <a:lnTo>
                    <a:pt x="5247" y="143916"/>
                  </a:lnTo>
                  <a:lnTo>
                    <a:pt x="6205" y="128483"/>
                  </a:lnTo>
                  <a:lnTo>
                    <a:pt x="6843" y="112077"/>
                  </a:lnTo>
                  <a:lnTo>
                    <a:pt x="9716" y="96245"/>
                  </a:lnTo>
                  <a:lnTo>
                    <a:pt x="14078" y="80797"/>
                  </a:lnTo>
                  <a:lnTo>
                    <a:pt x="19433" y="65604"/>
                  </a:lnTo>
                  <a:lnTo>
                    <a:pt x="26674" y="51804"/>
                  </a:lnTo>
                  <a:lnTo>
                    <a:pt x="35171" y="38934"/>
                  </a:lnTo>
                  <a:lnTo>
                    <a:pt x="44507" y="26684"/>
                  </a:lnTo>
                  <a:lnTo>
                    <a:pt x="55625" y="19740"/>
                  </a:lnTo>
                  <a:lnTo>
                    <a:pt x="67930" y="16335"/>
                  </a:lnTo>
                  <a:lnTo>
                    <a:pt x="81028" y="15288"/>
                  </a:lnTo>
                  <a:lnTo>
                    <a:pt x="90984" y="19484"/>
                  </a:lnTo>
                  <a:lnTo>
                    <a:pt x="98844" y="27176"/>
                  </a:lnTo>
                  <a:lnTo>
                    <a:pt x="105308" y="37197"/>
                  </a:lnTo>
                  <a:lnTo>
                    <a:pt x="110841" y="51220"/>
                  </a:lnTo>
                  <a:lnTo>
                    <a:pt x="115753" y="67909"/>
                  </a:lnTo>
                  <a:lnTo>
                    <a:pt x="120251" y="86376"/>
                  </a:lnTo>
                  <a:lnTo>
                    <a:pt x="122026" y="103581"/>
                  </a:lnTo>
                  <a:lnTo>
                    <a:pt x="121986" y="119945"/>
                  </a:lnTo>
                  <a:lnTo>
                    <a:pt x="120736" y="135749"/>
                  </a:lnTo>
                  <a:lnTo>
                    <a:pt x="119902" y="153626"/>
                  </a:lnTo>
                  <a:lnTo>
                    <a:pt x="118977" y="193065"/>
                  </a:lnTo>
                  <a:lnTo>
                    <a:pt x="117506" y="212636"/>
                  </a:lnTo>
                  <a:lnTo>
                    <a:pt x="115302" y="231801"/>
                  </a:lnTo>
                  <a:lnTo>
                    <a:pt x="112610" y="250695"/>
                  </a:lnTo>
                  <a:lnTo>
                    <a:pt x="110814" y="257174"/>
                  </a:lnTo>
                  <a:lnTo>
                    <a:pt x="109618" y="255375"/>
                  </a:lnTo>
                  <a:lnTo>
                    <a:pt x="108820" y="248059"/>
                  </a:lnTo>
                  <a:lnTo>
                    <a:pt x="109512" y="239510"/>
                  </a:lnTo>
                  <a:lnTo>
                    <a:pt x="111196" y="230141"/>
                  </a:lnTo>
                  <a:lnTo>
                    <a:pt x="113542" y="220224"/>
                  </a:lnTo>
                  <a:lnTo>
                    <a:pt x="116331" y="209943"/>
                  </a:lnTo>
                  <a:lnTo>
                    <a:pt x="122691" y="188731"/>
                  </a:lnTo>
                  <a:lnTo>
                    <a:pt x="133150" y="156153"/>
                  </a:lnTo>
                  <a:lnTo>
                    <a:pt x="137966" y="145205"/>
                  </a:lnTo>
                  <a:lnTo>
                    <a:pt x="143625" y="134236"/>
                  </a:lnTo>
                  <a:lnTo>
                    <a:pt x="149844" y="123253"/>
                  </a:lnTo>
                  <a:lnTo>
                    <a:pt x="155213" y="112260"/>
                  </a:lnTo>
                  <a:lnTo>
                    <a:pt x="160016" y="101262"/>
                  </a:lnTo>
                  <a:lnTo>
                    <a:pt x="164442" y="90259"/>
                  </a:lnTo>
                  <a:lnTo>
                    <a:pt x="169840" y="80476"/>
                  </a:lnTo>
                  <a:lnTo>
                    <a:pt x="175885" y="71507"/>
                  </a:lnTo>
                  <a:lnTo>
                    <a:pt x="182362" y="63081"/>
                  </a:lnTo>
                  <a:lnTo>
                    <a:pt x="189127" y="55017"/>
                  </a:lnTo>
                  <a:lnTo>
                    <a:pt x="196084" y="47194"/>
                  </a:lnTo>
                  <a:lnTo>
                    <a:pt x="210340" y="31976"/>
                  </a:lnTo>
                  <a:lnTo>
                    <a:pt x="224832" y="17055"/>
                  </a:lnTo>
                  <a:lnTo>
                    <a:pt x="233346" y="10874"/>
                  </a:lnTo>
                  <a:lnTo>
                    <a:pt x="242693" y="5530"/>
                  </a:lnTo>
                  <a:lnTo>
                    <a:pt x="252594" y="744"/>
                  </a:lnTo>
                  <a:lnTo>
                    <a:pt x="261642" y="0"/>
                  </a:lnTo>
                  <a:lnTo>
                    <a:pt x="270121" y="1951"/>
                  </a:lnTo>
                  <a:lnTo>
                    <a:pt x="278221" y="5699"/>
                  </a:lnTo>
                  <a:lnTo>
                    <a:pt x="283621" y="14315"/>
                  </a:lnTo>
                  <a:lnTo>
                    <a:pt x="287221" y="26177"/>
                  </a:lnTo>
                  <a:lnTo>
                    <a:pt x="289621" y="40202"/>
                  </a:lnTo>
                  <a:lnTo>
                    <a:pt x="289997" y="58117"/>
                  </a:lnTo>
                  <a:lnTo>
                    <a:pt x="289025" y="78624"/>
                  </a:lnTo>
                  <a:lnTo>
                    <a:pt x="287153" y="100860"/>
                  </a:lnTo>
                  <a:lnTo>
                    <a:pt x="284681" y="123026"/>
                  </a:lnTo>
                  <a:lnTo>
                    <a:pt x="278673" y="167230"/>
                  </a:lnTo>
                  <a:lnTo>
                    <a:pt x="276581" y="188072"/>
                  </a:lnTo>
                  <a:lnTo>
                    <a:pt x="275186" y="208084"/>
                  </a:lnTo>
                  <a:lnTo>
                    <a:pt x="272397" y="2884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35029" y="2290404"/>
              <a:ext cx="1" cy="121128"/>
            </a:xfrm>
            <a:custGeom>
              <a:avLst/>
              <a:gdLst/>
              <a:ahLst/>
              <a:cxnLst/>
              <a:rect l="0" t="0" r="0" b="0"/>
              <a:pathLst>
                <a:path w="1" h="121128">
                  <a:moveTo>
                    <a:pt x="0" y="0"/>
                  </a:move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868064" y="2081184"/>
              <a:ext cx="11012" cy="66071"/>
            </a:xfrm>
            <a:custGeom>
              <a:avLst/>
              <a:gdLst/>
              <a:ahLst/>
              <a:cxnLst/>
              <a:rect l="0" t="0" r="0" b="0"/>
              <a:pathLst>
                <a:path w="11012" h="66071">
                  <a:moveTo>
                    <a:pt x="0" y="66070"/>
                  </a:moveTo>
                  <a:lnTo>
                    <a:pt x="0" y="53019"/>
                  </a:lnTo>
                  <a:lnTo>
                    <a:pt x="110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956610" y="2286089"/>
              <a:ext cx="142697" cy="191513"/>
            </a:xfrm>
            <a:custGeom>
              <a:avLst/>
              <a:gdLst/>
              <a:ahLst/>
              <a:cxnLst/>
              <a:rect l="0" t="0" r="0" b="0"/>
              <a:pathLst>
                <a:path w="142697" h="191513">
                  <a:moveTo>
                    <a:pt x="10558" y="191512"/>
                  </a:moveTo>
                  <a:lnTo>
                    <a:pt x="4712" y="168129"/>
                  </a:lnTo>
                  <a:lnTo>
                    <a:pt x="2990" y="156347"/>
                  </a:lnTo>
                  <a:lnTo>
                    <a:pt x="1842" y="143599"/>
                  </a:lnTo>
                  <a:lnTo>
                    <a:pt x="1077" y="130205"/>
                  </a:lnTo>
                  <a:lnTo>
                    <a:pt x="226" y="102273"/>
                  </a:lnTo>
                  <a:lnTo>
                    <a:pt x="0" y="87973"/>
                  </a:lnTo>
                  <a:lnTo>
                    <a:pt x="2296" y="74769"/>
                  </a:lnTo>
                  <a:lnTo>
                    <a:pt x="6273" y="62296"/>
                  </a:lnTo>
                  <a:lnTo>
                    <a:pt x="11372" y="50310"/>
                  </a:lnTo>
                  <a:lnTo>
                    <a:pt x="17218" y="38649"/>
                  </a:lnTo>
                  <a:lnTo>
                    <a:pt x="23562" y="27204"/>
                  </a:lnTo>
                  <a:lnTo>
                    <a:pt x="30239" y="15904"/>
                  </a:lnTo>
                  <a:lnTo>
                    <a:pt x="39584" y="8371"/>
                  </a:lnTo>
                  <a:lnTo>
                    <a:pt x="50708" y="3348"/>
                  </a:lnTo>
                  <a:lnTo>
                    <a:pt x="63018" y="0"/>
                  </a:lnTo>
                  <a:lnTo>
                    <a:pt x="73672" y="215"/>
                  </a:lnTo>
                  <a:lnTo>
                    <a:pt x="83222" y="2805"/>
                  </a:lnTo>
                  <a:lnTo>
                    <a:pt x="92035" y="6979"/>
                  </a:lnTo>
                  <a:lnTo>
                    <a:pt x="100358" y="13432"/>
                  </a:lnTo>
                  <a:lnTo>
                    <a:pt x="108353" y="21405"/>
                  </a:lnTo>
                  <a:lnTo>
                    <a:pt x="116131" y="30390"/>
                  </a:lnTo>
                  <a:lnTo>
                    <a:pt x="122539" y="41275"/>
                  </a:lnTo>
                  <a:lnTo>
                    <a:pt x="128035" y="53425"/>
                  </a:lnTo>
                  <a:lnTo>
                    <a:pt x="132922" y="66419"/>
                  </a:lnTo>
                  <a:lnTo>
                    <a:pt x="136180" y="81200"/>
                  </a:lnTo>
                  <a:lnTo>
                    <a:pt x="138352" y="97171"/>
                  </a:lnTo>
                  <a:lnTo>
                    <a:pt x="142696" y="1694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23121" y="2356473"/>
              <a:ext cx="1" cy="66071"/>
            </a:xfrm>
            <a:custGeom>
              <a:avLst/>
              <a:gdLst/>
              <a:ahLst/>
              <a:cxnLst/>
              <a:rect l="0" t="0" r="0" b="0"/>
              <a:pathLst>
                <a:path w="1" h="66071">
                  <a:moveTo>
                    <a:pt x="0" y="6607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11063" y="1541618"/>
              <a:ext cx="87348" cy="1816909"/>
            </a:xfrm>
            <a:custGeom>
              <a:avLst/>
              <a:gdLst/>
              <a:ahLst/>
              <a:cxnLst/>
              <a:rect l="0" t="0" r="0" b="0"/>
              <a:pathLst>
                <a:path w="87348" h="1816909">
                  <a:moveTo>
                    <a:pt x="87347" y="0"/>
                  </a:moveTo>
                  <a:lnTo>
                    <a:pt x="81502" y="23383"/>
                  </a:lnTo>
                  <a:lnTo>
                    <a:pt x="78556" y="33941"/>
                  </a:lnTo>
                  <a:lnTo>
                    <a:pt x="72021" y="55461"/>
                  </a:lnTo>
                  <a:lnTo>
                    <a:pt x="69789" y="68785"/>
                  </a:lnTo>
                  <a:lnTo>
                    <a:pt x="67308" y="99903"/>
                  </a:lnTo>
                  <a:lnTo>
                    <a:pt x="65912" y="151816"/>
                  </a:lnTo>
                  <a:lnTo>
                    <a:pt x="64493" y="167280"/>
                  </a:lnTo>
                  <a:lnTo>
                    <a:pt x="62323" y="181260"/>
                  </a:lnTo>
                  <a:lnTo>
                    <a:pt x="59653" y="194250"/>
                  </a:lnTo>
                  <a:lnTo>
                    <a:pt x="57873" y="210252"/>
                  </a:lnTo>
                  <a:lnTo>
                    <a:pt x="55896" y="247607"/>
                  </a:lnTo>
                  <a:lnTo>
                    <a:pt x="55017" y="291942"/>
                  </a:lnTo>
                  <a:lnTo>
                    <a:pt x="53402" y="336525"/>
                  </a:lnTo>
                  <a:lnTo>
                    <a:pt x="51259" y="355265"/>
                  </a:lnTo>
                  <a:lnTo>
                    <a:pt x="48606" y="372653"/>
                  </a:lnTo>
                  <a:lnTo>
                    <a:pt x="46838" y="392809"/>
                  </a:lnTo>
                  <a:lnTo>
                    <a:pt x="44873" y="438044"/>
                  </a:lnTo>
                  <a:lnTo>
                    <a:pt x="43767" y="494124"/>
                  </a:lnTo>
                  <a:lnTo>
                    <a:pt x="43303" y="801537"/>
                  </a:lnTo>
                  <a:lnTo>
                    <a:pt x="44526" y="820658"/>
                  </a:lnTo>
                  <a:lnTo>
                    <a:pt x="46564" y="837077"/>
                  </a:lnTo>
                  <a:lnTo>
                    <a:pt x="49147" y="851693"/>
                  </a:lnTo>
                  <a:lnTo>
                    <a:pt x="50869" y="866331"/>
                  </a:lnTo>
                  <a:lnTo>
                    <a:pt x="53293" y="913985"/>
                  </a:lnTo>
                  <a:lnTo>
                    <a:pt x="53860" y="957202"/>
                  </a:lnTo>
                  <a:lnTo>
                    <a:pt x="52787" y="979493"/>
                  </a:lnTo>
                  <a:lnTo>
                    <a:pt x="50849" y="1001695"/>
                  </a:lnTo>
                  <a:lnTo>
                    <a:pt x="48333" y="1023837"/>
                  </a:lnTo>
                  <a:lnTo>
                    <a:pt x="46656" y="1043493"/>
                  </a:lnTo>
                  <a:lnTo>
                    <a:pt x="44295" y="1096985"/>
                  </a:lnTo>
                  <a:lnTo>
                    <a:pt x="43743" y="1137231"/>
                  </a:lnTo>
                  <a:lnTo>
                    <a:pt x="42372" y="1154570"/>
                  </a:lnTo>
                  <a:lnTo>
                    <a:pt x="40235" y="1169800"/>
                  </a:lnTo>
                  <a:lnTo>
                    <a:pt x="37587" y="1183624"/>
                  </a:lnTo>
                  <a:lnTo>
                    <a:pt x="35821" y="1200181"/>
                  </a:lnTo>
                  <a:lnTo>
                    <a:pt x="33336" y="1256110"/>
                  </a:lnTo>
                  <a:lnTo>
                    <a:pt x="31376" y="1303541"/>
                  </a:lnTo>
                  <a:lnTo>
                    <a:pt x="29234" y="1316831"/>
                  </a:lnTo>
                  <a:lnTo>
                    <a:pt x="26582" y="1329361"/>
                  </a:lnTo>
                  <a:lnTo>
                    <a:pt x="24814" y="1342609"/>
                  </a:lnTo>
                  <a:lnTo>
                    <a:pt x="22849" y="1370379"/>
                  </a:lnTo>
                  <a:lnTo>
                    <a:pt x="21102" y="1387083"/>
                  </a:lnTo>
                  <a:lnTo>
                    <a:pt x="15898" y="1425220"/>
                  </a:lnTo>
                  <a:lnTo>
                    <a:pt x="14021" y="1443220"/>
                  </a:lnTo>
                  <a:lnTo>
                    <a:pt x="11935" y="1476271"/>
                  </a:lnTo>
                  <a:lnTo>
                    <a:pt x="10156" y="1494383"/>
                  </a:lnTo>
                  <a:lnTo>
                    <a:pt x="7745" y="1513798"/>
                  </a:lnTo>
                  <a:lnTo>
                    <a:pt x="4915" y="1534083"/>
                  </a:lnTo>
                  <a:lnTo>
                    <a:pt x="3029" y="1554948"/>
                  </a:lnTo>
                  <a:lnTo>
                    <a:pt x="932" y="1597707"/>
                  </a:lnTo>
                  <a:lnTo>
                    <a:pt x="0" y="1637918"/>
                  </a:lnTo>
                  <a:lnTo>
                    <a:pt x="810" y="1674958"/>
                  </a:lnTo>
                  <a:lnTo>
                    <a:pt x="2739" y="1691687"/>
                  </a:lnTo>
                  <a:lnTo>
                    <a:pt x="5248" y="1707733"/>
                  </a:lnTo>
                  <a:lnTo>
                    <a:pt x="6921" y="1724549"/>
                  </a:lnTo>
                  <a:lnTo>
                    <a:pt x="8036" y="1741876"/>
                  </a:lnTo>
                  <a:lnTo>
                    <a:pt x="10267" y="18169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10954" y="2587716"/>
              <a:ext cx="165174" cy="770811"/>
            </a:xfrm>
            <a:custGeom>
              <a:avLst/>
              <a:gdLst/>
              <a:ahLst/>
              <a:cxnLst/>
              <a:rect l="0" t="0" r="0" b="0"/>
              <a:pathLst>
                <a:path w="165174" h="770811">
                  <a:moveTo>
                    <a:pt x="165173" y="0"/>
                  </a:moveTo>
                  <a:lnTo>
                    <a:pt x="147636" y="11692"/>
                  </a:lnTo>
                  <a:lnTo>
                    <a:pt x="141247" y="20030"/>
                  </a:lnTo>
                  <a:lnTo>
                    <a:pt x="135764" y="30482"/>
                  </a:lnTo>
                  <a:lnTo>
                    <a:pt x="130885" y="42345"/>
                  </a:lnTo>
                  <a:lnTo>
                    <a:pt x="126409" y="56371"/>
                  </a:lnTo>
                  <a:lnTo>
                    <a:pt x="122201" y="71839"/>
                  </a:lnTo>
                  <a:lnTo>
                    <a:pt x="118173" y="88268"/>
                  </a:lnTo>
                  <a:lnTo>
                    <a:pt x="114263" y="107786"/>
                  </a:lnTo>
                  <a:lnTo>
                    <a:pt x="106657" y="152311"/>
                  </a:lnTo>
                  <a:lnTo>
                    <a:pt x="104139" y="172504"/>
                  </a:lnTo>
                  <a:lnTo>
                    <a:pt x="102461" y="190860"/>
                  </a:lnTo>
                  <a:lnTo>
                    <a:pt x="101342" y="207992"/>
                  </a:lnTo>
                  <a:lnTo>
                    <a:pt x="99373" y="225530"/>
                  </a:lnTo>
                  <a:lnTo>
                    <a:pt x="96836" y="243340"/>
                  </a:lnTo>
                  <a:lnTo>
                    <a:pt x="90755" y="279442"/>
                  </a:lnTo>
                  <a:lnTo>
                    <a:pt x="83974" y="315880"/>
                  </a:lnTo>
                  <a:lnTo>
                    <a:pt x="81677" y="332937"/>
                  </a:lnTo>
                  <a:lnTo>
                    <a:pt x="80144" y="349203"/>
                  </a:lnTo>
                  <a:lnTo>
                    <a:pt x="79123" y="364941"/>
                  </a:lnTo>
                  <a:lnTo>
                    <a:pt x="77219" y="381550"/>
                  </a:lnTo>
                  <a:lnTo>
                    <a:pt x="74726" y="398741"/>
                  </a:lnTo>
                  <a:lnTo>
                    <a:pt x="71840" y="416319"/>
                  </a:lnTo>
                  <a:lnTo>
                    <a:pt x="68693" y="432931"/>
                  </a:lnTo>
                  <a:lnTo>
                    <a:pt x="61934" y="464440"/>
                  </a:lnTo>
                  <a:lnTo>
                    <a:pt x="59641" y="479695"/>
                  </a:lnTo>
                  <a:lnTo>
                    <a:pt x="58114" y="494758"/>
                  </a:lnTo>
                  <a:lnTo>
                    <a:pt x="57095" y="509694"/>
                  </a:lnTo>
                  <a:lnTo>
                    <a:pt x="55192" y="524546"/>
                  </a:lnTo>
                  <a:lnTo>
                    <a:pt x="52700" y="539341"/>
                  </a:lnTo>
                  <a:lnTo>
                    <a:pt x="46669" y="571278"/>
                  </a:lnTo>
                  <a:lnTo>
                    <a:pt x="39910" y="609942"/>
                  </a:lnTo>
                  <a:lnTo>
                    <a:pt x="37618" y="628083"/>
                  </a:lnTo>
                  <a:lnTo>
                    <a:pt x="36090" y="645071"/>
                  </a:lnTo>
                  <a:lnTo>
                    <a:pt x="35072" y="661290"/>
                  </a:lnTo>
                  <a:lnTo>
                    <a:pt x="33169" y="675773"/>
                  </a:lnTo>
                  <a:lnTo>
                    <a:pt x="30677" y="689099"/>
                  </a:lnTo>
                  <a:lnTo>
                    <a:pt x="27793" y="701654"/>
                  </a:lnTo>
                  <a:lnTo>
                    <a:pt x="24646" y="713694"/>
                  </a:lnTo>
                  <a:lnTo>
                    <a:pt x="21325" y="725392"/>
                  </a:lnTo>
                  <a:lnTo>
                    <a:pt x="0" y="770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152527" y="2867953"/>
              <a:ext cx="352156" cy="578666"/>
            </a:xfrm>
            <a:custGeom>
              <a:avLst/>
              <a:gdLst/>
              <a:ahLst/>
              <a:cxnLst/>
              <a:rect l="0" t="0" r="0" b="0"/>
              <a:pathLst>
                <a:path w="352156" h="578666">
                  <a:moveTo>
                    <a:pt x="32820" y="468549"/>
                  </a:moveTo>
                  <a:lnTo>
                    <a:pt x="21129" y="456858"/>
                  </a:lnTo>
                  <a:lnTo>
                    <a:pt x="12126" y="441330"/>
                  </a:lnTo>
                  <a:lnTo>
                    <a:pt x="8013" y="432050"/>
                  </a:lnTo>
                  <a:lnTo>
                    <a:pt x="5270" y="420970"/>
                  </a:lnTo>
                  <a:lnTo>
                    <a:pt x="3442" y="408689"/>
                  </a:lnTo>
                  <a:lnTo>
                    <a:pt x="2223" y="395608"/>
                  </a:lnTo>
                  <a:lnTo>
                    <a:pt x="1411" y="379546"/>
                  </a:lnTo>
                  <a:lnTo>
                    <a:pt x="508" y="342124"/>
                  </a:lnTo>
                  <a:lnTo>
                    <a:pt x="0" y="285629"/>
                  </a:lnTo>
                  <a:lnTo>
                    <a:pt x="1152" y="269521"/>
                  </a:lnTo>
                  <a:lnTo>
                    <a:pt x="3143" y="255113"/>
                  </a:lnTo>
                  <a:lnTo>
                    <a:pt x="15131" y="193923"/>
                  </a:lnTo>
                  <a:lnTo>
                    <a:pt x="18580" y="179020"/>
                  </a:lnTo>
                  <a:lnTo>
                    <a:pt x="22103" y="165414"/>
                  </a:lnTo>
                  <a:lnTo>
                    <a:pt x="25676" y="152673"/>
                  </a:lnTo>
                  <a:lnTo>
                    <a:pt x="30504" y="138062"/>
                  </a:lnTo>
                  <a:lnTo>
                    <a:pt x="42394" y="105513"/>
                  </a:lnTo>
                  <a:lnTo>
                    <a:pt x="48991" y="91939"/>
                  </a:lnTo>
                  <a:lnTo>
                    <a:pt x="55836" y="80443"/>
                  </a:lnTo>
                  <a:lnTo>
                    <a:pt x="62846" y="70332"/>
                  </a:lnTo>
                  <a:lnTo>
                    <a:pt x="72413" y="59921"/>
                  </a:lnTo>
                  <a:lnTo>
                    <a:pt x="83686" y="49310"/>
                  </a:lnTo>
                  <a:lnTo>
                    <a:pt x="96095" y="38565"/>
                  </a:lnTo>
                  <a:lnTo>
                    <a:pt x="109261" y="28955"/>
                  </a:lnTo>
                  <a:lnTo>
                    <a:pt x="122933" y="20101"/>
                  </a:lnTo>
                  <a:lnTo>
                    <a:pt x="136941" y="11751"/>
                  </a:lnTo>
                  <a:lnTo>
                    <a:pt x="151175" y="6185"/>
                  </a:lnTo>
                  <a:lnTo>
                    <a:pt x="165557" y="2474"/>
                  </a:lnTo>
                  <a:lnTo>
                    <a:pt x="180040" y="0"/>
                  </a:lnTo>
                  <a:lnTo>
                    <a:pt x="194589" y="798"/>
                  </a:lnTo>
                  <a:lnTo>
                    <a:pt x="209183" y="3777"/>
                  </a:lnTo>
                  <a:lnTo>
                    <a:pt x="223805" y="8210"/>
                  </a:lnTo>
                  <a:lnTo>
                    <a:pt x="236001" y="13612"/>
                  </a:lnTo>
                  <a:lnTo>
                    <a:pt x="246579" y="19660"/>
                  </a:lnTo>
                  <a:lnTo>
                    <a:pt x="256077" y="26140"/>
                  </a:lnTo>
                  <a:lnTo>
                    <a:pt x="264857" y="32906"/>
                  </a:lnTo>
                  <a:lnTo>
                    <a:pt x="273157" y="39865"/>
                  </a:lnTo>
                  <a:lnTo>
                    <a:pt x="281137" y="46950"/>
                  </a:lnTo>
                  <a:lnTo>
                    <a:pt x="287681" y="55345"/>
                  </a:lnTo>
                  <a:lnTo>
                    <a:pt x="293267" y="64611"/>
                  </a:lnTo>
                  <a:lnTo>
                    <a:pt x="298214" y="74460"/>
                  </a:lnTo>
                  <a:lnTo>
                    <a:pt x="302736" y="84696"/>
                  </a:lnTo>
                  <a:lnTo>
                    <a:pt x="306974" y="95190"/>
                  </a:lnTo>
                  <a:lnTo>
                    <a:pt x="311023" y="105857"/>
                  </a:lnTo>
                  <a:lnTo>
                    <a:pt x="314946" y="117863"/>
                  </a:lnTo>
                  <a:lnTo>
                    <a:pt x="318784" y="130760"/>
                  </a:lnTo>
                  <a:lnTo>
                    <a:pt x="322567" y="144253"/>
                  </a:lnTo>
                  <a:lnTo>
                    <a:pt x="330032" y="169032"/>
                  </a:lnTo>
                  <a:lnTo>
                    <a:pt x="333736" y="180779"/>
                  </a:lnTo>
                  <a:lnTo>
                    <a:pt x="336205" y="193504"/>
                  </a:lnTo>
                  <a:lnTo>
                    <a:pt x="337851" y="206881"/>
                  </a:lnTo>
                  <a:lnTo>
                    <a:pt x="338949" y="220694"/>
                  </a:lnTo>
                  <a:lnTo>
                    <a:pt x="339680" y="234796"/>
                  </a:lnTo>
                  <a:lnTo>
                    <a:pt x="340493" y="263516"/>
                  </a:lnTo>
                  <a:lnTo>
                    <a:pt x="341933" y="278026"/>
                  </a:lnTo>
                  <a:lnTo>
                    <a:pt x="344117" y="292594"/>
                  </a:lnTo>
                  <a:lnTo>
                    <a:pt x="346797" y="307199"/>
                  </a:lnTo>
                  <a:lnTo>
                    <a:pt x="348583" y="321830"/>
                  </a:lnTo>
                  <a:lnTo>
                    <a:pt x="349774" y="336479"/>
                  </a:lnTo>
                  <a:lnTo>
                    <a:pt x="350568" y="351138"/>
                  </a:lnTo>
                  <a:lnTo>
                    <a:pt x="351450" y="380477"/>
                  </a:lnTo>
                  <a:lnTo>
                    <a:pt x="352062" y="469005"/>
                  </a:lnTo>
                  <a:lnTo>
                    <a:pt x="352155" y="5786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30341" y="2532658"/>
              <a:ext cx="55007" cy="715753"/>
            </a:xfrm>
            <a:custGeom>
              <a:avLst/>
              <a:gdLst/>
              <a:ahLst/>
              <a:cxnLst/>
              <a:rect l="0" t="0" r="0" b="0"/>
              <a:pathLst>
                <a:path w="55007" h="715753">
                  <a:moveTo>
                    <a:pt x="21971" y="715752"/>
                  </a:moveTo>
                  <a:lnTo>
                    <a:pt x="16126" y="698215"/>
                  </a:lnTo>
                  <a:lnTo>
                    <a:pt x="13180" y="688155"/>
                  </a:lnTo>
                  <a:lnTo>
                    <a:pt x="6645" y="663927"/>
                  </a:lnTo>
                  <a:lnTo>
                    <a:pt x="4413" y="649391"/>
                  </a:lnTo>
                  <a:lnTo>
                    <a:pt x="2924" y="633582"/>
                  </a:lnTo>
                  <a:lnTo>
                    <a:pt x="1933" y="616926"/>
                  </a:lnTo>
                  <a:lnTo>
                    <a:pt x="830" y="578843"/>
                  </a:lnTo>
                  <a:lnTo>
                    <a:pt x="0" y="448134"/>
                  </a:lnTo>
                  <a:lnTo>
                    <a:pt x="1206" y="426001"/>
                  </a:lnTo>
                  <a:lnTo>
                    <a:pt x="3234" y="402681"/>
                  </a:lnTo>
                  <a:lnTo>
                    <a:pt x="5809" y="378570"/>
                  </a:lnTo>
                  <a:lnTo>
                    <a:pt x="7526" y="355155"/>
                  </a:lnTo>
                  <a:lnTo>
                    <a:pt x="8671" y="332203"/>
                  </a:lnTo>
                  <a:lnTo>
                    <a:pt x="9434" y="309562"/>
                  </a:lnTo>
                  <a:lnTo>
                    <a:pt x="11166" y="287126"/>
                  </a:lnTo>
                  <a:lnTo>
                    <a:pt x="13544" y="264828"/>
                  </a:lnTo>
                  <a:lnTo>
                    <a:pt x="16353" y="242622"/>
                  </a:lnTo>
                  <a:lnTo>
                    <a:pt x="18226" y="220476"/>
                  </a:lnTo>
                  <a:lnTo>
                    <a:pt x="19475" y="198372"/>
                  </a:lnTo>
                  <a:lnTo>
                    <a:pt x="20307" y="176294"/>
                  </a:lnTo>
                  <a:lnTo>
                    <a:pt x="22085" y="155458"/>
                  </a:lnTo>
                  <a:lnTo>
                    <a:pt x="24494" y="135450"/>
                  </a:lnTo>
                  <a:lnTo>
                    <a:pt x="27324" y="115994"/>
                  </a:lnTo>
                  <a:lnTo>
                    <a:pt x="30434" y="98129"/>
                  </a:lnTo>
                  <a:lnTo>
                    <a:pt x="33731" y="81325"/>
                  </a:lnTo>
                  <a:lnTo>
                    <a:pt x="37152" y="65229"/>
                  </a:lnTo>
                  <a:lnTo>
                    <a:pt x="40656" y="50827"/>
                  </a:lnTo>
                  <a:lnTo>
                    <a:pt x="44216" y="37555"/>
                  </a:lnTo>
                  <a:lnTo>
                    <a:pt x="5500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810954" y="2598728"/>
              <a:ext cx="132140" cy="77082"/>
            </a:xfrm>
            <a:custGeom>
              <a:avLst/>
              <a:gdLst/>
              <a:ahLst/>
              <a:cxnLst/>
              <a:rect l="0" t="0" r="0" b="0"/>
              <a:pathLst>
                <a:path w="132140" h="77082">
                  <a:moveTo>
                    <a:pt x="132139" y="0"/>
                  </a:moveTo>
                  <a:lnTo>
                    <a:pt x="114602" y="11691"/>
                  </a:lnTo>
                  <a:lnTo>
                    <a:pt x="105765" y="16359"/>
                  </a:lnTo>
                  <a:lnTo>
                    <a:pt x="96204" y="20694"/>
                  </a:lnTo>
                  <a:lnTo>
                    <a:pt x="86159" y="24807"/>
                  </a:lnTo>
                  <a:lnTo>
                    <a:pt x="75792" y="29997"/>
                  </a:lnTo>
                  <a:lnTo>
                    <a:pt x="65210" y="35904"/>
                  </a:lnTo>
                  <a:lnTo>
                    <a:pt x="54485" y="42288"/>
                  </a:lnTo>
                  <a:lnTo>
                    <a:pt x="44888" y="48992"/>
                  </a:lnTo>
                  <a:lnTo>
                    <a:pt x="36043" y="55908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11850" y="3281445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722861" y="3303468"/>
              <a:ext cx="88094" cy="6345"/>
            </a:xfrm>
            <a:custGeom>
              <a:avLst/>
              <a:gdLst/>
              <a:ahLst/>
              <a:cxnLst/>
              <a:rect l="0" t="0" r="0" b="0"/>
              <a:pathLst>
                <a:path w="88094" h="6345">
                  <a:moveTo>
                    <a:pt x="0" y="0"/>
                  </a:moveTo>
                  <a:lnTo>
                    <a:pt x="17537" y="5845"/>
                  </a:lnTo>
                  <a:lnTo>
                    <a:pt x="26374" y="6344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788931" y="3303468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17537" y="5845"/>
                  </a:lnTo>
                  <a:lnTo>
                    <a:pt x="28820" y="7567"/>
                  </a:lnTo>
                  <a:lnTo>
                    <a:pt x="42460" y="8715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86948" y="1695780"/>
            <a:ext cx="2211984" cy="1805897"/>
            <a:chOff x="5386948" y="1695780"/>
            <a:chExt cx="2211984" cy="1805897"/>
          </a:xfrm>
        </p:grpSpPr>
        <p:sp>
          <p:nvSpPr>
            <p:cNvPr id="45" name="Freeform 44"/>
            <p:cNvSpPr/>
            <p:nvPr/>
          </p:nvSpPr>
          <p:spPr>
            <a:xfrm>
              <a:off x="5386948" y="1772861"/>
              <a:ext cx="269584" cy="723737"/>
            </a:xfrm>
            <a:custGeom>
              <a:avLst/>
              <a:gdLst/>
              <a:ahLst/>
              <a:cxnLst/>
              <a:rect l="0" t="0" r="0" b="0"/>
              <a:pathLst>
                <a:path w="269584" h="723737">
                  <a:moveTo>
                    <a:pt x="119786" y="649682"/>
                  </a:moveTo>
                  <a:lnTo>
                    <a:pt x="102249" y="643836"/>
                  </a:lnTo>
                  <a:lnTo>
                    <a:pt x="94636" y="638444"/>
                  </a:lnTo>
                  <a:lnTo>
                    <a:pt x="87114" y="631178"/>
                  </a:lnTo>
                  <a:lnTo>
                    <a:pt x="79652" y="622664"/>
                  </a:lnTo>
                  <a:lnTo>
                    <a:pt x="73454" y="613317"/>
                  </a:lnTo>
                  <a:lnTo>
                    <a:pt x="68099" y="603416"/>
                  </a:lnTo>
                  <a:lnTo>
                    <a:pt x="63305" y="593144"/>
                  </a:lnTo>
                  <a:lnTo>
                    <a:pt x="61333" y="580179"/>
                  </a:lnTo>
                  <a:lnTo>
                    <a:pt x="61241" y="565418"/>
                  </a:lnTo>
                  <a:lnTo>
                    <a:pt x="62403" y="549460"/>
                  </a:lnTo>
                  <a:lnTo>
                    <a:pt x="64402" y="535150"/>
                  </a:lnTo>
                  <a:lnTo>
                    <a:pt x="66958" y="521940"/>
                  </a:lnTo>
                  <a:lnTo>
                    <a:pt x="69885" y="509463"/>
                  </a:lnTo>
                  <a:lnTo>
                    <a:pt x="75507" y="498698"/>
                  </a:lnTo>
                  <a:lnTo>
                    <a:pt x="82926" y="489074"/>
                  </a:lnTo>
                  <a:lnTo>
                    <a:pt x="91542" y="480211"/>
                  </a:lnTo>
                  <a:lnTo>
                    <a:pt x="100957" y="473079"/>
                  </a:lnTo>
                  <a:lnTo>
                    <a:pt x="110904" y="467101"/>
                  </a:lnTo>
                  <a:lnTo>
                    <a:pt x="121206" y="461892"/>
                  </a:lnTo>
                  <a:lnTo>
                    <a:pt x="132968" y="458419"/>
                  </a:lnTo>
                  <a:lnTo>
                    <a:pt x="145703" y="456104"/>
                  </a:lnTo>
                  <a:lnTo>
                    <a:pt x="159087" y="454561"/>
                  </a:lnTo>
                  <a:lnTo>
                    <a:pt x="172904" y="454755"/>
                  </a:lnTo>
                  <a:lnTo>
                    <a:pt x="187009" y="456108"/>
                  </a:lnTo>
                  <a:lnTo>
                    <a:pt x="201307" y="458234"/>
                  </a:lnTo>
                  <a:lnTo>
                    <a:pt x="213286" y="463322"/>
                  </a:lnTo>
                  <a:lnTo>
                    <a:pt x="223718" y="470384"/>
                  </a:lnTo>
                  <a:lnTo>
                    <a:pt x="233121" y="478763"/>
                  </a:lnTo>
                  <a:lnTo>
                    <a:pt x="241836" y="489242"/>
                  </a:lnTo>
                  <a:lnTo>
                    <a:pt x="250093" y="501123"/>
                  </a:lnTo>
                  <a:lnTo>
                    <a:pt x="258045" y="513937"/>
                  </a:lnTo>
                  <a:lnTo>
                    <a:pt x="263346" y="527374"/>
                  </a:lnTo>
                  <a:lnTo>
                    <a:pt x="266880" y="541226"/>
                  </a:lnTo>
                  <a:lnTo>
                    <a:pt x="269236" y="555355"/>
                  </a:lnTo>
                  <a:lnTo>
                    <a:pt x="269583" y="569668"/>
                  </a:lnTo>
                  <a:lnTo>
                    <a:pt x="268591" y="584104"/>
                  </a:lnTo>
                  <a:lnTo>
                    <a:pt x="266706" y="598622"/>
                  </a:lnTo>
                  <a:lnTo>
                    <a:pt x="263003" y="611972"/>
                  </a:lnTo>
                  <a:lnTo>
                    <a:pt x="258086" y="624542"/>
                  </a:lnTo>
                  <a:lnTo>
                    <a:pt x="252362" y="636592"/>
                  </a:lnTo>
                  <a:lnTo>
                    <a:pt x="246099" y="648297"/>
                  </a:lnTo>
                  <a:lnTo>
                    <a:pt x="239476" y="659770"/>
                  </a:lnTo>
                  <a:lnTo>
                    <a:pt x="232614" y="671089"/>
                  </a:lnTo>
                  <a:lnTo>
                    <a:pt x="225593" y="681083"/>
                  </a:lnTo>
                  <a:lnTo>
                    <a:pt x="218464" y="690192"/>
                  </a:lnTo>
                  <a:lnTo>
                    <a:pt x="211265" y="698712"/>
                  </a:lnTo>
                  <a:lnTo>
                    <a:pt x="201572" y="705615"/>
                  </a:lnTo>
                  <a:lnTo>
                    <a:pt x="190216" y="711441"/>
                  </a:lnTo>
                  <a:lnTo>
                    <a:pt x="177751" y="716548"/>
                  </a:lnTo>
                  <a:lnTo>
                    <a:pt x="163324" y="719953"/>
                  </a:lnTo>
                  <a:lnTo>
                    <a:pt x="147588" y="722223"/>
                  </a:lnTo>
                  <a:lnTo>
                    <a:pt x="130980" y="723736"/>
                  </a:lnTo>
                  <a:lnTo>
                    <a:pt x="117460" y="721075"/>
                  </a:lnTo>
                  <a:lnTo>
                    <a:pt x="106001" y="715629"/>
                  </a:lnTo>
                  <a:lnTo>
                    <a:pt x="95914" y="708329"/>
                  </a:lnTo>
                  <a:lnTo>
                    <a:pt x="85519" y="699791"/>
                  </a:lnTo>
                  <a:lnTo>
                    <a:pt x="74918" y="690429"/>
                  </a:lnTo>
                  <a:lnTo>
                    <a:pt x="64181" y="680517"/>
                  </a:lnTo>
                  <a:lnTo>
                    <a:pt x="54575" y="667792"/>
                  </a:lnTo>
                  <a:lnTo>
                    <a:pt x="45725" y="653191"/>
                  </a:lnTo>
                  <a:lnTo>
                    <a:pt x="37377" y="637339"/>
                  </a:lnTo>
                  <a:lnTo>
                    <a:pt x="29365" y="620654"/>
                  </a:lnTo>
                  <a:lnTo>
                    <a:pt x="21577" y="603413"/>
                  </a:lnTo>
                  <a:lnTo>
                    <a:pt x="13938" y="585801"/>
                  </a:lnTo>
                  <a:lnTo>
                    <a:pt x="8845" y="566719"/>
                  </a:lnTo>
                  <a:lnTo>
                    <a:pt x="5449" y="546657"/>
                  </a:lnTo>
                  <a:lnTo>
                    <a:pt x="3186" y="525940"/>
                  </a:lnTo>
                  <a:lnTo>
                    <a:pt x="1677" y="507236"/>
                  </a:lnTo>
                  <a:lnTo>
                    <a:pt x="671" y="489872"/>
                  </a:lnTo>
                  <a:lnTo>
                    <a:pt x="0" y="473402"/>
                  </a:lnTo>
                  <a:lnTo>
                    <a:pt x="777" y="455081"/>
                  </a:lnTo>
                  <a:lnTo>
                    <a:pt x="2518" y="435526"/>
                  </a:lnTo>
                  <a:lnTo>
                    <a:pt x="4902" y="415148"/>
                  </a:lnTo>
                  <a:lnTo>
                    <a:pt x="7715" y="397893"/>
                  </a:lnTo>
                  <a:lnTo>
                    <a:pt x="10814" y="382718"/>
                  </a:lnTo>
                  <a:lnTo>
                    <a:pt x="24579" y="326145"/>
                  </a:lnTo>
                  <a:lnTo>
                    <a:pt x="28174" y="312864"/>
                  </a:lnTo>
                  <a:lnTo>
                    <a:pt x="39080" y="275411"/>
                  </a:lnTo>
                  <a:lnTo>
                    <a:pt x="46396" y="248018"/>
                  </a:lnTo>
                  <a:lnTo>
                    <a:pt x="51284" y="235085"/>
                  </a:lnTo>
                  <a:lnTo>
                    <a:pt x="56989" y="222793"/>
                  </a:lnTo>
                  <a:lnTo>
                    <a:pt x="63239" y="210927"/>
                  </a:lnTo>
                  <a:lnTo>
                    <a:pt x="68630" y="198123"/>
                  </a:lnTo>
                  <a:lnTo>
                    <a:pt x="73447" y="184693"/>
                  </a:lnTo>
                  <a:lnTo>
                    <a:pt x="77882" y="170845"/>
                  </a:lnTo>
                  <a:lnTo>
                    <a:pt x="83285" y="157943"/>
                  </a:lnTo>
                  <a:lnTo>
                    <a:pt x="89335" y="145671"/>
                  </a:lnTo>
                  <a:lnTo>
                    <a:pt x="95815" y="133819"/>
                  </a:lnTo>
                  <a:lnTo>
                    <a:pt x="102582" y="122247"/>
                  </a:lnTo>
                  <a:lnTo>
                    <a:pt x="116626" y="99602"/>
                  </a:lnTo>
                  <a:lnTo>
                    <a:pt x="123797" y="89648"/>
                  </a:lnTo>
                  <a:lnTo>
                    <a:pt x="131025" y="80565"/>
                  </a:lnTo>
                  <a:lnTo>
                    <a:pt x="138290" y="72062"/>
                  </a:lnTo>
                  <a:lnTo>
                    <a:pt x="145581" y="61500"/>
                  </a:lnTo>
                  <a:lnTo>
                    <a:pt x="152889" y="49564"/>
                  </a:lnTo>
                  <a:lnTo>
                    <a:pt x="1858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805904" y="1695780"/>
              <a:ext cx="326621" cy="784349"/>
            </a:xfrm>
            <a:custGeom>
              <a:avLst/>
              <a:gdLst/>
              <a:ahLst/>
              <a:cxnLst/>
              <a:rect l="0" t="0" r="0" b="0"/>
              <a:pathLst>
                <a:path w="326621" h="784349">
                  <a:moveTo>
                    <a:pt x="218374" y="0"/>
                  </a:moveTo>
                  <a:lnTo>
                    <a:pt x="187720" y="45979"/>
                  </a:lnTo>
                  <a:lnTo>
                    <a:pt x="170492" y="73454"/>
                  </a:lnTo>
                  <a:lnTo>
                    <a:pt x="151823" y="103609"/>
                  </a:lnTo>
                  <a:lnTo>
                    <a:pt x="135369" y="129247"/>
                  </a:lnTo>
                  <a:lnTo>
                    <a:pt x="128779" y="141222"/>
                  </a:lnTo>
                  <a:lnTo>
                    <a:pt x="123162" y="152877"/>
                  </a:lnTo>
                  <a:lnTo>
                    <a:pt x="118194" y="164317"/>
                  </a:lnTo>
                  <a:lnTo>
                    <a:pt x="112435" y="175614"/>
                  </a:lnTo>
                  <a:lnTo>
                    <a:pt x="106149" y="186816"/>
                  </a:lnTo>
                  <a:lnTo>
                    <a:pt x="99511" y="197954"/>
                  </a:lnTo>
                  <a:lnTo>
                    <a:pt x="92639" y="210274"/>
                  </a:lnTo>
                  <a:lnTo>
                    <a:pt x="78478" y="237013"/>
                  </a:lnTo>
                  <a:lnTo>
                    <a:pt x="72499" y="250995"/>
                  </a:lnTo>
                  <a:lnTo>
                    <a:pt x="67289" y="265211"/>
                  </a:lnTo>
                  <a:lnTo>
                    <a:pt x="62593" y="279581"/>
                  </a:lnTo>
                  <a:lnTo>
                    <a:pt x="58239" y="294056"/>
                  </a:lnTo>
                  <a:lnTo>
                    <a:pt x="50138" y="323190"/>
                  </a:lnTo>
                  <a:lnTo>
                    <a:pt x="46264" y="339034"/>
                  </a:lnTo>
                  <a:lnTo>
                    <a:pt x="38698" y="372952"/>
                  </a:lnTo>
                  <a:lnTo>
                    <a:pt x="33744" y="389338"/>
                  </a:lnTo>
                  <a:lnTo>
                    <a:pt x="27995" y="405156"/>
                  </a:lnTo>
                  <a:lnTo>
                    <a:pt x="21715" y="420595"/>
                  </a:lnTo>
                  <a:lnTo>
                    <a:pt x="17528" y="437006"/>
                  </a:lnTo>
                  <a:lnTo>
                    <a:pt x="14737" y="454063"/>
                  </a:lnTo>
                  <a:lnTo>
                    <a:pt x="12876" y="471553"/>
                  </a:lnTo>
                  <a:lnTo>
                    <a:pt x="10412" y="488107"/>
                  </a:lnTo>
                  <a:lnTo>
                    <a:pt x="7545" y="504036"/>
                  </a:lnTo>
                  <a:lnTo>
                    <a:pt x="4411" y="519550"/>
                  </a:lnTo>
                  <a:lnTo>
                    <a:pt x="2321" y="534787"/>
                  </a:lnTo>
                  <a:lnTo>
                    <a:pt x="929" y="549839"/>
                  </a:lnTo>
                  <a:lnTo>
                    <a:pt x="0" y="564767"/>
                  </a:lnTo>
                  <a:lnTo>
                    <a:pt x="604" y="579614"/>
                  </a:lnTo>
                  <a:lnTo>
                    <a:pt x="2231" y="594405"/>
                  </a:lnTo>
                  <a:lnTo>
                    <a:pt x="4539" y="609160"/>
                  </a:lnTo>
                  <a:lnTo>
                    <a:pt x="6077" y="623891"/>
                  </a:lnTo>
                  <a:lnTo>
                    <a:pt x="7103" y="638606"/>
                  </a:lnTo>
                  <a:lnTo>
                    <a:pt x="7787" y="653309"/>
                  </a:lnTo>
                  <a:lnTo>
                    <a:pt x="9466" y="666782"/>
                  </a:lnTo>
                  <a:lnTo>
                    <a:pt x="11809" y="679435"/>
                  </a:lnTo>
                  <a:lnTo>
                    <a:pt x="17675" y="703281"/>
                  </a:lnTo>
                  <a:lnTo>
                    <a:pt x="24361" y="726115"/>
                  </a:lnTo>
                  <a:lnTo>
                    <a:pt x="29080" y="737342"/>
                  </a:lnTo>
                  <a:lnTo>
                    <a:pt x="34673" y="748498"/>
                  </a:lnTo>
                  <a:lnTo>
                    <a:pt x="40849" y="759605"/>
                  </a:lnTo>
                  <a:lnTo>
                    <a:pt x="48637" y="768234"/>
                  </a:lnTo>
                  <a:lnTo>
                    <a:pt x="57499" y="775210"/>
                  </a:lnTo>
                  <a:lnTo>
                    <a:pt x="67078" y="781084"/>
                  </a:lnTo>
                  <a:lnTo>
                    <a:pt x="77134" y="783777"/>
                  </a:lnTo>
                  <a:lnTo>
                    <a:pt x="87509" y="784348"/>
                  </a:lnTo>
                  <a:lnTo>
                    <a:pt x="98096" y="783506"/>
                  </a:lnTo>
                  <a:lnTo>
                    <a:pt x="108824" y="776827"/>
                  </a:lnTo>
                  <a:lnTo>
                    <a:pt x="119647" y="766256"/>
                  </a:lnTo>
                  <a:lnTo>
                    <a:pt x="130533" y="753092"/>
                  </a:lnTo>
                  <a:lnTo>
                    <a:pt x="140237" y="741868"/>
                  </a:lnTo>
                  <a:lnTo>
                    <a:pt x="149153" y="731939"/>
                  </a:lnTo>
                  <a:lnTo>
                    <a:pt x="157545" y="722873"/>
                  </a:lnTo>
                  <a:lnTo>
                    <a:pt x="165586" y="711934"/>
                  </a:lnTo>
                  <a:lnTo>
                    <a:pt x="173394" y="699748"/>
                  </a:lnTo>
                  <a:lnTo>
                    <a:pt x="181046" y="686730"/>
                  </a:lnTo>
                  <a:lnTo>
                    <a:pt x="196074" y="662477"/>
                  </a:lnTo>
                  <a:lnTo>
                    <a:pt x="203507" y="650871"/>
                  </a:lnTo>
                  <a:lnTo>
                    <a:pt x="209686" y="638240"/>
                  </a:lnTo>
                  <a:lnTo>
                    <a:pt x="215029" y="624925"/>
                  </a:lnTo>
                  <a:lnTo>
                    <a:pt x="219815" y="611154"/>
                  </a:lnTo>
                  <a:lnTo>
                    <a:pt x="225452" y="598303"/>
                  </a:lnTo>
                  <a:lnTo>
                    <a:pt x="231657" y="586065"/>
                  </a:lnTo>
                  <a:lnTo>
                    <a:pt x="238241" y="574236"/>
                  </a:lnTo>
                  <a:lnTo>
                    <a:pt x="243854" y="561456"/>
                  </a:lnTo>
                  <a:lnTo>
                    <a:pt x="248819" y="548042"/>
                  </a:lnTo>
                  <a:lnTo>
                    <a:pt x="253353" y="534205"/>
                  </a:lnTo>
                  <a:lnTo>
                    <a:pt x="258822" y="518863"/>
                  </a:lnTo>
                  <a:lnTo>
                    <a:pt x="281920" y="456810"/>
                  </a:lnTo>
                  <a:lnTo>
                    <a:pt x="286431" y="444020"/>
                  </a:lnTo>
                  <a:lnTo>
                    <a:pt x="291886" y="430599"/>
                  </a:lnTo>
                  <a:lnTo>
                    <a:pt x="297969" y="416758"/>
                  </a:lnTo>
                  <a:lnTo>
                    <a:pt x="304473" y="402636"/>
                  </a:lnTo>
                  <a:lnTo>
                    <a:pt x="308808" y="388328"/>
                  </a:lnTo>
                  <a:lnTo>
                    <a:pt x="311698" y="373895"/>
                  </a:lnTo>
                  <a:lnTo>
                    <a:pt x="313624" y="359379"/>
                  </a:lnTo>
                  <a:lnTo>
                    <a:pt x="316132" y="344807"/>
                  </a:lnTo>
                  <a:lnTo>
                    <a:pt x="319027" y="330199"/>
                  </a:lnTo>
                  <a:lnTo>
                    <a:pt x="322181" y="315566"/>
                  </a:lnTo>
                  <a:lnTo>
                    <a:pt x="324284" y="298470"/>
                  </a:lnTo>
                  <a:lnTo>
                    <a:pt x="325686" y="279731"/>
                  </a:lnTo>
                  <a:lnTo>
                    <a:pt x="326620" y="259898"/>
                  </a:lnTo>
                  <a:lnTo>
                    <a:pt x="326020" y="243005"/>
                  </a:lnTo>
                  <a:lnTo>
                    <a:pt x="324396" y="228073"/>
                  </a:lnTo>
                  <a:lnTo>
                    <a:pt x="322090" y="214447"/>
                  </a:lnTo>
                  <a:lnTo>
                    <a:pt x="318105" y="200470"/>
                  </a:lnTo>
                  <a:lnTo>
                    <a:pt x="313002" y="186257"/>
                  </a:lnTo>
                  <a:lnTo>
                    <a:pt x="307153" y="171888"/>
                  </a:lnTo>
                  <a:lnTo>
                    <a:pt x="300806" y="159862"/>
                  </a:lnTo>
                  <a:lnTo>
                    <a:pt x="294128" y="149397"/>
                  </a:lnTo>
                  <a:lnTo>
                    <a:pt x="287229" y="139974"/>
                  </a:lnTo>
                  <a:lnTo>
                    <a:pt x="278960" y="132468"/>
                  </a:lnTo>
                  <a:lnTo>
                    <a:pt x="229385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101358" y="1949046"/>
              <a:ext cx="329681" cy="539567"/>
            </a:xfrm>
            <a:custGeom>
              <a:avLst/>
              <a:gdLst/>
              <a:ahLst/>
              <a:cxnLst/>
              <a:rect l="0" t="0" r="0" b="0"/>
              <a:pathLst>
                <a:path w="329681" h="539567">
                  <a:moveTo>
                    <a:pt x="319336" y="0"/>
                  </a:moveTo>
                  <a:lnTo>
                    <a:pt x="301799" y="11691"/>
                  </a:lnTo>
                  <a:lnTo>
                    <a:pt x="292962" y="16359"/>
                  </a:lnTo>
                  <a:lnTo>
                    <a:pt x="283401" y="20694"/>
                  </a:lnTo>
                  <a:lnTo>
                    <a:pt x="273356" y="24807"/>
                  </a:lnTo>
                  <a:lnTo>
                    <a:pt x="262989" y="31220"/>
                  </a:lnTo>
                  <a:lnTo>
                    <a:pt x="252408" y="39166"/>
                  </a:lnTo>
                  <a:lnTo>
                    <a:pt x="241682" y="48134"/>
                  </a:lnTo>
                  <a:lnTo>
                    <a:pt x="230862" y="57783"/>
                  </a:lnTo>
                  <a:lnTo>
                    <a:pt x="209051" y="78292"/>
                  </a:lnTo>
                  <a:lnTo>
                    <a:pt x="199319" y="88900"/>
                  </a:lnTo>
                  <a:lnTo>
                    <a:pt x="190384" y="99642"/>
                  </a:lnTo>
                  <a:lnTo>
                    <a:pt x="181981" y="110474"/>
                  </a:lnTo>
                  <a:lnTo>
                    <a:pt x="172708" y="123813"/>
                  </a:lnTo>
                  <a:lnTo>
                    <a:pt x="162856" y="138823"/>
                  </a:lnTo>
                  <a:lnTo>
                    <a:pt x="152617" y="154948"/>
                  </a:lnTo>
                  <a:lnTo>
                    <a:pt x="144568" y="169368"/>
                  </a:lnTo>
                  <a:lnTo>
                    <a:pt x="137978" y="182652"/>
                  </a:lnTo>
                  <a:lnTo>
                    <a:pt x="132361" y="195178"/>
                  </a:lnTo>
                  <a:lnTo>
                    <a:pt x="119595" y="225410"/>
                  </a:lnTo>
                  <a:lnTo>
                    <a:pt x="112765" y="242036"/>
                  </a:lnTo>
                  <a:lnTo>
                    <a:pt x="108211" y="258014"/>
                  </a:lnTo>
                  <a:lnTo>
                    <a:pt x="105176" y="273561"/>
                  </a:lnTo>
                  <a:lnTo>
                    <a:pt x="103152" y="288819"/>
                  </a:lnTo>
                  <a:lnTo>
                    <a:pt x="103026" y="303885"/>
                  </a:lnTo>
                  <a:lnTo>
                    <a:pt x="104166" y="318823"/>
                  </a:lnTo>
                  <a:lnTo>
                    <a:pt x="106149" y="333676"/>
                  </a:lnTo>
                  <a:lnTo>
                    <a:pt x="112366" y="346025"/>
                  </a:lnTo>
                  <a:lnTo>
                    <a:pt x="121404" y="356704"/>
                  </a:lnTo>
                  <a:lnTo>
                    <a:pt x="132323" y="366271"/>
                  </a:lnTo>
                  <a:lnTo>
                    <a:pt x="144497" y="372649"/>
                  </a:lnTo>
                  <a:lnTo>
                    <a:pt x="157507" y="376901"/>
                  </a:lnTo>
                  <a:lnTo>
                    <a:pt x="171074" y="379735"/>
                  </a:lnTo>
                  <a:lnTo>
                    <a:pt x="185013" y="381625"/>
                  </a:lnTo>
                  <a:lnTo>
                    <a:pt x="199200" y="382885"/>
                  </a:lnTo>
                  <a:lnTo>
                    <a:pt x="213551" y="383725"/>
                  </a:lnTo>
                  <a:lnTo>
                    <a:pt x="242548" y="384658"/>
                  </a:lnTo>
                  <a:lnTo>
                    <a:pt x="257133" y="384907"/>
                  </a:lnTo>
                  <a:lnTo>
                    <a:pt x="271750" y="386296"/>
                  </a:lnTo>
                  <a:lnTo>
                    <a:pt x="286388" y="388446"/>
                  </a:lnTo>
                  <a:lnTo>
                    <a:pt x="301041" y="391103"/>
                  </a:lnTo>
                  <a:lnTo>
                    <a:pt x="312033" y="396544"/>
                  </a:lnTo>
                  <a:lnTo>
                    <a:pt x="320586" y="403843"/>
                  </a:lnTo>
                  <a:lnTo>
                    <a:pt x="327510" y="412379"/>
                  </a:lnTo>
                  <a:lnTo>
                    <a:pt x="329680" y="420516"/>
                  </a:lnTo>
                  <a:lnTo>
                    <a:pt x="328678" y="428388"/>
                  </a:lnTo>
                  <a:lnTo>
                    <a:pt x="325564" y="436083"/>
                  </a:lnTo>
                  <a:lnTo>
                    <a:pt x="318594" y="444884"/>
                  </a:lnTo>
                  <a:lnTo>
                    <a:pt x="309053" y="454422"/>
                  </a:lnTo>
                  <a:lnTo>
                    <a:pt x="297799" y="464451"/>
                  </a:lnTo>
                  <a:lnTo>
                    <a:pt x="286625" y="472360"/>
                  </a:lnTo>
                  <a:lnTo>
                    <a:pt x="275506" y="478857"/>
                  </a:lnTo>
                  <a:lnTo>
                    <a:pt x="264422" y="484411"/>
                  </a:lnTo>
                  <a:lnTo>
                    <a:pt x="253363" y="489338"/>
                  </a:lnTo>
                  <a:lnTo>
                    <a:pt x="242319" y="493845"/>
                  </a:lnTo>
                  <a:lnTo>
                    <a:pt x="231286" y="498074"/>
                  </a:lnTo>
                  <a:lnTo>
                    <a:pt x="209239" y="506035"/>
                  </a:lnTo>
                  <a:lnTo>
                    <a:pt x="165178" y="521116"/>
                  </a:lnTo>
                  <a:lnTo>
                    <a:pt x="150494" y="524819"/>
                  </a:lnTo>
                  <a:lnTo>
                    <a:pt x="133364" y="528511"/>
                  </a:lnTo>
                  <a:lnTo>
                    <a:pt x="114604" y="532196"/>
                  </a:lnTo>
                  <a:lnTo>
                    <a:pt x="97202" y="534653"/>
                  </a:lnTo>
                  <a:lnTo>
                    <a:pt x="80707" y="536291"/>
                  </a:lnTo>
                  <a:lnTo>
                    <a:pt x="0" y="5395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409683" y="2126532"/>
              <a:ext cx="396417" cy="291060"/>
            </a:xfrm>
            <a:custGeom>
              <a:avLst/>
              <a:gdLst/>
              <a:ahLst/>
              <a:cxnLst/>
              <a:rect l="0" t="0" r="0" b="0"/>
              <a:pathLst>
                <a:path w="396417" h="291060">
                  <a:moveTo>
                    <a:pt x="0" y="141849"/>
                  </a:moveTo>
                  <a:lnTo>
                    <a:pt x="17537" y="153540"/>
                  </a:lnTo>
                  <a:lnTo>
                    <a:pt x="28820" y="158208"/>
                  </a:lnTo>
                  <a:lnTo>
                    <a:pt x="42459" y="162543"/>
                  </a:lnTo>
                  <a:lnTo>
                    <a:pt x="57670" y="166657"/>
                  </a:lnTo>
                  <a:lnTo>
                    <a:pt x="71481" y="168175"/>
                  </a:lnTo>
                  <a:lnTo>
                    <a:pt x="84359" y="167964"/>
                  </a:lnTo>
                  <a:lnTo>
                    <a:pt x="96615" y="166600"/>
                  </a:lnTo>
                  <a:lnTo>
                    <a:pt x="109679" y="165691"/>
                  </a:lnTo>
                  <a:lnTo>
                    <a:pt x="123283" y="165085"/>
                  </a:lnTo>
                  <a:lnTo>
                    <a:pt x="137246" y="164681"/>
                  </a:lnTo>
                  <a:lnTo>
                    <a:pt x="151449" y="163188"/>
                  </a:lnTo>
                  <a:lnTo>
                    <a:pt x="165811" y="160969"/>
                  </a:lnTo>
                  <a:lnTo>
                    <a:pt x="180280" y="158266"/>
                  </a:lnTo>
                  <a:lnTo>
                    <a:pt x="194820" y="154017"/>
                  </a:lnTo>
                  <a:lnTo>
                    <a:pt x="209408" y="148738"/>
                  </a:lnTo>
                  <a:lnTo>
                    <a:pt x="224027" y="142771"/>
                  </a:lnTo>
                  <a:lnTo>
                    <a:pt x="236220" y="136346"/>
                  </a:lnTo>
                  <a:lnTo>
                    <a:pt x="246795" y="129616"/>
                  </a:lnTo>
                  <a:lnTo>
                    <a:pt x="256293" y="122682"/>
                  </a:lnTo>
                  <a:lnTo>
                    <a:pt x="276634" y="108452"/>
                  </a:lnTo>
                  <a:lnTo>
                    <a:pt x="287197" y="101232"/>
                  </a:lnTo>
                  <a:lnTo>
                    <a:pt x="296686" y="92748"/>
                  </a:lnTo>
                  <a:lnTo>
                    <a:pt x="305459" y="83421"/>
                  </a:lnTo>
                  <a:lnTo>
                    <a:pt x="313755" y="73533"/>
                  </a:lnTo>
                  <a:lnTo>
                    <a:pt x="320509" y="63270"/>
                  </a:lnTo>
                  <a:lnTo>
                    <a:pt x="326235" y="52758"/>
                  </a:lnTo>
                  <a:lnTo>
                    <a:pt x="331276" y="42079"/>
                  </a:lnTo>
                  <a:lnTo>
                    <a:pt x="333413" y="31290"/>
                  </a:lnTo>
                  <a:lnTo>
                    <a:pt x="333614" y="20426"/>
                  </a:lnTo>
                  <a:lnTo>
                    <a:pt x="332525" y="9513"/>
                  </a:lnTo>
                  <a:lnTo>
                    <a:pt x="328128" y="3461"/>
                  </a:lnTo>
                  <a:lnTo>
                    <a:pt x="321527" y="650"/>
                  </a:lnTo>
                  <a:lnTo>
                    <a:pt x="313455" y="0"/>
                  </a:lnTo>
                  <a:lnTo>
                    <a:pt x="304404" y="2013"/>
                  </a:lnTo>
                  <a:lnTo>
                    <a:pt x="294698" y="5802"/>
                  </a:lnTo>
                  <a:lnTo>
                    <a:pt x="284558" y="10776"/>
                  </a:lnTo>
                  <a:lnTo>
                    <a:pt x="274127" y="15314"/>
                  </a:lnTo>
                  <a:lnTo>
                    <a:pt x="263502" y="19564"/>
                  </a:lnTo>
                  <a:lnTo>
                    <a:pt x="252749" y="23621"/>
                  </a:lnTo>
                  <a:lnTo>
                    <a:pt x="243133" y="28772"/>
                  </a:lnTo>
                  <a:lnTo>
                    <a:pt x="234275" y="34653"/>
                  </a:lnTo>
                  <a:lnTo>
                    <a:pt x="225923" y="41021"/>
                  </a:lnTo>
                  <a:lnTo>
                    <a:pt x="217908" y="47713"/>
                  </a:lnTo>
                  <a:lnTo>
                    <a:pt x="210118" y="54622"/>
                  </a:lnTo>
                  <a:lnTo>
                    <a:pt x="202477" y="61674"/>
                  </a:lnTo>
                  <a:lnTo>
                    <a:pt x="174187" y="89137"/>
                  </a:lnTo>
                  <a:lnTo>
                    <a:pt x="163841" y="100590"/>
                  </a:lnTo>
                  <a:lnTo>
                    <a:pt x="153273" y="113120"/>
                  </a:lnTo>
                  <a:lnTo>
                    <a:pt x="142558" y="126367"/>
                  </a:lnTo>
                  <a:lnTo>
                    <a:pt x="134190" y="138869"/>
                  </a:lnTo>
                  <a:lnTo>
                    <a:pt x="127389" y="150873"/>
                  </a:lnTo>
                  <a:lnTo>
                    <a:pt x="121631" y="162548"/>
                  </a:lnTo>
                  <a:lnTo>
                    <a:pt x="116569" y="175224"/>
                  </a:lnTo>
                  <a:lnTo>
                    <a:pt x="111970" y="188569"/>
                  </a:lnTo>
                  <a:lnTo>
                    <a:pt x="107681" y="202360"/>
                  </a:lnTo>
                  <a:lnTo>
                    <a:pt x="106046" y="216448"/>
                  </a:lnTo>
                  <a:lnTo>
                    <a:pt x="106178" y="230734"/>
                  </a:lnTo>
                  <a:lnTo>
                    <a:pt x="107491" y="245152"/>
                  </a:lnTo>
                  <a:lnTo>
                    <a:pt x="110812" y="257211"/>
                  </a:lnTo>
                  <a:lnTo>
                    <a:pt x="115474" y="267697"/>
                  </a:lnTo>
                  <a:lnTo>
                    <a:pt x="121029" y="277135"/>
                  </a:lnTo>
                  <a:lnTo>
                    <a:pt x="130849" y="283427"/>
                  </a:lnTo>
                  <a:lnTo>
                    <a:pt x="143514" y="287622"/>
                  </a:lnTo>
                  <a:lnTo>
                    <a:pt x="158075" y="290418"/>
                  </a:lnTo>
                  <a:lnTo>
                    <a:pt x="173900" y="291059"/>
                  </a:lnTo>
                  <a:lnTo>
                    <a:pt x="190567" y="290262"/>
                  </a:lnTo>
                  <a:lnTo>
                    <a:pt x="207796" y="288508"/>
                  </a:lnTo>
                  <a:lnTo>
                    <a:pt x="225399" y="286115"/>
                  </a:lnTo>
                  <a:lnTo>
                    <a:pt x="261272" y="280193"/>
                  </a:lnTo>
                  <a:lnTo>
                    <a:pt x="276956" y="276901"/>
                  </a:lnTo>
                  <a:lnTo>
                    <a:pt x="291083" y="273483"/>
                  </a:lnTo>
                  <a:lnTo>
                    <a:pt x="304170" y="269981"/>
                  </a:lnTo>
                  <a:lnTo>
                    <a:pt x="328501" y="262827"/>
                  </a:lnTo>
                  <a:lnTo>
                    <a:pt x="340127" y="259206"/>
                  </a:lnTo>
                  <a:lnTo>
                    <a:pt x="351549" y="254345"/>
                  </a:lnTo>
                  <a:lnTo>
                    <a:pt x="362834" y="248658"/>
                  </a:lnTo>
                  <a:lnTo>
                    <a:pt x="396416" y="229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830914" y="2070173"/>
              <a:ext cx="481718" cy="460088"/>
            </a:xfrm>
            <a:custGeom>
              <a:avLst/>
              <a:gdLst/>
              <a:ahLst/>
              <a:cxnLst/>
              <a:rect l="0" t="0" r="0" b="0"/>
              <a:pathLst>
                <a:path w="481718" h="460088">
                  <a:moveTo>
                    <a:pt x="294520" y="0"/>
                  </a:moveTo>
                  <a:lnTo>
                    <a:pt x="248540" y="30653"/>
                  </a:lnTo>
                  <a:lnTo>
                    <a:pt x="239397" y="37565"/>
                  </a:lnTo>
                  <a:lnTo>
                    <a:pt x="230854" y="44619"/>
                  </a:lnTo>
                  <a:lnTo>
                    <a:pt x="222712" y="51769"/>
                  </a:lnTo>
                  <a:lnTo>
                    <a:pt x="213613" y="58983"/>
                  </a:lnTo>
                  <a:lnTo>
                    <a:pt x="203877" y="66239"/>
                  </a:lnTo>
                  <a:lnTo>
                    <a:pt x="193716" y="73524"/>
                  </a:lnTo>
                  <a:lnTo>
                    <a:pt x="184494" y="80827"/>
                  </a:lnTo>
                  <a:lnTo>
                    <a:pt x="175900" y="88143"/>
                  </a:lnTo>
                  <a:lnTo>
                    <a:pt x="167723" y="95467"/>
                  </a:lnTo>
                  <a:lnTo>
                    <a:pt x="148849" y="113393"/>
                  </a:lnTo>
                  <a:lnTo>
                    <a:pt x="138678" y="123312"/>
                  </a:lnTo>
                  <a:lnTo>
                    <a:pt x="129450" y="133595"/>
                  </a:lnTo>
                  <a:lnTo>
                    <a:pt x="120850" y="144122"/>
                  </a:lnTo>
                  <a:lnTo>
                    <a:pt x="112671" y="154809"/>
                  </a:lnTo>
                  <a:lnTo>
                    <a:pt x="103547" y="165605"/>
                  </a:lnTo>
                  <a:lnTo>
                    <a:pt x="93795" y="176473"/>
                  </a:lnTo>
                  <a:lnTo>
                    <a:pt x="83622" y="187388"/>
                  </a:lnTo>
                  <a:lnTo>
                    <a:pt x="75617" y="198336"/>
                  </a:lnTo>
                  <a:lnTo>
                    <a:pt x="69057" y="209305"/>
                  </a:lnTo>
                  <a:lnTo>
                    <a:pt x="63459" y="220288"/>
                  </a:lnTo>
                  <a:lnTo>
                    <a:pt x="57281" y="231281"/>
                  </a:lnTo>
                  <a:lnTo>
                    <a:pt x="50715" y="242280"/>
                  </a:lnTo>
                  <a:lnTo>
                    <a:pt x="36895" y="264289"/>
                  </a:lnTo>
                  <a:lnTo>
                    <a:pt x="22595" y="286306"/>
                  </a:lnTo>
                  <a:lnTo>
                    <a:pt x="16580" y="298539"/>
                  </a:lnTo>
                  <a:lnTo>
                    <a:pt x="11345" y="311589"/>
                  </a:lnTo>
                  <a:lnTo>
                    <a:pt x="6633" y="325182"/>
                  </a:lnTo>
                  <a:lnTo>
                    <a:pt x="3491" y="339139"/>
                  </a:lnTo>
                  <a:lnTo>
                    <a:pt x="1397" y="353337"/>
                  </a:lnTo>
                  <a:lnTo>
                    <a:pt x="0" y="367697"/>
                  </a:lnTo>
                  <a:lnTo>
                    <a:pt x="1517" y="379717"/>
                  </a:lnTo>
                  <a:lnTo>
                    <a:pt x="4974" y="390177"/>
                  </a:lnTo>
                  <a:lnTo>
                    <a:pt x="9726" y="399598"/>
                  </a:lnTo>
                  <a:lnTo>
                    <a:pt x="15341" y="408325"/>
                  </a:lnTo>
                  <a:lnTo>
                    <a:pt x="21532" y="416591"/>
                  </a:lnTo>
                  <a:lnTo>
                    <a:pt x="28106" y="424548"/>
                  </a:lnTo>
                  <a:lnTo>
                    <a:pt x="38606" y="431076"/>
                  </a:lnTo>
                  <a:lnTo>
                    <a:pt x="51724" y="436652"/>
                  </a:lnTo>
                  <a:lnTo>
                    <a:pt x="66586" y="441593"/>
                  </a:lnTo>
                  <a:lnTo>
                    <a:pt x="82612" y="446110"/>
                  </a:lnTo>
                  <a:lnTo>
                    <a:pt x="99414" y="450345"/>
                  </a:lnTo>
                  <a:lnTo>
                    <a:pt x="116733" y="454392"/>
                  </a:lnTo>
                  <a:lnTo>
                    <a:pt x="135619" y="457090"/>
                  </a:lnTo>
                  <a:lnTo>
                    <a:pt x="155551" y="458888"/>
                  </a:lnTo>
                  <a:lnTo>
                    <a:pt x="176180" y="460087"/>
                  </a:lnTo>
                  <a:lnTo>
                    <a:pt x="193604" y="459663"/>
                  </a:lnTo>
                  <a:lnTo>
                    <a:pt x="208890" y="458157"/>
                  </a:lnTo>
                  <a:lnTo>
                    <a:pt x="277333" y="446948"/>
                  </a:lnTo>
                  <a:lnTo>
                    <a:pt x="294074" y="443563"/>
                  </a:lnTo>
                  <a:lnTo>
                    <a:pt x="308905" y="440082"/>
                  </a:lnTo>
                  <a:lnTo>
                    <a:pt x="322462" y="436539"/>
                  </a:lnTo>
                  <a:lnTo>
                    <a:pt x="337618" y="431729"/>
                  </a:lnTo>
                  <a:lnTo>
                    <a:pt x="353840" y="426075"/>
                  </a:lnTo>
                  <a:lnTo>
                    <a:pt x="388177" y="413269"/>
                  </a:lnTo>
                  <a:lnTo>
                    <a:pt x="405899" y="406428"/>
                  </a:lnTo>
                  <a:lnTo>
                    <a:pt x="481717" y="374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980231" y="2499624"/>
              <a:ext cx="1618701" cy="99105"/>
            </a:xfrm>
            <a:custGeom>
              <a:avLst/>
              <a:gdLst/>
              <a:ahLst/>
              <a:cxnLst/>
              <a:rect l="0" t="0" r="0" b="0"/>
              <a:pathLst>
                <a:path w="1618701" h="99105">
                  <a:moveTo>
                    <a:pt x="0" y="0"/>
                  </a:moveTo>
                  <a:lnTo>
                    <a:pt x="17537" y="5845"/>
                  </a:lnTo>
                  <a:lnTo>
                    <a:pt x="27597" y="8791"/>
                  </a:lnTo>
                  <a:lnTo>
                    <a:pt x="63915" y="18782"/>
                  </a:lnTo>
                  <a:lnTo>
                    <a:pt x="87135" y="25885"/>
                  </a:lnTo>
                  <a:lnTo>
                    <a:pt x="120844" y="36762"/>
                  </a:lnTo>
                  <a:lnTo>
                    <a:pt x="133174" y="40413"/>
                  </a:lnTo>
                  <a:lnTo>
                    <a:pt x="172686" y="51398"/>
                  </a:lnTo>
                  <a:lnTo>
                    <a:pt x="196653" y="58733"/>
                  </a:lnTo>
                  <a:lnTo>
                    <a:pt x="230782" y="69741"/>
                  </a:lnTo>
                  <a:lnTo>
                    <a:pt x="244395" y="73411"/>
                  </a:lnTo>
                  <a:lnTo>
                    <a:pt x="259587" y="77081"/>
                  </a:lnTo>
                  <a:lnTo>
                    <a:pt x="275833" y="80752"/>
                  </a:lnTo>
                  <a:lnTo>
                    <a:pt x="292781" y="83199"/>
                  </a:lnTo>
                  <a:lnTo>
                    <a:pt x="347085" y="87866"/>
                  </a:lnTo>
                  <a:lnTo>
                    <a:pt x="367200" y="90388"/>
                  </a:lnTo>
                  <a:lnTo>
                    <a:pt x="387950" y="93293"/>
                  </a:lnTo>
                  <a:lnTo>
                    <a:pt x="409125" y="95230"/>
                  </a:lnTo>
                  <a:lnTo>
                    <a:pt x="452229" y="97382"/>
                  </a:lnTo>
                  <a:lnTo>
                    <a:pt x="489331" y="98339"/>
                  </a:lnTo>
                  <a:lnTo>
                    <a:pt x="570563" y="98953"/>
                  </a:lnTo>
                  <a:lnTo>
                    <a:pt x="594490" y="97780"/>
                  </a:lnTo>
                  <a:lnTo>
                    <a:pt x="619004" y="95774"/>
                  </a:lnTo>
                  <a:lnTo>
                    <a:pt x="643913" y="93213"/>
                  </a:lnTo>
                  <a:lnTo>
                    <a:pt x="684639" y="90368"/>
                  </a:lnTo>
                  <a:lnTo>
                    <a:pt x="735083" y="88767"/>
                  </a:lnTo>
                  <a:lnTo>
                    <a:pt x="884549" y="88104"/>
                  </a:lnTo>
                  <a:lnTo>
                    <a:pt x="1210457" y="88092"/>
                  </a:lnTo>
                  <a:lnTo>
                    <a:pt x="1229081" y="89316"/>
                  </a:lnTo>
                  <a:lnTo>
                    <a:pt x="1245168" y="91355"/>
                  </a:lnTo>
                  <a:lnTo>
                    <a:pt x="1259563" y="93938"/>
                  </a:lnTo>
                  <a:lnTo>
                    <a:pt x="1295134" y="96808"/>
                  </a:lnTo>
                  <a:lnTo>
                    <a:pt x="1335413" y="98083"/>
                  </a:lnTo>
                  <a:lnTo>
                    <a:pt x="1454788" y="99014"/>
                  </a:lnTo>
                  <a:lnTo>
                    <a:pt x="1618700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638873" y="2620751"/>
              <a:ext cx="21878" cy="781822"/>
            </a:xfrm>
            <a:custGeom>
              <a:avLst/>
              <a:gdLst/>
              <a:ahLst/>
              <a:cxnLst/>
              <a:rect l="0" t="0" r="0" b="0"/>
              <a:pathLst>
                <a:path w="21878" h="781822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1"/>
                  </a:lnTo>
                  <a:lnTo>
                    <a:pt x="8715" y="80523"/>
                  </a:lnTo>
                  <a:lnTo>
                    <a:pt x="9481" y="94058"/>
                  </a:lnTo>
                  <a:lnTo>
                    <a:pt x="11215" y="107975"/>
                  </a:lnTo>
                  <a:lnTo>
                    <a:pt x="13594" y="122147"/>
                  </a:lnTo>
                  <a:lnTo>
                    <a:pt x="16404" y="136489"/>
                  </a:lnTo>
                  <a:lnTo>
                    <a:pt x="18277" y="152168"/>
                  </a:lnTo>
                  <a:lnTo>
                    <a:pt x="19526" y="168738"/>
                  </a:lnTo>
                  <a:lnTo>
                    <a:pt x="20358" y="185903"/>
                  </a:lnTo>
                  <a:lnTo>
                    <a:pt x="21283" y="221288"/>
                  </a:lnTo>
                  <a:lnTo>
                    <a:pt x="21877" y="305542"/>
                  </a:lnTo>
                  <a:lnTo>
                    <a:pt x="20702" y="328492"/>
                  </a:lnTo>
                  <a:lnTo>
                    <a:pt x="18696" y="351134"/>
                  </a:lnTo>
                  <a:lnTo>
                    <a:pt x="16134" y="373569"/>
                  </a:lnTo>
                  <a:lnTo>
                    <a:pt x="14427" y="395867"/>
                  </a:lnTo>
                  <a:lnTo>
                    <a:pt x="13288" y="418073"/>
                  </a:lnTo>
                  <a:lnTo>
                    <a:pt x="12023" y="462323"/>
                  </a:lnTo>
                  <a:lnTo>
                    <a:pt x="11461" y="506460"/>
                  </a:lnTo>
                  <a:lnTo>
                    <a:pt x="10088" y="524836"/>
                  </a:lnTo>
                  <a:lnTo>
                    <a:pt x="7949" y="540758"/>
                  </a:lnTo>
                  <a:lnTo>
                    <a:pt x="5299" y="555043"/>
                  </a:lnTo>
                  <a:lnTo>
                    <a:pt x="3533" y="569460"/>
                  </a:lnTo>
                  <a:lnTo>
                    <a:pt x="2355" y="583966"/>
                  </a:lnTo>
                  <a:lnTo>
                    <a:pt x="1570" y="598530"/>
                  </a:lnTo>
                  <a:lnTo>
                    <a:pt x="698" y="627764"/>
                  </a:lnTo>
                  <a:lnTo>
                    <a:pt x="465" y="642411"/>
                  </a:lnTo>
                  <a:lnTo>
                    <a:pt x="1534" y="657070"/>
                  </a:lnTo>
                  <a:lnTo>
                    <a:pt x="3469" y="671736"/>
                  </a:lnTo>
                  <a:lnTo>
                    <a:pt x="5983" y="686408"/>
                  </a:lnTo>
                  <a:lnTo>
                    <a:pt x="6436" y="699860"/>
                  </a:lnTo>
                  <a:lnTo>
                    <a:pt x="5514" y="712498"/>
                  </a:lnTo>
                  <a:lnTo>
                    <a:pt x="3676" y="724594"/>
                  </a:lnTo>
                  <a:lnTo>
                    <a:pt x="3674" y="736328"/>
                  </a:lnTo>
                  <a:lnTo>
                    <a:pt x="4896" y="747822"/>
                  </a:lnTo>
                  <a:lnTo>
                    <a:pt x="11011" y="781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848361" y="2954305"/>
              <a:ext cx="550311" cy="414770"/>
            </a:xfrm>
            <a:custGeom>
              <a:avLst/>
              <a:gdLst/>
              <a:ahLst/>
              <a:cxnLst/>
              <a:rect l="0" t="0" r="0" b="0"/>
              <a:pathLst>
                <a:path w="550311" h="414770">
                  <a:moveTo>
                    <a:pt x="21755" y="404221"/>
                  </a:moveTo>
                  <a:lnTo>
                    <a:pt x="10063" y="392529"/>
                  </a:lnTo>
                  <a:lnTo>
                    <a:pt x="6619" y="384191"/>
                  </a:lnTo>
                  <a:lnTo>
                    <a:pt x="4324" y="373739"/>
                  </a:lnTo>
                  <a:lnTo>
                    <a:pt x="2793" y="361876"/>
                  </a:lnTo>
                  <a:lnTo>
                    <a:pt x="1772" y="347850"/>
                  </a:lnTo>
                  <a:lnTo>
                    <a:pt x="1092" y="332382"/>
                  </a:lnTo>
                  <a:lnTo>
                    <a:pt x="336" y="297659"/>
                  </a:lnTo>
                  <a:lnTo>
                    <a:pt x="0" y="257756"/>
                  </a:lnTo>
                  <a:lnTo>
                    <a:pt x="1134" y="238061"/>
                  </a:lnTo>
                  <a:lnTo>
                    <a:pt x="3114" y="218813"/>
                  </a:lnTo>
                  <a:lnTo>
                    <a:pt x="5657" y="199864"/>
                  </a:lnTo>
                  <a:lnTo>
                    <a:pt x="8576" y="182338"/>
                  </a:lnTo>
                  <a:lnTo>
                    <a:pt x="11746" y="165759"/>
                  </a:lnTo>
                  <a:lnTo>
                    <a:pt x="18530" y="134288"/>
                  </a:lnTo>
                  <a:lnTo>
                    <a:pt x="25624" y="103987"/>
                  </a:lnTo>
                  <a:lnTo>
                    <a:pt x="30452" y="89055"/>
                  </a:lnTo>
                  <a:lnTo>
                    <a:pt x="36117" y="74207"/>
                  </a:lnTo>
                  <a:lnTo>
                    <a:pt x="42341" y="59414"/>
                  </a:lnTo>
                  <a:lnTo>
                    <a:pt x="50161" y="47105"/>
                  </a:lnTo>
                  <a:lnTo>
                    <a:pt x="59045" y="36452"/>
                  </a:lnTo>
                  <a:lnTo>
                    <a:pt x="68638" y="26903"/>
                  </a:lnTo>
                  <a:lnTo>
                    <a:pt x="78704" y="19313"/>
                  </a:lnTo>
                  <a:lnTo>
                    <a:pt x="89085" y="13030"/>
                  </a:lnTo>
                  <a:lnTo>
                    <a:pt x="99676" y="7618"/>
                  </a:lnTo>
                  <a:lnTo>
                    <a:pt x="111631" y="4009"/>
                  </a:lnTo>
                  <a:lnTo>
                    <a:pt x="124495" y="1604"/>
                  </a:lnTo>
                  <a:lnTo>
                    <a:pt x="137965" y="0"/>
                  </a:lnTo>
                  <a:lnTo>
                    <a:pt x="149392" y="2602"/>
                  </a:lnTo>
                  <a:lnTo>
                    <a:pt x="159457" y="8006"/>
                  </a:lnTo>
                  <a:lnTo>
                    <a:pt x="168614" y="15280"/>
                  </a:lnTo>
                  <a:lnTo>
                    <a:pt x="175942" y="26247"/>
                  </a:lnTo>
                  <a:lnTo>
                    <a:pt x="182051" y="39675"/>
                  </a:lnTo>
                  <a:lnTo>
                    <a:pt x="187348" y="54745"/>
                  </a:lnTo>
                  <a:lnTo>
                    <a:pt x="192102" y="70910"/>
                  </a:lnTo>
                  <a:lnTo>
                    <a:pt x="196495" y="87803"/>
                  </a:lnTo>
                  <a:lnTo>
                    <a:pt x="200648" y="105183"/>
                  </a:lnTo>
                  <a:lnTo>
                    <a:pt x="204639" y="120441"/>
                  </a:lnTo>
                  <a:lnTo>
                    <a:pt x="212337" y="147181"/>
                  </a:lnTo>
                  <a:lnTo>
                    <a:pt x="214879" y="163121"/>
                  </a:lnTo>
                  <a:lnTo>
                    <a:pt x="216574" y="181089"/>
                  </a:lnTo>
                  <a:lnTo>
                    <a:pt x="217704" y="200408"/>
                  </a:lnTo>
                  <a:lnTo>
                    <a:pt x="218960" y="238188"/>
                  </a:lnTo>
                  <a:lnTo>
                    <a:pt x="219765" y="312288"/>
                  </a:lnTo>
                  <a:lnTo>
                    <a:pt x="218608" y="330697"/>
                  </a:lnTo>
                  <a:lnTo>
                    <a:pt x="216612" y="349087"/>
                  </a:lnTo>
                  <a:lnTo>
                    <a:pt x="214059" y="367465"/>
                  </a:lnTo>
                  <a:lnTo>
                    <a:pt x="211133" y="383387"/>
                  </a:lnTo>
                  <a:lnTo>
                    <a:pt x="207959" y="397673"/>
                  </a:lnTo>
                  <a:lnTo>
                    <a:pt x="203616" y="414769"/>
                  </a:lnTo>
                  <a:lnTo>
                    <a:pt x="213853" y="373632"/>
                  </a:lnTo>
                  <a:lnTo>
                    <a:pt x="215890" y="359359"/>
                  </a:lnTo>
                  <a:lnTo>
                    <a:pt x="217248" y="343725"/>
                  </a:lnTo>
                  <a:lnTo>
                    <a:pt x="218153" y="327185"/>
                  </a:lnTo>
                  <a:lnTo>
                    <a:pt x="221203" y="310041"/>
                  </a:lnTo>
                  <a:lnTo>
                    <a:pt x="225684" y="292494"/>
                  </a:lnTo>
                  <a:lnTo>
                    <a:pt x="231118" y="274678"/>
                  </a:lnTo>
                  <a:lnTo>
                    <a:pt x="240418" y="241833"/>
                  </a:lnTo>
                  <a:lnTo>
                    <a:pt x="244612" y="226222"/>
                  </a:lnTo>
                  <a:lnTo>
                    <a:pt x="249854" y="209697"/>
                  </a:lnTo>
                  <a:lnTo>
                    <a:pt x="255796" y="192564"/>
                  </a:lnTo>
                  <a:lnTo>
                    <a:pt x="272587" y="145746"/>
                  </a:lnTo>
                  <a:lnTo>
                    <a:pt x="277069" y="132800"/>
                  </a:lnTo>
                  <a:lnTo>
                    <a:pt x="288574" y="102103"/>
                  </a:lnTo>
                  <a:lnTo>
                    <a:pt x="295068" y="85352"/>
                  </a:lnTo>
                  <a:lnTo>
                    <a:pt x="303067" y="71738"/>
                  </a:lnTo>
                  <a:lnTo>
                    <a:pt x="312071" y="60215"/>
                  </a:lnTo>
                  <a:lnTo>
                    <a:pt x="321744" y="50086"/>
                  </a:lnTo>
                  <a:lnTo>
                    <a:pt x="331863" y="42109"/>
                  </a:lnTo>
                  <a:lnTo>
                    <a:pt x="342280" y="35569"/>
                  </a:lnTo>
                  <a:lnTo>
                    <a:pt x="352895" y="29984"/>
                  </a:lnTo>
                  <a:lnTo>
                    <a:pt x="363642" y="27485"/>
                  </a:lnTo>
                  <a:lnTo>
                    <a:pt x="374477" y="27043"/>
                  </a:lnTo>
                  <a:lnTo>
                    <a:pt x="385371" y="27971"/>
                  </a:lnTo>
                  <a:lnTo>
                    <a:pt x="397528" y="31037"/>
                  </a:lnTo>
                  <a:lnTo>
                    <a:pt x="410527" y="35528"/>
                  </a:lnTo>
                  <a:lnTo>
                    <a:pt x="424086" y="40969"/>
                  </a:lnTo>
                  <a:lnTo>
                    <a:pt x="436797" y="49490"/>
                  </a:lnTo>
                  <a:lnTo>
                    <a:pt x="448941" y="60065"/>
                  </a:lnTo>
                  <a:lnTo>
                    <a:pt x="460707" y="72009"/>
                  </a:lnTo>
                  <a:lnTo>
                    <a:pt x="469775" y="83642"/>
                  </a:lnTo>
                  <a:lnTo>
                    <a:pt x="477044" y="95068"/>
                  </a:lnTo>
                  <a:lnTo>
                    <a:pt x="483113" y="106356"/>
                  </a:lnTo>
                  <a:lnTo>
                    <a:pt x="488383" y="117552"/>
                  </a:lnTo>
                  <a:lnTo>
                    <a:pt x="493120" y="128686"/>
                  </a:lnTo>
                  <a:lnTo>
                    <a:pt x="497501" y="139779"/>
                  </a:lnTo>
                  <a:lnTo>
                    <a:pt x="502869" y="150846"/>
                  </a:lnTo>
                  <a:lnTo>
                    <a:pt x="508895" y="161894"/>
                  </a:lnTo>
                  <a:lnTo>
                    <a:pt x="515359" y="172929"/>
                  </a:lnTo>
                  <a:lnTo>
                    <a:pt x="519668" y="185181"/>
                  </a:lnTo>
                  <a:lnTo>
                    <a:pt x="522541" y="198242"/>
                  </a:lnTo>
                  <a:lnTo>
                    <a:pt x="524456" y="211844"/>
                  </a:lnTo>
                  <a:lnTo>
                    <a:pt x="526956" y="224582"/>
                  </a:lnTo>
                  <a:lnTo>
                    <a:pt x="529847" y="236745"/>
                  </a:lnTo>
                  <a:lnTo>
                    <a:pt x="532997" y="248524"/>
                  </a:lnTo>
                  <a:lnTo>
                    <a:pt x="536321" y="262494"/>
                  </a:lnTo>
                  <a:lnTo>
                    <a:pt x="539761" y="277925"/>
                  </a:lnTo>
                  <a:lnTo>
                    <a:pt x="550310" y="360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434889" y="2576705"/>
              <a:ext cx="203985" cy="151722"/>
            </a:xfrm>
            <a:custGeom>
              <a:avLst/>
              <a:gdLst/>
              <a:ahLst/>
              <a:cxnLst/>
              <a:rect l="0" t="0" r="0" b="0"/>
              <a:pathLst>
                <a:path w="203985" h="151722">
                  <a:moveTo>
                    <a:pt x="170949" y="33034"/>
                  </a:moveTo>
                  <a:lnTo>
                    <a:pt x="124970" y="63688"/>
                  </a:lnTo>
                  <a:lnTo>
                    <a:pt x="115826" y="70599"/>
                  </a:lnTo>
                  <a:lnTo>
                    <a:pt x="107283" y="77654"/>
                  </a:lnTo>
                  <a:lnTo>
                    <a:pt x="99141" y="84804"/>
                  </a:lnTo>
                  <a:lnTo>
                    <a:pt x="90043" y="92017"/>
                  </a:lnTo>
                  <a:lnTo>
                    <a:pt x="80306" y="99273"/>
                  </a:lnTo>
                  <a:lnTo>
                    <a:pt x="59700" y="113861"/>
                  </a:lnTo>
                  <a:lnTo>
                    <a:pt x="5627" y="150501"/>
                  </a:lnTo>
                  <a:lnTo>
                    <a:pt x="783" y="151721"/>
                  </a:lnTo>
                  <a:lnTo>
                    <a:pt x="0" y="148864"/>
                  </a:lnTo>
                  <a:lnTo>
                    <a:pt x="1926" y="143289"/>
                  </a:lnTo>
                  <a:lnTo>
                    <a:pt x="6880" y="137125"/>
                  </a:lnTo>
                  <a:lnTo>
                    <a:pt x="13853" y="130569"/>
                  </a:lnTo>
                  <a:lnTo>
                    <a:pt x="22172" y="123751"/>
                  </a:lnTo>
                  <a:lnTo>
                    <a:pt x="31389" y="116759"/>
                  </a:lnTo>
                  <a:lnTo>
                    <a:pt x="51417" y="102464"/>
                  </a:lnTo>
                  <a:lnTo>
                    <a:pt x="83330" y="80659"/>
                  </a:lnTo>
                  <a:lnTo>
                    <a:pt x="92960" y="73349"/>
                  </a:lnTo>
                  <a:lnTo>
                    <a:pt x="101828" y="66028"/>
                  </a:lnTo>
                  <a:lnTo>
                    <a:pt x="110186" y="58701"/>
                  </a:lnTo>
                  <a:lnTo>
                    <a:pt x="119429" y="51369"/>
                  </a:lnTo>
                  <a:lnTo>
                    <a:pt x="129262" y="44034"/>
                  </a:lnTo>
                  <a:lnTo>
                    <a:pt x="139487" y="36697"/>
                  </a:lnTo>
                  <a:lnTo>
                    <a:pt x="149975" y="30582"/>
                  </a:lnTo>
                  <a:lnTo>
                    <a:pt x="160637" y="25282"/>
                  </a:lnTo>
                  <a:lnTo>
                    <a:pt x="203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484711" y="3413583"/>
              <a:ext cx="420572" cy="27348"/>
            </a:xfrm>
            <a:custGeom>
              <a:avLst/>
              <a:gdLst/>
              <a:ahLst/>
              <a:cxnLst/>
              <a:rect l="0" t="0" r="0" b="0"/>
              <a:pathLst>
                <a:path w="420572" h="27348">
                  <a:moveTo>
                    <a:pt x="0" y="11012"/>
                  </a:moveTo>
                  <a:lnTo>
                    <a:pt x="332488" y="11012"/>
                  </a:lnTo>
                  <a:lnTo>
                    <a:pt x="347680" y="12236"/>
                  </a:lnTo>
                  <a:lnTo>
                    <a:pt x="362702" y="14275"/>
                  </a:lnTo>
                  <a:lnTo>
                    <a:pt x="377611" y="16858"/>
                  </a:lnTo>
                  <a:lnTo>
                    <a:pt x="391221" y="19803"/>
                  </a:lnTo>
                  <a:lnTo>
                    <a:pt x="403964" y="22990"/>
                  </a:lnTo>
                  <a:lnTo>
                    <a:pt x="416130" y="26338"/>
                  </a:lnTo>
                  <a:lnTo>
                    <a:pt x="420571" y="27347"/>
                  </a:lnTo>
                  <a:lnTo>
                    <a:pt x="419860" y="26796"/>
                  </a:lnTo>
                  <a:lnTo>
                    <a:pt x="415716" y="25205"/>
                  </a:lnTo>
                  <a:lnTo>
                    <a:pt x="408060" y="24145"/>
                  </a:lnTo>
                  <a:lnTo>
                    <a:pt x="398061" y="23438"/>
                  </a:lnTo>
                  <a:lnTo>
                    <a:pt x="386501" y="22966"/>
                  </a:lnTo>
                  <a:lnTo>
                    <a:pt x="375124" y="21429"/>
                  </a:lnTo>
                  <a:lnTo>
                    <a:pt x="363869" y="19180"/>
                  </a:lnTo>
                  <a:lnTo>
                    <a:pt x="352695" y="16458"/>
                  </a:lnTo>
                  <a:lnTo>
                    <a:pt x="339128" y="14643"/>
                  </a:lnTo>
                  <a:lnTo>
                    <a:pt x="323966" y="13433"/>
                  </a:lnTo>
                  <a:lnTo>
                    <a:pt x="307741" y="12626"/>
                  </a:lnTo>
                  <a:lnTo>
                    <a:pt x="270136" y="11729"/>
                  </a:lnTo>
                  <a:lnTo>
                    <a:pt x="249831" y="11490"/>
                  </a:lnTo>
                  <a:lnTo>
                    <a:pt x="230176" y="10108"/>
                  </a:lnTo>
                  <a:lnTo>
                    <a:pt x="210956" y="7962"/>
                  </a:lnTo>
                  <a:lnTo>
                    <a:pt x="192025" y="5308"/>
                  </a:lnTo>
                  <a:lnTo>
                    <a:pt x="173286" y="3539"/>
                  </a:lnTo>
                  <a:lnTo>
                    <a:pt x="154676" y="2359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587449" y="3105260"/>
              <a:ext cx="31454" cy="341359"/>
            </a:xfrm>
            <a:custGeom>
              <a:avLst/>
              <a:gdLst/>
              <a:ahLst/>
              <a:cxnLst/>
              <a:rect l="0" t="0" r="0" b="0"/>
              <a:pathLst>
                <a:path w="31454" h="341359">
                  <a:moveTo>
                    <a:pt x="31453" y="0"/>
                  </a:moveTo>
                  <a:lnTo>
                    <a:pt x="16126" y="45979"/>
                  </a:lnTo>
                  <a:lnTo>
                    <a:pt x="13894" y="57570"/>
                  </a:lnTo>
                  <a:lnTo>
                    <a:pt x="12406" y="70191"/>
                  </a:lnTo>
                  <a:lnTo>
                    <a:pt x="11414" y="83499"/>
                  </a:lnTo>
                  <a:lnTo>
                    <a:pt x="10752" y="98489"/>
                  </a:lnTo>
                  <a:lnTo>
                    <a:pt x="10018" y="131457"/>
                  </a:lnTo>
                  <a:lnTo>
                    <a:pt x="8598" y="147590"/>
                  </a:lnTo>
                  <a:lnTo>
                    <a:pt x="6429" y="163239"/>
                  </a:lnTo>
                  <a:lnTo>
                    <a:pt x="3758" y="178566"/>
                  </a:lnTo>
                  <a:lnTo>
                    <a:pt x="1979" y="193678"/>
                  </a:lnTo>
                  <a:lnTo>
                    <a:pt x="792" y="208647"/>
                  </a:lnTo>
                  <a:lnTo>
                    <a:pt x="0" y="223520"/>
                  </a:lnTo>
                  <a:lnTo>
                    <a:pt x="696" y="238329"/>
                  </a:lnTo>
                  <a:lnTo>
                    <a:pt x="2384" y="253096"/>
                  </a:lnTo>
                  <a:lnTo>
                    <a:pt x="4733" y="267834"/>
                  </a:lnTo>
                  <a:lnTo>
                    <a:pt x="6298" y="282554"/>
                  </a:lnTo>
                  <a:lnTo>
                    <a:pt x="7343" y="297262"/>
                  </a:lnTo>
                  <a:lnTo>
                    <a:pt x="9430" y="341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572360" y="2917151"/>
              <a:ext cx="48084" cy="31410"/>
            </a:xfrm>
            <a:custGeom>
              <a:avLst/>
              <a:gdLst/>
              <a:ahLst/>
              <a:cxnLst/>
              <a:rect l="0" t="0" r="0" b="0"/>
              <a:pathLst>
                <a:path w="48084" h="31410">
                  <a:moveTo>
                    <a:pt x="35531" y="22935"/>
                  </a:moveTo>
                  <a:lnTo>
                    <a:pt x="29685" y="5398"/>
                  </a:lnTo>
                  <a:lnTo>
                    <a:pt x="31634" y="1456"/>
                  </a:lnTo>
                  <a:lnTo>
                    <a:pt x="36604" y="51"/>
                  </a:lnTo>
                  <a:lnTo>
                    <a:pt x="43587" y="338"/>
                  </a:lnTo>
                  <a:lnTo>
                    <a:pt x="47018" y="4200"/>
                  </a:lnTo>
                  <a:lnTo>
                    <a:pt x="48083" y="10445"/>
                  </a:lnTo>
                  <a:lnTo>
                    <a:pt x="47570" y="18279"/>
                  </a:lnTo>
                  <a:lnTo>
                    <a:pt x="43556" y="22278"/>
                  </a:lnTo>
                  <a:lnTo>
                    <a:pt x="37210" y="23721"/>
                  </a:lnTo>
                  <a:lnTo>
                    <a:pt x="29309" y="23459"/>
                  </a:lnTo>
                  <a:lnTo>
                    <a:pt x="25265" y="19614"/>
                  </a:lnTo>
                  <a:lnTo>
                    <a:pt x="23793" y="13380"/>
                  </a:lnTo>
                  <a:lnTo>
                    <a:pt x="24035" y="5554"/>
                  </a:lnTo>
                  <a:lnTo>
                    <a:pt x="22973" y="4006"/>
                  </a:lnTo>
                  <a:lnTo>
                    <a:pt x="21041" y="6646"/>
                  </a:lnTo>
                  <a:lnTo>
                    <a:pt x="18529" y="12076"/>
                  </a:lnTo>
                  <a:lnTo>
                    <a:pt x="14409" y="18142"/>
                  </a:lnTo>
                  <a:lnTo>
                    <a:pt x="9214" y="24634"/>
                  </a:lnTo>
                  <a:lnTo>
                    <a:pt x="3304" y="31409"/>
                  </a:lnTo>
                  <a:lnTo>
                    <a:pt x="587" y="31031"/>
                  </a:lnTo>
                  <a:lnTo>
                    <a:pt x="0" y="25886"/>
                  </a:lnTo>
                  <a:lnTo>
                    <a:pt x="831" y="17561"/>
                  </a:lnTo>
                  <a:lnTo>
                    <a:pt x="5057" y="10788"/>
                  </a:lnTo>
                  <a:lnTo>
                    <a:pt x="11545" y="5049"/>
                  </a:lnTo>
                  <a:lnTo>
                    <a:pt x="19540" y="0"/>
                  </a:lnTo>
                  <a:lnTo>
                    <a:pt x="26093" y="304"/>
                  </a:lnTo>
                  <a:lnTo>
                    <a:pt x="31686" y="417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784706" y="3040785"/>
              <a:ext cx="271811" cy="460892"/>
            </a:xfrm>
            <a:custGeom>
              <a:avLst/>
              <a:gdLst/>
              <a:ahLst/>
              <a:cxnLst/>
              <a:rect l="0" t="0" r="0" b="0"/>
              <a:pathLst>
                <a:path w="271811" h="460892">
                  <a:moveTo>
                    <a:pt x="43415" y="42451"/>
                  </a:moveTo>
                  <a:lnTo>
                    <a:pt x="37570" y="65834"/>
                  </a:lnTo>
                  <a:lnTo>
                    <a:pt x="35848" y="78840"/>
                  </a:lnTo>
                  <a:lnTo>
                    <a:pt x="34700" y="93627"/>
                  </a:lnTo>
                  <a:lnTo>
                    <a:pt x="33934" y="109604"/>
                  </a:lnTo>
                  <a:lnTo>
                    <a:pt x="32201" y="126372"/>
                  </a:lnTo>
                  <a:lnTo>
                    <a:pt x="29821" y="143668"/>
                  </a:lnTo>
                  <a:lnTo>
                    <a:pt x="23915" y="179200"/>
                  </a:lnTo>
                  <a:lnTo>
                    <a:pt x="17212" y="215383"/>
                  </a:lnTo>
                  <a:lnTo>
                    <a:pt x="13711" y="231150"/>
                  </a:lnTo>
                  <a:lnTo>
                    <a:pt x="10155" y="245331"/>
                  </a:lnTo>
                  <a:lnTo>
                    <a:pt x="6560" y="258456"/>
                  </a:lnTo>
                  <a:lnTo>
                    <a:pt x="4163" y="272100"/>
                  </a:lnTo>
                  <a:lnTo>
                    <a:pt x="2565" y="286090"/>
                  </a:lnTo>
                  <a:lnTo>
                    <a:pt x="1499" y="300311"/>
                  </a:lnTo>
                  <a:lnTo>
                    <a:pt x="789" y="314685"/>
                  </a:lnTo>
                  <a:lnTo>
                    <a:pt x="0" y="343708"/>
                  </a:lnTo>
                  <a:lnTo>
                    <a:pt x="1013" y="357075"/>
                  </a:lnTo>
                  <a:lnTo>
                    <a:pt x="2913" y="369657"/>
                  </a:lnTo>
                  <a:lnTo>
                    <a:pt x="5402" y="381716"/>
                  </a:lnTo>
                  <a:lnTo>
                    <a:pt x="8286" y="393425"/>
                  </a:lnTo>
                  <a:lnTo>
                    <a:pt x="11431" y="404902"/>
                  </a:lnTo>
                  <a:lnTo>
                    <a:pt x="14751" y="416224"/>
                  </a:lnTo>
                  <a:lnTo>
                    <a:pt x="18189" y="417655"/>
                  </a:lnTo>
                  <a:lnTo>
                    <a:pt x="21704" y="412491"/>
                  </a:lnTo>
                  <a:lnTo>
                    <a:pt x="25271" y="402931"/>
                  </a:lnTo>
                  <a:lnTo>
                    <a:pt x="26425" y="392887"/>
                  </a:lnTo>
                  <a:lnTo>
                    <a:pt x="25971" y="382520"/>
                  </a:lnTo>
                  <a:lnTo>
                    <a:pt x="24445" y="371938"/>
                  </a:lnTo>
                  <a:lnTo>
                    <a:pt x="24651" y="359990"/>
                  </a:lnTo>
                  <a:lnTo>
                    <a:pt x="26012" y="347130"/>
                  </a:lnTo>
                  <a:lnTo>
                    <a:pt x="28142" y="333663"/>
                  </a:lnTo>
                  <a:lnTo>
                    <a:pt x="29563" y="318568"/>
                  </a:lnTo>
                  <a:lnTo>
                    <a:pt x="30509" y="302386"/>
                  </a:lnTo>
                  <a:lnTo>
                    <a:pt x="31141" y="285481"/>
                  </a:lnTo>
                  <a:lnTo>
                    <a:pt x="34009" y="268094"/>
                  </a:lnTo>
                  <a:lnTo>
                    <a:pt x="38368" y="250385"/>
                  </a:lnTo>
                  <a:lnTo>
                    <a:pt x="48514" y="215618"/>
                  </a:lnTo>
                  <a:lnTo>
                    <a:pt x="57101" y="183852"/>
                  </a:lnTo>
                  <a:lnTo>
                    <a:pt x="61104" y="167306"/>
                  </a:lnTo>
                  <a:lnTo>
                    <a:pt x="80033" y="84527"/>
                  </a:lnTo>
                  <a:lnTo>
                    <a:pt x="83733" y="70502"/>
                  </a:lnTo>
                  <a:lnTo>
                    <a:pt x="91106" y="45130"/>
                  </a:lnTo>
                  <a:lnTo>
                    <a:pt x="102136" y="10211"/>
                  </a:lnTo>
                  <a:lnTo>
                    <a:pt x="109480" y="3829"/>
                  </a:lnTo>
                  <a:lnTo>
                    <a:pt x="119270" y="797"/>
                  </a:lnTo>
                  <a:lnTo>
                    <a:pt x="130690" y="0"/>
                  </a:lnTo>
                  <a:lnTo>
                    <a:pt x="143198" y="1915"/>
                  </a:lnTo>
                  <a:lnTo>
                    <a:pt x="156430" y="5639"/>
                  </a:lnTo>
                  <a:lnTo>
                    <a:pt x="170147" y="10569"/>
                  </a:lnTo>
                  <a:lnTo>
                    <a:pt x="181737" y="16303"/>
                  </a:lnTo>
                  <a:lnTo>
                    <a:pt x="191912" y="22572"/>
                  </a:lnTo>
                  <a:lnTo>
                    <a:pt x="201142" y="29199"/>
                  </a:lnTo>
                  <a:lnTo>
                    <a:pt x="209742" y="36063"/>
                  </a:lnTo>
                  <a:lnTo>
                    <a:pt x="217922" y="43087"/>
                  </a:lnTo>
                  <a:lnTo>
                    <a:pt x="225823" y="50216"/>
                  </a:lnTo>
                  <a:lnTo>
                    <a:pt x="233536" y="59863"/>
                  </a:lnTo>
                  <a:lnTo>
                    <a:pt x="241126" y="71188"/>
                  </a:lnTo>
                  <a:lnTo>
                    <a:pt x="248633" y="83633"/>
                  </a:lnTo>
                  <a:lnTo>
                    <a:pt x="254861" y="98046"/>
                  </a:lnTo>
                  <a:lnTo>
                    <a:pt x="260237" y="113773"/>
                  </a:lnTo>
                  <a:lnTo>
                    <a:pt x="265044" y="130375"/>
                  </a:lnTo>
                  <a:lnTo>
                    <a:pt x="268249" y="147560"/>
                  </a:lnTo>
                  <a:lnTo>
                    <a:pt x="270385" y="165135"/>
                  </a:lnTo>
                  <a:lnTo>
                    <a:pt x="271810" y="182969"/>
                  </a:lnTo>
                  <a:lnTo>
                    <a:pt x="271536" y="200976"/>
                  </a:lnTo>
                  <a:lnTo>
                    <a:pt x="270130" y="219098"/>
                  </a:lnTo>
                  <a:lnTo>
                    <a:pt x="267968" y="237297"/>
                  </a:lnTo>
                  <a:lnTo>
                    <a:pt x="266528" y="254323"/>
                  </a:lnTo>
                  <a:lnTo>
                    <a:pt x="265568" y="270568"/>
                  </a:lnTo>
                  <a:lnTo>
                    <a:pt x="264500" y="301669"/>
                  </a:lnTo>
                  <a:lnTo>
                    <a:pt x="264026" y="331805"/>
                  </a:lnTo>
                  <a:lnTo>
                    <a:pt x="262677" y="345469"/>
                  </a:lnTo>
                  <a:lnTo>
                    <a:pt x="260553" y="358249"/>
                  </a:lnTo>
                  <a:lnTo>
                    <a:pt x="257914" y="370440"/>
                  </a:lnTo>
                  <a:lnTo>
                    <a:pt x="256154" y="383461"/>
                  </a:lnTo>
                  <a:lnTo>
                    <a:pt x="254982" y="397036"/>
                  </a:lnTo>
                  <a:lnTo>
                    <a:pt x="254200" y="410980"/>
                  </a:lnTo>
                  <a:lnTo>
                    <a:pt x="252455" y="423946"/>
                  </a:lnTo>
                  <a:lnTo>
                    <a:pt x="250067" y="436261"/>
                  </a:lnTo>
                  <a:lnTo>
                    <a:pt x="241624" y="460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780918" y="2874017"/>
              <a:ext cx="47204" cy="528556"/>
            </a:xfrm>
            <a:custGeom>
              <a:avLst/>
              <a:gdLst/>
              <a:ahLst/>
              <a:cxnLst/>
              <a:rect l="0" t="0" r="0" b="0"/>
              <a:pathLst>
                <a:path w="47204" h="528556">
                  <a:moveTo>
                    <a:pt x="14169" y="528555"/>
                  </a:moveTo>
                  <a:lnTo>
                    <a:pt x="2478" y="516864"/>
                  </a:lnTo>
                  <a:lnTo>
                    <a:pt x="257" y="508525"/>
                  </a:lnTo>
                  <a:lnTo>
                    <a:pt x="0" y="498073"/>
                  </a:lnTo>
                  <a:lnTo>
                    <a:pt x="1053" y="486210"/>
                  </a:lnTo>
                  <a:lnTo>
                    <a:pt x="2977" y="473408"/>
                  </a:lnTo>
                  <a:lnTo>
                    <a:pt x="5485" y="459979"/>
                  </a:lnTo>
                  <a:lnTo>
                    <a:pt x="8379" y="446133"/>
                  </a:lnTo>
                  <a:lnTo>
                    <a:pt x="10310" y="430784"/>
                  </a:lnTo>
                  <a:lnTo>
                    <a:pt x="11596" y="414434"/>
                  </a:lnTo>
                  <a:lnTo>
                    <a:pt x="12454" y="397417"/>
                  </a:lnTo>
                  <a:lnTo>
                    <a:pt x="14249" y="382401"/>
                  </a:lnTo>
                  <a:lnTo>
                    <a:pt x="16669" y="368720"/>
                  </a:lnTo>
                  <a:lnTo>
                    <a:pt x="19506" y="355929"/>
                  </a:lnTo>
                  <a:lnTo>
                    <a:pt x="21397" y="340061"/>
                  </a:lnTo>
                  <a:lnTo>
                    <a:pt x="22658" y="322141"/>
                  </a:lnTo>
                  <a:lnTo>
                    <a:pt x="23499" y="302853"/>
                  </a:lnTo>
                  <a:lnTo>
                    <a:pt x="25283" y="283877"/>
                  </a:lnTo>
                  <a:lnTo>
                    <a:pt x="27696" y="265109"/>
                  </a:lnTo>
                  <a:lnTo>
                    <a:pt x="30528" y="246479"/>
                  </a:lnTo>
                  <a:lnTo>
                    <a:pt x="32416" y="226718"/>
                  </a:lnTo>
                  <a:lnTo>
                    <a:pt x="33675" y="206203"/>
                  </a:lnTo>
                  <a:lnTo>
                    <a:pt x="34514" y="185185"/>
                  </a:lnTo>
                  <a:lnTo>
                    <a:pt x="36296" y="165056"/>
                  </a:lnTo>
                  <a:lnTo>
                    <a:pt x="38709" y="145519"/>
                  </a:lnTo>
                  <a:lnTo>
                    <a:pt x="41540" y="126377"/>
                  </a:lnTo>
                  <a:lnTo>
                    <a:pt x="43428" y="108721"/>
                  </a:lnTo>
                  <a:lnTo>
                    <a:pt x="44687" y="92057"/>
                  </a:lnTo>
                  <a:lnTo>
                    <a:pt x="45525" y="76053"/>
                  </a:lnTo>
                  <a:lnTo>
                    <a:pt x="46458" y="45221"/>
                  </a:lnTo>
                  <a:lnTo>
                    <a:pt x="4720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205318" y="279575"/>
            <a:ext cx="1137613" cy="403142"/>
            <a:chOff x="3205318" y="279575"/>
            <a:chExt cx="1137613" cy="403142"/>
          </a:xfrm>
        </p:grpSpPr>
        <p:sp>
          <p:nvSpPr>
            <p:cNvPr id="60" name="Freeform 59"/>
            <p:cNvSpPr/>
            <p:nvPr/>
          </p:nvSpPr>
          <p:spPr>
            <a:xfrm>
              <a:off x="3205318" y="382247"/>
              <a:ext cx="286302" cy="252379"/>
            </a:xfrm>
            <a:custGeom>
              <a:avLst/>
              <a:gdLst/>
              <a:ahLst/>
              <a:cxnLst/>
              <a:rect l="0" t="0" r="0" b="0"/>
              <a:pathLst>
                <a:path w="286302" h="252379">
                  <a:moveTo>
                    <a:pt x="0" y="14169"/>
                  </a:moveTo>
                  <a:lnTo>
                    <a:pt x="11691" y="2477"/>
                  </a:lnTo>
                  <a:lnTo>
                    <a:pt x="18806" y="257"/>
                  </a:lnTo>
                  <a:lnTo>
                    <a:pt x="27219" y="0"/>
                  </a:lnTo>
                  <a:lnTo>
                    <a:pt x="36499" y="1053"/>
                  </a:lnTo>
                  <a:lnTo>
                    <a:pt x="46356" y="2978"/>
                  </a:lnTo>
                  <a:lnTo>
                    <a:pt x="56598" y="5484"/>
                  </a:lnTo>
                  <a:lnTo>
                    <a:pt x="67096" y="8379"/>
                  </a:lnTo>
                  <a:lnTo>
                    <a:pt x="78989" y="13980"/>
                  </a:lnTo>
                  <a:lnTo>
                    <a:pt x="91812" y="21384"/>
                  </a:lnTo>
                  <a:lnTo>
                    <a:pt x="105254" y="29990"/>
                  </a:lnTo>
                  <a:lnTo>
                    <a:pt x="116662" y="39398"/>
                  </a:lnTo>
                  <a:lnTo>
                    <a:pt x="126715" y="49341"/>
                  </a:lnTo>
                  <a:lnTo>
                    <a:pt x="135864" y="59640"/>
                  </a:lnTo>
                  <a:lnTo>
                    <a:pt x="143187" y="70177"/>
                  </a:lnTo>
                  <a:lnTo>
                    <a:pt x="149293" y="80871"/>
                  </a:lnTo>
                  <a:lnTo>
                    <a:pt x="154586" y="91672"/>
                  </a:lnTo>
                  <a:lnTo>
                    <a:pt x="156892" y="102543"/>
                  </a:lnTo>
                  <a:lnTo>
                    <a:pt x="157205" y="113460"/>
                  </a:lnTo>
                  <a:lnTo>
                    <a:pt x="156191" y="124409"/>
                  </a:lnTo>
                  <a:lnTo>
                    <a:pt x="154291" y="135379"/>
                  </a:lnTo>
                  <a:lnTo>
                    <a:pt x="151801" y="146363"/>
                  </a:lnTo>
                  <a:lnTo>
                    <a:pt x="148917" y="157356"/>
                  </a:lnTo>
                  <a:lnTo>
                    <a:pt x="144548" y="167132"/>
                  </a:lnTo>
                  <a:lnTo>
                    <a:pt x="139188" y="176096"/>
                  </a:lnTo>
                  <a:lnTo>
                    <a:pt x="133168" y="184519"/>
                  </a:lnTo>
                  <a:lnTo>
                    <a:pt x="125484" y="191358"/>
                  </a:lnTo>
                  <a:lnTo>
                    <a:pt x="116691" y="197141"/>
                  </a:lnTo>
                  <a:lnTo>
                    <a:pt x="107158" y="202219"/>
                  </a:lnTo>
                  <a:lnTo>
                    <a:pt x="98356" y="208052"/>
                  </a:lnTo>
                  <a:lnTo>
                    <a:pt x="90041" y="214388"/>
                  </a:lnTo>
                  <a:lnTo>
                    <a:pt x="82050" y="221058"/>
                  </a:lnTo>
                  <a:lnTo>
                    <a:pt x="74276" y="227953"/>
                  </a:lnTo>
                  <a:lnTo>
                    <a:pt x="59113" y="242138"/>
                  </a:lnTo>
                  <a:lnTo>
                    <a:pt x="60209" y="246900"/>
                  </a:lnTo>
                  <a:lnTo>
                    <a:pt x="67056" y="250074"/>
                  </a:lnTo>
                  <a:lnTo>
                    <a:pt x="77739" y="252190"/>
                  </a:lnTo>
                  <a:lnTo>
                    <a:pt x="89754" y="252378"/>
                  </a:lnTo>
                  <a:lnTo>
                    <a:pt x="102659" y="251279"/>
                  </a:lnTo>
                  <a:lnTo>
                    <a:pt x="116156" y="249323"/>
                  </a:lnTo>
                  <a:lnTo>
                    <a:pt x="130048" y="246796"/>
                  </a:lnTo>
                  <a:lnTo>
                    <a:pt x="144203" y="243887"/>
                  </a:lnTo>
                  <a:lnTo>
                    <a:pt x="172983" y="237393"/>
                  </a:lnTo>
                  <a:lnTo>
                    <a:pt x="202087" y="230428"/>
                  </a:lnTo>
                  <a:lnTo>
                    <a:pt x="217923" y="228082"/>
                  </a:lnTo>
                  <a:lnTo>
                    <a:pt x="234598" y="226517"/>
                  </a:lnTo>
                  <a:lnTo>
                    <a:pt x="286301" y="223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83173" y="279575"/>
              <a:ext cx="187203" cy="347758"/>
            </a:xfrm>
            <a:custGeom>
              <a:avLst/>
              <a:gdLst/>
              <a:ahLst/>
              <a:cxnLst/>
              <a:rect l="0" t="0" r="0" b="0"/>
              <a:pathLst>
                <a:path w="187203" h="347758">
                  <a:moveTo>
                    <a:pt x="84631" y="226956"/>
                  </a:moveTo>
                  <a:lnTo>
                    <a:pt x="72939" y="238648"/>
                  </a:lnTo>
                  <a:lnTo>
                    <a:pt x="68272" y="246986"/>
                  </a:lnTo>
                  <a:lnTo>
                    <a:pt x="63937" y="257438"/>
                  </a:lnTo>
                  <a:lnTo>
                    <a:pt x="59823" y="269301"/>
                  </a:lnTo>
                  <a:lnTo>
                    <a:pt x="58304" y="282103"/>
                  </a:lnTo>
                  <a:lnTo>
                    <a:pt x="58515" y="295532"/>
                  </a:lnTo>
                  <a:lnTo>
                    <a:pt x="59879" y="309379"/>
                  </a:lnTo>
                  <a:lnTo>
                    <a:pt x="64459" y="321057"/>
                  </a:lnTo>
                  <a:lnTo>
                    <a:pt x="71183" y="331289"/>
                  </a:lnTo>
                  <a:lnTo>
                    <a:pt x="79336" y="340558"/>
                  </a:lnTo>
                  <a:lnTo>
                    <a:pt x="89665" y="345513"/>
                  </a:lnTo>
                  <a:lnTo>
                    <a:pt x="101446" y="347594"/>
                  </a:lnTo>
                  <a:lnTo>
                    <a:pt x="114193" y="347757"/>
                  </a:lnTo>
                  <a:lnTo>
                    <a:pt x="126362" y="346642"/>
                  </a:lnTo>
                  <a:lnTo>
                    <a:pt x="138145" y="344676"/>
                  </a:lnTo>
                  <a:lnTo>
                    <a:pt x="149671" y="342141"/>
                  </a:lnTo>
                  <a:lnTo>
                    <a:pt x="161026" y="339228"/>
                  </a:lnTo>
                  <a:lnTo>
                    <a:pt x="172266" y="336062"/>
                  </a:lnTo>
                  <a:lnTo>
                    <a:pt x="183430" y="332728"/>
                  </a:lnTo>
                  <a:lnTo>
                    <a:pt x="187202" y="328059"/>
                  </a:lnTo>
                  <a:lnTo>
                    <a:pt x="186046" y="322498"/>
                  </a:lnTo>
                  <a:lnTo>
                    <a:pt x="181605" y="316345"/>
                  </a:lnTo>
                  <a:lnTo>
                    <a:pt x="174974" y="309795"/>
                  </a:lnTo>
                  <a:lnTo>
                    <a:pt x="166883" y="302982"/>
                  </a:lnTo>
                  <a:lnTo>
                    <a:pt x="157818" y="295993"/>
                  </a:lnTo>
                  <a:lnTo>
                    <a:pt x="148104" y="290110"/>
                  </a:lnTo>
                  <a:lnTo>
                    <a:pt x="137958" y="284964"/>
                  </a:lnTo>
                  <a:lnTo>
                    <a:pt x="127523" y="280310"/>
                  </a:lnTo>
                  <a:lnTo>
                    <a:pt x="116896" y="274761"/>
                  </a:lnTo>
                  <a:lnTo>
                    <a:pt x="106141" y="268614"/>
                  </a:lnTo>
                  <a:lnTo>
                    <a:pt x="95300" y="262069"/>
                  </a:lnTo>
                  <a:lnTo>
                    <a:pt x="73467" y="248272"/>
                  </a:lnTo>
                  <a:lnTo>
                    <a:pt x="29543" y="219475"/>
                  </a:lnTo>
                  <a:lnTo>
                    <a:pt x="20988" y="209734"/>
                  </a:lnTo>
                  <a:lnTo>
                    <a:pt x="14062" y="198346"/>
                  </a:lnTo>
                  <a:lnTo>
                    <a:pt x="8221" y="185859"/>
                  </a:lnTo>
                  <a:lnTo>
                    <a:pt x="4327" y="172641"/>
                  </a:lnTo>
                  <a:lnTo>
                    <a:pt x="1731" y="158935"/>
                  </a:lnTo>
                  <a:lnTo>
                    <a:pt x="0" y="144904"/>
                  </a:lnTo>
                  <a:lnTo>
                    <a:pt x="69" y="130655"/>
                  </a:lnTo>
                  <a:lnTo>
                    <a:pt x="1339" y="116262"/>
                  </a:lnTo>
                  <a:lnTo>
                    <a:pt x="3410" y="101773"/>
                  </a:lnTo>
                  <a:lnTo>
                    <a:pt x="7236" y="88443"/>
                  </a:lnTo>
                  <a:lnTo>
                    <a:pt x="12235" y="75886"/>
                  </a:lnTo>
                  <a:lnTo>
                    <a:pt x="18014" y="63844"/>
                  </a:lnTo>
                  <a:lnTo>
                    <a:pt x="25538" y="53369"/>
                  </a:lnTo>
                  <a:lnTo>
                    <a:pt x="34224" y="43938"/>
                  </a:lnTo>
                  <a:lnTo>
                    <a:pt x="43685" y="35204"/>
                  </a:lnTo>
                  <a:lnTo>
                    <a:pt x="54887" y="26935"/>
                  </a:lnTo>
                  <a:lnTo>
                    <a:pt x="67248" y="18975"/>
                  </a:lnTo>
                  <a:lnTo>
                    <a:pt x="80384" y="11221"/>
                  </a:lnTo>
                  <a:lnTo>
                    <a:pt x="94034" y="6052"/>
                  </a:lnTo>
                  <a:lnTo>
                    <a:pt x="108029" y="2606"/>
                  </a:lnTo>
                  <a:lnTo>
                    <a:pt x="122253" y="308"/>
                  </a:lnTo>
                  <a:lnTo>
                    <a:pt x="135406" y="0"/>
                  </a:lnTo>
                  <a:lnTo>
                    <a:pt x="147845" y="1018"/>
                  </a:lnTo>
                  <a:lnTo>
                    <a:pt x="159808" y="2921"/>
                  </a:lnTo>
                  <a:lnTo>
                    <a:pt x="169007" y="7859"/>
                  </a:lnTo>
                  <a:lnTo>
                    <a:pt x="176363" y="14822"/>
                  </a:lnTo>
                  <a:lnTo>
                    <a:pt x="182491" y="23135"/>
                  </a:lnTo>
                  <a:lnTo>
                    <a:pt x="185353" y="32347"/>
                  </a:lnTo>
                  <a:lnTo>
                    <a:pt x="186037" y="42159"/>
                  </a:lnTo>
                  <a:lnTo>
                    <a:pt x="185269" y="52371"/>
                  </a:lnTo>
                  <a:lnTo>
                    <a:pt x="182311" y="64073"/>
                  </a:lnTo>
                  <a:lnTo>
                    <a:pt x="177892" y="76768"/>
                  </a:lnTo>
                  <a:lnTo>
                    <a:pt x="172498" y="90126"/>
                  </a:lnTo>
                  <a:lnTo>
                    <a:pt x="166455" y="101478"/>
                  </a:lnTo>
                  <a:lnTo>
                    <a:pt x="159980" y="111493"/>
                  </a:lnTo>
                  <a:lnTo>
                    <a:pt x="126160" y="156840"/>
                  </a:lnTo>
                  <a:lnTo>
                    <a:pt x="117211" y="167977"/>
                  </a:lnTo>
                  <a:lnTo>
                    <a:pt x="108798" y="177849"/>
                  </a:lnTo>
                  <a:lnTo>
                    <a:pt x="73619" y="2049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43989" y="572601"/>
              <a:ext cx="33035" cy="110116"/>
            </a:xfrm>
            <a:custGeom>
              <a:avLst/>
              <a:gdLst/>
              <a:ahLst/>
              <a:cxnLst/>
              <a:rect l="0" t="0" r="0" b="0"/>
              <a:pathLst>
                <a:path w="33035" h="110116">
                  <a:moveTo>
                    <a:pt x="0" y="0"/>
                  </a:moveTo>
                  <a:lnTo>
                    <a:pt x="22309" y="66928"/>
                  </a:lnTo>
                  <a:lnTo>
                    <a:pt x="33034" y="110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951333" y="293249"/>
              <a:ext cx="175911" cy="344153"/>
            </a:xfrm>
            <a:custGeom>
              <a:avLst/>
              <a:gdLst/>
              <a:ahLst/>
              <a:cxnLst/>
              <a:rect l="0" t="0" r="0" b="0"/>
              <a:pathLst>
                <a:path w="175911" h="344153">
                  <a:moveTo>
                    <a:pt x="68840" y="235305"/>
                  </a:moveTo>
                  <a:lnTo>
                    <a:pt x="51304" y="246997"/>
                  </a:lnTo>
                  <a:lnTo>
                    <a:pt x="43691" y="254111"/>
                  </a:lnTo>
                  <a:lnTo>
                    <a:pt x="36168" y="262525"/>
                  </a:lnTo>
                  <a:lnTo>
                    <a:pt x="28707" y="271804"/>
                  </a:lnTo>
                  <a:lnTo>
                    <a:pt x="22508" y="281661"/>
                  </a:lnTo>
                  <a:lnTo>
                    <a:pt x="17153" y="291903"/>
                  </a:lnTo>
                  <a:lnTo>
                    <a:pt x="12359" y="302401"/>
                  </a:lnTo>
                  <a:lnTo>
                    <a:pt x="10387" y="313071"/>
                  </a:lnTo>
                  <a:lnTo>
                    <a:pt x="10295" y="323854"/>
                  </a:lnTo>
                  <a:lnTo>
                    <a:pt x="11458" y="334714"/>
                  </a:lnTo>
                  <a:lnTo>
                    <a:pt x="18350" y="340730"/>
                  </a:lnTo>
                  <a:lnTo>
                    <a:pt x="29063" y="343517"/>
                  </a:lnTo>
                  <a:lnTo>
                    <a:pt x="42322" y="344152"/>
                  </a:lnTo>
                  <a:lnTo>
                    <a:pt x="54832" y="343351"/>
                  </a:lnTo>
                  <a:lnTo>
                    <a:pt x="66843" y="341594"/>
                  </a:lnTo>
                  <a:lnTo>
                    <a:pt x="78520" y="339199"/>
                  </a:lnTo>
                  <a:lnTo>
                    <a:pt x="88752" y="335156"/>
                  </a:lnTo>
                  <a:lnTo>
                    <a:pt x="98021" y="330013"/>
                  </a:lnTo>
                  <a:lnTo>
                    <a:pt x="106647" y="324137"/>
                  </a:lnTo>
                  <a:lnTo>
                    <a:pt x="114844" y="316550"/>
                  </a:lnTo>
                  <a:lnTo>
                    <a:pt x="122756" y="307821"/>
                  </a:lnTo>
                  <a:lnTo>
                    <a:pt x="130478" y="298331"/>
                  </a:lnTo>
                  <a:lnTo>
                    <a:pt x="134402" y="287111"/>
                  </a:lnTo>
                  <a:lnTo>
                    <a:pt x="135795" y="274736"/>
                  </a:lnTo>
                  <a:lnTo>
                    <a:pt x="135500" y="261593"/>
                  </a:lnTo>
                  <a:lnTo>
                    <a:pt x="134080" y="249160"/>
                  </a:lnTo>
                  <a:lnTo>
                    <a:pt x="131910" y="237201"/>
                  </a:lnTo>
                  <a:lnTo>
                    <a:pt x="129239" y="225557"/>
                  </a:lnTo>
                  <a:lnTo>
                    <a:pt x="123788" y="212901"/>
                  </a:lnTo>
                  <a:lnTo>
                    <a:pt x="116484" y="199570"/>
                  </a:lnTo>
                  <a:lnTo>
                    <a:pt x="107944" y="185788"/>
                  </a:lnTo>
                  <a:lnTo>
                    <a:pt x="98580" y="174153"/>
                  </a:lnTo>
                  <a:lnTo>
                    <a:pt x="88667" y="163950"/>
                  </a:lnTo>
                  <a:lnTo>
                    <a:pt x="78388" y="154700"/>
                  </a:lnTo>
                  <a:lnTo>
                    <a:pt x="69088" y="144863"/>
                  </a:lnTo>
                  <a:lnTo>
                    <a:pt x="60441" y="134635"/>
                  </a:lnTo>
                  <a:lnTo>
                    <a:pt x="52229" y="124146"/>
                  </a:lnTo>
                  <a:lnTo>
                    <a:pt x="43084" y="114706"/>
                  </a:lnTo>
                  <a:lnTo>
                    <a:pt x="33317" y="105965"/>
                  </a:lnTo>
                  <a:lnTo>
                    <a:pt x="23136" y="97691"/>
                  </a:lnTo>
                  <a:lnTo>
                    <a:pt x="15124" y="88505"/>
                  </a:lnTo>
                  <a:lnTo>
                    <a:pt x="8559" y="78710"/>
                  </a:lnTo>
                  <a:lnTo>
                    <a:pt x="2959" y="68510"/>
                  </a:lnTo>
                  <a:lnTo>
                    <a:pt x="450" y="58039"/>
                  </a:lnTo>
                  <a:lnTo>
                    <a:pt x="0" y="47388"/>
                  </a:lnTo>
                  <a:lnTo>
                    <a:pt x="924" y="36617"/>
                  </a:lnTo>
                  <a:lnTo>
                    <a:pt x="5210" y="28212"/>
                  </a:lnTo>
                  <a:lnTo>
                    <a:pt x="11738" y="21386"/>
                  </a:lnTo>
                  <a:lnTo>
                    <a:pt x="19761" y="15611"/>
                  </a:lnTo>
                  <a:lnTo>
                    <a:pt x="28780" y="10538"/>
                  </a:lnTo>
                  <a:lnTo>
                    <a:pt x="38463" y="5933"/>
                  </a:lnTo>
                  <a:lnTo>
                    <a:pt x="48589" y="1639"/>
                  </a:lnTo>
                  <a:lnTo>
                    <a:pt x="60233" y="0"/>
                  </a:lnTo>
                  <a:lnTo>
                    <a:pt x="72891" y="131"/>
                  </a:lnTo>
                  <a:lnTo>
                    <a:pt x="86222" y="1441"/>
                  </a:lnTo>
                  <a:lnTo>
                    <a:pt x="98781" y="3539"/>
                  </a:lnTo>
                  <a:lnTo>
                    <a:pt x="110824" y="6160"/>
                  </a:lnTo>
                  <a:lnTo>
                    <a:pt x="122523" y="9132"/>
                  </a:lnTo>
                  <a:lnTo>
                    <a:pt x="132770" y="13559"/>
                  </a:lnTo>
                  <a:lnTo>
                    <a:pt x="142048" y="18958"/>
                  </a:lnTo>
                  <a:lnTo>
                    <a:pt x="150680" y="25005"/>
                  </a:lnTo>
                  <a:lnTo>
                    <a:pt x="157658" y="32706"/>
                  </a:lnTo>
                  <a:lnTo>
                    <a:pt x="163534" y="41511"/>
                  </a:lnTo>
                  <a:lnTo>
                    <a:pt x="168675" y="51051"/>
                  </a:lnTo>
                  <a:lnTo>
                    <a:pt x="172102" y="62306"/>
                  </a:lnTo>
                  <a:lnTo>
                    <a:pt x="174387" y="74702"/>
                  </a:lnTo>
                  <a:lnTo>
                    <a:pt x="175910" y="87861"/>
                  </a:lnTo>
                  <a:lnTo>
                    <a:pt x="174478" y="100304"/>
                  </a:lnTo>
                  <a:lnTo>
                    <a:pt x="171077" y="112270"/>
                  </a:lnTo>
                  <a:lnTo>
                    <a:pt x="166362" y="123917"/>
                  </a:lnTo>
                  <a:lnTo>
                    <a:pt x="160772" y="134130"/>
                  </a:lnTo>
                  <a:lnTo>
                    <a:pt x="154598" y="143385"/>
                  </a:lnTo>
                  <a:lnTo>
                    <a:pt x="148036" y="152002"/>
                  </a:lnTo>
                  <a:lnTo>
                    <a:pt x="141214" y="160194"/>
                  </a:lnTo>
                  <a:lnTo>
                    <a:pt x="134218" y="168102"/>
                  </a:lnTo>
                  <a:lnTo>
                    <a:pt x="127108" y="175821"/>
                  </a:lnTo>
                  <a:lnTo>
                    <a:pt x="118697" y="182191"/>
                  </a:lnTo>
                  <a:lnTo>
                    <a:pt x="109419" y="187660"/>
                  </a:lnTo>
                  <a:lnTo>
                    <a:pt x="79852" y="2022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167236" y="308323"/>
              <a:ext cx="175695" cy="332641"/>
            </a:xfrm>
            <a:custGeom>
              <a:avLst/>
              <a:gdLst/>
              <a:ahLst/>
              <a:cxnLst/>
              <a:rect l="0" t="0" r="0" b="0"/>
              <a:pathLst>
                <a:path w="175695" h="332641">
                  <a:moveTo>
                    <a:pt x="172273" y="0"/>
                  </a:moveTo>
                  <a:lnTo>
                    <a:pt x="154736" y="11691"/>
                  </a:lnTo>
                  <a:lnTo>
                    <a:pt x="145899" y="18806"/>
                  </a:lnTo>
                  <a:lnTo>
                    <a:pt x="136338" y="27219"/>
                  </a:lnTo>
                  <a:lnTo>
                    <a:pt x="126293" y="36499"/>
                  </a:lnTo>
                  <a:lnTo>
                    <a:pt x="115926" y="47579"/>
                  </a:lnTo>
                  <a:lnTo>
                    <a:pt x="105344" y="59860"/>
                  </a:lnTo>
                  <a:lnTo>
                    <a:pt x="94619" y="72942"/>
                  </a:lnTo>
                  <a:lnTo>
                    <a:pt x="85022" y="87780"/>
                  </a:lnTo>
                  <a:lnTo>
                    <a:pt x="76177" y="103790"/>
                  </a:lnTo>
                  <a:lnTo>
                    <a:pt x="67833" y="120581"/>
                  </a:lnTo>
                  <a:lnTo>
                    <a:pt x="59823" y="134221"/>
                  </a:lnTo>
                  <a:lnTo>
                    <a:pt x="52037" y="145762"/>
                  </a:lnTo>
                  <a:lnTo>
                    <a:pt x="44399" y="155903"/>
                  </a:lnTo>
                  <a:lnTo>
                    <a:pt x="38083" y="166334"/>
                  </a:lnTo>
                  <a:lnTo>
                    <a:pt x="32649" y="176959"/>
                  </a:lnTo>
                  <a:lnTo>
                    <a:pt x="27803" y="187713"/>
                  </a:lnTo>
                  <a:lnTo>
                    <a:pt x="15893" y="212712"/>
                  </a:lnTo>
                  <a:lnTo>
                    <a:pt x="9292" y="226230"/>
                  </a:lnTo>
                  <a:lnTo>
                    <a:pt x="4890" y="240136"/>
                  </a:lnTo>
                  <a:lnTo>
                    <a:pt x="1956" y="254301"/>
                  </a:lnTo>
                  <a:lnTo>
                    <a:pt x="0" y="268638"/>
                  </a:lnTo>
                  <a:lnTo>
                    <a:pt x="1143" y="281867"/>
                  </a:lnTo>
                  <a:lnTo>
                    <a:pt x="4352" y="294356"/>
                  </a:lnTo>
                  <a:lnTo>
                    <a:pt x="8938" y="306353"/>
                  </a:lnTo>
                  <a:lnTo>
                    <a:pt x="15666" y="315575"/>
                  </a:lnTo>
                  <a:lnTo>
                    <a:pt x="23822" y="322946"/>
                  </a:lnTo>
                  <a:lnTo>
                    <a:pt x="32930" y="329083"/>
                  </a:lnTo>
                  <a:lnTo>
                    <a:pt x="43896" y="331952"/>
                  </a:lnTo>
                  <a:lnTo>
                    <a:pt x="56101" y="332640"/>
                  </a:lnTo>
                  <a:lnTo>
                    <a:pt x="69131" y="331876"/>
                  </a:lnTo>
                  <a:lnTo>
                    <a:pt x="81489" y="330143"/>
                  </a:lnTo>
                  <a:lnTo>
                    <a:pt x="93398" y="327764"/>
                  </a:lnTo>
                  <a:lnTo>
                    <a:pt x="105007" y="324954"/>
                  </a:lnTo>
                  <a:lnTo>
                    <a:pt x="115194" y="319411"/>
                  </a:lnTo>
                  <a:lnTo>
                    <a:pt x="124432" y="312045"/>
                  </a:lnTo>
                  <a:lnTo>
                    <a:pt x="133038" y="303463"/>
                  </a:lnTo>
                  <a:lnTo>
                    <a:pt x="141222" y="294072"/>
                  </a:lnTo>
                  <a:lnTo>
                    <a:pt x="149125" y="284141"/>
                  </a:lnTo>
                  <a:lnTo>
                    <a:pt x="156841" y="273849"/>
                  </a:lnTo>
                  <a:lnTo>
                    <a:pt x="163208" y="263318"/>
                  </a:lnTo>
                  <a:lnTo>
                    <a:pt x="168677" y="252626"/>
                  </a:lnTo>
                  <a:lnTo>
                    <a:pt x="173546" y="241828"/>
                  </a:lnTo>
                  <a:lnTo>
                    <a:pt x="175569" y="229735"/>
                  </a:lnTo>
                  <a:lnTo>
                    <a:pt x="175694" y="216779"/>
                  </a:lnTo>
                  <a:lnTo>
                    <a:pt x="174554" y="203248"/>
                  </a:lnTo>
                  <a:lnTo>
                    <a:pt x="173793" y="188109"/>
                  </a:lnTo>
                  <a:lnTo>
                    <a:pt x="172949" y="154976"/>
                  </a:lnTo>
                  <a:lnTo>
                    <a:pt x="172273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Freeform 65"/>
          <p:cNvSpPr/>
          <p:nvPr/>
        </p:nvSpPr>
        <p:spPr>
          <a:xfrm>
            <a:off x="4324047" y="440462"/>
            <a:ext cx="103555" cy="145721"/>
          </a:xfrm>
          <a:custGeom>
            <a:avLst/>
            <a:gdLst/>
            <a:ahLst/>
            <a:cxnLst/>
            <a:rect l="0" t="0" r="0" b="0"/>
            <a:pathLst>
              <a:path w="103555" h="145721">
                <a:moveTo>
                  <a:pt x="70520" y="0"/>
                </a:moveTo>
                <a:lnTo>
                  <a:pt x="52983" y="5846"/>
                </a:lnTo>
                <a:lnTo>
                  <a:pt x="45370" y="11238"/>
                </a:lnTo>
                <a:lnTo>
                  <a:pt x="37847" y="18504"/>
                </a:lnTo>
                <a:lnTo>
                  <a:pt x="30386" y="27018"/>
                </a:lnTo>
                <a:lnTo>
                  <a:pt x="24187" y="36364"/>
                </a:lnTo>
                <a:lnTo>
                  <a:pt x="18832" y="46266"/>
                </a:lnTo>
                <a:lnTo>
                  <a:pt x="14038" y="56538"/>
                </a:lnTo>
                <a:lnTo>
                  <a:pt x="9619" y="67056"/>
                </a:lnTo>
                <a:lnTo>
                  <a:pt x="5449" y="77739"/>
                </a:lnTo>
                <a:lnTo>
                  <a:pt x="1445" y="88531"/>
                </a:lnTo>
                <a:lnTo>
                  <a:pt x="0" y="99396"/>
                </a:lnTo>
                <a:lnTo>
                  <a:pt x="260" y="110310"/>
                </a:lnTo>
                <a:lnTo>
                  <a:pt x="1657" y="121257"/>
                </a:lnTo>
                <a:lnTo>
                  <a:pt x="6258" y="129778"/>
                </a:lnTo>
                <a:lnTo>
                  <a:pt x="12997" y="136683"/>
                </a:lnTo>
                <a:lnTo>
                  <a:pt x="21159" y="142509"/>
                </a:lnTo>
                <a:lnTo>
                  <a:pt x="30272" y="145170"/>
                </a:lnTo>
                <a:lnTo>
                  <a:pt x="40017" y="145720"/>
                </a:lnTo>
                <a:lnTo>
                  <a:pt x="50185" y="144863"/>
                </a:lnTo>
                <a:lnTo>
                  <a:pt x="59410" y="141845"/>
                </a:lnTo>
                <a:lnTo>
                  <a:pt x="68007" y="137386"/>
                </a:lnTo>
                <a:lnTo>
                  <a:pt x="76186" y="131967"/>
                </a:lnTo>
                <a:lnTo>
                  <a:pt x="82861" y="124683"/>
                </a:lnTo>
                <a:lnTo>
                  <a:pt x="88535" y="116157"/>
                </a:lnTo>
                <a:lnTo>
                  <a:pt x="93542" y="106802"/>
                </a:lnTo>
                <a:lnTo>
                  <a:pt x="96880" y="95671"/>
                </a:lnTo>
                <a:lnTo>
                  <a:pt x="99104" y="83357"/>
                </a:lnTo>
                <a:lnTo>
                  <a:pt x="103554" y="110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3260376" y="1739826"/>
            <a:ext cx="385405" cy="451475"/>
            <a:chOff x="3260376" y="1739826"/>
            <a:chExt cx="385405" cy="451475"/>
          </a:xfrm>
        </p:grpSpPr>
        <p:sp>
          <p:nvSpPr>
            <p:cNvPr id="67" name="Freeform 66"/>
            <p:cNvSpPr/>
            <p:nvPr/>
          </p:nvSpPr>
          <p:spPr>
            <a:xfrm>
              <a:off x="3282399" y="1761849"/>
              <a:ext cx="187197" cy="385406"/>
            </a:xfrm>
            <a:custGeom>
              <a:avLst/>
              <a:gdLst/>
              <a:ahLst/>
              <a:cxnLst/>
              <a:rect l="0" t="0" r="0" b="0"/>
              <a:pathLst>
                <a:path w="187197" h="385406">
                  <a:moveTo>
                    <a:pt x="187196" y="0"/>
                  </a:moveTo>
                  <a:lnTo>
                    <a:pt x="181351" y="29228"/>
                  </a:lnTo>
                  <a:lnTo>
                    <a:pt x="175218" y="56629"/>
                  </a:lnTo>
                  <a:lnTo>
                    <a:pt x="171870" y="70787"/>
                  </a:lnTo>
                  <a:lnTo>
                    <a:pt x="167191" y="85120"/>
                  </a:lnTo>
                  <a:lnTo>
                    <a:pt x="161624" y="99570"/>
                  </a:lnTo>
                  <a:lnTo>
                    <a:pt x="155466" y="114097"/>
                  </a:lnTo>
                  <a:lnTo>
                    <a:pt x="150137" y="127452"/>
                  </a:lnTo>
                  <a:lnTo>
                    <a:pt x="140954" y="152079"/>
                  </a:lnTo>
                  <a:lnTo>
                    <a:pt x="135568" y="163785"/>
                  </a:lnTo>
                  <a:lnTo>
                    <a:pt x="129531" y="175259"/>
                  </a:lnTo>
                  <a:lnTo>
                    <a:pt x="123059" y="186580"/>
                  </a:lnTo>
                  <a:lnTo>
                    <a:pt x="109343" y="212208"/>
                  </a:lnTo>
                  <a:lnTo>
                    <a:pt x="102259" y="225894"/>
                  </a:lnTo>
                  <a:lnTo>
                    <a:pt x="96314" y="238689"/>
                  </a:lnTo>
                  <a:lnTo>
                    <a:pt x="91126" y="250889"/>
                  </a:lnTo>
                  <a:lnTo>
                    <a:pt x="86444" y="262693"/>
                  </a:lnTo>
                  <a:lnTo>
                    <a:pt x="80876" y="274233"/>
                  </a:lnTo>
                  <a:lnTo>
                    <a:pt x="74717" y="285597"/>
                  </a:lnTo>
                  <a:lnTo>
                    <a:pt x="68164" y="296843"/>
                  </a:lnTo>
                  <a:lnTo>
                    <a:pt x="61348" y="309234"/>
                  </a:lnTo>
                  <a:lnTo>
                    <a:pt x="47250" y="336054"/>
                  </a:lnTo>
                  <a:lnTo>
                    <a:pt x="40064" y="347610"/>
                  </a:lnTo>
                  <a:lnTo>
                    <a:pt x="32827" y="357761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260376" y="1739826"/>
              <a:ext cx="385405" cy="451475"/>
            </a:xfrm>
            <a:custGeom>
              <a:avLst/>
              <a:gdLst/>
              <a:ahLst/>
              <a:cxnLst/>
              <a:rect l="0" t="0" r="0" b="0"/>
              <a:pathLst>
                <a:path w="385405" h="451475">
                  <a:moveTo>
                    <a:pt x="0" y="0"/>
                  </a:moveTo>
                  <a:lnTo>
                    <a:pt x="11691" y="17537"/>
                  </a:lnTo>
                  <a:lnTo>
                    <a:pt x="18806" y="26373"/>
                  </a:lnTo>
                  <a:lnTo>
                    <a:pt x="27219" y="35935"/>
                  </a:lnTo>
                  <a:lnTo>
                    <a:pt x="36499" y="45980"/>
                  </a:lnTo>
                  <a:lnTo>
                    <a:pt x="56597" y="66929"/>
                  </a:lnTo>
                  <a:lnTo>
                    <a:pt x="99408" y="110285"/>
                  </a:lnTo>
                  <a:lnTo>
                    <a:pt x="110318" y="122464"/>
                  </a:lnTo>
                  <a:lnTo>
                    <a:pt x="121262" y="135477"/>
                  </a:lnTo>
                  <a:lnTo>
                    <a:pt x="143210" y="162987"/>
                  </a:lnTo>
                  <a:lnTo>
                    <a:pt x="165200" y="191527"/>
                  </a:lnTo>
                  <a:lnTo>
                    <a:pt x="177426" y="204765"/>
                  </a:lnTo>
                  <a:lnTo>
                    <a:pt x="190471" y="217262"/>
                  </a:lnTo>
                  <a:lnTo>
                    <a:pt x="204062" y="229263"/>
                  </a:lnTo>
                  <a:lnTo>
                    <a:pt x="216792" y="243382"/>
                  </a:lnTo>
                  <a:lnTo>
                    <a:pt x="228950" y="258911"/>
                  </a:lnTo>
                  <a:lnTo>
                    <a:pt x="240726" y="275382"/>
                  </a:lnTo>
                  <a:lnTo>
                    <a:pt x="253470" y="291257"/>
                  </a:lnTo>
                  <a:lnTo>
                    <a:pt x="266861" y="306734"/>
                  </a:lnTo>
                  <a:lnTo>
                    <a:pt x="280682" y="321946"/>
                  </a:lnTo>
                  <a:lnTo>
                    <a:pt x="293566" y="336981"/>
                  </a:lnTo>
                  <a:lnTo>
                    <a:pt x="305826" y="351899"/>
                  </a:lnTo>
                  <a:lnTo>
                    <a:pt x="317670" y="366738"/>
                  </a:lnTo>
                  <a:lnTo>
                    <a:pt x="329237" y="380301"/>
                  </a:lnTo>
                  <a:lnTo>
                    <a:pt x="340618" y="393014"/>
                  </a:lnTo>
                  <a:lnTo>
                    <a:pt x="385404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031185" y="2730867"/>
            <a:ext cx="528556" cy="561590"/>
            <a:chOff x="4031185" y="2730867"/>
            <a:chExt cx="528556" cy="561590"/>
          </a:xfrm>
        </p:grpSpPr>
        <p:sp>
          <p:nvSpPr>
            <p:cNvPr id="70" name="Freeform 69"/>
            <p:cNvSpPr/>
            <p:nvPr/>
          </p:nvSpPr>
          <p:spPr>
            <a:xfrm>
              <a:off x="4031185" y="2840982"/>
              <a:ext cx="462487" cy="286302"/>
            </a:xfrm>
            <a:custGeom>
              <a:avLst/>
              <a:gdLst/>
              <a:ahLst/>
              <a:cxnLst/>
              <a:rect l="0" t="0" r="0" b="0"/>
              <a:pathLst>
                <a:path w="462487" h="286302">
                  <a:moveTo>
                    <a:pt x="462486" y="0"/>
                  </a:moveTo>
                  <a:lnTo>
                    <a:pt x="416506" y="15327"/>
                  </a:lnTo>
                  <a:lnTo>
                    <a:pt x="403692" y="21230"/>
                  </a:lnTo>
                  <a:lnTo>
                    <a:pt x="389032" y="28835"/>
                  </a:lnTo>
                  <a:lnTo>
                    <a:pt x="373141" y="37576"/>
                  </a:lnTo>
                  <a:lnTo>
                    <a:pt x="356429" y="45851"/>
                  </a:lnTo>
                  <a:lnTo>
                    <a:pt x="339171" y="53814"/>
                  </a:lnTo>
                  <a:lnTo>
                    <a:pt x="321547" y="61570"/>
                  </a:lnTo>
                  <a:lnTo>
                    <a:pt x="304904" y="70411"/>
                  </a:lnTo>
                  <a:lnTo>
                    <a:pt x="288915" y="79975"/>
                  </a:lnTo>
                  <a:lnTo>
                    <a:pt x="273361" y="90022"/>
                  </a:lnTo>
                  <a:lnTo>
                    <a:pt x="256875" y="99167"/>
                  </a:lnTo>
                  <a:lnTo>
                    <a:pt x="239766" y="107711"/>
                  </a:lnTo>
                  <a:lnTo>
                    <a:pt x="222243" y="115853"/>
                  </a:lnTo>
                  <a:lnTo>
                    <a:pt x="205667" y="124953"/>
                  </a:lnTo>
                  <a:lnTo>
                    <a:pt x="189722" y="134689"/>
                  </a:lnTo>
                  <a:lnTo>
                    <a:pt x="174198" y="144851"/>
                  </a:lnTo>
                  <a:lnTo>
                    <a:pt x="158955" y="155295"/>
                  </a:lnTo>
                  <a:lnTo>
                    <a:pt x="90416" y="203524"/>
                  </a:lnTo>
                  <a:lnTo>
                    <a:pt x="79853" y="211540"/>
                  </a:lnTo>
                  <a:lnTo>
                    <a:pt x="70365" y="219331"/>
                  </a:lnTo>
                  <a:lnTo>
                    <a:pt x="61592" y="226972"/>
                  </a:lnTo>
                  <a:lnTo>
                    <a:pt x="53296" y="234513"/>
                  </a:lnTo>
                  <a:lnTo>
                    <a:pt x="37554" y="249418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74335" y="2730867"/>
              <a:ext cx="385406" cy="561590"/>
            </a:xfrm>
            <a:custGeom>
              <a:avLst/>
              <a:gdLst/>
              <a:ahLst/>
              <a:cxnLst/>
              <a:rect l="0" t="0" r="0" b="0"/>
              <a:pathLst>
                <a:path w="385406" h="561590">
                  <a:moveTo>
                    <a:pt x="0" y="0"/>
                  </a:moveTo>
                  <a:lnTo>
                    <a:pt x="11692" y="23382"/>
                  </a:lnTo>
                  <a:lnTo>
                    <a:pt x="18806" y="36388"/>
                  </a:lnTo>
                  <a:lnTo>
                    <a:pt x="45133" y="82696"/>
                  </a:lnTo>
                  <a:lnTo>
                    <a:pt x="61251" y="113019"/>
                  </a:lnTo>
                  <a:lnTo>
                    <a:pt x="70198" y="127957"/>
                  </a:lnTo>
                  <a:lnTo>
                    <a:pt x="79834" y="142809"/>
                  </a:lnTo>
                  <a:lnTo>
                    <a:pt x="89928" y="157605"/>
                  </a:lnTo>
                  <a:lnTo>
                    <a:pt x="110932" y="190358"/>
                  </a:lnTo>
                  <a:lnTo>
                    <a:pt x="154324" y="261231"/>
                  </a:lnTo>
                  <a:lnTo>
                    <a:pt x="166505" y="279376"/>
                  </a:lnTo>
                  <a:lnTo>
                    <a:pt x="179520" y="297590"/>
                  </a:lnTo>
                  <a:lnTo>
                    <a:pt x="207031" y="334140"/>
                  </a:lnTo>
                  <a:lnTo>
                    <a:pt x="279155" y="425796"/>
                  </a:lnTo>
                  <a:lnTo>
                    <a:pt x="293772" y="442920"/>
                  </a:lnTo>
                  <a:lnTo>
                    <a:pt x="308411" y="459230"/>
                  </a:lnTo>
                  <a:lnTo>
                    <a:pt x="323064" y="474997"/>
                  </a:lnTo>
                  <a:lnTo>
                    <a:pt x="335280" y="489179"/>
                  </a:lnTo>
                  <a:lnTo>
                    <a:pt x="345871" y="502304"/>
                  </a:lnTo>
                  <a:lnTo>
                    <a:pt x="385405" y="56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04682" y="1993092"/>
            <a:ext cx="638672" cy="473498"/>
            <a:chOff x="4504682" y="1993092"/>
            <a:chExt cx="638672" cy="473498"/>
          </a:xfrm>
        </p:grpSpPr>
        <p:sp>
          <p:nvSpPr>
            <p:cNvPr id="73" name="Freeform 72"/>
            <p:cNvSpPr/>
            <p:nvPr/>
          </p:nvSpPr>
          <p:spPr>
            <a:xfrm>
              <a:off x="4504682" y="2147254"/>
              <a:ext cx="429452" cy="231244"/>
            </a:xfrm>
            <a:custGeom>
              <a:avLst/>
              <a:gdLst/>
              <a:ahLst/>
              <a:cxnLst/>
              <a:rect l="0" t="0" r="0" b="0"/>
              <a:pathLst>
                <a:path w="429452" h="231244">
                  <a:moveTo>
                    <a:pt x="429451" y="0"/>
                  </a:moveTo>
                  <a:lnTo>
                    <a:pt x="417760" y="11691"/>
                  </a:lnTo>
                  <a:lnTo>
                    <a:pt x="410645" y="16359"/>
                  </a:lnTo>
                  <a:lnTo>
                    <a:pt x="402232" y="20694"/>
                  </a:lnTo>
                  <a:lnTo>
                    <a:pt x="392952" y="24807"/>
                  </a:lnTo>
                  <a:lnTo>
                    <a:pt x="380648" y="31220"/>
                  </a:lnTo>
                  <a:lnTo>
                    <a:pt x="335327" y="56559"/>
                  </a:lnTo>
                  <a:lnTo>
                    <a:pt x="305236" y="72446"/>
                  </a:lnTo>
                  <a:lnTo>
                    <a:pt x="289136" y="80109"/>
                  </a:lnTo>
                  <a:lnTo>
                    <a:pt x="272285" y="87664"/>
                  </a:lnTo>
                  <a:lnTo>
                    <a:pt x="237249" y="102584"/>
                  </a:lnTo>
                  <a:lnTo>
                    <a:pt x="201285" y="117372"/>
                  </a:lnTo>
                  <a:lnTo>
                    <a:pt x="184354" y="124741"/>
                  </a:lnTo>
                  <a:lnTo>
                    <a:pt x="152491" y="139455"/>
                  </a:lnTo>
                  <a:lnTo>
                    <a:pt x="107038" y="161495"/>
                  </a:lnTo>
                  <a:lnTo>
                    <a:pt x="93382" y="168839"/>
                  </a:lnTo>
                  <a:lnTo>
                    <a:pt x="80607" y="176182"/>
                  </a:lnTo>
                  <a:lnTo>
                    <a:pt x="68421" y="183524"/>
                  </a:lnTo>
                  <a:lnTo>
                    <a:pt x="55402" y="190866"/>
                  </a:lnTo>
                  <a:lnTo>
                    <a:pt x="41829" y="198207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80867" y="1993092"/>
              <a:ext cx="462487" cy="473498"/>
            </a:xfrm>
            <a:custGeom>
              <a:avLst/>
              <a:gdLst/>
              <a:ahLst/>
              <a:cxnLst/>
              <a:rect l="0" t="0" r="0" b="0"/>
              <a:pathLst>
                <a:path w="462487" h="473498">
                  <a:moveTo>
                    <a:pt x="0" y="0"/>
                  </a:moveTo>
                  <a:lnTo>
                    <a:pt x="11691" y="11691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37565" y="46356"/>
                  </a:lnTo>
                  <a:lnTo>
                    <a:pt x="51770" y="67096"/>
                  </a:lnTo>
                  <a:lnTo>
                    <a:pt x="60207" y="77765"/>
                  </a:lnTo>
                  <a:lnTo>
                    <a:pt x="69502" y="88549"/>
                  </a:lnTo>
                  <a:lnTo>
                    <a:pt x="79369" y="99408"/>
                  </a:lnTo>
                  <a:lnTo>
                    <a:pt x="89618" y="111542"/>
                  </a:lnTo>
                  <a:lnTo>
                    <a:pt x="110794" y="138075"/>
                  </a:lnTo>
                  <a:lnTo>
                    <a:pt x="122803" y="152001"/>
                  </a:lnTo>
                  <a:lnTo>
                    <a:pt x="135703" y="166180"/>
                  </a:lnTo>
                  <a:lnTo>
                    <a:pt x="163087" y="194985"/>
                  </a:lnTo>
                  <a:lnTo>
                    <a:pt x="235122" y="268007"/>
                  </a:lnTo>
                  <a:lnTo>
                    <a:pt x="250958" y="281446"/>
                  </a:lnTo>
                  <a:lnTo>
                    <a:pt x="267633" y="294076"/>
                  </a:lnTo>
                  <a:lnTo>
                    <a:pt x="284867" y="306166"/>
                  </a:lnTo>
                  <a:lnTo>
                    <a:pt x="301251" y="319120"/>
                  </a:lnTo>
                  <a:lnTo>
                    <a:pt x="317067" y="332651"/>
                  </a:lnTo>
                  <a:lnTo>
                    <a:pt x="332505" y="346565"/>
                  </a:lnTo>
                  <a:lnTo>
                    <a:pt x="362710" y="375076"/>
                  </a:lnTo>
                  <a:lnTo>
                    <a:pt x="462486" y="473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002254" y="2918063"/>
            <a:ext cx="803846" cy="583614"/>
            <a:chOff x="6002254" y="2918063"/>
            <a:chExt cx="803846" cy="583614"/>
          </a:xfrm>
        </p:grpSpPr>
        <p:sp>
          <p:nvSpPr>
            <p:cNvPr id="76" name="Freeform 75"/>
            <p:cNvSpPr/>
            <p:nvPr/>
          </p:nvSpPr>
          <p:spPr>
            <a:xfrm>
              <a:off x="6002254" y="2973121"/>
              <a:ext cx="759800" cy="264278"/>
            </a:xfrm>
            <a:custGeom>
              <a:avLst/>
              <a:gdLst/>
              <a:ahLst/>
              <a:cxnLst/>
              <a:rect l="0" t="0" r="0" b="0"/>
              <a:pathLst>
                <a:path w="759800" h="264278">
                  <a:moveTo>
                    <a:pt x="759799" y="0"/>
                  </a:moveTo>
                  <a:lnTo>
                    <a:pt x="730571" y="17537"/>
                  </a:lnTo>
                  <a:lnTo>
                    <a:pt x="714620" y="25150"/>
                  </a:lnTo>
                  <a:lnTo>
                    <a:pt x="696645" y="32672"/>
                  </a:lnTo>
                  <a:lnTo>
                    <a:pt x="601126" y="69692"/>
                  </a:lnTo>
                  <a:lnTo>
                    <a:pt x="559585" y="84401"/>
                  </a:lnTo>
                  <a:lnTo>
                    <a:pt x="538231" y="92972"/>
                  </a:lnTo>
                  <a:lnTo>
                    <a:pt x="516653" y="102357"/>
                  </a:lnTo>
                  <a:lnTo>
                    <a:pt x="494927" y="112284"/>
                  </a:lnTo>
                  <a:lnTo>
                    <a:pt x="471878" y="121350"/>
                  </a:lnTo>
                  <a:lnTo>
                    <a:pt x="447948" y="129840"/>
                  </a:lnTo>
                  <a:lnTo>
                    <a:pt x="286739" y="183391"/>
                  </a:lnTo>
                  <a:lnTo>
                    <a:pt x="245712" y="198148"/>
                  </a:lnTo>
                  <a:lnTo>
                    <a:pt x="169527" y="227560"/>
                  </a:lnTo>
                  <a:lnTo>
                    <a:pt x="152171" y="233682"/>
                  </a:lnTo>
                  <a:lnTo>
                    <a:pt x="135705" y="238986"/>
                  </a:lnTo>
                  <a:lnTo>
                    <a:pt x="105584" y="248143"/>
                  </a:lnTo>
                  <a:lnTo>
                    <a:pt x="79961" y="256291"/>
                  </a:lnTo>
                  <a:lnTo>
                    <a:pt x="65543" y="258953"/>
                  </a:lnTo>
                  <a:lnTo>
                    <a:pt x="49813" y="260728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244509" y="2918063"/>
              <a:ext cx="561591" cy="583614"/>
            </a:xfrm>
            <a:custGeom>
              <a:avLst/>
              <a:gdLst/>
              <a:ahLst/>
              <a:cxnLst/>
              <a:rect l="0" t="0" r="0" b="0"/>
              <a:pathLst>
                <a:path w="561591" h="583614">
                  <a:moveTo>
                    <a:pt x="0" y="0"/>
                  </a:moveTo>
                  <a:lnTo>
                    <a:pt x="11691" y="11692"/>
                  </a:lnTo>
                  <a:lnTo>
                    <a:pt x="23957" y="27220"/>
                  </a:lnTo>
                  <a:lnTo>
                    <a:pt x="30653" y="36499"/>
                  </a:lnTo>
                  <a:lnTo>
                    <a:pt x="41235" y="48803"/>
                  </a:lnTo>
                  <a:lnTo>
                    <a:pt x="54407" y="63123"/>
                  </a:lnTo>
                  <a:lnTo>
                    <a:pt x="69306" y="78787"/>
                  </a:lnTo>
                  <a:lnTo>
                    <a:pt x="84133" y="95348"/>
                  </a:lnTo>
                  <a:lnTo>
                    <a:pt x="113657" y="130061"/>
                  </a:lnTo>
                  <a:lnTo>
                    <a:pt x="129606" y="147883"/>
                  </a:lnTo>
                  <a:lnTo>
                    <a:pt x="163640" y="183998"/>
                  </a:lnTo>
                  <a:lnTo>
                    <a:pt x="180056" y="202194"/>
                  </a:lnTo>
                  <a:lnTo>
                    <a:pt x="211348" y="238724"/>
                  </a:lnTo>
                  <a:lnTo>
                    <a:pt x="228991" y="257030"/>
                  </a:lnTo>
                  <a:lnTo>
                    <a:pt x="248094" y="275351"/>
                  </a:lnTo>
                  <a:lnTo>
                    <a:pt x="268170" y="293683"/>
                  </a:lnTo>
                  <a:lnTo>
                    <a:pt x="306791" y="330365"/>
                  </a:lnTo>
                  <a:lnTo>
                    <a:pt x="381431" y="403761"/>
                  </a:lnTo>
                  <a:lnTo>
                    <a:pt x="399885" y="420889"/>
                  </a:lnTo>
                  <a:lnTo>
                    <a:pt x="418305" y="437201"/>
                  </a:lnTo>
                  <a:lnTo>
                    <a:pt x="436702" y="452971"/>
                  </a:lnTo>
                  <a:lnTo>
                    <a:pt x="453861" y="468377"/>
                  </a:lnTo>
                  <a:lnTo>
                    <a:pt x="485977" y="498547"/>
                  </a:lnTo>
                  <a:lnTo>
                    <a:pt x="498946" y="512220"/>
                  </a:lnTo>
                  <a:lnTo>
                    <a:pt x="510039" y="525006"/>
                  </a:lnTo>
                  <a:lnTo>
                    <a:pt x="519882" y="537200"/>
                  </a:lnTo>
                  <a:lnTo>
                    <a:pt x="528890" y="547777"/>
                  </a:lnTo>
                  <a:lnTo>
                    <a:pt x="537343" y="557276"/>
                  </a:lnTo>
                  <a:lnTo>
                    <a:pt x="561590" y="5836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3227341" y="2609739"/>
            <a:ext cx="1" cy="11013"/>
          </a:xfrm>
          <a:custGeom>
            <a:avLst/>
            <a:gdLst/>
            <a:ahLst/>
            <a:cxnLst/>
            <a:rect l="0" t="0" r="0" b="0"/>
            <a:pathLst>
              <a:path w="1" h="11013">
                <a:moveTo>
                  <a:pt x="0" y="0"/>
                </a:moveTo>
                <a:lnTo>
                  <a:pt x="0" y="11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44104" y="1233294"/>
            <a:ext cx="1728542" cy="2488614"/>
            <a:chOff x="144104" y="1233294"/>
            <a:chExt cx="1728542" cy="2488614"/>
          </a:xfrm>
        </p:grpSpPr>
        <p:sp>
          <p:nvSpPr>
            <p:cNvPr id="80" name="Freeform 79"/>
            <p:cNvSpPr/>
            <p:nvPr/>
          </p:nvSpPr>
          <p:spPr>
            <a:xfrm>
              <a:off x="851658" y="1233294"/>
              <a:ext cx="273102" cy="373506"/>
            </a:xfrm>
            <a:custGeom>
              <a:avLst/>
              <a:gdLst/>
              <a:ahLst/>
              <a:cxnLst/>
              <a:rect l="0" t="0" r="0" b="0"/>
              <a:pathLst>
                <a:path w="273102" h="373506">
                  <a:moveTo>
                    <a:pt x="217417" y="0"/>
                  </a:moveTo>
                  <a:lnTo>
                    <a:pt x="194035" y="0"/>
                  </a:lnTo>
                  <a:lnTo>
                    <a:pt x="181029" y="1224"/>
                  </a:lnTo>
                  <a:lnTo>
                    <a:pt x="166241" y="3263"/>
                  </a:lnTo>
                  <a:lnTo>
                    <a:pt x="150265" y="5846"/>
                  </a:lnTo>
                  <a:lnTo>
                    <a:pt x="134721" y="7568"/>
                  </a:lnTo>
                  <a:lnTo>
                    <a:pt x="119463" y="8716"/>
                  </a:lnTo>
                  <a:lnTo>
                    <a:pt x="104398" y="9481"/>
                  </a:lnTo>
                  <a:lnTo>
                    <a:pt x="90684" y="12438"/>
                  </a:lnTo>
                  <a:lnTo>
                    <a:pt x="77870" y="16857"/>
                  </a:lnTo>
                  <a:lnTo>
                    <a:pt x="65658" y="22250"/>
                  </a:lnTo>
                  <a:lnTo>
                    <a:pt x="53845" y="27068"/>
                  </a:lnTo>
                  <a:lnTo>
                    <a:pt x="42300" y="31504"/>
                  </a:lnTo>
                  <a:lnTo>
                    <a:pt x="30932" y="35685"/>
                  </a:lnTo>
                  <a:lnTo>
                    <a:pt x="20907" y="40919"/>
                  </a:lnTo>
                  <a:lnTo>
                    <a:pt x="11777" y="46856"/>
                  </a:lnTo>
                  <a:lnTo>
                    <a:pt x="3243" y="53260"/>
                  </a:lnTo>
                  <a:lnTo>
                    <a:pt x="0" y="63648"/>
                  </a:lnTo>
                  <a:lnTo>
                    <a:pt x="286" y="76690"/>
                  </a:lnTo>
                  <a:lnTo>
                    <a:pt x="2923" y="91503"/>
                  </a:lnTo>
                  <a:lnTo>
                    <a:pt x="8352" y="103825"/>
                  </a:lnTo>
                  <a:lnTo>
                    <a:pt x="15641" y="114486"/>
                  </a:lnTo>
                  <a:lnTo>
                    <a:pt x="24172" y="124041"/>
                  </a:lnTo>
                  <a:lnTo>
                    <a:pt x="43438" y="144446"/>
                  </a:lnTo>
                  <a:lnTo>
                    <a:pt x="53714" y="155025"/>
                  </a:lnTo>
                  <a:lnTo>
                    <a:pt x="65459" y="164526"/>
                  </a:lnTo>
                  <a:lnTo>
                    <a:pt x="78183" y="173306"/>
                  </a:lnTo>
                  <a:lnTo>
                    <a:pt x="91560" y="181607"/>
                  </a:lnTo>
                  <a:lnTo>
                    <a:pt x="106595" y="189588"/>
                  </a:lnTo>
                  <a:lnTo>
                    <a:pt x="122736" y="197355"/>
                  </a:lnTo>
                  <a:lnTo>
                    <a:pt x="139615" y="204981"/>
                  </a:lnTo>
                  <a:lnTo>
                    <a:pt x="155761" y="213735"/>
                  </a:lnTo>
                  <a:lnTo>
                    <a:pt x="171419" y="223242"/>
                  </a:lnTo>
                  <a:lnTo>
                    <a:pt x="225868" y="259027"/>
                  </a:lnTo>
                  <a:lnTo>
                    <a:pt x="236510" y="268118"/>
                  </a:lnTo>
                  <a:lnTo>
                    <a:pt x="246051" y="277850"/>
                  </a:lnTo>
                  <a:lnTo>
                    <a:pt x="254859" y="288008"/>
                  </a:lnTo>
                  <a:lnTo>
                    <a:pt x="261955" y="298450"/>
                  </a:lnTo>
                  <a:lnTo>
                    <a:pt x="267908" y="309083"/>
                  </a:lnTo>
                  <a:lnTo>
                    <a:pt x="273101" y="319841"/>
                  </a:lnTo>
                  <a:lnTo>
                    <a:pt x="271669" y="329461"/>
                  </a:lnTo>
                  <a:lnTo>
                    <a:pt x="265820" y="338321"/>
                  </a:lnTo>
                  <a:lnTo>
                    <a:pt x="257027" y="346675"/>
                  </a:lnTo>
                  <a:lnTo>
                    <a:pt x="247494" y="353467"/>
                  </a:lnTo>
                  <a:lnTo>
                    <a:pt x="237469" y="359219"/>
                  </a:lnTo>
                  <a:lnTo>
                    <a:pt x="227114" y="364277"/>
                  </a:lnTo>
                  <a:lnTo>
                    <a:pt x="215317" y="367649"/>
                  </a:lnTo>
                  <a:lnTo>
                    <a:pt x="202559" y="369897"/>
                  </a:lnTo>
                  <a:lnTo>
                    <a:pt x="189159" y="371396"/>
                  </a:lnTo>
                  <a:lnTo>
                    <a:pt x="175332" y="372395"/>
                  </a:lnTo>
                  <a:lnTo>
                    <a:pt x="161220" y="373061"/>
                  </a:lnTo>
                  <a:lnTo>
                    <a:pt x="146917" y="373505"/>
                  </a:lnTo>
                  <a:lnTo>
                    <a:pt x="132489" y="372578"/>
                  </a:lnTo>
                  <a:lnTo>
                    <a:pt x="117976" y="370736"/>
                  </a:lnTo>
                  <a:lnTo>
                    <a:pt x="103406" y="368285"/>
                  </a:lnTo>
                  <a:lnTo>
                    <a:pt x="88799" y="362980"/>
                  </a:lnTo>
                  <a:lnTo>
                    <a:pt x="74167" y="355773"/>
                  </a:lnTo>
                  <a:lnTo>
                    <a:pt x="59518" y="347298"/>
                  </a:lnTo>
                  <a:lnTo>
                    <a:pt x="48529" y="336753"/>
                  </a:lnTo>
                  <a:lnTo>
                    <a:pt x="39979" y="324830"/>
                  </a:lnTo>
                  <a:lnTo>
                    <a:pt x="33056" y="311987"/>
                  </a:lnTo>
                  <a:lnTo>
                    <a:pt x="29664" y="297307"/>
                  </a:lnTo>
                  <a:lnTo>
                    <a:pt x="28626" y="281404"/>
                  </a:lnTo>
                  <a:lnTo>
                    <a:pt x="29158" y="264683"/>
                  </a:lnTo>
                  <a:lnTo>
                    <a:pt x="30735" y="249866"/>
                  </a:lnTo>
                  <a:lnTo>
                    <a:pt x="33011" y="236317"/>
                  </a:lnTo>
                  <a:lnTo>
                    <a:pt x="35751" y="223614"/>
                  </a:lnTo>
                  <a:lnTo>
                    <a:pt x="40025" y="212699"/>
                  </a:lnTo>
                  <a:lnTo>
                    <a:pt x="45322" y="202975"/>
                  </a:lnTo>
                  <a:lnTo>
                    <a:pt x="51300" y="194045"/>
                  </a:lnTo>
                  <a:lnTo>
                    <a:pt x="58955" y="184421"/>
                  </a:lnTo>
                  <a:lnTo>
                    <a:pt x="67730" y="174335"/>
                  </a:lnTo>
                  <a:lnTo>
                    <a:pt x="86044" y="154563"/>
                  </a:lnTo>
                  <a:lnTo>
                    <a:pt x="110111" y="129675"/>
                  </a:lnTo>
                  <a:lnTo>
                    <a:pt x="162309" y="77152"/>
                  </a:lnTo>
                  <a:lnTo>
                    <a:pt x="184383" y="44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40520" y="1717803"/>
              <a:ext cx="198209" cy="231244"/>
            </a:xfrm>
            <a:custGeom>
              <a:avLst/>
              <a:gdLst/>
              <a:ahLst/>
              <a:cxnLst/>
              <a:rect l="0" t="0" r="0" b="0"/>
              <a:pathLst>
                <a:path w="198209" h="231244">
                  <a:moveTo>
                    <a:pt x="0" y="0"/>
                  </a:moveTo>
                  <a:lnTo>
                    <a:pt x="11692" y="11691"/>
                  </a:lnTo>
                  <a:lnTo>
                    <a:pt x="17583" y="18806"/>
                  </a:lnTo>
                  <a:lnTo>
                    <a:pt x="23957" y="27219"/>
                  </a:lnTo>
                  <a:lnTo>
                    <a:pt x="30653" y="36499"/>
                  </a:lnTo>
                  <a:lnTo>
                    <a:pt x="51145" y="63123"/>
                  </a:lnTo>
                  <a:lnTo>
                    <a:pt x="63461" y="78787"/>
                  </a:lnTo>
                  <a:lnTo>
                    <a:pt x="75342" y="92900"/>
                  </a:lnTo>
                  <a:lnTo>
                    <a:pt x="86933" y="105980"/>
                  </a:lnTo>
                  <a:lnTo>
                    <a:pt x="109601" y="130301"/>
                  </a:lnTo>
                  <a:lnTo>
                    <a:pt x="150798" y="172559"/>
                  </a:lnTo>
                  <a:lnTo>
                    <a:pt x="159260" y="181109"/>
                  </a:lnTo>
                  <a:lnTo>
                    <a:pt x="167349" y="190479"/>
                  </a:lnTo>
                  <a:lnTo>
                    <a:pt x="175188" y="200396"/>
                  </a:lnTo>
                  <a:lnTo>
                    <a:pt x="198208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29509" y="1772861"/>
              <a:ext cx="209220" cy="220232"/>
            </a:xfrm>
            <a:custGeom>
              <a:avLst/>
              <a:gdLst/>
              <a:ahLst/>
              <a:cxnLst/>
              <a:rect l="0" t="0" r="0" b="0"/>
              <a:pathLst>
                <a:path w="209220" h="220232">
                  <a:moveTo>
                    <a:pt x="209219" y="0"/>
                  </a:moveTo>
                  <a:lnTo>
                    <a:pt x="197528" y="17537"/>
                  </a:lnTo>
                  <a:lnTo>
                    <a:pt x="190414" y="25150"/>
                  </a:lnTo>
                  <a:lnTo>
                    <a:pt x="182000" y="32672"/>
                  </a:lnTo>
                  <a:lnTo>
                    <a:pt x="172721" y="40134"/>
                  </a:lnTo>
                  <a:lnTo>
                    <a:pt x="162864" y="48779"/>
                  </a:lnTo>
                  <a:lnTo>
                    <a:pt x="152622" y="58213"/>
                  </a:lnTo>
                  <a:lnTo>
                    <a:pt x="123933" y="85764"/>
                  </a:lnTo>
                  <a:lnTo>
                    <a:pt x="37207" y="172020"/>
                  </a:lnTo>
                  <a:lnTo>
                    <a:pt x="29699" y="180749"/>
                  </a:lnTo>
                  <a:lnTo>
                    <a:pt x="22246" y="190240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48844" y="1728815"/>
              <a:ext cx="229722" cy="248232"/>
            </a:xfrm>
            <a:custGeom>
              <a:avLst/>
              <a:gdLst/>
              <a:ahLst/>
              <a:cxnLst/>
              <a:rect l="0" t="0" r="0" b="0"/>
              <a:pathLst>
                <a:path w="229722" h="248232">
                  <a:moveTo>
                    <a:pt x="88092" y="0"/>
                  </a:moveTo>
                  <a:lnTo>
                    <a:pt x="36323" y="77653"/>
                  </a:lnTo>
                  <a:lnTo>
                    <a:pt x="30333" y="88474"/>
                  </a:lnTo>
                  <a:lnTo>
                    <a:pt x="25116" y="99358"/>
                  </a:lnTo>
                  <a:lnTo>
                    <a:pt x="20415" y="110285"/>
                  </a:lnTo>
                  <a:lnTo>
                    <a:pt x="16057" y="123687"/>
                  </a:lnTo>
                  <a:lnTo>
                    <a:pt x="11928" y="138739"/>
                  </a:lnTo>
                  <a:lnTo>
                    <a:pt x="7952" y="154891"/>
                  </a:lnTo>
                  <a:lnTo>
                    <a:pt x="6525" y="170554"/>
                  </a:lnTo>
                  <a:lnTo>
                    <a:pt x="6797" y="185889"/>
                  </a:lnTo>
                  <a:lnTo>
                    <a:pt x="8202" y="201007"/>
                  </a:lnTo>
                  <a:lnTo>
                    <a:pt x="14032" y="213532"/>
                  </a:lnTo>
                  <a:lnTo>
                    <a:pt x="22814" y="224330"/>
                  </a:lnTo>
                  <a:lnTo>
                    <a:pt x="33562" y="233975"/>
                  </a:lnTo>
                  <a:lnTo>
                    <a:pt x="46845" y="240405"/>
                  </a:lnTo>
                  <a:lnTo>
                    <a:pt x="61817" y="244692"/>
                  </a:lnTo>
                  <a:lnTo>
                    <a:pt x="77917" y="247550"/>
                  </a:lnTo>
                  <a:lnTo>
                    <a:pt x="97214" y="248231"/>
                  </a:lnTo>
                  <a:lnTo>
                    <a:pt x="118644" y="247463"/>
                  </a:lnTo>
                  <a:lnTo>
                    <a:pt x="141495" y="245726"/>
                  </a:lnTo>
                  <a:lnTo>
                    <a:pt x="159176" y="242122"/>
                  </a:lnTo>
                  <a:lnTo>
                    <a:pt x="173410" y="237272"/>
                  </a:lnTo>
                  <a:lnTo>
                    <a:pt x="185347" y="231592"/>
                  </a:lnTo>
                  <a:lnTo>
                    <a:pt x="196975" y="225358"/>
                  </a:lnTo>
                  <a:lnTo>
                    <a:pt x="208398" y="218755"/>
                  </a:lnTo>
                  <a:lnTo>
                    <a:pt x="219683" y="211906"/>
                  </a:lnTo>
                  <a:lnTo>
                    <a:pt x="225983" y="203669"/>
                  </a:lnTo>
                  <a:lnTo>
                    <a:pt x="228960" y="194508"/>
                  </a:lnTo>
                  <a:lnTo>
                    <a:pt x="229721" y="184729"/>
                  </a:lnTo>
                  <a:lnTo>
                    <a:pt x="225334" y="176987"/>
                  </a:lnTo>
                  <a:lnTo>
                    <a:pt x="217516" y="170602"/>
                  </a:lnTo>
                  <a:lnTo>
                    <a:pt x="207409" y="165122"/>
                  </a:lnTo>
                  <a:lnTo>
                    <a:pt x="193331" y="162692"/>
                  </a:lnTo>
                  <a:lnTo>
                    <a:pt x="176604" y="162295"/>
                  </a:lnTo>
                  <a:lnTo>
                    <a:pt x="158112" y="163255"/>
                  </a:lnTo>
                  <a:lnTo>
                    <a:pt x="140889" y="165118"/>
                  </a:lnTo>
                  <a:lnTo>
                    <a:pt x="124514" y="167583"/>
                  </a:lnTo>
                  <a:lnTo>
                    <a:pt x="108703" y="170450"/>
                  </a:lnTo>
                  <a:lnTo>
                    <a:pt x="93268" y="176032"/>
                  </a:lnTo>
                  <a:lnTo>
                    <a:pt x="78084" y="183424"/>
                  </a:lnTo>
                  <a:lnTo>
                    <a:pt x="63068" y="192022"/>
                  </a:lnTo>
                  <a:lnTo>
                    <a:pt x="49386" y="200202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75347" y="2103211"/>
              <a:ext cx="803845" cy="11009"/>
            </a:xfrm>
            <a:custGeom>
              <a:avLst/>
              <a:gdLst/>
              <a:ahLst/>
              <a:cxnLst/>
              <a:rect l="0" t="0" r="0" b="0"/>
              <a:pathLst>
                <a:path w="803845" h="11009">
                  <a:moveTo>
                    <a:pt x="0" y="11008"/>
                  </a:moveTo>
                  <a:lnTo>
                    <a:pt x="17537" y="5163"/>
                  </a:lnTo>
                  <a:lnTo>
                    <a:pt x="32491" y="3441"/>
                  </a:lnTo>
                  <a:lnTo>
                    <a:pt x="52248" y="2293"/>
                  </a:lnTo>
                  <a:lnTo>
                    <a:pt x="97855" y="1017"/>
                  </a:lnTo>
                  <a:lnTo>
                    <a:pt x="268434" y="56"/>
                  </a:lnTo>
                  <a:lnTo>
                    <a:pt x="475915" y="0"/>
                  </a:lnTo>
                  <a:lnTo>
                    <a:pt x="506921" y="1222"/>
                  </a:lnTo>
                  <a:lnTo>
                    <a:pt x="537379" y="3261"/>
                  </a:lnTo>
                  <a:lnTo>
                    <a:pt x="567472" y="5843"/>
                  </a:lnTo>
                  <a:lnTo>
                    <a:pt x="596099" y="7565"/>
                  </a:lnTo>
                  <a:lnTo>
                    <a:pt x="650745" y="9478"/>
                  </a:lnTo>
                  <a:lnTo>
                    <a:pt x="803844" y="11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86457" y="2246358"/>
              <a:ext cx="196319" cy="116884"/>
            </a:xfrm>
            <a:custGeom>
              <a:avLst/>
              <a:gdLst/>
              <a:ahLst/>
              <a:cxnLst/>
              <a:rect l="0" t="0" r="0" b="0"/>
              <a:pathLst>
                <a:path w="196319" h="116884">
                  <a:moveTo>
                    <a:pt x="42156" y="0"/>
                  </a:moveTo>
                  <a:lnTo>
                    <a:pt x="36310" y="23383"/>
                  </a:lnTo>
                  <a:lnTo>
                    <a:pt x="32141" y="33941"/>
                  </a:lnTo>
                  <a:lnTo>
                    <a:pt x="26915" y="44650"/>
                  </a:lnTo>
                  <a:lnTo>
                    <a:pt x="20984" y="55461"/>
                  </a:lnTo>
                  <a:lnTo>
                    <a:pt x="14582" y="65114"/>
                  </a:lnTo>
                  <a:lnTo>
                    <a:pt x="7868" y="73997"/>
                  </a:lnTo>
                  <a:lnTo>
                    <a:pt x="945" y="82366"/>
                  </a:lnTo>
                  <a:lnTo>
                    <a:pt x="0" y="90392"/>
                  </a:lnTo>
                  <a:lnTo>
                    <a:pt x="3040" y="98190"/>
                  </a:lnTo>
                  <a:lnTo>
                    <a:pt x="8738" y="105836"/>
                  </a:lnTo>
                  <a:lnTo>
                    <a:pt x="18654" y="110933"/>
                  </a:lnTo>
                  <a:lnTo>
                    <a:pt x="31382" y="114331"/>
                  </a:lnTo>
                  <a:lnTo>
                    <a:pt x="45985" y="116596"/>
                  </a:lnTo>
                  <a:lnTo>
                    <a:pt x="64284" y="116883"/>
                  </a:lnTo>
                  <a:lnTo>
                    <a:pt x="85049" y="115851"/>
                  </a:lnTo>
                  <a:lnTo>
                    <a:pt x="107456" y="113939"/>
                  </a:lnTo>
                  <a:lnTo>
                    <a:pt x="127289" y="112664"/>
                  </a:lnTo>
                  <a:lnTo>
                    <a:pt x="196318" y="110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72659" y="2279393"/>
              <a:ext cx="88094" cy="264278"/>
            </a:xfrm>
            <a:custGeom>
              <a:avLst/>
              <a:gdLst/>
              <a:ahLst/>
              <a:cxnLst/>
              <a:rect l="0" t="0" r="0" b="0"/>
              <a:pathLst>
                <a:path w="88094" h="264278">
                  <a:moveTo>
                    <a:pt x="88093" y="0"/>
                  </a:moveTo>
                  <a:lnTo>
                    <a:pt x="76401" y="17536"/>
                  </a:lnTo>
                  <a:lnTo>
                    <a:pt x="71734" y="27596"/>
                  </a:lnTo>
                  <a:lnTo>
                    <a:pt x="67399" y="39197"/>
                  </a:lnTo>
                  <a:lnTo>
                    <a:pt x="63285" y="51825"/>
                  </a:lnTo>
                  <a:lnTo>
                    <a:pt x="58096" y="66361"/>
                  </a:lnTo>
                  <a:lnTo>
                    <a:pt x="35447" y="127121"/>
                  </a:lnTo>
                  <a:lnTo>
                    <a:pt x="30973" y="139805"/>
                  </a:lnTo>
                  <a:lnTo>
                    <a:pt x="26766" y="153155"/>
                  </a:lnTo>
                  <a:lnTo>
                    <a:pt x="18829" y="181039"/>
                  </a:lnTo>
                  <a:lnTo>
                    <a:pt x="11223" y="209745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60645" y="2273547"/>
              <a:ext cx="171579" cy="310427"/>
            </a:xfrm>
            <a:custGeom>
              <a:avLst/>
              <a:gdLst/>
              <a:ahLst/>
              <a:cxnLst/>
              <a:rect l="0" t="0" r="0" b="0"/>
              <a:pathLst>
                <a:path w="171579" h="310427">
                  <a:moveTo>
                    <a:pt x="142361" y="5846"/>
                  </a:moveTo>
                  <a:lnTo>
                    <a:pt x="107287" y="0"/>
                  </a:lnTo>
                  <a:lnTo>
                    <a:pt x="90838" y="725"/>
                  </a:lnTo>
                  <a:lnTo>
                    <a:pt x="73754" y="3655"/>
                  </a:lnTo>
                  <a:lnTo>
                    <a:pt x="56247" y="8056"/>
                  </a:lnTo>
                  <a:lnTo>
                    <a:pt x="42129" y="13437"/>
                  </a:lnTo>
                  <a:lnTo>
                    <a:pt x="30270" y="19471"/>
                  </a:lnTo>
                  <a:lnTo>
                    <a:pt x="19917" y="25941"/>
                  </a:lnTo>
                  <a:lnTo>
                    <a:pt x="13015" y="35148"/>
                  </a:lnTo>
                  <a:lnTo>
                    <a:pt x="8413" y="46180"/>
                  </a:lnTo>
                  <a:lnTo>
                    <a:pt x="5346" y="58429"/>
                  </a:lnTo>
                  <a:lnTo>
                    <a:pt x="4524" y="70265"/>
                  </a:lnTo>
                  <a:lnTo>
                    <a:pt x="5200" y="81827"/>
                  </a:lnTo>
                  <a:lnTo>
                    <a:pt x="6874" y="93205"/>
                  </a:lnTo>
                  <a:lnTo>
                    <a:pt x="10437" y="104461"/>
                  </a:lnTo>
                  <a:lnTo>
                    <a:pt x="15260" y="115635"/>
                  </a:lnTo>
                  <a:lnTo>
                    <a:pt x="20921" y="126756"/>
                  </a:lnTo>
                  <a:lnTo>
                    <a:pt x="29590" y="136616"/>
                  </a:lnTo>
                  <a:lnTo>
                    <a:pt x="40263" y="145637"/>
                  </a:lnTo>
                  <a:lnTo>
                    <a:pt x="52273" y="154097"/>
                  </a:lnTo>
                  <a:lnTo>
                    <a:pt x="62726" y="163408"/>
                  </a:lnTo>
                  <a:lnTo>
                    <a:pt x="72142" y="173286"/>
                  </a:lnTo>
                  <a:lnTo>
                    <a:pt x="80866" y="183542"/>
                  </a:lnTo>
                  <a:lnTo>
                    <a:pt x="90353" y="194050"/>
                  </a:lnTo>
                  <a:lnTo>
                    <a:pt x="110682" y="215513"/>
                  </a:lnTo>
                  <a:lnTo>
                    <a:pt x="121241" y="225152"/>
                  </a:lnTo>
                  <a:lnTo>
                    <a:pt x="131952" y="234025"/>
                  </a:lnTo>
                  <a:lnTo>
                    <a:pt x="142762" y="242387"/>
                  </a:lnTo>
                  <a:lnTo>
                    <a:pt x="152417" y="252856"/>
                  </a:lnTo>
                  <a:lnTo>
                    <a:pt x="161300" y="264729"/>
                  </a:lnTo>
                  <a:lnTo>
                    <a:pt x="169669" y="277539"/>
                  </a:lnTo>
                  <a:lnTo>
                    <a:pt x="171578" y="287302"/>
                  </a:lnTo>
                  <a:lnTo>
                    <a:pt x="169180" y="295034"/>
                  </a:lnTo>
                  <a:lnTo>
                    <a:pt x="163911" y="301413"/>
                  </a:lnTo>
                  <a:lnTo>
                    <a:pt x="154280" y="305665"/>
                  </a:lnTo>
                  <a:lnTo>
                    <a:pt x="141743" y="308500"/>
                  </a:lnTo>
                  <a:lnTo>
                    <a:pt x="127267" y="310390"/>
                  </a:lnTo>
                  <a:lnTo>
                    <a:pt x="113945" y="310426"/>
                  </a:lnTo>
                  <a:lnTo>
                    <a:pt x="101394" y="309227"/>
                  </a:lnTo>
                  <a:lnTo>
                    <a:pt x="89356" y="307204"/>
                  </a:lnTo>
                  <a:lnTo>
                    <a:pt x="75213" y="302185"/>
                  </a:lnTo>
                  <a:lnTo>
                    <a:pt x="59667" y="295168"/>
                  </a:lnTo>
                  <a:lnTo>
                    <a:pt x="43185" y="286820"/>
                  </a:lnTo>
                  <a:lnTo>
                    <a:pt x="29751" y="278807"/>
                  </a:lnTo>
                  <a:lnTo>
                    <a:pt x="18347" y="271019"/>
                  </a:lnTo>
                  <a:lnTo>
                    <a:pt x="8298" y="263379"/>
                  </a:lnTo>
                  <a:lnTo>
                    <a:pt x="2822" y="253392"/>
                  </a:lnTo>
                  <a:lnTo>
                    <a:pt x="394" y="241840"/>
                  </a:lnTo>
                  <a:lnTo>
                    <a:pt x="0" y="229244"/>
                  </a:lnTo>
                  <a:lnTo>
                    <a:pt x="4631" y="217177"/>
                  </a:lnTo>
                  <a:lnTo>
                    <a:pt x="12612" y="205462"/>
                  </a:lnTo>
                  <a:lnTo>
                    <a:pt x="22827" y="193981"/>
                  </a:lnTo>
                  <a:lnTo>
                    <a:pt x="33307" y="183880"/>
                  </a:lnTo>
                  <a:lnTo>
                    <a:pt x="43965" y="174699"/>
                  </a:lnTo>
                  <a:lnTo>
                    <a:pt x="54740" y="166131"/>
                  </a:lnTo>
                  <a:lnTo>
                    <a:pt x="65595" y="157972"/>
                  </a:lnTo>
                  <a:lnTo>
                    <a:pt x="87443" y="142382"/>
                  </a:lnTo>
                  <a:lnTo>
                    <a:pt x="97184" y="134799"/>
                  </a:lnTo>
                  <a:lnTo>
                    <a:pt x="106126" y="127296"/>
                  </a:lnTo>
                  <a:lnTo>
                    <a:pt x="114534" y="119847"/>
                  </a:lnTo>
                  <a:lnTo>
                    <a:pt x="123809" y="113658"/>
                  </a:lnTo>
                  <a:lnTo>
                    <a:pt x="133664" y="108308"/>
                  </a:lnTo>
                  <a:lnTo>
                    <a:pt x="143904" y="103518"/>
                  </a:lnTo>
                  <a:lnTo>
                    <a:pt x="151954" y="96654"/>
                  </a:lnTo>
                  <a:lnTo>
                    <a:pt x="158544" y="88408"/>
                  </a:lnTo>
                  <a:lnTo>
                    <a:pt x="164161" y="79240"/>
                  </a:lnTo>
                  <a:lnTo>
                    <a:pt x="165459" y="69457"/>
                  </a:lnTo>
                  <a:lnTo>
                    <a:pt x="163877" y="59265"/>
                  </a:lnTo>
                  <a:lnTo>
                    <a:pt x="131349" y="16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6358" y="2807947"/>
              <a:ext cx="154163" cy="187198"/>
            </a:xfrm>
            <a:custGeom>
              <a:avLst/>
              <a:gdLst/>
              <a:ahLst/>
              <a:cxnLst/>
              <a:rect l="0" t="0" r="0" b="0"/>
              <a:pathLst>
                <a:path w="154163" h="187198">
                  <a:moveTo>
                    <a:pt x="0" y="0"/>
                  </a:moveTo>
                  <a:lnTo>
                    <a:pt x="5846" y="17537"/>
                  </a:lnTo>
                  <a:lnTo>
                    <a:pt x="11239" y="26374"/>
                  </a:lnTo>
                  <a:lnTo>
                    <a:pt x="18504" y="35936"/>
                  </a:lnTo>
                  <a:lnTo>
                    <a:pt x="27018" y="45980"/>
                  </a:lnTo>
                  <a:lnTo>
                    <a:pt x="35141" y="56347"/>
                  </a:lnTo>
                  <a:lnTo>
                    <a:pt x="43004" y="66929"/>
                  </a:lnTo>
                  <a:lnTo>
                    <a:pt x="50693" y="77654"/>
                  </a:lnTo>
                  <a:lnTo>
                    <a:pt x="59489" y="88475"/>
                  </a:lnTo>
                  <a:lnTo>
                    <a:pt x="69024" y="99359"/>
                  </a:lnTo>
                  <a:lnTo>
                    <a:pt x="88182" y="120017"/>
                  </a:lnTo>
                  <a:lnTo>
                    <a:pt x="112725" y="145405"/>
                  </a:lnTo>
                  <a:lnTo>
                    <a:pt x="154162" y="187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8382" y="2807947"/>
              <a:ext cx="154162" cy="209221"/>
            </a:xfrm>
            <a:custGeom>
              <a:avLst/>
              <a:gdLst/>
              <a:ahLst/>
              <a:cxnLst/>
              <a:rect l="0" t="0" r="0" b="0"/>
              <a:pathLst>
                <a:path w="154162" h="209221">
                  <a:moveTo>
                    <a:pt x="154161" y="0"/>
                  </a:moveTo>
                  <a:lnTo>
                    <a:pt x="123508" y="45980"/>
                  </a:lnTo>
                  <a:lnTo>
                    <a:pt x="116597" y="55124"/>
                  </a:lnTo>
                  <a:lnTo>
                    <a:pt x="109542" y="63667"/>
                  </a:lnTo>
                  <a:lnTo>
                    <a:pt x="102392" y="71809"/>
                  </a:lnTo>
                  <a:lnTo>
                    <a:pt x="95179" y="80907"/>
                  </a:lnTo>
                  <a:lnTo>
                    <a:pt x="87922" y="90644"/>
                  </a:lnTo>
                  <a:lnTo>
                    <a:pt x="73335" y="111250"/>
                  </a:lnTo>
                  <a:lnTo>
                    <a:pt x="58694" y="132643"/>
                  </a:lnTo>
                  <a:lnTo>
                    <a:pt x="51365" y="142263"/>
                  </a:lnTo>
                  <a:lnTo>
                    <a:pt x="44031" y="151124"/>
                  </a:lnTo>
                  <a:lnTo>
                    <a:pt x="36695" y="159478"/>
                  </a:lnTo>
                  <a:lnTo>
                    <a:pt x="29357" y="168718"/>
                  </a:lnTo>
                  <a:lnTo>
                    <a:pt x="22018" y="178548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24312" y="2752890"/>
              <a:ext cx="189715" cy="259520"/>
            </a:xfrm>
            <a:custGeom>
              <a:avLst/>
              <a:gdLst/>
              <a:ahLst/>
              <a:cxnLst/>
              <a:rect l="0" t="0" r="0" b="0"/>
              <a:pathLst>
                <a:path w="189715" h="259520">
                  <a:moveTo>
                    <a:pt x="68578" y="0"/>
                  </a:moveTo>
                  <a:lnTo>
                    <a:pt x="51041" y="23382"/>
                  </a:lnTo>
                  <a:lnTo>
                    <a:pt x="44652" y="35164"/>
                  </a:lnTo>
                  <a:lnTo>
                    <a:pt x="39169" y="47913"/>
                  </a:lnTo>
                  <a:lnTo>
                    <a:pt x="34290" y="61306"/>
                  </a:lnTo>
                  <a:lnTo>
                    <a:pt x="28590" y="73905"/>
                  </a:lnTo>
                  <a:lnTo>
                    <a:pt x="22343" y="85975"/>
                  </a:lnTo>
                  <a:lnTo>
                    <a:pt x="15732" y="97692"/>
                  </a:lnTo>
                  <a:lnTo>
                    <a:pt x="10101" y="111621"/>
                  </a:lnTo>
                  <a:lnTo>
                    <a:pt x="5123" y="127025"/>
                  </a:lnTo>
                  <a:lnTo>
                    <a:pt x="581" y="143412"/>
                  </a:lnTo>
                  <a:lnTo>
                    <a:pt x="0" y="159230"/>
                  </a:lnTo>
                  <a:lnTo>
                    <a:pt x="2060" y="174670"/>
                  </a:lnTo>
                  <a:lnTo>
                    <a:pt x="5880" y="189857"/>
                  </a:lnTo>
                  <a:lnTo>
                    <a:pt x="12097" y="202429"/>
                  </a:lnTo>
                  <a:lnTo>
                    <a:pt x="19913" y="213257"/>
                  </a:lnTo>
                  <a:lnTo>
                    <a:pt x="28794" y="222923"/>
                  </a:lnTo>
                  <a:lnTo>
                    <a:pt x="40832" y="231813"/>
                  </a:lnTo>
                  <a:lnTo>
                    <a:pt x="54975" y="240188"/>
                  </a:lnTo>
                  <a:lnTo>
                    <a:pt x="70521" y="248218"/>
                  </a:lnTo>
                  <a:lnTo>
                    <a:pt x="87002" y="253571"/>
                  </a:lnTo>
                  <a:lnTo>
                    <a:pt x="104108" y="257140"/>
                  </a:lnTo>
                  <a:lnTo>
                    <a:pt x="121629" y="259519"/>
                  </a:lnTo>
                  <a:lnTo>
                    <a:pt x="136980" y="258658"/>
                  </a:lnTo>
                  <a:lnTo>
                    <a:pt x="150885" y="255637"/>
                  </a:lnTo>
                  <a:lnTo>
                    <a:pt x="163825" y="251176"/>
                  </a:lnTo>
                  <a:lnTo>
                    <a:pt x="173675" y="243308"/>
                  </a:lnTo>
                  <a:lnTo>
                    <a:pt x="181466" y="233169"/>
                  </a:lnTo>
                  <a:lnTo>
                    <a:pt x="187883" y="221515"/>
                  </a:lnTo>
                  <a:lnTo>
                    <a:pt x="189714" y="210076"/>
                  </a:lnTo>
                  <a:lnTo>
                    <a:pt x="188488" y="198779"/>
                  </a:lnTo>
                  <a:lnTo>
                    <a:pt x="185223" y="187577"/>
                  </a:lnTo>
                  <a:lnTo>
                    <a:pt x="178153" y="178886"/>
                  </a:lnTo>
                  <a:lnTo>
                    <a:pt x="168545" y="171868"/>
                  </a:lnTo>
                  <a:lnTo>
                    <a:pt x="157246" y="165966"/>
                  </a:lnTo>
                  <a:lnTo>
                    <a:pt x="144819" y="163255"/>
                  </a:lnTo>
                  <a:lnTo>
                    <a:pt x="131641" y="162671"/>
                  </a:lnTo>
                  <a:lnTo>
                    <a:pt x="117961" y="163505"/>
                  </a:lnTo>
                  <a:lnTo>
                    <a:pt x="103947" y="166508"/>
                  </a:lnTo>
                  <a:lnTo>
                    <a:pt x="89710" y="170957"/>
                  </a:lnTo>
                  <a:lnTo>
                    <a:pt x="35544" y="19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44104" y="3127283"/>
              <a:ext cx="1211273" cy="109472"/>
            </a:xfrm>
            <a:custGeom>
              <a:avLst/>
              <a:gdLst/>
              <a:ahLst/>
              <a:cxnLst/>
              <a:rect l="0" t="0" r="0" b="0"/>
              <a:pathLst>
                <a:path w="1211273" h="109472">
                  <a:moveTo>
                    <a:pt x="0" y="0"/>
                  </a:moveTo>
                  <a:lnTo>
                    <a:pt x="35074" y="0"/>
                  </a:lnTo>
                  <a:lnTo>
                    <a:pt x="53970" y="1223"/>
                  </a:lnTo>
                  <a:lnTo>
                    <a:pt x="75133" y="3263"/>
                  </a:lnTo>
                  <a:lnTo>
                    <a:pt x="97805" y="5846"/>
                  </a:lnTo>
                  <a:lnTo>
                    <a:pt x="142573" y="11978"/>
                  </a:lnTo>
                  <a:lnTo>
                    <a:pt x="164789" y="15326"/>
                  </a:lnTo>
                  <a:lnTo>
                    <a:pt x="188164" y="17559"/>
                  </a:lnTo>
                  <a:lnTo>
                    <a:pt x="212311" y="19047"/>
                  </a:lnTo>
                  <a:lnTo>
                    <a:pt x="236975" y="20039"/>
                  </a:lnTo>
                  <a:lnTo>
                    <a:pt x="263205" y="21924"/>
                  </a:lnTo>
                  <a:lnTo>
                    <a:pt x="318451" y="27281"/>
                  </a:lnTo>
                  <a:lnTo>
                    <a:pt x="767581" y="77086"/>
                  </a:lnTo>
                  <a:lnTo>
                    <a:pt x="943448" y="99104"/>
                  </a:lnTo>
                  <a:lnTo>
                    <a:pt x="970324" y="102775"/>
                  </a:lnTo>
                  <a:lnTo>
                    <a:pt x="996806" y="105222"/>
                  </a:lnTo>
                  <a:lnTo>
                    <a:pt x="1023025" y="106853"/>
                  </a:lnTo>
                  <a:lnTo>
                    <a:pt x="1072549" y="108665"/>
                  </a:lnTo>
                  <a:lnTo>
                    <a:pt x="1114951" y="109471"/>
                  </a:lnTo>
                  <a:lnTo>
                    <a:pt x="1147663" y="106566"/>
                  </a:lnTo>
                  <a:lnTo>
                    <a:pt x="1211272" y="99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67939" y="3347514"/>
              <a:ext cx="275363" cy="296087"/>
            </a:xfrm>
            <a:custGeom>
              <a:avLst/>
              <a:gdLst/>
              <a:ahLst/>
              <a:cxnLst/>
              <a:rect l="0" t="0" r="0" b="0"/>
              <a:pathLst>
                <a:path w="275363" h="296087">
                  <a:moveTo>
                    <a:pt x="112148" y="0"/>
                  </a:moveTo>
                  <a:lnTo>
                    <a:pt x="94611" y="11691"/>
                  </a:lnTo>
                  <a:lnTo>
                    <a:pt x="86998" y="17582"/>
                  </a:lnTo>
                  <a:lnTo>
                    <a:pt x="79476" y="23956"/>
                  </a:lnTo>
                  <a:lnTo>
                    <a:pt x="72014" y="30653"/>
                  </a:lnTo>
                  <a:lnTo>
                    <a:pt x="65816" y="38788"/>
                  </a:lnTo>
                  <a:lnTo>
                    <a:pt x="60460" y="47882"/>
                  </a:lnTo>
                  <a:lnTo>
                    <a:pt x="55666" y="57615"/>
                  </a:lnTo>
                  <a:lnTo>
                    <a:pt x="53694" y="68998"/>
                  </a:lnTo>
                  <a:lnTo>
                    <a:pt x="53602" y="81480"/>
                  </a:lnTo>
                  <a:lnTo>
                    <a:pt x="54765" y="94696"/>
                  </a:lnTo>
                  <a:lnTo>
                    <a:pt x="57987" y="107177"/>
                  </a:lnTo>
                  <a:lnTo>
                    <a:pt x="62582" y="119168"/>
                  </a:lnTo>
                  <a:lnTo>
                    <a:pt x="68092" y="130833"/>
                  </a:lnTo>
                  <a:lnTo>
                    <a:pt x="75436" y="142280"/>
                  </a:lnTo>
                  <a:lnTo>
                    <a:pt x="84003" y="153581"/>
                  </a:lnTo>
                  <a:lnTo>
                    <a:pt x="93385" y="164786"/>
                  </a:lnTo>
                  <a:lnTo>
                    <a:pt x="102086" y="175927"/>
                  </a:lnTo>
                  <a:lnTo>
                    <a:pt x="110334" y="187025"/>
                  </a:lnTo>
                  <a:lnTo>
                    <a:pt x="118280" y="198093"/>
                  </a:lnTo>
                  <a:lnTo>
                    <a:pt x="126024" y="207920"/>
                  </a:lnTo>
                  <a:lnTo>
                    <a:pt x="133633" y="216918"/>
                  </a:lnTo>
                  <a:lnTo>
                    <a:pt x="141154" y="225363"/>
                  </a:lnTo>
                  <a:lnTo>
                    <a:pt x="148614" y="234664"/>
                  </a:lnTo>
                  <a:lnTo>
                    <a:pt x="156035" y="244535"/>
                  </a:lnTo>
                  <a:lnTo>
                    <a:pt x="163429" y="254787"/>
                  </a:lnTo>
                  <a:lnTo>
                    <a:pt x="169582" y="265291"/>
                  </a:lnTo>
                  <a:lnTo>
                    <a:pt x="174907" y="275965"/>
                  </a:lnTo>
                  <a:lnTo>
                    <a:pt x="179681" y="286751"/>
                  </a:lnTo>
                  <a:lnTo>
                    <a:pt x="177970" y="292718"/>
                  </a:lnTo>
                  <a:lnTo>
                    <a:pt x="171935" y="295473"/>
                  </a:lnTo>
                  <a:lnTo>
                    <a:pt x="163017" y="296086"/>
                  </a:lnTo>
                  <a:lnTo>
                    <a:pt x="153402" y="295271"/>
                  </a:lnTo>
                  <a:lnTo>
                    <a:pt x="143321" y="293505"/>
                  </a:lnTo>
                  <a:lnTo>
                    <a:pt x="132930" y="291103"/>
                  </a:lnTo>
                  <a:lnTo>
                    <a:pt x="123556" y="287056"/>
                  </a:lnTo>
                  <a:lnTo>
                    <a:pt x="114859" y="281910"/>
                  </a:lnTo>
                  <a:lnTo>
                    <a:pt x="106614" y="276032"/>
                  </a:lnTo>
                  <a:lnTo>
                    <a:pt x="96224" y="270891"/>
                  </a:lnTo>
                  <a:lnTo>
                    <a:pt x="84403" y="266239"/>
                  </a:lnTo>
                  <a:lnTo>
                    <a:pt x="71628" y="261915"/>
                  </a:lnTo>
                  <a:lnTo>
                    <a:pt x="60664" y="256585"/>
                  </a:lnTo>
                  <a:lnTo>
                    <a:pt x="50908" y="250584"/>
                  </a:lnTo>
                  <a:lnTo>
                    <a:pt x="41957" y="244137"/>
                  </a:lnTo>
                  <a:lnTo>
                    <a:pt x="33543" y="237392"/>
                  </a:lnTo>
                  <a:lnTo>
                    <a:pt x="25486" y="230449"/>
                  </a:lnTo>
                  <a:lnTo>
                    <a:pt x="17668" y="223372"/>
                  </a:lnTo>
                  <a:lnTo>
                    <a:pt x="11233" y="214984"/>
                  </a:lnTo>
                  <a:lnTo>
                    <a:pt x="5719" y="205721"/>
                  </a:lnTo>
                  <a:lnTo>
                    <a:pt x="819" y="195876"/>
                  </a:lnTo>
                  <a:lnTo>
                    <a:pt x="0" y="185642"/>
                  </a:lnTo>
                  <a:lnTo>
                    <a:pt x="1901" y="175148"/>
                  </a:lnTo>
                  <a:lnTo>
                    <a:pt x="5615" y="164482"/>
                  </a:lnTo>
                  <a:lnTo>
                    <a:pt x="12986" y="156148"/>
                  </a:lnTo>
                  <a:lnTo>
                    <a:pt x="22793" y="149368"/>
                  </a:lnTo>
                  <a:lnTo>
                    <a:pt x="34225" y="143625"/>
                  </a:lnTo>
                  <a:lnTo>
                    <a:pt x="46741" y="138573"/>
                  </a:lnTo>
                  <a:lnTo>
                    <a:pt x="59979" y="133981"/>
                  </a:lnTo>
                  <a:lnTo>
                    <a:pt x="73698" y="129697"/>
                  </a:lnTo>
                  <a:lnTo>
                    <a:pt x="91409" y="126840"/>
                  </a:lnTo>
                  <a:lnTo>
                    <a:pt x="111780" y="124936"/>
                  </a:lnTo>
                  <a:lnTo>
                    <a:pt x="133926" y="123666"/>
                  </a:lnTo>
                  <a:lnTo>
                    <a:pt x="153584" y="121596"/>
                  </a:lnTo>
                  <a:lnTo>
                    <a:pt x="171583" y="118993"/>
                  </a:lnTo>
                  <a:lnTo>
                    <a:pt x="223560" y="109483"/>
                  </a:lnTo>
                  <a:lnTo>
                    <a:pt x="241481" y="106024"/>
                  </a:lnTo>
                  <a:lnTo>
                    <a:pt x="254651" y="98823"/>
                  </a:lnTo>
                  <a:lnTo>
                    <a:pt x="264655" y="89128"/>
                  </a:lnTo>
                  <a:lnTo>
                    <a:pt x="272547" y="77771"/>
                  </a:lnTo>
                  <a:lnTo>
                    <a:pt x="275362" y="67753"/>
                  </a:lnTo>
                  <a:lnTo>
                    <a:pt x="274792" y="58627"/>
                  </a:lnTo>
                  <a:lnTo>
                    <a:pt x="2552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37113" y="2301416"/>
              <a:ext cx="147455" cy="128248"/>
            </a:xfrm>
            <a:custGeom>
              <a:avLst/>
              <a:gdLst/>
              <a:ahLst/>
              <a:cxnLst/>
              <a:rect l="0" t="0" r="0" b="0"/>
              <a:pathLst>
                <a:path w="147455" h="128248">
                  <a:moveTo>
                    <a:pt x="26326" y="0"/>
                  </a:moveTo>
                  <a:lnTo>
                    <a:pt x="14635" y="17537"/>
                  </a:lnTo>
                  <a:lnTo>
                    <a:pt x="9968" y="27597"/>
                  </a:lnTo>
                  <a:lnTo>
                    <a:pt x="5633" y="39197"/>
                  </a:lnTo>
                  <a:lnTo>
                    <a:pt x="1519" y="51825"/>
                  </a:lnTo>
                  <a:lnTo>
                    <a:pt x="0" y="65138"/>
                  </a:lnTo>
                  <a:lnTo>
                    <a:pt x="211" y="78907"/>
                  </a:lnTo>
                  <a:lnTo>
                    <a:pt x="1575" y="92980"/>
                  </a:lnTo>
                  <a:lnTo>
                    <a:pt x="6155" y="103586"/>
                  </a:lnTo>
                  <a:lnTo>
                    <a:pt x="12879" y="111880"/>
                  </a:lnTo>
                  <a:lnTo>
                    <a:pt x="21032" y="118633"/>
                  </a:lnTo>
                  <a:lnTo>
                    <a:pt x="31361" y="123135"/>
                  </a:lnTo>
                  <a:lnTo>
                    <a:pt x="43142" y="126136"/>
                  </a:lnTo>
                  <a:lnTo>
                    <a:pt x="55889" y="128137"/>
                  </a:lnTo>
                  <a:lnTo>
                    <a:pt x="71729" y="128247"/>
                  </a:lnTo>
                  <a:lnTo>
                    <a:pt x="89629" y="127097"/>
                  </a:lnTo>
                  <a:lnTo>
                    <a:pt x="147454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98005" y="2290404"/>
              <a:ext cx="20493" cy="341360"/>
            </a:xfrm>
            <a:custGeom>
              <a:avLst/>
              <a:gdLst/>
              <a:ahLst/>
              <a:cxnLst/>
              <a:rect l="0" t="0" r="0" b="0"/>
              <a:pathLst>
                <a:path w="20493" h="341360">
                  <a:moveTo>
                    <a:pt x="9481" y="0"/>
                  </a:moveTo>
                  <a:lnTo>
                    <a:pt x="9481" y="121075"/>
                  </a:lnTo>
                  <a:lnTo>
                    <a:pt x="8257" y="139445"/>
                  </a:lnTo>
                  <a:lnTo>
                    <a:pt x="6218" y="155362"/>
                  </a:lnTo>
                  <a:lnTo>
                    <a:pt x="3635" y="169644"/>
                  </a:lnTo>
                  <a:lnTo>
                    <a:pt x="1913" y="184060"/>
                  </a:lnTo>
                  <a:lnTo>
                    <a:pt x="765" y="198564"/>
                  </a:lnTo>
                  <a:lnTo>
                    <a:pt x="0" y="213128"/>
                  </a:lnTo>
                  <a:lnTo>
                    <a:pt x="713" y="227731"/>
                  </a:lnTo>
                  <a:lnTo>
                    <a:pt x="2412" y="242360"/>
                  </a:lnTo>
                  <a:lnTo>
                    <a:pt x="4768" y="257007"/>
                  </a:lnTo>
                  <a:lnTo>
                    <a:pt x="20492" y="34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89654" y="3438044"/>
              <a:ext cx="260649" cy="160345"/>
            </a:xfrm>
            <a:custGeom>
              <a:avLst/>
              <a:gdLst/>
              <a:ahLst/>
              <a:cxnLst/>
              <a:rect l="0" t="0" r="0" b="0"/>
              <a:pathLst>
                <a:path w="260649" h="160345">
                  <a:moveTo>
                    <a:pt x="74681" y="30597"/>
                  </a:moveTo>
                  <a:lnTo>
                    <a:pt x="98064" y="18906"/>
                  </a:lnTo>
                  <a:lnTo>
                    <a:pt x="111069" y="14239"/>
                  </a:lnTo>
                  <a:lnTo>
                    <a:pt x="125857" y="9903"/>
                  </a:lnTo>
                  <a:lnTo>
                    <a:pt x="141833" y="5789"/>
                  </a:lnTo>
                  <a:lnTo>
                    <a:pt x="158601" y="3047"/>
                  </a:lnTo>
                  <a:lnTo>
                    <a:pt x="175898" y="1219"/>
                  </a:lnTo>
                  <a:lnTo>
                    <a:pt x="193546" y="0"/>
                  </a:lnTo>
                  <a:lnTo>
                    <a:pt x="208982" y="1635"/>
                  </a:lnTo>
                  <a:lnTo>
                    <a:pt x="222944" y="5171"/>
                  </a:lnTo>
                  <a:lnTo>
                    <a:pt x="235922" y="9976"/>
                  </a:lnTo>
                  <a:lnTo>
                    <a:pt x="245797" y="16850"/>
                  </a:lnTo>
                  <a:lnTo>
                    <a:pt x="253604" y="25103"/>
                  </a:lnTo>
                  <a:lnTo>
                    <a:pt x="260033" y="34275"/>
                  </a:lnTo>
                  <a:lnTo>
                    <a:pt x="260648" y="45284"/>
                  </a:lnTo>
                  <a:lnTo>
                    <a:pt x="257387" y="57518"/>
                  </a:lnTo>
                  <a:lnTo>
                    <a:pt x="251543" y="70567"/>
                  </a:lnTo>
                  <a:lnTo>
                    <a:pt x="245200" y="81714"/>
                  </a:lnTo>
                  <a:lnTo>
                    <a:pt x="238524" y="91592"/>
                  </a:lnTo>
                  <a:lnTo>
                    <a:pt x="231627" y="100625"/>
                  </a:lnTo>
                  <a:lnTo>
                    <a:pt x="223358" y="109093"/>
                  </a:lnTo>
                  <a:lnTo>
                    <a:pt x="214175" y="117186"/>
                  </a:lnTo>
                  <a:lnTo>
                    <a:pt x="204382" y="125028"/>
                  </a:lnTo>
                  <a:lnTo>
                    <a:pt x="194183" y="131480"/>
                  </a:lnTo>
                  <a:lnTo>
                    <a:pt x="183713" y="137004"/>
                  </a:lnTo>
                  <a:lnTo>
                    <a:pt x="173063" y="141911"/>
                  </a:lnTo>
                  <a:lnTo>
                    <a:pt x="162292" y="146406"/>
                  </a:lnTo>
                  <a:lnTo>
                    <a:pt x="151441" y="150626"/>
                  </a:lnTo>
                  <a:lnTo>
                    <a:pt x="140537" y="154663"/>
                  </a:lnTo>
                  <a:lnTo>
                    <a:pt x="128373" y="157354"/>
                  </a:lnTo>
                  <a:lnTo>
                    <a:pt x="115370" y="159148"/>
                  </a:lnTo>
                  <a:lnTo>
                    <a:pt x="101807" y="160344"/>
                  </a:lnTo>
                  <a:lnTo>
                    <a:pt x="86648" y="159918"/>
                  </a:lnTo>
                  <a:lnTo>
                    <a:pt x="70424" y="158410"/>
                  </a:lnTo>
                  <a:lnTo>
                    <a:pt x="53490" y="156181"/>
                  </a:lnTo>
                  <a:lnTo>
                    <a:pt x="38531" y="152249"/>
                  </a:lnTo>
                  <a:lnTo>
                    <a:pt x="24887" y="147180"/>
                  </a:lnTo>
                  <a:lnTo>
                    <a:pt x="12121" y="141354"/>
                  </a:lnTo>
                  <a:lnTo>
                    <a:pt x="4834" y="132576"/>
                  </a:lnTo>
                  <a:lnTo>
                    <a:pt x="1199" y="121830"/>
                  </a:lnTo>
                  <a:lnTo>
                    <a:pt x="0" y="109772"/>
                  </a:lnTo>
                  <a:lnTo>
                    <a:pt x="2870" y="100509"/>
                  </a:lnTo>
                  <a:lnTo>
                    <a:pt x="8455" y="93111"/>
                  </a:lnTo>
                  <a:lnTo>
                    <a:pt x="15848" y="86955"/>
                  </a:lnTo>
                  <a:lnTo>
                    <a:pt x="25671" y="84075"/>
                  </a:lnTo>
                  <a:lnTo>
                    <a:pt x="37114" y="83378"/>
                  </a:lnTo>
                  <a:lnTo>
                    <a:pt x="49636" y="84137"/>
                  </a:lnTo>
                  <a:lnTo>
                    <a:pt x="61655" y="85866"/>
                  </a:lnTo>
                  <a:lnTo>
                    <a:pt x="73338" y="88243"/>
                  </a:lnTo>
                  <a:lnTo>
                    <a:pt x="84798" y="91051"/>
                  </a:lnTo>
                  <a:lnTo>
                    <a:pt x="98555" y="95370"/>
                  </a:lnTo>
                  <a:lnTo>
                    <a:pt x="113843" y="100696"/>
                  </a:lnTo>
                  <a:lnTo>
                    <a:pt x="147145" y="113140"/>
                  </a:lnTo>
                  <a:lnTo>
                    <a:pt x="164589" y="119883"/>
                  </a:lnTo>
                  <a:lnTo>
                    <a:pt x="239855" y="1517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06170" y="3339564"/>
              <a:ext cx="176606" cy="272378"/>
            </a:xfrm>
            <a:custGeom>
              <a:avLst/>
              <a:gdLst/>
              <a:ahLst/>
              <a:cxnLst/>
              <a:rect l="0" t="0" r="0" b="0"/>
              <a:pathLst>
                <a:path w="176606" h="272378">
                  <a:moveTo>
                    <a:pt x="143570" y="18962"/>
                  </a:moveTo>
                  <a:lnTo>
                    <a:pt x="131879" y="7270"/>
                  </a:lnTo>
                  <a:lnTo>
                    <a:pt x="123541" y="3826"/>
                  </a:lnTo>
                  <a:lnTo>
                    <a:pt x="113088" y="1530"/>
                  </a:lnTo>
                  <a:lnTo>
                    <a:pt x="101226" y="0"/>
                  </a:lnTo>
                  <a:lnTo>
                    <a:pt x="89647" y="1427"/>
                  </a:lnTo>
                  <a:lnTo>
                    <a:pt x="78257" y="4824"/>
                  </a:lnTo>
                  <a:lnTo>
                    <a:pt x="66993" y="9537"/>
                  </a:lnTo>
                  <a:lnTo>
                    <a:pt x="61931" y="17572"/>
                  </a:lnTo>
                  <a:lnTo>
                    <a:pt x="61003" y="27823"/>
                  </a:lnTo>
                  <a:lnTo>
                    <a:pt x="62832" y="39551"/>
                  </a:lnTo>
                  <a:lnTo>
                    <a:pt x="67722" y="53488"/>
                  </a:lnTo>
                  <a:lnTo>
                    <a:pt x="74652" y="68896"/>
                  </a:lnTo>
                  <a:lnTo>
                    <a:pt x="82942" y="85286"/>
                  </a:lnTo>
                  <a:lnTo>
                    <a:pt x="89693" y="99883"/>
                  </a:lnTo>
                  <a:lnTo>
                    <a:pt x="95417" y="113285"/>
                  </a:lnTo>
                  <a:lnTo>
                    <a:pt x="100456" y="125890"/>
                  </a:lnTo>
                  <a:lnTo>
                    <a:pt x="106263" y="137964"/>
                  </a:lnTo>
                  <a:lnTo>
                    <a:pt x="112581" y="149684"/>
                  </a:lnTo>
                  <a:lnTo>
                    <a:pt x="119240" y="161168"/>
                  </a:lnTo>
                  <a:lnTo>
                    <a:pt x="126127" y="174941"/>
                  </a:lnTo>
                  <a:lnTo>
                    <a:pt x="133165" y="190241"/>
                  </a:lnTo>
                  <a:lnTo>
                    <a:pt x="140304" y="206558"/>
                  </a:lnTo>
                  <a:lnTo>
                    <a:pt x="143839" y="221107"/>
                  </a:lnTo>
                  <a:lnTo>
                    <a:pt x="144973" y="234476"/>
                  </a:lnTo>
                  <a:lnTo>
                    <a:pt x="144505" y="247060"/>
                  </a:lnTo>
                  <a:lnTo>
                    <a:pt x="140523" y="256673"/>
                  </a:lnTo>
                  <a:lnTo>
                    <a:pt x="134198" y="264305"/>
                  </a:lnTo>
                  <a:lnTo>
                    <a:pt x="126310" y="270616"/>
                  </a:lnTo>
                  <a:lnTo>
                    <a:pt x="116158" y="272377"/>
                  </a:lnTo>
                  <a:lnTo>
                    <a:pt x="104496" y="271103"/>
                  </a:lnTo>
                  <a:lnTo>
                    <a:pt x="91827" y="267808"/>
                  </a:lnTo>
                  <a:lnTo>
                    <a:pt x="80934" y="263164"/>
                  </a:lnTo>
                  <a:lnTo>
                    <a:pt x="71225" y="257620"/>
                  </a:lnTo>
                  <a:lnTo>
                    <a:pt x="62305" y="251478"/>
                  </a:lnTo>
                  <a:lnTo>
                    <a:pt x="52688" y="243712"/>
                  </a:lnTo>
                  <a:lnTo>
                    <a:pt x="42606" y="234865"/>
                  </a:lnTo>
                  <a:lnTo>
                    <a:pt x="32215" y="225296"/>
                  </a:lnTo>
                  <a:lnTo>
                    <a:pt x="22840" y="215246"/>
                  </a:lnTo>
                  <a:lnTo>
                    <a:pt x="14143" y="204876"/>
                  </a:lnTo>
                  <a:lnTo>
                    <a:pt x="5898" y="194292"/>
                  </a:lnTo>
                  <a:lnTo>
                    <a:pt x="1625" y="183565"/>
                  </a:lnTo>
                  <a:lnTo>
                    <a:pt x="0" y="172744"/>
                  </a:lnTo>
                  <a:lnTo>
                    <a:pt x="140" y="161859"/>
                  </a:lnTo>
                  <a:lnTo>
                    <a:pt x="5127" y="150931"/>
                  </a:lnTo>
                  <a:lnTo>
                    <a:pt x="13346" y="139976"/>
                  </a:lnTo>
                  <a:lnTo>
                    <a:pt x="23719" y="129002"/>
                  </a:lnTo>
                  <a:lnTo>
                    <a:pt x="36752" y="119239"/>
                  </a:lnTo>
                  <a:lnTo>
                    <a:pt x="51559" y="110283"/>
                  </a:lnTo>
                  <a:lnTo>
                    <a:pt x="98363" y="85988"/>
                  </a:lnTo>
                  <a:lnTo>
                    <a:pt x="113432" y="78328"/>
                  </a:lnTo>
                  <a:lnTo>
                    <a:pt x="127148" y="70774"/>
                  </a:lnTo>
                  <a:lnTo>
                    <a:pt x="139963" y="63291"/>
                  </a:lnTo>
                  <a:lnTo>
                    <a:pt x="176605" y="299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56272" y="3424595"/>
              <a:ext cx="88093" cy="110116"/>
            </a:xfrm>
            <a:custGeom>
              <a:avLst/>
              <a:gdLst/>
              <a:ahLst/>
              <a:cxnLst/>
              <a:rect l="0" t="0" r="0" b="0"/>
              <a:pathLst>
                <a:path w="88093" h="110116">
                  <a:moveTo>
                    <a:pt x="88092" y="0"/>
                  </a:moveTo>
                  <a:lnTo>
                    <a:pt x="76401" y="17537"/>
                  </a:lnTo>
                  <a:lnTo>
                    <a:pt x="69287" y="26373"/>
                  </a:lnTo>
                  <a:lnTo>
                    <a:pt x="60873" y="35935"/>
                  </a:lnTo>
                  <a:lnTo>
                    <a:pt x="42960" y="55123"/>
                  </a:lnTo>
                  <a:lnTo>
                    <a:pt x="34758" y="63666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267283" y="3406832"/>
              <a:ext cx="204893" cy="254330"/>
            </a:xfrm>
            <a:custGeom>
              <a:avLst/>
              <a:gdLst/>
              <a:ahLst/>
              <a:cxnLst/>
              <a:rect l="0" t="0" r="0" b="0"/>
              <a:pathLst>
                <a:path w="204893" h="254330">
                  <a:moveTo>
                    <a:pt x="0" y="237994"/>
                  </a:moveTo>
                  <a:lnTo>
                    <a:pt x="45980" y="253321"/>
                  </a:lnTo>
                  <a:lnTo>
                    <a:pt x="60018" y="254329"/>
                  </a:lnTo>
                  <a:lnTo>
                    <a:pt x="76717" y="253778"/>
                  </a:lnTo>
                  <a:lnTo>
                    <a:pt x="95191" y="252187"/>
                  </a:lnTo>
                  <a:lnTo>
                    <a:pt x="111178" y="248680"/>
                  </a:lnTo>
                  <a:lnTo>
                    <a:pt x="125506" y="243895"/>
                  </a:lnTo>
                  <a:lnTo>
                    <a:pt x="138728" y="238257"/>
                  </a:lnTo>
                  <a:lnTo>
                    <a:pt x="149991" y="232052"/>
                  </a:lnTo>
                  <a:lnTo>
                    <a:pt x="159946" y="225468"/>
                  </a:lnTo>
                  <a:lnTo>
                    <a:pt x="169029" y="218632"/>
                  </a:lnTo>
                  <a:lnTo>
                    <a:pt x="177532" y="210404"/>
                  </a:lnTo>
                  <a:lnTo>
                    <a:pt x="185648" y="201248"/>
                  </a:lnTo>
                  <a:lnTo>
                    <a:pt x="193505" y="191473"/>
                  </a:lnTo>
                  <a:lnTo>
                    <a:pt x="198743" y="177616"/>
                  </a:lnTo>
                  <a:lnTo>
                    <a:pt x="202236" y="161037"/>
                  </a:lnTo>
                  <a:lnTo>
                    <a:pt x="204564" y="142643"/>
                  </a:lnTo>
                  <a:lnTo>
                    <a:pt x="204892" y="124263"/>
                  </a:lnTo>
                  <a:lnTo>
                    <a:pt x="203888" y="105892"/>
                  </a:lnTo>
                  <a:lnTo>
                    <a:pt x="201995" y="87527"/>
                  </a:lnTo>
                  <a:lnTo>
                    <a:pt x="197062" y="70390"/>
                  </a:lnTo>
                  <a:lnTo>
                    <a:pt x="190103" y="54071"/>
                  </a:lnTo>
                  <a:lnTo>
                    <a:pt x="181793" y="38298"/>
                  </a:lnTo>
                  <a:lnTo>
                    <a:pt x="170136" y="25336"/>
                  </a:lnTo>
                  <a:lnTo>
                    <a:pt x="156247" y="14247"/>
                  </a:lnTo>
                  <a:lnTo>
                    <a:pt x="140870" y="4407"/>
                  </a:lnTo>
                  <a:lnTo>
                    <a:pt x="125725" y="294"/>
                  </a:lnTo>
                  <a:lnTo>
                    <a:pt x="110734" y="0"/>
                  </a:lnTo>
                  <a:lnTo>
                    <a:pt x="95846" y="2250"/>
                  </a:lnTo>
                  <a:lnTo>
                    <a:pt x="82250" y="4974"/>
                  </a:lnTo>
                  <a:lnTo>
                    <a:pt x="69515" y="8014"/>
                  </a:lnTo>
                  <a:lnTo>
                    <a:pt x="33035" y="177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583571" y="3449081"/>
              <a:ext cx="289075" cy="236953"/>
            </a:xfrm>
            <a:custGeom>
              <a:avLst/>
              <a:gdLst/>
              <a:ahLst/>
              <a:cxnLst/>
              <a:rect l="0" t="0" r="0" b="0"/>
              <a:pathLst>
                <a:path w="289075" h="236953">
                  <a:moveTo>
                    <a:pt x="113163" y="8549"/>
                  </a:moveTo>
                  <a:lnTo>
                    <a:pt x="89781" y="14394"/>
                  </a:lnTo>
                  <a:lnTo>
                    <a:pt x="77999" y="19787"/>
                  </a:lnTo>
                  <a:lnTo>
                    <a:pt x="65250" y="27052"/>
                  </a:lnTo>
                  <a:lnTo>
                    <a:pt x="51857" y="35567"/>
                  </a:lnTo>
                  <a:lnTo>
                    <a:pt x="40481" y="44913"/>
                  </a:lnTo>
                  <a:lnTo>
                    <a:pt x="30450" y="54815"/>
                  </a:lnTo>
                  <a:lnTo>
                    <a:pt x="21316" y="65087"/>
                  </a:lnTo>
                  <a:lnTo>
                    <a:pt x="14003" y="76828"/>
                  </a:lnTo>
                  <a:lnTo>
                    <a:pt x="7904" y="89550"/>
                  </a:lnTo>
                  <a:lnTo>
                    <a:pt x="2615" y="102925"/>
                  </a:lnTo>
                  <a:lnTo>
                    <a:pt x="312" y="115513"/>
                  </a:lnTo>
                  <a:lnTo>
                    <a:pt x="0" y="127575"/>
                  </a:lnTo>
                  <a:lnTo>
                    <a:pt x="1016" y="139287"/>
                  </a:lnTo>
                  <a:lnTo>
                    <a:pt x="4140" y="149541"/>
                  </a:lnTo>
                  <a:lnTo>
                    <a:pt x="8670" y="158825"/>
                  </a:lnTo>
                  <a:lnTo>
                    <a:pt x="14137" y="167461"/>
                  </a:lnTo>
                  <a:lnTo>
                    <a:pt x="21452" y="175666"/>
                  </a:lnTo>
                  <a:lnTo>
                    <a:pt x="29999" y="183582"/>
                  </a:lnTo>
                  <a:lnTo>
                    <a:pt x="39368" y="191307"/>
                  </a:lnTo>
                  <a:lnTo>
                    <a:pt x="50508" y="198904"/>
                  </a:lnTo>
                  <a:lnTo>
                    <a:pt x="62828" y="206416"/>
                  </a:lnTo>
                  <a:lnTo>
                    <a:pt x="75936" y="213870"/>
                  </a:lnTo>
                  <a:lnTo>
                    <a:pt x="88345" y="220064"/>
                  </a:lnTo>
                  <a:lnTo>
                    <a:pt x="100288" y="225416"/>
                  </a:lnTo>
                  <a:lnTo>
                    <a:pt x="111921" y="230208"/>
                  </a:lnTo>
                  <a:lnTo>
                    <a:pt x="124570" y="233402"/>
                  </a:lnTo>
                  <a:lnTo>
                    <a:pt x="137897" y="235532"/>
                  </a:lnTo>
                  <a:lnTo>
                    <a:pt x="151675" y="236952"/>
                  </a:lnTo>
                  <a:lnTo>
                    <a:pt x="168202" y="235451"/>
                  </a:lnTo>
                  <a:lnTo>
                    <a:pt x="186561" y="232004"/>
                  </a:lnTo>
                  <a:lnTo>
                    <a:pt x="206141" y="227259"/>
                  </a:lnTo>
                  <a:lnTo>
                    <a:pt x="222865" y="221648"/>
                  </a:lnTo>
                  <a:lnTo>
                    <a:pt x="237685" y="215461"/>
                  </a:lnTo>
                  <a:lnTo>
                    <a:pt x="251236" y="208889"/>
                  </a:lnTo>
                  <a:lnTo>
                    <a:pt x="262716" y="198390"/>
                  </a:lnTo>
                  <a:lnTo>
                    <a:pt x="272817" y="185273"/>
                  </a:lnTo>
                  <a:lnTo>
                    <a:pt x="281998" y="170412"/>
                  </a:lnTo>
                  <a:lnTo>
                    <a:pt x="286895" y="153162"/>
                  </a:lnTo>
                  <a:lnTo>
                    <a:pt x="288936" y="134322"/>
                  </a:lnTo>
                  <a:lnTo>
                    <a:pt x="289074" y="114420"/>
                  </a:lnTo>
                  <a:lnTo>
                    <a:pt x="287942" y="97483"/>
                  </a:lnTo>
                  <a:lnTo>
                    <a:pt x="285963" y="82520"/>
                  </a:lnTo>
                  <a:lnTo>
                    <a:pt x="283421" y="68874"/>
                  </a:lnTo>
                  <a:lnTo>
                    <a:pt x="279279" y="57330"/>
                  </a:lnTo>
                  <a:lnTo>
                    <a:pt x="274071" y="47187"/>
                  </a:lnTo>
                  <a:lnTo>
                    <a:pt x="268152" y="37979"/>
                  </a:lnTo>
                  <a:lnTo>
                    <a:pt x="260535" y="30615"/>
                  </a:lnTo>
                  <a:lnTo>
                    <a:pt x="251787" y="24483"/>
                  </a:lnTo>
                  <a:lnTo>
                    <a:pt x="242284" y="19172"/>
                  </a:lnTo>
                  <a:lnTo>
                    <a:pt x="229832" y="14407"/>
                  </a:lnTo>
                  <a:lnTo>
                    <a:pt x="215412" y="10007"/>
                  </a:lnTo>
                  <a:lnTo>
                    <a:pt x="199682" y="5851"/>
                  </a:lnTo>
                  <a:lnTo>
                    <a:pt x="184301" y="3079"/>
                  </a:lnTo>
                  <a:lnTo>
                    <a:pt x="169153" y="1232"/>
                  </a:lnTo>
                  <a:lnTo>
                    <a:pt x="154160" y="0"/>
                  </a:lnTo>
                  <a:lnTo>
                    <a:pt x="139271" y="1626"/>
                  </a:lnTo>
                  <a:lnTo>
                    <a:pt x="124451" y="5157"/>
                  </a:lnTo>
                  <a:lnTo>
                    <a:pt x="80129" y="19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60752" y="3578757"/>
              <a:ext cx="101581" cy="143151"/>
            </a:xfrm>
            <a:custGeom>
              <a:avLst/>
              <a:gdLst/>
              <a:ahLst/>
              <a:cxnLst/>
              <a:rect l="0" t="0" r="0" b="0"/>
              <a:pathLst>
                <a:path w="101581" h="143151">
                  <a:moveTo>
                    <a:pt x="77080" y="0"/>
                  </a:moveTo>
                  <a:lnTo>
                    <a:pt x="82926" y="17537"/>
                  </a:lnTo>
                  <a:lnTo>
                    <a:pt x="87095" y="27597"/>
                  </a:lnTo>
                  <a:lnTo>
                    <a:pt x="92321" y="39197"/>
                  </a:lnTo>
                  <a:lnTo>
                    <a:pt x="98253" y="51825"/>
                  </a:lnTo>
                  <a:lnTo>
                    <a:pt x="100983" y="65138"/>
                  </a:lnTo>
                  <a:lnTo>
                    <a:pt x="101580" y="78907"/>
                  </a:lnTo>
                  <a:lnTo>
                    <a:pt x="100755" y="92980"/>
                  </a:lnTo>
                  <a:lnTo>
                    <a:pt x="94087" y="104810"/>
                  </a:lnTo>
                  <a:lnTo>
                    <a:pt x="83524" y="115143"/>
                  </a:lnTo>
                  <a:lnTo>
                    <a:pt x="70365" y="124478"/>
                  </a:lnTo>
                  <a:lnTo>
                    <a:pt x="56698" y="130703"/>
                  </a:lnTo>
                  <a:lnTo>
                    <a:pt x="42692" y="134851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882" y="407427"/>
            <a:ext cx="9022176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Today will be the 8th Grade Diagnostic Test</a:t>
            </a:r>
            <a:endParaRPr lang="en-US" sz="1300">
              <a:solidFill>
                <a:srgbClr val="009300"/>
              </a:solidFill>
              <a:latin typeface="Comic Sans MS - 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Custom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Comic Sans MS - 26</vt:lpstr>
      <vt:lpstr>Comic Sans MS - 18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2011-09-01T16:32:35Z</dcterms:created>
  <dcterms:modified xsi:type="dcterms:W3CDTF">2011-09-01T16:32:38Z</dcterms:modified>
</cp:coreProperties>
</file>