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7620000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05C1B-3F8E-477B-8336-BE587945AC45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3EA1-1F40-4310-BD49-E1B379981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3556000"/>
            <a:ext cx="55118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September 12,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 B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imagesCA0L52KB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08550" y="393700"/>
            <a:ext cx="4350639" cy="294805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500" y="457200"/>
            <a:ext cx="5232400" cy="209288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Find the perimeter and area of the following rectangles.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1.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2.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191000" y="1346200"/>
            <a:ext cx="1600201" cy="736601"/>
          </a:xfrm>
          <a:custGeom>
            <a:avLst/>
            <a:gdLst/>
            <a:ahLst/>
            <a:cxnLst/>
            <a:rect l="0" t="0" r="0" b="0"/>
            <a:pathLst>
              <a:path w="1600201" h="736601">
                <a:moveTo>
                  <a:pt x="0" y="0"/>
                </a:moveTo>
                <a:lnTo>
                  <a:pt x="1600200" y="0"/>
                </a:lnTo>
                <a:lnTo>
                  <a:pt x="1600200" y="736600"/>
                </a:lnTo>
                <a:lnTo>
                  <a:pt x="0" y="73660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191000" y="3200400"/>
            <a:ext cx="2692401" cy="1104901"/>
          </a:xfrm>
          <a:custGeom>
            <a:avLst/>
            <a:gdLst/>
            <a:ahLst/>
            <a:cxnLst/>
            <a:rect l="0" t="0" r="0" b="0"/>
            <a:pathLst>
              <a:path w="2692401" h="1104901">
                <a:moveTo>
                  <a:pt x="0" y="0"/>
                </a:moveTo>
                <a:lnTo>
                  <a:pt x="2692400" y="0"/>
                </a:lnTo>
                <a:lnTo>
                  <a:pt x="2692400" y="1104900"/>
                </a:lnTo>
                <a:lnTo>
                  <a:pt x="0" y="110490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930900" y="1524000"/>
            <a:ext cx="199391" cy="292101"/>
          </a:xfrm>
          <a:custGeom>
            <a:avLst/>
            <a:gdLst/>
            <a:ahLst/>
            <a:cxnLst/>
            <a:rect l="0" t="0" r="0" b="0"/>
            <a:pathLst>
              <a:path w="199391" h="292101">
                <a:moveTo>
                  <a:pt x="165100" y="0"/>
                </a:moveTo>
                <a:lnTo>
                  <a:pt x="36829" y="0"/>
                </a:lnTo>
                <a:lnTo>
                  <a:pt x="26670" y="2539"/>
                </a:lnTo>
                <a:lnTo>
                  <a:pt x="19050" y="7619"/>
                </a:lnTo>
                <a:lnTo>
                  <a:pt x="12700" y="13969"/>
                </a:lnTo>
                <a:lnTo>
                  <a:pt x="8890" y="21589"/>
                </a:lnTo>
                <a:lnTo>
                  <a:pt x="6350" y="31750"/>
                </a:lnTo>
                <a:lnTo>
                  <a:pt x="3809" y="41910"/>
                </a:lnTo>
                <a:lnTo>
                  <a:pt x="2540" y="52069"/>
                </a:lnTo>
                <a:lnTo>
                  <a:pt x="1270" y="60960"/>
                </a:lnTo>
                <a:lnTo>
                  <a:pt x="1270" y="71119"/>
                </a:lnTo>
                <a:lnTo>
                  <a:pt x="0" y="91439"/>
                </a:lnTo>
                <a:lnTo>
                  <a:pt x="0" y="104139"/>
                </a:lnTo>
                <a:lnTo>
                  <a:pt x="2540" y="111760"/>
                </a:lnTo>
                <a:lnTo>
                  <a:pt x="7620" y="116839"/>
                </a:lnTo>
                <a:lnTo>
                  <a:pt x="13970" y="120650"/>
                </a:lnTo>
                <a:lnTo>
                  <a:pt x="21590" y="121920"/>
                </a:lnTo>
                <a:lnTo>
                  <a:pt x="31750" y="124460"/>
                </a:lnTo>
                <a:lnTo>
                  <a:pt x="41909" y="124460"/>
                </a:lnTo>
                <a:lnTo>
                  <a:pt x="53340" y="125729"/>
                </a:lnTo>
                <a:lnTo>
                  <a:pt x="77470" y="127000"/>
                </a:lnTo>
                <a:lnTo>
                  <a:pt x="88900" y="129539"/>
                </a:lnTo>
                <a:lnTo>
                  <a:pt x="97790" y="134620"/>
                </a:lnTo>
                <a:lnTo>
                  <a:pt x="118109" y="147320"/>
                </a:lnTo>
                <a:lnTo>
                  <a:pt x="140970" y="162560"/>
                </a:lnTo>
                <a:lnTo>
                  <a:pt x="152400" y="167639"/>
                </a:lnTo>
                <a:lnTo>
                  <a:pt x="162559" y="171450"/>
                </a:lnTo>
                <a:lnTo>
                  <a:pt x="171450" y="172720"/>
                </a:lnTo>
                <a:lnTo>
                  <a:pt x="179070" y="177800"/>
                </a:lnTo>
                <a:lnTo>
                  <a:pt x="185420" y="182879"/>
                </a:lnTo>
                <a:lnTo>
                  <a:pt x="191770" y="190500"/>
                </a:lnTo>
                <a:lnTo>
                  <a:pt x="195579" y="198120"/>
                </a:lnTo>
                <a:lnTo>
                  <a:pt x="198120" y="208279"/>
                </a:lnTo>
                <a:lnTo>
                  <a:pt x="199390" y="219710"/>
                </a:lnTo>
                <a:lnTo>
                  <a:pt x="198120" y="228600"/>
                </a:lnTo>
                <a:lnTo>
                  <a:pt x="194309" y="234950"/>
                </a:lnTo>
                <a:lnTo>
                  <a:pt x="189229" y="241300"/>
                </a:lnTo>
                <a:lnTo>
                  <a:pt x="179070" y="252729"/>
                </a:lnTo>
                <a:lnTo>
                  <a:pt x="168909" y="262889"/>
                </a:lnTo>
                <a:lnTo>
                  <a:pt x="154940" y="276860"/>
                </a:lnTo>
                <a:lnTo>
                  <a:pt x="144779" y="281939"/>
                </a:lnTo>
                <a:lnTo>
                  <a:pt x="134620" y="285750"/>
                </a:lnTo>
                <a:lnTo>
                  <a:pt x="123190" y="288289"/>
                </a:lnTo>
                <a:lnTo>
                  <a:pt x="111759" y="289560"/>
                </a:lnTo>
                <a:lnTo>
                  <a:pt x="100329" y="289560"/>
                </a:lnTo>
                <a:lnTo>
                  <a:pt x="77470" y="290829"/>
                </a:lnTo>
                <a:lnTo>
                  <a:pt x="67309" y="2921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533900" y="2209800"/>
            <a:ext cx="723901" cy="228601"/>
            <a:chOff x="4533900" y="2209800"/>
            <a:chExt cx="723901" cy="228601"/>
          </a:xfrm>
        </p:grpSpPr>
        <p:sp>
          <p:nvSpPr>
            <p:cNvPr id="6" name="Freeform 5"/>
            <p:cNvSpPr/>
            <p:nvPr/>
          </p:nvSpPr>
          <p:spPr>
            <a:xfrm>
              <a:off x="4533900" y="2209800"/>
              <a:ext cx="215901" cy="161290"/>
            </a:xfrm>
            <a:custGeom>
              <a:avLst/>
              <a:gdLst/>
              <a:ahLst/>
              <a:cxnLst/>
              <a:rect l="0" t="0" r="0" b="0"/>
              <a:pathLst>
                <a:path w="215901" h="161290">
                  <a:moveTo>
                    <a:pt x="0" y="0"/>
                  </a:moveTo>
                  <a:lnTo>
                    <a:pt x="35559" y="35560"/>
                  </a:lnTo>
                  <a:lnTo>
                    <a:pt x="41909" y="43179"/>
                  </a:lnTo>
                  <a:lnTo>
                    <a:pt x="48259" y="52070"/>
                  </a:lnTo>
                  <a:lnTo>
                    <a:pt x="53340" y="59689"/>
                  </a:lnTo>
                  <a:lnTo>
                    <a:pt x="58420" y="68579"/>
                  </a:lnTo>
                  <a:lnTo>
                    <a:pt x="62229" y="76200"/>
                  </a:lnTo>
                  <a:lnTo>
                    <a:pt x="67309" y="85089"/>
                  </a:lnTo>
                  <a:lnTo>
                    <a:pt x="72390" y="91439"/>
                  </a:lnTo>
                  <a:lnTo>
                    <a:pt x="80009" y="97789"/>
                  </a:lnTo>
                  <a:lnTo>
                    <a:pt x="86359" y="102870"/>
                  </a:lnTo>
                  <a:lnTo>
                    <a:pt x="92709" y="111760"/>
                  </a:lnTo>
                  <a:lnTo>
                    <a:pt x="99059" y="120650"/>
                  </a:lnTo>
                  <a:lnTo>
                    <a:pt x="104140" y="130810"/>
                  </a:lnTo>
                  <a:lnTo>
                    <a:pt x="109220" y="139700"/>
                  </a:lnTo>
                  <a:lnTo>
                    <a:pt x="113029" y="147320"/>
                  </a:lnTo>
                  <a:lnTo>
                    <a:pt x="118109" y="152400"/>
                  </a:lnTo>
                  <a:lnTo>
                    <a:pt x="123190" y="157479"/>
                  </a:lnTo>
                  <a:lnTo>
                    <a:pt x="130809" y="160020"/>
                  </a:lnTo>
                  <a:lnTo>
                    <a:pt x="138429" y="161289"/>
                  </a:lnTo>
                  <a:lnTo>
                    <a:pt x="143509" y="158750"/>
                  </a:lnTo>
                  <a:lnTo>
                    <a:pt x="149859" y="152400"/>
                  </a:lnTo>
                  <a:lnTo>
                    <a:pt x="154940" y="143510"/>
                  </a:lnTo>
                  <a:lnTo>
                    <a:pt x="160020" y="137160"/>
                  </a:lnTo>
                  <a:lnTo>
                    <a:pt x="163829" y="130810"/>
                  </a:lnTo>
                  <a:lnTo>
                    <a:pt x="168909" y="125729"/>
                  </a:lnTo>
                  <a:lnTo>
                    <a:pt x="171450" y="119379"/>
                  </a:lnTo>
                  <a:lnTo>
                    <a:pt x="173990" y="111760"/>
                  </a:lnTo>
                  <a:lnTo>
                    <a:pt x="175259" y="104139"/>
                  </a:lnTo>
                  <a:lnTo>
                    <a:pt x="177800" y="95250"/>
                  </a:lnTo>
                  <a:lnTo>
                    <a:pt x="180340" y="83820"/>
                  </a:lnTo>
                  <a:lnTo>
                    <a:pt x="184150" y="73660"/>
                  </a:lnTo>
                  <a:lnTo>
                    <a:pt x="187959" y="63500"/>
                  </a:lnTo>
                  <a:lnTo>
                    <a:pt x="191770" y="53339"/>
                  </a:lnTo>
                  <a:lnTo>
                    <a:pt x="195579" y="44450"/>
                  </a:lnTo>
                  <a:lnTo>
                    <a:pt x="203200" y="2667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927600" y="222250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838700" y="22987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6350" y="11429"/>
                  </a:lnTo>
                  <a:lnTo>
                    <a:pt x="12700" y="7620"/>
                  </a:lnTo>
                  <a:lnTo>
                    <a:pt x="21590" y="5079"/>
                  </a:lnTo>
                  <a:lnTo>
                    <a:pt x="31750" y="3810"/>
                  </a:lnTo>
                  <a:lnTo>
                    <a:pt x="40640" y="2539"/>
                  </a:lnTo>
                  <a:lnTo>
                    <a:pt x="49529" y="1270"/>
                  </a:lnTo>
                  <a:lnTo>
                    <a:pt x="58420" y="1270"/>
                  </a:lnTo>
                  <a:lnTo>
                    <a:pt x="80009" y="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080000" y="22225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38100" y="0"/>
                  </a:moveTo>
                  <a:lnTo>
                    <a:pt x="80009" y="0"/>
                  </a:lnTo>
                  <a:lnTo>
                    <a:pt x="88900" y="1270"/>
                  </a:lnTo>
                  <a:lnTo>
                    <a:pt x="95250" y="3810"/>
                  </a:lnTo>
                  <a:lnTo>
                    <a:pt x="101600" y="6350"/>
                  </a:lnTo>
                  <a:lnTo>
                    <a:pt x="106679" y="11429"/>
                  </a:lnTo>
                  <a:lnTo>
                    <a:pt x="109220" y="17779"/>
                  </a:lnTo>
                  <a:lnTo>
                    <a:pt x="110490" y="24129"/>
                  </a:lnTo>
                  <a:lnTo>
                    <a:pt x="111759" y="31750"/>
                  </a:lnTo>
                  <a:lnTo>
                    <a:pt x="113029" y="39370"/>
                  </a:lnTo>
                  <a:lnTo>
                    <a:pt x="113029" y="46989"/>
                  </a:lnTo>
                  <a:lnTo>
                    <a:pt x="110490" y="54610"/>
                  </a:lnTo>
                  <a:lnTo>
                    <a:pt x="106679" y="59689"/>
                  </a:lnTo>
                  <a:lnTo>
                    <a:pt x="100329" y="66039"/>
                  </a:lnTo>
                  <a:lnTo>
                    <a:pt x="92709" y="68579"/>
                  </a:lnTo>
                  <a:lnTo>
                    <a:pt x="82550" y="71120"/>
                  </a:lnTo>
                  <a:lnTo>
                    <a:pt x="72390" y="73660"/>
                  </a:lnTo>
                  <a:lnTo>
                    <a:pt x="69850" y="74929"/>
                  </a:lnTo>
                  <a:lnTo>
                    <a:pt x="71120" y="78739"/>
                  </a:lnTo>
                  <a:lnTo>
                    <a:pt x="77470" y="82550"/>
                  </a:lnTo>
                  <a:lnTo>
                    <a:pt x="85090" y="83820"/>
                  </a:lnTo>
                  <a:lnTo>
                    <a:pt x="95250" y="86360"/>
                  </a:lnTo>
                  <a:lnTo>
                    <a:pt x="105409" y="86360"/>
                  </a:lnTo>
                  <a:lnTo>
                    <a:pt x="116840" y="87629"/>
                  </a:lnTo>
                  <a:lnTo>
                    <a:pt x="140970" y="88900"/>
                  </a:lnTo>
                  <a:lnTo>
                    <a:pt x="149859" y="90170"/>
                  </a:lnTo>
                  <a:lnTo>
                    <a:pt x="157479" y="92710"/>
                  </a:lnTo>
                  <a:lnTo>
                    <a:pt x="165100" y="95250"/>
                  </a:lnTo>
                  <a:lnTo>
                    <a:pt x="168909" y="100329"/>
                  </a:lnTo>
                  <a:lnTo>
                    <a:pt x="171450" y="106679"/>
                  </a:lnTo>
                  <a:lnTo>
                    <a:pt x="173990" y="113029"/>
                  </a:lnTo>
                  <a:lnTo>
                    <a:pt x="175259" y="120650"/>
                  </a:lnTo>
                  <a:lnTo>
                    <a:pt x="176529" y="128270"/>
                  </a:lnTo>
                  <a:lnTo>
                    <a:pt x="176529" y="135889"/>
                  </a:lnTo>
                  <a:lnTo>
                    <a:pt x="176529" y="146050"/>
                  </a:lnTo>
                  <a:lnTo>
                    <a:pt x="177800" y="177800"/>
                  </a:lnTo>
                  <a:lnTo>
                    <a:pt x="177800" y="196850"/>
                  </a:lnTo>
                  <a:lnTo>
                    <a:pt x="175259" y="203200"/>
                  </a:lnTo>
                  <a:lnTo>
                    <a:pt x="170179" y="207010"/>
                  </a:lnTo>
                  <a:lnTo>
                    <a:pt x="163829" y="210820"/>
                  </a:lnTo>
                  <a:lnTo>
                    <a:pt x="156209" y="212089"/>
                  </a:lnTo>
                  <a:lnTo>
                    <a:pt x="146050" y="213360"/>
                  </a:lnTo>
                  <a:lnTo>
                    <a:pt x="135890" y="214629"/>
                  </a:lnTo>
                  <a:lnTo>
                    <a:pt x="124459" y="214629"/>
                  </a:lnTo>
                  <a:lnTo>
                    <a:pt x="100329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865370" y="4509770"/>
            <a:ext cx="1065531" cy="354331"/>
            <a:chOff x="4865370" y="4509770"/>
            <a:chExt cx="1065531" cy="354331"/>
          </a:xfrm>
        </p:grpSpPr>
        <p:sp>
          <p:nvSpPr>
            <p:cNvPr id="11" name="Freeform 10"/>
            <p:cNvSpPr/>
            <p:nvPr/>
          </p:nvSpPr>
          <p:spPr>
            <a:xfrm>
              <a:off x="4865370" y="4509770"/>
              <a:ext cx="123190" cy="302260"/>
            </a:xfrm>
            <a:custGeom>
              <a:avLst/>
              <a:gdLst/>
              <a:ahLst/>
              <a:cxnLst/>
              <a:rect l="0" t="0" r="0" b="0"/>
              <a:pathLst>
                <a:path w="123190" h="302260">
                  <a:moveTo>
                    <a:pt x="49530" y="11430"/>
                  </a:moveTo>
                  <a:lnTo>
                    <a:pt x="35559" y="5080"/>
                  </a:lnTo>
                  <a:lnTo>
                    <a:pt x="29209" y="2539"/>
                  </a:lnTo>
                  <a:lnTo>
                    <a:pt x="21589" y="1270"/>
                  </a:lnTo>
                  <a:lnTo>
                    <a:pt x="13970" y="0"/>
                  </a:lnTo>
                  <a:lnTo>
                    <a:pt x="8889" y="3809"/>
                  </a:lnTo>
                  <a:lnTo>
                    <a:pt x="5080" y="11430"/>
                  </a:lnTo>
                  <a:lnTo>
                    <a:pt x="3809" y="19050"/>
                  </a:lnTo>
                  <a:lnTo>
                    <a:pt x="1270" y="29209"/>
                  </a:lnTo>
                  <a:lnTo>
                    <a:pt x="1270" y="40639"/>
                  </a:lnTo>
                  <a:lnTo>
                    <a:pt x="0" y="52070"/>
                  </a:lnTo>
                  <a:lnTo>
                    <a:pt x="1270" y="60959"/>
                  </a:lnTo>
                  <a:lnTo>
                    <a:pt x="2539" y="68580"/>
                  </a:lnTo>
                  <a:lnTo>
                    <a:pt x="6350" y="74930"/>
                  </a:lnTo>
                  <a:lnTo>
                    <a:pt x="12700" y="88900"/>
                  </a:lnTo>
                  <a:lnTo>
                    <a:pt x="16509" y="97789"/>
                  </a:lnTo>
                  <a:lnTo>
                    <a:pt x="21589" y="105409"/>
                  </a:lnTo>
                  <a:lnTo>
                    <a:pt x="27939" y="113030"/>
                  </a:lnTo>
                  <a:lnTo>
                    <a:pt x="35559" y="121920"/>
                  </a:lnTo>
                  <a:lnTo>
                    <a:pt x="43180" y="130809"/>
                  </a:lnTo>
                  <a:lnTo>
                    <a:pt x="58420" y="147320"/>
                  </a:lnTo>
                  <a:lnTo>
                    <a:pt x="66039" y="154939"/>
                  </a:lnTo>
                  <a:lnTo>
                    <a:pt x="71120" y="163830"/>
                  </a:lnTo>
                  <a:lnTo>
                    <a:pt x="77470" y="172720"/>
                  </a:lnTo>
                  <a:lnTo>
                    <a:pt x="81280" y="179070"/>
                  </a:lnTo>
                  <a:lnTo>
                    <a:pt x="86359" y="185420"/>
                  </a:lnTo>
                  <a:lnTo>
                    <a:pt x="91439" y="190500"/>
                  </a:lnTo>
                  <a:lnTo>
                    <a:pt x="95250" y="196850"/>
                  </a:lnTo>
                  <a:lnTo>
                    <a:pt x="100330" y="204470"/>
                  </a:lnTo>
                  <a:lnTo>
                    <a:pt x="104139" y="212089"/>
                  </a:lnTo>
                  <a:lnTo>
                    <a:pt x="113030" y="228600"/>
                  </a:lnTo>
                  <a:lnTo>
                    <a:pt x="116839" y="236220"/>
                  </a:lnTo>
                  <a:lnTo>
                    <a:pt x="120650" y="245109"/>
                  </a:lnTo>
                  <a:lnTo>
                    <a:pt x="121920" y="252730"/>
                  </a:lnTo>
                  <a:lnTo>
                    <a:pt x="123189" y="261620"/>
                  </a:lnTo>
                  <a:lnTo>
                    <a:pt x="123189" y="269239"/>
                  </a:lnTo>
                  <a:lnTo>
                    <a:pt x="120650" y="278130"/>
                  </a:lnTo>
                  <a:lnTo>
                    <a:pt x="118109" y="287020"/>
                  </a:lnTo>
                  <a:lnTo>
                    <a:pt x="114300" y="292100"/>
                  </a:lnTo>
                  <a:lnTo>
                    <a:pt x="107950" y="295909"/>
                  </a:lnTo>
                  <a:lnTo>
                    <a:pt x="101600" y="298450"/>
                  </a:lnTo>
                  <a:lnTo>
                    <a:pt x="92709" y="299720"/>
                  </a:lnTo>
                  <a:lnTo>
                    <a:pt x="82550" y="300989"/>
                  </a:lnTo>
                  <a:lnTo>
                    <a:pt x="71120" y="302259"/>
                  </a:lnTo>
                  <a:lnTo>
                    <a:pt x="63500" y="298450"/>
                  </a:lnTo>
                  <a:lnTo>
                    <a:pt x="59689" y="292100"/>
                  </a:lnTo>
                  <a:lnTo>
                    <a:pt x="55880" y="283209"/>
                  </a:lnTo>
                  <a:lnTo>
                    <a:pt x="53339" y="274320"/>
                  </a:lnTo>
                  <a:lnTo>
                    <a:pt x="52070" y="265430"/>
                  </a:lnTo>
                  <a:lnTo>
                    <a:pt x="52070" y="256539"/>
                  </a:lnTo>
                  <a:lnTo>
                    <a:pt x="53339" y="250189"/>
                  </a:lnTo>
                  <a:lnTo>
                    <a:pt x="58420" y="243839"/>
                  </a:lnTo>
                  <a:lnTo>
                    <a:pt x="63500" y="238759"/>
                  </a:lnTo>
                  <a:lnTo>
                    <a:pt x="68580" y="232409"/>
                  </a:lnTo>
                  <a:lnTo>
                    <a:pt x="73659" y="224789"/>
                  </a:lnTo>
                  <a:lnTo>
                    <a:pt x="78739" y="217170"/>
                  </a:lnTo>
                  <a:lnTo>
                    <a:pt x="82550" y="212089"/>
                  </a:lnTo>
                  <a:lnTo>
                    <a:pt x="87630" y="208280"/>
                  </a:lnTo>
                  <a:lnTo>
                    <a:pt x="91439" y="207009"/>
                  </a:lnTo>
                  <a:lnTo>
                    <a:pt x="96520" y="201930"/>
                  </a:lnTo>
                  <a:lnTo>
                    <a:pt x="100330" y="196850"/>
                  </a:lnTo>
                  <a:lnTo>
                    <a:pt x="104139" y="189230"/>
                  </a:lnTo>
                  <a:lnTo>
                    <a:pt x="107950" y="181609"/>
                  </a:lnTo>
                  <a:lnTo>
                    <a:pt x="109220" y="171450"/>
                  </a:lnTo>
                  <a:lnTo>
                    <a:pt x="110489" y="160020"/>
                  </a:lnTo>
                  <a:lnTo>
                    <a:pt x="111759" y="149859"/>
                  </a:lnTo>
                  <a:lnTo>
                    <a:pt x="111759" y="140970"/>
                  </a:lnTo>
                  <a:lnTo>
                    <a:pt x="111759" y="130809"/>
                  </a:lnTo>
                  <a:lnTo>
                    <a:pt x="113030" y="110489"/>
                  </a:lnTo>
                  <a:lnTo>
                    <a:pt x="113030" y="97789"/>
                  </a:lnTo>
                  <a:lnTo>
                    <a:pt x="110489" y="90170"/>
                  </a:lnTo>
                  <a:lnTo>
                    <a:pt x="105409" y="85089"/>
                  </a:lnTo>
                  <a:lnTo>
                    <a:pt x="74930" y="62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168900" y="4686300"/>
              <a:ext cx="165101" cy="1"/>
            </a:xfrm>
            <a:custGeom>
              <a:avLst/>
              <a:gdLst/>
              <a:ahLst/>
              <a:cxnLst/>
              <a:rect l="0" t="0" r="0" b="0"/>
              <a:pathLst>
                <a:path w="165101" h="1">
                  <a:moveTo>
                    <a:pt x="0" y="0"/>
                  </a:move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86400" y="4546600"/>
              <a:ext cx="12701" cy="292101"/>
            </a:xfrm>
            <a:custGeom>
              <a:avLst/>
              <a:gdLst/>
              <a:ahLst/>
              <a:cxnLst/>
              <a:rect l="0" t="0" r="0" b="0"/>
              <a:pathLst>
                <a:path w="12701" h="292101">
                  <a:moveTo>
                    <a:pt x="12700" y="0"/>
                  </a:moveTo>
                  <a:lnTo>
                    <a:pt x="12700" y="26162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562600" y="4587240"/>
              <a:ext cx="190501" cy="276861"/>
            </a:xfrm>
            <a:custGeom>
              <a:avLst/>
              <a:gdLst/>
              <a:ahLst/>
              <a:cxnLst/>
              <a:rect l="0" t="0" r="0" b="0"/>
              <a:pathLst>
                <a:path w="190501" h="276861">
                  <a:moveTo>
                    <a:pt x="0" y="60960"/>
                  </a:moveTo>
                  <a:lnTo>
                    <a:pt x="17779" y="25400"/>
                  </a:lnTo>
                  <a:lnTo>
                    <a:pt x="22859" y="19050"/>
                  </a:lnTo>
                  <a:lnTo>
                    <a:pt x="29209" y="12700"/>
                  </a:lnTo>
                  <a:lnTo>
                    <a:pt x="36829" y="7619"/>
                  </a:lnTo>
                  <a:lnTo>
                    <a:pt x="44450" y="5080"/>
                  </a:lnTo>
                  <a:lnTo>
                    <a:pt x="52070" y="2539"/>
                  </a:lnTo>
                  <a:lnTo>
                    <a:pt x="59690" y="0"/>
                  </a:lnTo>
                  <a:lnTo>
                    <a:pt x="67309" y="2539"/>
                  </a:lnTo>
                  <a:lnTo>
                    <a:pt x="72390" y="6350"/>
                  </a:lnTo>
                  <a:lnTo>
                    <a:pt x="78740" y="11430"/>
                  </a:lnTo>
                  <a:lnTo>
                    <a:pt x="81279" y="20319"/>
                  </a:lnTo>
                  <a:lnTo>
                    <a:pt x="83820" y="29210"/>
                  </a:lnTo>
                  <a:lnTo>
                    <a:pt x="85090" y="39369"/>
                  </a:lnTo>
                  <a:lnTo>
                    <a:pt x="87629" y="48260"/>
                  </a:lnTo>
                  <a:lnTo>
                    <a:pt x="91440" y="55880"/>
                  </a:lnTo>
                  <a:lnTo>
                    <a:pt x="95250" y="60960"/>
                  </a:lnTo>
                  <a:lnTo>
                    <a:pt x="96520" y="71119"/>
                  </a:lnTo>
                  <a:lnTo>
                    <a:pt x="99059" y="83819"/>
                  </a:lnTo>
                  <a:lnTo>
                    <a:pt x="99059" y="96519"/>
                  </a:lnTo>
                  <a:lnTo>
                    <a:pt x="99059" y="107950"/>
                  </a:lnTo>
                  <a:lnTo>
                    <a:pt x="96520" y="115569"/>
                  </a:lnTo>
                  <a:lnTo>
                    <a:pt x="93979" y="123189"/>
                  </a:lnTo>
                  <a:lnTo>
                    <a:pt x="91440" y="130810"/>
                  </a:lnTo>
                  <a:lnTo>
                    <a:pt x="83820" y="146050"/>
                  </a:lnTo>
                  <a:lnTo>
                    <a:pt x="80009" y="153669"/>
                  </a:lnTo>
                  <a:lnTo>
                    <a:pt x="76200" y="158750"/>
                  </a:lnTo>
                  <a:lnTo>
                    <a:pt x="71120" y="165100"/>
                  </a:lnTo>
                  <a:lnTo>
                    <a:pt x="67309" y="168910"/>
                  </a:lnTo>
                  <a:lnTo>
                    <a:pt x="63500" y="173989"/>
                  </a:lnTo>
                  <a:lnTo>
                    <a:pt x="59690" y="179069"/>
                  </a:lnTo>
                  <a:lnTo>
                    <a:pt x="39370" y="198119"/>
                  </a:lnTo>
                  <a:lnTo>
                    <a:pt x="33020" y="208280"/>
                  </a:lnTo>
                  <a:lnTo>
                    <a:pt x="27940" y="218439"/>
                  </a:lnTo>
                  <a:lnTo>
                    <a:pt x="17779" y="240030"/>
                  </a:lnTo>
                  <a:lnTo>
                    <a:pt x="8890" y="257810"/>
                  </a:lnTo>
                  <a:lnTo>
                    <a:pt x="8890" y="264160"/>
                  </a:lnTo>
                  <a:lnTo>
                    <a:pt x="11429" y="269239"/>
                  </a:lnTo>
                  <a:lnTo>
                    <a:pt x="16509" y="271780"/>
                  </a:lnTo>
                  <a:lnTo>
                    <a:pt x="22859" y="273050"/>
                  </a:lnTo>
                  <a:lnTo>
                    <a:pt x="33020" y="274319"/>
                  </a:lnTo>
                  <a:lnTo>
                    <a:pt x="43179" y="275589"/>
                  </a:lnTo>
                  <a:lnTo>
                    <a:pt x="55879" y="275589"/>
                  </a:lnTo>
                  <a:lnTo>
                    <a:pt x="83820" y="276860"/>
                  </a:lnTo>
                  <a:lnTo>
                    <a:pt x="99059" y="275589"/>
                  </a:lnTo>
                  <a:lnTo>
                    <a:pt x="111759" y="273050"/>
                  </a:lnTo>
                  <a:lnTo>
                    <a:pt x="125729" y="270510"/>
                  </a:lnTo>
                  <a:lnTo>
                    <a:pt x="138429" y="267969"/>
                  </a:lnTo>
                  <a:lnTo>
                    <a:pt x="152400" y="266700"/>
                  </a:lnTo>
                  <a:lnTo>
                    <a:pt x="190500" y="264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753100" y="4635500"/>
              <a:ext cx="177801" cy="205741"/>
            </a:xfrm>
            <a:custGeom>
              <a:avLst/>
              <a:gdLst/>
              <a:ahLst/>
              <a:cxnLst/>
              <a:rect l="0" t="0" r="0" b="0"/>
              <a:pathLst>
                <a:path w="177801" h="205741">
                  <a:moveTo>
                    <a:pt x="0" y="101600"/>
                  </a:moveTo>
                  <a:lnTo>
                    <a:pt x="35559" y="119379"/>
                  </a:lnTo>
                  <a:lnTo>
                    <a:pt x="40640" y="124459"/>
                  </a:lnTo>
                  <a:lnTo>
                    <a:pt x="44450" y="130809"/>
                  </a:lnTo>
                  <a:lnTo>
                    <a:pt x="45720" y="138429"/>
                  </a:lnTo>
                  <a:lnTo>
                    <a:pt x="50800" y="146050"/>
                  </a:lnTo>
                  <a:lnTo>
                    <a:pt x="55879" y="153670"/>
                  </a:lnTo>
                  <a:lnTo>
                    <a:pt x="63500" y="161290"/>
                  </a:lnTo>
                  <a:lnTo>
                    <a:pt x="68579" y="170179"/>
                  </a:lnTo>
                  <a:lnTo>
                    <a:pt x="73659" y="177800"/>
                  </a:lnTo>
                  <a:lnTo>
                    <a:pt x="78740" y="186690"/>
                  </a:lnTo>
                  <a:lnTo>
                    <a:pt x="85090" y="193040"/>
                  </a:lnTo>
                  <a:lnTo>
                    <a:pt x="91440" y="199390"/>
                  </a:lnTo>
                  <a:lnTo>
                    <a:pt x="99059" y="204470"/>
                  </a:lnTo>
                  <a:lnTo>
                    <a:pt x="104140" y="205740"/>
                  </a:lnTo>
                  <a:lnTo>
                    <a:pt x="107950" y="203200"/>
                  </a:lnTo>
                  <a:lnTo>
                    <a:pt x="110490" y="199390"/>
                  </a:lnTo>
                  <a:lnTo>
                    <a:pt x="113029" y="190500"/>
                  </a:lnTo>
                  <a:lnTo>
                    <a:pt x="115570" y="179070"/>
                  </a:lnTo>
                  <a:lnTo>
                    <a:pt x="119379" y="166370"/>
                  </a:lnTo>
                  <a:lnTo>
                    <a:pt x="123190" y="154940"/>
                  </a:lnTo>
                  <a:lnTo>
                    <a:pt x="127000" y="143509"/>
                  </a:lnTo>
                  <a:lnTo>
                    <a:pt x="132079" y="134620"/>
                  </a:lnTo>
                  <a:lnTo>
                    <a:pt x="137159" y="123190"/>
                  </a:lnTo>
                  <a:lnTo>
                    <a:pt x="143509" y="111759"/>
                  </a:lnTo>
                  <a:lnTo>
                    <a:pt x="151129" y="100329"/>
                  </a:lnTo>
                  <a:lnTo>
                    <a:pt x="157479" y="90170"/>
                  </a:lnTo>
                  <a:lnTo>
                    <a:pt x="162559" y="82550"/>
                  </a:lnTo>
                  <a:lnTo>
                    <a:pt x="167640" y="76200"/>
                  </a:lnTo>
                  <a:lnTo>
                    <a:pt x="171450" y="67309"/>
                  </a:lnTo>
                  <a:lnTo>
                    <a:pt x="172720" y="58420"/>
                  </a:lnTo>
                  <a:lnTo>
                    <a:pt x="175259" y="46990"/>
                  </a:lnTo>
                  <a:lnTo>
                    <a:pt x="175259" y="36829"/>
                  </a:lnTo>
                  <a:lnTo>
                    <a:pt x="176529" y="2794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7099300" y="3620770"/>
            <a:ext cx="177801" cy="354331"/>
          </a:xfrm>
          <a:custGeom>
            <a:avLst/>
            <a:gdLst/>
            <a:ahLst/>
            <a:cxnLst/>
            <a:rect l="0" t="0" r="0" b="0"/>
            <a:pathLst>
              <a:path w="177801" h="354331">
                <a:moveTo>
                  <a:pt x="165100" y="87630"/>
                </a:moveTo>
                <a:lnTo>
                  <a:pt x="165100" y="67309"/>
                </a:lnTo>
                <a:lnTo>
                  <a:pt x="162559" y="59689"/>
                </a:lnTo>
                <a:lnTo>
                  <a:pt x="157480" y="53339"/>
                </a:lnTo>
                <a:lnTo>
                  <a:pt x="151130" y="48259"/>
                </a:lnTo>
                <a:lnTo>
                  <a:pt x="146050" y="41909"/>
                </a:lnTo>
                <a:lnTo>
                  <a:pt x="140969" y="34289"/>
                </a:lnTo>
                <a:lnTo>
                  <a:pt x="135890" y="26670"/>
                </a:lnTo>
                <a:lnTo>
                  <a:pt x="132080" y="20320"/>
                </a:lnTo>
                <a:lnTo>
                  <a:pt x="127000" y="13970"/>
                </a:lnTo>
                <a:lnTo>
                  <a:pt x="123190" y="8889"/>
                </a:lnTo>
                <a:lnTo>
                  <a:pt x="115569" y="5080"/>
                </a:lnTo>
                <a:lnTo>
                  <a:pt x="106680" y="3809"/>
                </a:lnTo>
                <a:lnTo>
                  <a:pt x="96519" y="1270"/>
                </a:lnTo>
                <a:lnTo>
                  <a:pt x="87630" y="1270"/>
                </a:lnTo>
                <a:lnTo>
                  <a:pt x="77469" y="0"/>
                </a:lnTo>
                <a:lnTo>
                  <a:pt x="68580" y="0"/>
                </a:lnTo>
                <a:lnTo>
                  <a:pt x="58419" y="1270"/>
                </a:lnTo>
                <a:lnTo>
                  <a:pt x="46990" y="2539"/>
                </a:lnTo>
                <a:lnTo>
                  <a:pt x="35559" y="6350"/>
                </a:lnTo>
                <a:lnTo>
                  <a:pt x="26669" y="10159"/>
                </a:lnTo>
                <a:lnTo>
                  <a:pt x="19050" y="16509"/>
                </a:lnTo>
                <a:lnTo>
                  <a:pt x="12700" y="22859"/>
                </a:lnTo>
                <a:lnTo>
                  <a:pt x="8890" y="30480"/>
                </a:lnTo>
                <a:lnTo>
                  <a:pt x="5080" y="38100"/>
                </a:lnTo>
                <a:lnTo>
                  <a:pt x="3809" y="45720"/>
                </a:lnTo>
                <a:lnTo>
                  <a:pt x="2540" y="55880"/>
                </a:lnTo>
                <a:lnTo>
                  <a:pt x="1269" y="66039"/>
                </a:lnTo>
                <a:lnTo>
                  <a:pt x="1269" y="87630"/>
                </a:lnTo>
                <a:lnTo>
                  <a:pt x="0" y="115570"/>
                </a:lnTo>
                <a:lnTo>
                  <a:pt x="0" y="133350"/>
                </a:lnTo>
                <a:lnTo>
                  <a:pt x="2540" y="140970"/>
                </a:lnTo>
                <a:lnTo>
                  <a:pt x="7619" y="147320"/>
                </a:lnTo>
                <a:lnTo>
                  <a:pt x="13969" y="152400"/>
                </a:lnTo>
                <a:lnTo>
                  <a:pt x="20319" y="156209"/>
                </a:lnTo>
                <a:lnTo>
                  <a:pt x="27940" y="158750"/>
                </a:lnTo>
                <a:lnTo>
                  <a:pt x="35559" y="160020"/>
                </a:lnTo>
                <a:lnTo>
                  <a:pt x="43180" y="161289"/>
                </a:lnTo>
                <a:lnTo>
                  <a:pt x="52069" y="162559"/>
                </a:lnTo>
                <a:lnTo>
                  <a:pt x="59690" y="162559"/>
                </a:lnTo>
                <a:lnTo>
                  <a:pt x="80009" y="163830"/>
                </a:lnTo>
                <a:lnTo>
                  <a:pt x="91440" y="163830"/>
                </a:lnTo>
                <a:lnTo>
                  <a:pt x="99059" y="162559"/>
                </a:lnTo>
                <a:lnTo>
                  <a:pt x="104140" y="160020"/>
                </a:lnTo>
                <a:lnTo>
                  <a:pt x="107950" y="157480"/>
                </a:lnTo>
                <a:lnTo>
                  <a:pt x="109219" y="151130"/>
                </a:lnTo>
                <a:lnTo>
                  <a:pt x="111759" y="142239"/>
                </a:lnTo>
                <a:lnTo>
                  <a:pt x="111759" y="132080"/>
                </a:lnTo>
                <a:lnTo>
                  <a:pt x="114300" y="124459"/>
                </a:lnTo>
                <a:lnTo>
                  <a:pt x="116840" y="118109"/>
                </a:lnTo>
                <a:lnTo>
                  <a:pt x="120650" y="111759"/>
                </a:lnTo>
                <a:lnTo>
                  <a:pt x="128269" y="97789"/>
                </a:lnTo>
                <a:lnTo>
                  <a:pt x="143509" y="66039"/>
                </a:lnTo>
                <a:lnTo>
                  <a:pt x="147319" y="64770"/>
                </a:lnTo>
                <a:lnTo>
                  <a:pt x="148590" y="68580"/>
                </a:lnTo>
                <a:lnTo>
                  <a:pt x="149859" y="74930"/>
                </a:lnTo>
                <a:lnTo>
                  <a:pt x="151130" y="81280"/>
                </a:lnTo>
                <a:lnTo>
                  <a:pt x="151130" y="88900"/>
                </a:lnTo>
                <a:lnTo>
                  <a:pt x="151130" y="97789"/>
                </a:lnTo>
                <a:lnTo>
                  <a:pt x="152400" y="116839"/>
                </a:lnTo>
                <a:lnTo>
                  <a:pt x="152400" y="128270"/>
                </a:lnTo>
                <a:lnTo>
                  <a:pt x="153669" y="138430"/>
                </a:lnTo>
                <a:lnTo>
                  <a:pt x="156209" y="148589"/>
                </a:lnTo>
                <a:lnTo>
                  <a:pt x="170180" y="191770"/>
                </a:lnTo>
                <a:lnTo>
                  <a:pt x="172719" y="201930"/>
                </a:lnTo>
                <a:lnTo>
                  <a:pt x="173990" y="212089"/>
                </a:lnTo>
                <a:lnTo>
                  <a:pt x="175259" y="220980"/>
                </a:lnTo>
                <a:lnTo>
                  <a:pt x="176530" y="229870"/>
                </a:lnTo>
                <a:lnTo>
                  <a:pt x="176530" y="238759"/>
                </a:lnTo>
                <a:lnTo>
                  <a:pt x="177800" y="256539"/>
                </a:lnTo>
                <a:lnTo>
                  <a:pt x="177800" y="294639"/>
                </a:lnTo>
                <a:lnTo>
                  <a:pt x="177800" y="354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2100" y="5486400"/>
            <a:ext cx="76454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What would be the perimeter and area if v = 0.50?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54800" y="1079500"/>
            <a:ext cx="711200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P =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A =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21600" y="3238500"/>
            <a:ext cx="711200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P =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A =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9947" y="3262872"/>
            <a:ext cx="780822" cy="179061"/>
            <a:chOff x="9947" y="3262872"/>
            <a:chExt cx="780822" cy="179061"/>
          </a:xfrm>
        </p:grpSpPr>
        <p:sp>
          <p:nvSpPr>
            <p:cNvPr id="21" name="Freeform 20"/>
            <p:cNvSpPr/>
            <p:nvPr/>
          </p:nvSpPr>
          <p:spPr>
            <a:xfrm>
              <a:off x="9947" y="3262872"/>
              <a:ext cx="169114" cy="156606"/>
            </a:xfrm>
            <a:custGeom>
              <a:avLst/>
              <a:gdLst/>
              <a:ahLst/>
              <a:cxnLst/>
              <a:rect l="0" t="0" r="0" b="0"/>
              <a:pathLst>
                <a:path w="169114" h="156606">
                  <a:moveTo>
                    <a:pt x="0" y="29843"/>
                  </a:moveTo>
                  <a:lnTo>
                    <a:pt x="27692" y="57535"/>
                  </a:lnTo>
                  <a:lnTo>
                    <a:pt x="33936" y="64884"/>
                  </a:lnTo>
                  <a:lnTo>
                    <a:pt x="40309" y="73099"/>
                  </a:lnTo>
                  <a:lnTo>
                    <a:pt x="46768" y="81892"/>
                  </a:lnTo>
                  <a:lnTo>
                    <a:pt x="59840" y="100504"/>
                  </a:lnTo>
                  <a:lnTo>
                    <a:pt x="66421" y="110110"/>
                  </a:lnTo>
                  <a:lnTo>
                    <a:pt x="73019" y="118724"/>
                  </a:lnTo>
                  <a:lnTo>
                    <a:pt x="79628" y="126677"/>
                  </a:lnTo>
                  <a:lnTo>
                    <a:pt x="86245" y="134190"/>
                  </a:lnTo>
                  <a:lnTo>
                    <a:pt x="99492" y="148433"/>
                  </a:lnTo>
                  <a:lnTo>
                    <a:pt x="106119" y="155326"/>
                  </a:lnTo>
                  <a:lnTo>
                    <a:pt x="111642" y="156605"/>
                  </a:lnTo>
                  <a:lnTo>
                    <a:pt x="116430" y="154142"/>
                  </a:lnTo>
                  <a:lnTo>
                    <a:pt x="120727" y="149184"/>
                  </a:lnTo>
                  <a:lnTo>
                    <a:pt x="124697" y="142563"/>
                  </a:lnTo>
                  <a:lnTo>
                    <a:pt x="128449" y="134833"/>
                  </a:lnTo>
                  <a:lnTo>
                    <a:pt x="132056" y="126364"/>
                  </a:lnTo>
                  <a:lnTo>
                    <a:pt x="135566" y="117402"/>
                  </a:lnTo>
                  <a:lnTo>
                    <a:pt x="142413" y="98601"/>
                  </a:lnTo>
                  <a:lnTo>
                    <a:pt x="152482" y="69374"/>
                  </a:lnTo>
                  <a:lnTo>
                    <a:pt x="154710" y="58408"/>
                  </a:lnTo>
                  <a:lnTo>
                    <a:pt x="156195" y="46676"/>
                  </a:lnTo>
                  <a:lnTo>
                    <a:pt x="1691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68477" y="3272819"/>
              <a:ext cx="9539" cy="169114"/>
            </a:xfrm>
            <a:custGeom>
              <a:avLst/>
              <a:gdLst/>
              <a:ahLst/>
              <a:cxnLst/>
              <a:rect l="0" t="0" r="0" b="0"/>
              <a:pathLst>
                <a:path w="9539" h="169114">
                  <a:moveTo>
                    <a:pt x="9538" y="0"/>
                  </a:moveTo>
                  <a:lnTo>
                    <a:pt x="4257" y="21124"/>
                  </a:lnTo>
                  <a:lnTo>
                    <a:pt x="2702" y="32873"/>
                  </a:lnTo>
                  <a:lnTo>
                    <a:pt x="1665" y="46232"/>
                  </a:lnTo>
                  <a:lnTo>
                    <a:pt x="973" y="60665"/>
                  </a:lnTo>
                  <a:lnTo>
                    <a:pt x="205" y="88491"/>
                  </a:lnTo>
                  <a:lnTo>
                    <a:pt x="0" y="102102"/>
                  </a:lnTo>
                  <a:lnTo>
                    <a:pt x="969" y="114491"/>
                  </a:lnTo>
                  <a:lnTo>
                    <a:pt x="9538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8224" y="3352401"/>
              <a:ext cx="179061" cy="29845"/>
            </a:xfrm>
            <a:custGeom>
              <a:avLst/>
              <a:gdLst/>
              <a:ahLst/>
              <a:cxnLst/>
              <a:rect l="0" t="0" r="0" b="0"/>
              <a:pathLst>
                <a:path w="179061" h="29845">
                  <a:moveTo>
                    <a:pt x="0" y="29844"/>
                  </a:moveTo>
                  <a:lnTo>
                    <a:pt x="15843" y="24563"/>
                  </a:lnTo>
                  <a:lnTo>
                    <a:pt x="24931" y="21902"/>
                  </a:lnTo>
                  <a:lnTo>
                    <a:pt x="46819" y="15998"/>
                  </a:lnTo>
                  <a:lnTo>
                    <a:pt x="59951" y="13981"/>
                  </a:lnTo>
                  <a:lnTo>
                    <a:pt x="74232" y="12637"/>
                  </a:lnTo>
                  <a:lnTo>
                    <a:pt x="89279" y="11741"/>
                  </a:lnTo>
                  <a:lnTo>
                    <a:pt x="120736" y="10745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26710" y="3287906"/>
              <a:ext cx="164059" cy="144079"/>
            </a:xfrm>
            <a:custGeom>
              <a:avLst/>
              <a:gdLst/>
              <a:ahLst/>
              <a:cxnLst/>
              <a:rect l="0" t="0" r="0" b="0"/>
              <a:pathLst>
                <a:path w="164059" h="144079">
                  <a:moveTo>
                    <a:pt x="0" y="14757"/>
                  </a:moveTo>
                  <a:lnTo>
                    <a:pt x="55383" y="911"/>
                  </a:lnTo>
                  <a:lnTo>
                    <a:pt x="66766" y="0"/>
                  </a:lnTo>
                  <a:lnTo>
                    <a:pt x="77670" y="497"/>
                  </a:lnTo>
                  <a:lnTo>
                    <a:pt x="88255" y="1935"/>
                  </a:lnTo>
                  <a:lnTo>
                    <a:pt x="93101" y="5103"/>
                  </a:lnTo>
                  <a:lnTo>
                    <a:pt x="94121" y="9426"/>
                  </a:lnTo>
                  <a:lnTo>
                    <a:pt x="92591" y="14519"/>
                  </a:lnTo>
                  <a:lnTo>
                    <a:pt x="88254" y="20125"/>
                  </a:lnTo>
                  <a:lnTo>
                    <a:pt x="82048" y="26073"/>
                  </a:lnTo>
                  <a:lnTo>
                    <a:pt x="74594" y="32249"/>
                  </a:lnTo>
                  <a:lnTo>
                    <a:pt x="65204" y="37471"/>
                  </a:lnTo>
                  <a:lnTo>
                    <a:pt x="54522" y="42058"/>
                  </a:lnTo>
                  <a:lnTo>
                    <a:pt x="21313" y="53795"/>
                  </a:lnTo>
                  <a:lnTo>
                    <a:pt x="10892" y="57362"/>
                  </a:lnTo>
                  <a:lnTo>
                    <a:pt x="8367" y="58634"/>
                  </a:lnTo>
                  <a:lnTo>
                    <a:pt x="11104" y="58378"/>
                  </a:lnTo>
                  <a:lnTo>
                    <a:pt x="17351" y="57101"/>
                  </a:lnTo>
                  <a:lnTo>
                    <a:pt x="27041" y="57355"/>
                  </a:lnTo>
                  <a:lnTo>
                    <a:pt x="39028" y="58630"/>
                  </a:lnTo>
                  <a:lnTo>
                    <a:pt x="52546" y="60585"/>
                  </a:lnTo>
                  <a:lnTo>
                    <a:pt x="65979" y="61889"/>
                  </a:lnTo>
                  <a:lnTo>
                    <a:pt x="79356" y="62758"/>
                  </a:lnTo>
                  <a:lnTo>
                    <a:pt x="92695" y="63337"/>
                  </a:lnTo>
                  <a:lnTo>
                    <a:pt x="104904" y="65934"/>
                  </a:lnTo>
                  <a:lnTo>
                    <a:pt x="116359" y="69875"/>
                  </a:lnTo>
                  <a:lnTo>
                    <a:pt x="127311" y="74714"/>
                  </a:lnTo>
                  <a:lnTo>
                    <a:pt x="137929" y="80150"/>
                  </a:lnTo>
                  <a:lnTo>
                    <a:pt x="148323" y="85985"/>
                  </a:lnTo>
                  <a:lnTo>
                    <a:pt x="158569" y="92086"/>
                  </a:lnTo>
                  <a:lnTo>
                    <a:pt x="163188" y="98363"/>
                  </a:lnTo>
                  <a:lnTo>
                    <a:pt x="164058" y="104759"/>
                  </a:lnTo>
                  <a:lnTo>
                    <a:pt x="162427" y="111234"/>
                  </a:lnTo>
                  <a:lnTo>
                    <a:pt x="156918" y="116655"/>
                  </a:lnTo>
                  <a:lnTo>
                    <a:pt x="148824" y="121375"/>
                  </a:lnTo>
                  <a:lnTo>
                    <a:pt x="139007" y="125627"/>
                  </a:lnTo>
                  <a:lnTo>
                    <a:pt x="129147" y="129566"/>
                  </a:lnTo>
                  <a:lnTo>
                    <a:pt x="109348" y="136891"/>
                  </a:lnTo>
                  <a:lnTo>
                    <a:pt x="98321" y="139287"/>
                  </a:lnTo>
                  <a:lnTo>
                    <a:pt x="86548" y="140884"/>
                  </a:lnTo>
                  <a:lnTo>
                    <a:pt x="19895" y="1440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54986" y="3272819"/>
            <a:ext cx="417808" cy="139271"/>
            <a:chOff x="954986" y="3272819"/>
            <a:chExt cx="417808" cy="139271"/>
          </a:xfrm>
        </p:grpSpPr>
        <p:sp>
          <p:nvSpPr>
            <p:cNvPr id="26" name="Freeform 25"/>
            <p:cNvSpPr/>
            <p:nvPr/>
          </p:nvSpPr>
          <p:spPr>
            <a:xfrm>
              <a:off x="974882" y="3292715"/>
              <a:ext cx="39792" cy="119375"/>
            </a:xfrm>
            <a:custGeom>
              <a:avLst/>
              <a:gdLst/>
              <a:ahLst/>
              <a:cxnLst/>
              <a:rect l="0" t="0" r="0" b="0"/>
              <a:pathLst>
                <a:path w="39792" h="119375">
                  <a:moveTo>
                    <a:pt x="39791" y="0"/>
                  </a:moveTo>
                  <a:lnTo>
                    <a:pt x="29229" y="15843"/>
                  </a:lnTo>
                  <a:lnTo>
                    <a:pt x="25013" y="23825"/>
                  </a:lnTo>
                  <a:lnTo>
                    <a:pt x="21096" y="32463"/>
                  </a:lnTo>
                  <a:lnTo>
                    <a:pt x="17380" y="41538"/>
                  </a:lnTo>
                  <a:lnTo>
                    <a:pt x="13797" y="50903"/>
                  </a:lnTo>
                  <a:lnTo>
                    <a:pt x="10304" y="60463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54986" y="3362349"/>
              <a:ext cx="129323" cy="19897"/>
            </a:xfrm>
            <a:custGeom>
              <a:avLst/>
              <a:gdLst/>
              <a:ahLst/>
              <a:cxnLst/>
              <a:rect l="0" t="0" r="0" b="0"/>
              <a:pathLst>
                <a:path w="129323" h="19897">
                  <a:moveTo>
                    <a:pt x="0" y="19896"/>
                  </a:moveTo>
                  <a:lnTo>
                    <a:pt x="21124" y="14615"/>
                  </a:lnTo>
                  <a:lnTo>
                    <a:pt x="32873" y="13059"/>
                  </a:lnTo>
                  <a:lnTo>
                    <a:pt x="46232" y="12022"/>
                  </a:lnTo>
                  <a:lnTo>
                    <a:pt x="60665" y="11331"/>
                  </a:lnTo>
                  <a:lnTo>
                    <a:pt x="73603" y="9764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87799" y="3302663"/>
              <a:ext cx="103777" cy="109427"/>
            </a:xfrm>
            <a:custGeom>
              <a:avLst/>
              <a:gdLst/>
              <a:ahLst/>
              <a:cxnLst/>
              <a:rect l="0" t="0" r="0" b="0"/>
              <a:pathLst>
                <a:path w="103777" h="109427">
                  <a:moveTo>
                    <a:pt x="45725" y="0"/>
                  </a:moveTo>
                  <a:lnTo>
                    <a:pt x="29883" y="10561"/>
                  </a:lnTo>
                  <a:lnTo>
                    <a:pt x="21900" y="14778"/>
                  </a:lnTo>
                  <a:lnTo>
                    <a:pt x="13262" y="18695"/>
                  </a:lnTo>
                  <a:lnTo>
                    <a:pt x="4188" y="22411"/>
                  </a:lnTo>
                  <a:lnTo>
                    <a:pt x="349" y="27099"/>
                  </a:lnTo>
                  <a:lnTo>
                    <a:pt x="0" y="32435"/>
                  </a:lnTo>
                  <a:lnTo>
                    <a:pt x="1978" y="38203"/>
                  </a:lnTo>
                  <a:lnTo>
                    <a:pt x="7718" y="42048"/>
                  </a:lnTo>
                  <a:lnTo>
                    <a:pt x="15966" y="44612"/>
                  </a:lnTo>
                  <a:lnTo>
                    <a:pt x="25886" y="46320"/>
                  </a:lnTo>
                  <a:lnTo>
                    <a:pt x="36920" y="48565"/>
                  </a:lnTo>
                  <a:lnTo>
                    <a:pt x="60971" y="54007"/>
                  </a:lnTo>
                  <a:lnTo>
                    <a:pt x="72468" y="57005"/>
                  </a:lnTo>
                  <a:lnTo>
                    <a:pt x="83450" y="60110"/>
                  </a:lnTo>
                  <a:lnTo>
                    <a:pt x="94086" y="63284"/>
                  </a:lnTo>
                  <a:lnTo>
                    <a:pt x="100072" y="68717"/>
                  </a:lnTo>
                  <a:lnTo>
                    <a:pt x="102957" y="75655"/>
                  </a:lnTo>
                  <a:lnTo>
                    <a:pt x="103776" y="83596"/>
                  </a:lnTo>
                  <a:lnTo>
                    <a:pt x="99900" y="89995"/>
                  </a:lnTo>
                  <a:lnTo>
                    <a:pt x="92895" y="95366"/>
                  </a:lnTo>
                  <a:lnTo>
                    <a:pt x="83804" y="100053"/>
                  </a:lnTo>
                  <a:lnTo>
                    <a:pt x="73321" y="103177"/>
                  </a:lnTo>
                  <a:lnTo>
                    <a:pt x="61912" y="105260"/>
                  </a:lnTo>
                  <a:lnTo>
                    <a:pt x="15882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203681" y="3272819"/>
              <a:ext cx="169113" cy="19897"/>
            </a:xfrm>
            <a:custGeom>
              <a:avLst/>
              <a:gdLst/>
              <a:ahLst/>
              <a:cxnLst/>
              <a:rect l="0" t="0" r="0" b="0"/>
              <a:pathLst>
                <a:path w="169113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1954"/>
                  </a:lnTo>
                  <a:lnTo>
                    <a:pt x="46819" y="6050"/>
                  </a:lnTo>
                  <a:lnTo>
                    <a:pt x="59950" y="4034"/>
                  </a:lnTo>
                  <a:lnTo>
                    <a:pt x="74232" y="2689"/>
                  </a:lnTo>
                  <a:lnTo>
                    <a:pt x="89279" y="1793"/>
                  </a:lnTo>
                  <a:lnTo>
                    <a:pt x="120736" y="797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432480" y="3262872"/>
            <a:ext cx="1641385" cy="150316"/>
            <a:chOff x="1432480" y="3262872"/>
            <a:chExt cx="1641385" cy="150316"/>
          </a:xfrm>
        </p:grpSpPr>
        <p:sp>
          <p:nvSpPr>
            <p:cNvPr id="31" name="Freeform 30"/>
            <p:cNvSpPr/>
            <p:nvPr/>
          </p:nvSpPr>
          <p:spPr>
            <a:xfrm>
              <a:off x="1472271" y="3262872"/>
              <a:ext cx="39792" cy="129322"/>
            </a:xfrm>
            <a:custGeom>
              <a:avLst/>
              <a:gdLst/>
              <a:ahLst/>
              <a:cxnLst/>
              <a:rect l="0" t="0" r="0" b="0"/>
              <a:pathLst>
                <a:path w="39792" h="129322">
                  <a:moveTo>
                    <a:pt x="39791" y="0"/>
                  </a:moveTo>
                  <a:lnTo>
                    <a:pt x="34510" y="15842"/>
                  </a:lnTo>
                  <a:lnTo>
                    <a:pt x="31849" y="24930"/>
                  </a:lnTo>
                  <a:lnTo>
                    <a:pt x="22823" y="57740"/>
                  </a:lnTo>
                  <a:lnTo>
                    <a:pt x="16407" y="78717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432480" y="3342454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730913" y="3272819"/>
              <a:ext cx="69636" cy="101996"/>
            </a:xfrm>
            <a:custGeom>
              <a:avLst/>
              <a:gdLst/>
              <a:ahLst/>
              <a:cxnLst/>
              <a:rect l="0" t="0" r="0" b="0"/>
              <a:pathLst>
                <a:path w="69636" h="101996">
                  <a:moveTo>
                    <a:pt x="0" y="0"/>
                  </a:moveTo>
                  <a:lnTo>
                    <a:pt x="0" y="93536"/>
                  </a:lnTo>
                  <a:lnTo>
                    <a:pt x="2211" y="99938"/>
                  </a:lnTo>
                  <a:lnTo>
                    <a:pt x="5895" y="101995"/>
                  </a:lnTo>
                  <a:lnTo>
                    <a:pt x="10562" y="101156"/>
                  </a:lnTo>
                  <a:lnTo>
                    <a:pt x="15884" y="98386"/>
                  </a:lnTo>
                  <a:lnTo>
                    <a:pt x="21643" y="94329"/>
                  </a:lnTo>
                  <a:lnTo>
                    <a:pt x="27692" y="89414"/>
                  </a:lnTo>
                  <a:lnTo>
                    <a:pt x="33936" y="82821"/>
                  </a:lnTo>
                  <a:lnTo>
                    <a:pt x="40309" y="75109"/>
                  </a:lnTo>
                  <a:lnTo>
                    <a:pt x="69635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959712" y="3322558"/>
              <a:ext cx="9949" cy="89532"/>
            </a:xfrm>
            <a:custGeom>
              <a:avLst/>
              <a:gdLst/>
              <a:ahLst/>
              <a:cxnLst/>
              <a:rect l="0" t="0" r="0" b="0"/>
              <a:pathLst>
                <a:path w="9949" h="89532">
                  <a:moveTo>
                    <a:pt x="9948" y="0"/>
                  </a:moveTo>
                  <a:lnTo>
                    <a:pt x="4667" y="21124"/>
                  </a:lnTo>
                  <a:lnTo>
                    <a:pt x="3111" y="31768"/>
                  </a:lnTo>
                  <a:lnTo>
                    <a:pt x="2074" y="43285"/>
                  </a:lnTo>
                  <a:lnTo>
                    <a:pt x="0" y="89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909973" y="3362349"/>
              <a:ext cx="129323" cy="9949"/>
            </a:xfrm>
            <a:custGeom>
              <a:avLst/>
              <a:gdLst/>
              <a:ahLst/>
              <a:cxnLst/>
              <a:rect l="0" t="0" r="0" b="0"/>
              <a:pathLst>
                <a:path w="129323" h="9949">
                  <a:moveTo>
                    <a:pt x="0" y="9948"/>
                  </a:moveTo>
                  <a:lnTo>
                    <a:pt x="21124" y="9948"/>
                  </a:lnTo>
                  <a:lnTo>
                    <a:pt x="31768" y="8843"/>
                  </a:lnTo>
                  <a:lnTo>
                    <a:pt x="43285" y="7000"/>
                  </a:lnTo>
                  <a:lnTo>
                    <a:pt x="55384" y="4667"/>
                  </a:lnTo>
                  <a:lnTo>
                    <a:pt x="67871" y="3111"/>
                  </a:lnTo>
                  <a:lnTo>
                    <a:pt x="80618" y="2074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138772" y="3272819"/>
              <a:ext cx="136254" cy="139271"/>
            </a:xfrm>
            <a:custGeom>
              <a:avLst/>
              <a:gdLst/>
              <a:ahLst/>
              <a:cxnLst/>
              <a:rect l="0" t="0" r="0" b="0"/>
              <a:pathLst>
                <a:path w="136254" h="139271">
                  <a:moveTo>
                    <a:pt x="29844" y="0"/>
                  </a:moveTo>
                  <a:lnTo>
                    <a:pt x="56248" y="0"/>
                  </a:lnTo>
                  <a:lnTo>
                    <a:pt x="67342" y="1106"/>
                  </a:lnTo>
                  <a:lnTo>
                    <a:pt x="78054" y="2948"/>
                  </a:lnTo>
                  <a:lnTo>
                    <a:pt x="88512" y="5282"/>
                  </a:lnTo>
                  <a:lnTo>
                    <a:pt x="94378" y="10153"/>
                  </a:lnTo>
                  <a:lnTo>
                    <a:pt x="97183" y="16717"/>
                  </a:lnTo>
                  <a:lnTo>
                    <a:pt x="97948" y="24408"/>
                  </a:lnTo>
                  <a:lnTo>
                    <a:pt x="95142" y="30641"/>
                  </a:lnTo>
                  <a:lnTo>
                    <a:pt x="89956" y="35902"/>
                  </a:lnTo>
                  <a:lnTo>
                    <a:pt x="83182" y="40514"/>
                  </a:lnTo>
                  <a:lnTo>
                    <a:pt x="75350" y="44695"/>
                  </a:lnTo>
                  <a:lnTo>
                    <a:pt x="66813" y="48587"/>
                  </a:lnTo>
                  <a:lnTo>
                    <a:pt x="57806" y="52287"/>
                  </a:lnTo>
                  <a:lnTo>
                    <a:pt x="54012" y="56964"/>
                  </a:lnTo>
                  <a:lnTo>
                    <a:pt x="53693" y="62293"/>
                  </a:lnTo>
                  <a:lnTo>
                    <a:pt x="55691" y="68056"/>
                  </a:lnTo>
                  <a:lnTo>
                    <a:pt x="62550" y="73004"/>
                  </a:lnTo>
                  <a:lnTo>
                    <a:pt x="72648" y="77407"/>
                  </a:lnTo>
                  <a:lnTo>
                    <a:pt x="84907" y="81448"/>
                  </a:lnTo>
                  <a:lnTo>
                    <a:pt x="97502" y="85248"/>
                  </a:lnTo>
                  <a:lnTo>
                    <a:pt x="123285" y="92417"/>
                  </a:lnTo>
                  <a:lnTo>
                    <a:pt x="130824" y="98086"/>
                  </a:lnTo>
                  <a:lnTo>
                    <a:pt x="134744" y="105182"/>
                  </a:lnTo>
                  <a:lnTo>
                    <a:pt x="136253" y="113228"/>
                  </a:lnTo>
                  <a:lnTo>
                    <a:pt x="133942" y="119698"/>
                  </a:lnTo>
                  <a:lnTo>
                    <a:pt x="129086" y="125117"/>
                  </a:lnTo>
                  <a:lnTo>
                    <a:pt x="122533" y="129834"/>
                  </a:lnTo>
                  <a:lnTo>
                    <a:pt x="113743" y="132980"/>
                  </a:lnTo>
                  <a:lnTo>
                    <a:pt x="103461" y="135076"/>
                  </a:lnTo>
                  <a:lnTo>
                    <a:pt x="92186" y="136474"/>
                  </a:lnTo>
                  <a:lnTo>
                    <a:pt x="80248" y="137406"/>
                  </a:lnTo>
                  <a:lnTo>
                    <a:pt x="67868" y="138027"/>
                  </a:lnTo>
                  <a:lnTo>
                    <a:pt x="0" y="139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407362" y="3302663"/>
              <a:ext cx="69636" cy="79583"/>
            </a:xfrm>
            <a:custGeom>
              <a:avLst/>
              <a:gdLst/>
              <a:ahLst/>
              <a:cxnLst/>
              <a:rect l="0" t="0" r="0" b="0"/>
              <a:pathLst>
                <a:path w="69636" h="79583">
                  <a:moveTo>
                    <a:pt x="69635" y="0"/>
                  </a:moveTo>
                  <a:lnTo>
                    <a:pt x="53792" y="10561"/>
                  </a:lnTo>
                  <a:lnTo>
                    <a:pt x="46915" y="15884"/>
                  </a:lnTo>
                  <a:lnTo>
                    <a:pt x="40119" y="21642"/>
                  </a:lnTo>
                  <a:lnTo>
                    <a:pt x="33378" y="27692"/>
                  </a:lnTo>
                  <a:lnTo>
                    <a:pt x="26673" y="35041"/>
                  </a:lnTo>
                  <a:lnTo>
                    <a:pt x="19993" y="43256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377519" y="3342454"/>
              <a:ext cx="119374" cy="1"/>
            </a:xfrm>
            <a:custGeom>
              <a:avLst/>
              <a:gdLst/>
              <a:ahLst/>
              <a:cxnLst/>
              <a:rect l="0" t="0" r="0" b="0"/>
              <a:pathLst>
                <a:path w="119374" h="1">
                  <a:moveTo>
                    <a:pt x="0" y="0"/>
                  </a:move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636161" y="3302663"/>
              <a:ext cx="105159" cy="110525"/>
            </a:xfrm>
            <a:custGeom>
              <a:avLst/>
              <a:gdLst/>
              <a:ahLst/>
              <a:cxnLst/>
              <a:rect l="0" t="0" r="0" b="0"/>
              <a:pathLst>
                <a:path w="105159" h="110525">
                  <a:moveTo>
                    <a:pt x="29844" y="0"/>
                  </a:moveTo>
                  <a:lnTo>
                    <a:pt x="14001" y="5281"/>
                  </a:lnTo>
                  <a:lnTo>
                    <a:pt x="12650" y="10152"/>
                  </a:lnTo>
                  <a:lnTo>
                    <a:pt x="15065" y="16716"/>
                  </a:lnTo>
                  <a:lnTo>
                    <a:pt x="19991" y="24407"/>
                  </a:lnTo>
                  <a:lnTo>
                    <a:pt x="26591" y="31746"/>
                  </a:lnTo>
                  <a:lnTo>
                    <a:pt x="34307" y="38849"/>
                  </a:lnTo>
                  <a:lnTo>
                    <a:pt x="42767" y="45795"/>
                  </a:lnTo>
                  <a:lnTo>
                    <a:pt x="52828" y="52636"/>
                  </a:lnTo>
                  <a:lnTo>
                    <a:pt x="63957" y="59407"/>
                  </a:lnTo>
                  <a:lnTo>
                    <a:pt x="75797" y="66132"/>
                  </a:lnTo>
                  <a:lnTo>
                    <a:pt x="85902" y="72826"/>
                  </a:lnTo>
                  <a:lnTo>
                    <a:pt x="94848" y="79499"/>
                  </a:lnTo>
                  <a:lnTo>
                    <a:pt x="103023" y="86159"/>
                  </a:lnTo>
                  <a:lnTo>
                    <a:pt x="105158" y="92809"/>
                  </a:lnTo>
                  <a:lnTo>
                    <a:pt x="103265" y="99453"/>
                  </a:lnTo>
                  <a:lnTo>
                    <a:pt x="98686" y="106093"/>
                  </a:lnTo>
                  <a:lnTo>
                    <a:pt x="91213" y="109414"/>
                  </a:lnTo>
                  <a:lnTo>
                    <a:pt x="81810" y="110524"/>
                  </a:lnTo>
                  <a:lnTo>
                    <a:pt x="71120" y="110158"/>
                  </a:lnTo>
                  <a:lnTo>
                    <a:pt x="60677" y="107703"/>
                  </a:lnTo>
                  <a:lnTo>
                    <a:pt x="50399" y="103856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85900" y="3282767"/>
              <a:ext cx="228800" cy="1"/>
            </a:xfrm>
            <a:custGeom>
              <a:avLst/>
              <a:gdLst/>
              <a:ahLst/>
              <a:cxnLst/>
              <a:rect l="0" t="0" r="0" b="0"/>
              <a:pathLst>
                <a:path w="228800" h="1">
                  <a:moveTo>
                    <a:pt x="0" y="0"/>
                  </a:moveTo>
                  <a:lnTo>
                    <a:pt x="2287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974386" y="3322558"/>
              <a:ext cx="79583" cy="19897"/>
            </a:xfrm>
            <a:custGeom>
              <a:avLst/>
              <a:gdLst/>
              <a:ahLst/>
              <a:cxnLst/>
              <a:rect l="0" t="0" r="0" b="0"/>
              <a:pathLst>
                <a:path w="79583" h="19897">
                  <a:moveTo>
                    <a:pt x="0" y="0"/>
                  </a:moveTo>
                  <a:lnTo>
                    <a:pt x="79582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954490" y="3372297"/>
              <a:ext cx="119375" cy="19897"/>
            </a:xfrm>
            <a:custGeom>
              <a:avLst/>
              <a:gdLst/>
              <a:ahLst/>
              <a:cxnLst/>
              <a:rect l="0" t="0" r="0" b="0"/>
              <a:pathLst>
                <a:path w="119375" h="19897">
                  <a:moveTo>
                    <a:pt x="0" y="0"/>
                  </a:moveTo>
                  <a:lnTo>
                    <a:pt x="21124" y="5281"/>
                  </a:lnTo>
                  <a:lnTo>
                    <a:pt x="46233" y="10822"/>
                  </a:lnTo>
                  <a:lnTo>
                    <a:pt x="119374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0" y="3491670"/>
            <a:ext cx="208904" cy="25334"/>
          </a:xfrm>
          <a:custGeom>
            <a:avLst/>
            <a:gdLst/>
            <a:ahLst/>
            <a:cxnLst/>
            <a:rect l="0" t="0" r="0" b="0"/>
            <a:pathLst>
              <a:path w="208904" h="25334">
                <a:moveTo>
                  <a:pt x="0" y="19896"/>
                </a:moveTo>
                <a:lnTo>
                  <a:pt x="15842" y="14615"/>
                </a:lnTo>
                <a:lnTo>
                  <a:pt x="26036" y="13059"/>
                </a:lnTo>
                <a:lnTo>
                  <a:pt x="38358" y="12022"/>
                </a:lnTo>
                <a:lnTo>
                  <a:pt x="52099" y="11331"/>
                </a:lnTo>
                <a:lnTo>
                  <a:pt x="66787" y="9765"/>
                </a:lnTo>
                <a:lnTo>
                  <a:pt x="82105" y="7615"/>
                </a:lnTo>
                <a:lnTo>
                  <a:pt x="97843" y="5077"/>
                </a:lnTo>
                <a:lnTo>
                  <a:pt x="112757" y="3385"/>
                </a:lnTo>
                <a:lnTo>
                  <a:pt x="127121" y="2257"/>
                </a:lnTo>
                <a:lnTo>
                  <a:pt x="141118" y="1505"/>
                </a:lnTo>
                <a:lnTo>
                  <a:pt x="147133" y="2108"/>
                </a:lnTo>
                <a:lnTo>
                  <a:pt x="147828" y="3617"/>
                </a:lnTo>
                <a:lnTo>
                  <a:pt x="144974" y="5727"/>
                </a:lnTo>
                <a:lnTo>
                  <a:pt x="138651" y="7134"/>
                </a:lnTo>
                <a:lnTo>
                  <a:pt x="130014" y="8072"/>
                </a:lnTo>
                <a:lnTo>
                  <a:pt x="119835" y="8698"/>
                </a:lnTo>
                <a:lnTo>
                  <a:pt x="108628" y="10220"/>
                </a:lnTo>
                <a:lnTo>
                  <a:pt x="96735" y="12340"/>
                </a:lnTo>
                <a:lnTo>
                  <a:pt x="84386" y="14858"/>
                </a:lnTo>
                <a:lnTo>
                  <a:pt x="71731" y="16538"/>
                </a:lnTo>
                <a:lnTo>
                  <a:pt x="58874" y="17657"/>
                </a:lnTo>
                <a:lnTo>
                  <a:pt x="45881" y="18403"/>
                </a:lnTo>
                <a:lnTo>
                  <a:pt x="33903" y="20006"/>
                </a:lnTo>
                <a:lnTo>
                  <a:pt x="22602" y="22180"/>
                </a:lnTo>
                <a:lnTo>
                  <a:pt x="11752" y="24735"/>
                </a:lnTo>
                <a:lnTo>
                  <a:pt x="8940" y="25333"/>
                </a:lnTo>
                <a:lnTo>
                  <a:pt x="11486" y="24626"/>
                </a:lnTo>
                <a:lnTo>
                  <a:pt x="17605" y="23049"/>
                </a:lnTo>
                <a:lnTo>
                  <a:pt x="27211" y="21998"/>
                </a:lnTo>
                <a:lnTo>
                  <a:pt x="39141" y="21298"/>
                </a:lnTo>
                <a:lnTo>
                  <a:pt x="52621" y="20830"/>
                </a:lnTo>
                <a:lnTo>
                  <a:pt x="64924" y="19414"/>
                </a:lnTo>
                <a:lnTo>
                  <a:pt x="76442" y="17364"/>
                </a:lnTo>
                <a:lnTo>
                  <a:pt x="87436" y="14892"/>
                </a:lnTo>
                <a:lnTo>
                  <a:pt x="101398" y="13244"/>
                </a:lnTo>
                <a:lnTo>
                  <a:pt x="117337" y="12145"/>
                </a:lnTo>
                <a:lnTo>
                  <a:pt x="134595" y="11413"/>
                </a:lnTo>
                <a:lnTo>
                  <a:pt x="150522" y="9820"/>
                </a:lnTo>
                <a:lnTo>
                  <a:pt x="165561" y="7652"/>
                </a:lnTo>
                <a:lnTo>
                  <a:pt x="20890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661764" y="3481855"/>
            <a:ext cx="169311" cy="29712"/>
          </a:xfrm>
          <a:custGeom>
            <a:avLst/>
            <a:gdLst/>
            <a:ahLst/>
            <a:cxnLst/>
            <a:rect l="0" t="0" r="0" b="0"/>
            <a:pathLst>
              <a:path w="169311" h="29712">
                <a:moveTo>
                  <a:pt x="19410" y="19763"/>
                </a:moveTo>
                <a:lnTo>
                  <a:pt x="45815" y="19763"/>
                </a:lnTo>
                <a:lnTo>
                  <a:pt x="59120" y="18658"/>
                </a:lnTo>
                <a:lnTo>
                  <a:pt x="73516" y="16816"/>
                </a:lnTo>
                <a:lnTo>
                  <a:pt x="88640" y="14482"/>
                </a:lnTo>
                <a:lnTo>
                  <a:pt x="103144" y="12927"/>
                </a:lnTo>
                <a:lnTo>
                  <a:pt x="117235" y="11889"/>
                </a:lnTo>
                <a:lnTo>
                  <a:pt x="131050" y="11198"/>
                </a:lnTo>
                <a:lnTo>
                  <a:pt x="143575" y="9632"/>
                </a:lnTo>
                <a:lnTo>
                  <a:pt x="155242" y="7483"/>
                </a:lnTo>
                <a:lnTo>
                  <a:pt x="166336" y="4944"/>
                </a:lnTo>
                <a:lnTo>
                  <a:pt x="169310" y="3252"/>
                </a:lnTo>
                <a:lnTo>
                  <a:pt x="166872" y="2124"/>
                </a:lnTo>
                <a:lnTo>
                  <a:pt x="160825" y="1372"/>
                </a:lnTo>
                <a:lnTo>
                  <a:pt x="151267" y="870"/>
                </a:lnTo>
                <a:lnTo>
                  <a:pt x="125910" y="313"/>
                </a:lnTo>
                <a:lnTo>
                  <a:pt x="80564" y="0"/>
                </a:lnTo>
                <a:lnTo>
                  <a:pt x="65706" y="1061"/>
                </a:lnTo>
                <a:lnTo>
                  <a:pt x="51379" y="2874"/>
                </a:lnTo>
                <a:lnTo>
                  <a:pt x="37407" y="5188"/>
                </a:lnTo>
                <a:lnTo>
                  <a:pt x="24776" y="7836"/>
                </a:lnTo>
                <a:lnTo>
                  <a:pt x="13040" y="10706"/>
                </a:lnTo>
                <a:lnTo>
                  <a:pt x="1900" y="13725"/>
                </a:lnTo>
                <a:lnTo>
                  <a:pt x="0" y="15738"/>
                </a:lnTo>
                <a:lnTo>
                  <a:pt x="4259" y="17080"/>
                </a:lnTo>
                <a:lnTo>
                  <a:pt x="12626" y="17974"/>
                </a:lnTo>
                <a:lnTo>
                  <a:pt x="39606" y="21916"/>
                </a:lnTo>
                <a:lnTo>
                  <a:pt x="56086" y="24514"/>
                </a:lnTo>
                <a:lnTo>
                  <a:pt x="71493" y="26246"/>
                </a:lnTo>
                <a:lnTo>
                  <a:pt x="86187" y="27401"/>
                </a:lnTo>
                <a:lnTo>
                  <a:pt x="100403" y="28171"/>
                </a:lnTo>
                <a:lnTo>
                  <a:pt x="127989" y="29026"/>
                </a:lnTo>
                <a:lnTo>
                  <a:pt x="168627" y="297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557075" y="3722915"/>
            <a:ext cx="517286" cy="228287"/>
            <a:chOff x="557075" y="3722915"/>
            <a:chExt cx="517286" cy="228287"/>
          </a:xfrm>
        </p:grpSpPr>
        <p:sp>
          <p:nvSpPr>
            <p:cNvPr id="46" name="Freeform 45"/>
            <p:cNvSpPr/>
            <p:nvPr/>
          </p:nvSpPr>
          <p:spPr>
            <a:xfrm>
              <a:off x="557075" y="3722915"/>
              <a:ext cx="208905" cy="228287"/>
            </a:xfrm>
            <a:custGeom>
              <a:avLst/>
              <a:gdLst/>
              <a:ahLst/>
              <a:cxnLst/>
              <a:rect l="0" t="0" r="0" b="0"/>
              <a:pathLst>
                <a:path w="208905" h="228287">
                  <a:moveTo>
                    <a:pt x="0" y="47294"/>
                  </a:moveTo>
                  <a:lnTo>
                    <a:pt x="27692" y="19601"/>
                  </a:lnTo>
                  <a:lnTo>
                    <a:pt x="36146" y="14463"/>
                  </a:lnTo>
                  <a:lnTo>
                    <a:pt x="46204" y="9932"/>
                  </a:lnTo>
                  <a:lnTo>
                    <a:pt x="57330" y="5807"/>
                  </a:lnTo>
                  <a:lnTo>
                    <a:pt x="69169" y="3056"/>
                  </a:lnTo>
                  <a:lnTo>
                    <a:pt x="81483" y="1222"/>
                  </a:lnTo>
                  <a:lnTo>
                    <a:pt x="94113" y="0"/>
                  </a:lnTo>
                  <a:lnTo>
                    <a:pt x="108060" y="290"/>
                  </a:lnTo>
                  <a:lnTo>
                    <a:pt x="122884" y="1589"/>
                  </a:lnTo>
                  <a:lnTo>
                    <a:pt x="138294" y="3560"/>
                  </a:lnTo>
                  <a:lnTo>
                    <a:pt x="150777" y="8190"/>
                  </a:lnTo>
                  <a:lnTo>
                    <a:pt x="161310" y="14592"/>
                  </a:lnTo>
                  <a:lnTo>
                    <a:pt x="170543" y="22177"/>
                  </a:lnTo>
                  <a:lnTo>
                    <a:pt x="176698" y="31654"/>
                  </a:lnTo>
                  <a:lnTo>
                    <a:pt x="180801" y="42394"/>
                  </a:lnTo>
                  <a:lnTo>
                    <a:pt x="183537" y="53975"/>
                  </a:lnTo>
                  <a:lnTo>
                    <a:pt x="184255" y="67222"/>
                  </a:lnTo>
                  <a:lnTo>
                    <a:pt x="183629" y="81580"/>
                  </a:lnTo>
                  <a:lnTo>
                    <a:pt x="182106" y="96679"/>
                  </a:lnTo>
                  <a:lnTo>
                    <a:pt x="178880" y="111166"/>
                  </a:lnTo>
                  <a:lnTo>
                    <a:pt x="174519" y="125245"/>
                  </a:lnTo>
                  <a:lnTo>
                    <a:pt x="169401" y="139052"/>
                  </a:lnTo>
                  <a:lnTo>
                    <a:pt x="161568" y="150468"/>
                  </a:lnTo>
                  <a:lnTo>
                    <a:pt x="151924" y="160289"/>
                  </a:lnTo>
                  <a:lnTo>
                    <a:pt x="141074" y="169047"/>
                  </a:lnTo>
                  <a:lnTo>
                    <a:pt x="131630" y="177096"/>
                  </a:lnTo>
                  <a:lnTo>
                    <a:pt x="123123" y="184673"/>
                  </a:lnTo>
                  <a:lnTo>
                    <a:pt x="115242" y="191934"/>
                  </a:lnTo>
                  <a:lnTo>
                    <a:pt x="106671" y="198986"/>
                  </a:lnTo>
                  <a:lnTo>
                    <a:pt x="97642" y="205898"/>
                  </a:lnTo>
                  <a:lnTo>
                    <a:pt x="88306" y="212716"/>
                  </a:lnTo>
                  <a:lnTo>
                    <a:pt x="78766" y="218368"/>
                  </a:lnTo>
                  <a:lnTo>
                    <a:pt x="69091" y="223240"/>
                  </a:lnTo>
                  <a:lnTo>
                    <a:pt x="59324" y="227594"/>
                  </a:lnTo>
                  <a:lnTo>
                    <a:pt x="57234" y="228286"/>
                  </a:lnTo>
                  <a:lnTo>
                    <a:pt x="60263" y="226536"/>
                  </a:lnTo>
                  <a:lnTo>
                    <a:pt x="66703" y="223160"/>
                  </a:lnTo>
                  <a:lnTo>
                    <a:pt x="75417" y="220909"/>
                  </a:lnTo>
                  <a:lnTo>
                    <a:pt x="85648" y="219407"/>
                  </a:lnTo>
                  <a:lnTo>
                    <a:pt x="96890" y="218407"/>
                  </a:lnTo>
                  <a:lnTo>
                    <a:pt x="108806" y="217740"/>
                  </a:lnTo>
                  <a:lnTo>
                    <a:pt x="133835" y="216999"/>
                  </a:lnTo>
                  <a:lnTo>
                    <a:pt x="208904" y="2164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95300" y="3780156"/>
              <a:ext cx="179061" cy="125856"/>
            </a:xfrm>
            <a:custGeom>
              <a:avLst/>
              <a:gdLst/>
              <a:ahLst/>
              <a:cxnLst/>
              <a:rect l="0" t="0" r="0" b="0"/>
              <a:pathLst>
                <a:path w="179061" h="125856">
                  <a:moveTo>
                    <a:pt x="0" y="9948"/>
                  </a:moveTo>
                  <a:lnTo>
                    <a:pt x="15843" y="20510"/>
                  </a:lnTo>
                  <a:lnTo>
                    <a:pt x="22720" y="26937"/>
                  </a:lnTo>
                  <a:lnTo>
                    <a:pt x="29516" y="34538"/>
                  </a:lnTo>
                  <a:lnTo>
                    <a:pt x="36257" y="42921"/>
                  </a:lnTo>
                  <a:lnTo>
                    <a:pt x="42961" y="51825"/>
                  </a:lnTo>
                  <a:lnTo>
                    <a:pt x="56306" y="70562"/>
                  </a:lnTo>
                  <a:lnTo>
                    <a:pt x="76247" y="99753"/>
                  </a:lnTo>
                  <a:lnTo>
                    <a:pt x="82885" y="108503"/>
                  </a:lnTo>
                  <a:lnTo>
                    <a:pt x="89521" y="116548"/>
                  </a:lnTo>
                  <a:lnTo>
                    <a:pt x="96156" y="124122"/>
                  </a:lnTo>
                  <a:lnTo>
                    <a:pt x="102790" y="125855"/>
                  </a:lnTo>
                  <a:lnTo>
                    <a:pt x="109423" y="123694"/>
                  </a:lnTo>
                  <a:lnTo>
                    <a:pt x="116056" y="118938"/>
                  </a:lnTo>
                  <a:lnTo>
                    <a:pt x="120477" y="111346"/>
                  </a:lnTo>
                  <a:lnTo>
                    <a:pt x="123425" y="101864"/>
                  </a:lnTo>
                  <a:lnTo>
                    <a:pt x="125390" y="91121"/>
                  </a:lnTo>
                  <a:lnTo>
                    <a:pt x="127806" y="79537"/>
                  </a:lnTo>
                  <a:lnTo>
                    <a:pt x="133437" y="54877"/>
                  </a:lnTo>
                  <a:lnTo>
                    <a:pt x="138697" y="44322"/>
                  </a:lnTo>
                  <a:lnTo>
                    <a:pt x="145519" y="35075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46605" y="1940226"/>
            <a:ext cx="1949766" cy="817423"/>
            <a:chOff x="646605" y="1940226"/>
            <a:chExt cx="1949766" cy="817423"/>
          </a:xfrm>
        </p:grpSpPr>
        <p:sp>
          <p:nvSpPr>
            <p:cNvPr id="49" name="Freeform 48"/>
            <p:cNvSpPr/>
            <p:nvPr/>
          </p:nvSpPr>
          <p:spPr>
            <a:xfrm>
              <a:off x="646605" y="2089033"/>
              <a:ext cx="268591" cy="210829"/>
            </a:xfrm>
            <a:custGeom>
              <a:avLst/>
              <a:gdLst/>
              <a:ahLst/>
              <a:cxnLst/>
              <a:rect l="0" t="0" r="0" b="0"/>
              <a:pathLst>
                <a:path w="268591" h="210829">
                  <a:moveTo>
                    <a:pt x="0" y="19896"/>
                  </a:moveTo>
                  <a:lnTo>
                    <a:pt x="27692" y="61434"/>
                  </a:lnTo>
                  <a:lnTo>
                    <a:pt x="33936" y="69694"/>
                  </a:lnTo>
                  <a:lnTo>
                    <a:pt x="40309" y="77412"/>
                  </a:lnTo>
                  <a:lnTo>
                    <a:pt x="46768" y="84767"/>
                  </a:lnTo>
                  <a:lnTo>
                    <a:pt x="53285" y="91881"/>
                  </a:lnTo>
                  <a:lnTo>
                    <a:pt x="66421" y="105681"/>
                  </a:lnTo>
                  <a:lnTo>
                    <a:pt x="155440" y="195227"/>
                  </a:lnTo>
                  <a:lnTo>
                    <a:pt x="163313" y="200891"/>
                  </a:lnTo>
                  <a:lnTo>
                    <a:pt x="171878" y="205773"/>
                  </a:lnTo>
                  <a:lnTo>
                    <a:pt x="180904" y="210132"/>
                  </a:lnTo>
                  <a:lnTo>
                    <a:pt x="189132" y="210828"/>
                  </a:lnTo>
                  <a:lnTo>
                    <a:pt x="196828" y="209081"/>
                  </a:lnTo>
                  <a:lnTo>
                    <a:pt x="204169" y="205706"/>
                  </a:lnTo>
                  <a:lnTo>
                    <a:pt x="211274" y="201246"/>
                  </a:lnTo>
                  <a:lnTo>
                    <a:pt x="218221" y="196061"/>
                  </a:lnTo>
                  <a:lnTo>
                    <a:pt x="225063" y="190394"/>
                  </a:lnTo>
                  <a:lnTo>
                    <a:pt x="230730" y="182195"/>
                  </a:lnTo>
                  <a:lnTo>
                    <a:pt x="235613" y="172308"/>
                  </a:lnTo>
                  <a:lnTo>
                    <a:pt x="239973" y="161295"/>
                  </a:lnTo>
                  <a:lnTo>
                    <a:pt x="242881" y="149532"/>
                  </a:lnTo>
                  <a:lnTo>
                    <a:pt x="244819" y="137269"/>
                  </a:lnTo>
                  <a:lnTo>
                    <a:pt x="246111" y="124672"/>
                  </a:lnTo>
                  <a:lnTo>
                    <a:pt x="248077" y="111853"/>
                  </a:lnTo>
                  <a:lnTo>
                    <a:pt x="250494" y="98885"/>
                  </a:lnTo>
                  <a:lnTo>
                    <a:pt x="256126" y="72687"/>
                  </a:lnTo>
                  <a:lnTo>
                    <a:pt x="259176" y="59512"/>
                  </a:lnTo>
                  <a:lnTo>
                    <a:pt x="2685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49406" y="2019399"/>
              <a:ext cx="24433" cy="208904"/>
            </a:xfrm>
            <a:custGeom>
              <a:avLst/>
              <a:gdLst/>
              <a:ahLst/>
              <a:cxnLst/>
              <a:rect l="0" t="0" r="0" b="0"/>
              <a:pathLst>
                <a:path w="24433" h="208904">
                  <a:moveTo>
                    <a:pt x="24432" y="0"/>
                  </a:moveTo>
                  <a:lnTo>
                    <a:pt x="24432" y="21124"/>
                  </a:lnTo>
                  <a:lnTo>
                    <a:pt x="23326" y="32873"/>
                  </a:lnTo>
                  <a:lnTo>
                    <a:pt x="21484" y="46232"/>
                  </a:lnTo>
                  <a:lnTo>
                    <a:pt x="16490" y="75813"/>
                  </a:lnTo>
                  <a:lnTo>
                    <a:pt x="10586" y="107382"/>
                  </a:lnTo>
                  <a:lnTo>
                    <a:pt x="4277" y="136887"/>
                  </a:lnTo>
                  <a:lnTo>
                    <a:pt x="1048" y="150945"/>
                  </a:lnTo>
                  <a:lnTo>
                    <a:pt x="0" y="163632"/>
                  </a:lnTo>
                  <a:lnTo>
                    <a:pt x="407" y="175407"/>
                  </a:lnTo>
                  <a:lnTo>
                    <a:pt x="4536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074360" y="2118877"/>
              <a:ext cx="208904" cy="29844"/>
            </a:xfrm>
            <a:custGeom>
              <a:avLst/>
              <a:gdLst/>
              <a:ahLst/>
              <a:cxnLst/>
              <a:rect l="0" t="0" r="0" b="0"/>
              <a:pathLst>
                <a:path w="208904" h="29844">
                  <a:moveTo>
                    <a:pt x="0" y="29843"/>
                  </a:moveTo>
                  <a:lnTo>
                    <a:pt x="21124" y="24562"/>
                  </a:lnTo>
                  <a:lnTo>
                    <a:pt x="33978" y="23007"/>
                  </a:lnTo>
                  <a:lnTo>
                    <a:pt x="49179" y="21970"/>
                  </a:lnTo>
                  <a:lnTo>
                    <a:pt x="65945" y="21278"/>
                  </a:lnTo>
                  <a:lnTo>
                    <a:pt x="80439" y="19712"/>
                  </a:lnTo>
                  <a:lnTo>
                    <a:pt x="93417" y="17562"/>
                  </a:lnTo>
                  <a:lnTo>
                    <a:pt x="105385" y="15024"/>
                  </a:lnTo>
                  <a:lnTo>
                    <a:pt x="136368" y="9256"/>
                  </a:lnTo>
                  <a:lnTo>
                    <a:pt x="20890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432480" y="2069138"/>
              <a:ext cx="139270" cy="133319"/>
            </a:xfrm>
            <a:custGeom>
              <a:avLst/>
              <a:gdLst/>
              <a:ahLst/>
              <a:cxnLst/>
              <a:rect l="0" t="0" r="0" b="0"/>
              <a:pathLst>
                <a:path w="139270" h="133319">
                  <a:moveTo>
                    <a:pt x="0" y="9948"/>
                  </a:moveTo>
                  <a:lnTo>
                    <a:pt x="13846" y="51486"/>
                  </a:lnTo>
                  <a:lnTo>
                    <a:pt x="16968" y="63062"/>
                  </a:lnTo>
                  <a:lnTo>
                    <a:pt x="20154" y="76306"/>
                  </a:lnTo>
                  <a:lnTo>
                    <a:pt x="23384" y="90662"/>
                  </a:lnTo>
                  <a:lnTo>
                    <a:pt x="27748" y="103548"/>
                  </a:lnTo>
                  <a:lnTo>
                    <a:pt x="32867" y="115455"/>
                  </a:lnTo>
                  <a:lnTo>
                    <a:pt x="38491" y="126709"/>
                  </a:lnTo>
                  <a:lnTo>
                    <a:pt x="45556" y="132001"/>
                  </a:lnTo>
                  <a:lnTo>
                    <a:pt x="53582" y="133318"/>
                  </a:lnTo>
                  <a:lnTo>
                    <a:pt x="62249" y="131986"/>
                  </a:lnTo>
                  <a:lnTo>
                    <a:pt x="70237" y="127782"/>
                  </a:lnTo>
                  <a:lnTo>
                    <a:pt x="77773" y="121663"/>
                  </a:lnTo>
                  <a:lnTo>
                    <a:pt x="85008" y="114268"/>
                  </a:lnTo>
                  <a:lnTo>
                    <a:pt x="90937" y="104917"/>
                  </a:lnTo>
                  <a:lnTo>
                    <a:pt x="95994" y="94261"/>
                  </a:lnTo>
                  <a:lnTo>
                    <a:pt x="100471" y="82736"/>
                  </a:lnTo>
                  <a:lnTo>
                    <a:pt x="105667" y="70632"/>
                  </a:lnTo>
                  <a:lnTo>
                    <a:pt x="111341" y="58141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770704" y="2049242"/>
              <a:ext cx="159166" cy="9949"/>
            </a:xfrm>
            <a:custGeom>
              <a:avLst/>
              <a:gdLst/>
              <a:ahLst/>
              <a:cxnLst/>
              <a:rect l="0" t="0" r="0" b="0"/>
              <a:pathLst>
                <a:path w="159166" h="9949">
                  <a:moveTo>
                    <a:pt x="0" y="9948"/>
                  </a:moveTo>
                  <a:lnTo>
                    <a:pt x="91439" y="9948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711018" y="2168616"/>
              <a:ext cx="169113" cy="19896"/>
            </a:xfrm>
            <a:custGeom>
              <a:avLst/>
              <a:gdLst/>
              <a:ahLst/>
              <a:cxnLst/>
              <a:rect l="0" t="0" r="0" b="0"/>
              <a:pathLst>
                <a:path w="169113" h="19896">
                  <a:moveTo>
                    <a:pt x="0" y="19895"/>
                  </a:moveTo>
                  <a:lnTo>
                    <a:pt x="26404" y="14614"/>
                  </a:lnTo>
                  <a:lnTo>
                    <a:pt x="74510" y="6049"/>
                  </a:lnTo>
                  <a:lnTo>
                    <a:pt x="91675" y="4033"/>
                  </a:lnTo>
                  <a:lnTo>
                    <a:pt x="108645" y="2689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039295" y="1940226"/>
              <a:ext cx="210674" cy="279234"/>
            </a:xfrm>
            <a:custGeom>
              <a:avLst/>
              <a:gdLst/>
              <a:ahLst/>
              <a:cxnLst/>
              <a:rect l="0" t="0" r="0" b="0"/>
              <a:pathLst>
                <a:path w="210674" h="279234">
                  <a:moveTo>
                    <a:pt x="0" y="9539"/>
                  </a:moveTo>
                  <a:lnTo>
                    <a:pt x="15842" y="4258"/>
                  </a:lnTo>
                  <a:lnTo>
                    <a:pt x="24930" y="2702"/>
                  </a:lnTo>
                  <a:lnTo>
                    <a:pt x="35410" y="1665"/>
                  </a:lnTo>
                  <a:lnTo>
                    <a:pt x="46818" y="973"/>
                  </a:lnTo>
                  <a:lnTo>
                    <a:pt x="77179" y="205"/>
                  </a:lnTo>
                  <a:lnTo>
                    <a:pt x="94560" y="0"/>
                  </a:lnTo>
                  <a:lnTo>
                    <a:pt x="111673" y="2075"/>
                  </a:lnTo>
                  <a:lnTo>
                    <a:pt x="128609" y="5668"/>
                  </a:lnTo>
                  <a:lnTo>
                    <a:pt x="145426" y="10274"/>
                  </a:lnTo>
                  <a:lnTo>
                    <a:pt x="159953" y="15555"/>
                  </a:lnTo>
                  <a:lnTo>
                    <a:pt x="172954" y="21287"/>
                  </a:lnTo>
                  <a:lnTo>
                    <a:pt x="184937" y="27319"/>
                  </a:lnTo>
                  <a:lnTo>
                    <a:pt x="194031" y="35761"/>
                  </a:lnTo>
                  <a:lnTo>
                    <a:pt x="201199" y="45810"/>
                  </a:lnTo>
                  <a:lnTo>
                    <a:pt x="207083" y="56931"/>
                  </a:lnTo>
                  <a:lnTo>
                    <a:pt x="209900" y="67661"/>
                  </a:lnTo>
                  <a:lnTo>
                    <a:pt x="210673" y="78130"/>
                  </a:lnTo>
                  <a:lnTo>
                    <a:pt x="210083" y="88426"/>
                  </a:lnTo>
                  <a:lnTo>
                    <a:pt x="206374" y="99710"/>
                  </a:lnTo>
                  <a:lnTo>
                    <a:pt x="200585" y="111655"/>
                  </a:lnTo>
                  <a:lnTo>
                    <a:pt x="193410" y="124039"/>
                  </a:lnTo>
                  <a:lnTo>
                    <a:pt x="186416" y="134506"/>
                  </a:lnTo>
                  <a:lnTo>
                    <a:pt x="179543" y="143694"/>
                  </a:lnTo>
                  <a:lnTo>
                    <a:pt x="172750" y="152030"/>
                  </a:lnTo>
                  <a:lnTo>
                    <a:pt x="166011" y="159799"/>
                  </a:lnTo>
                  <a:lnTo>
                    <a:pt x="159307" y="167188"/>
                  </a:lnTo>
                  <a:lnTo>
                    <a:pt x="145964" y="181293"/>
                  </a:lnTo>
                  <a:lnTo>
                    <a:pt x="132665" y="194931"/>
                  </a:lnTo>
                  <a:lnTo>
                    <a:pt x="124918" y="201663"/>
                  </a:lnTo>
                  <a:lnTo>
                    <a:pt x="116438" y="208361"/>
                  </a:lnTo>
                  <a:lnTo>
                    <a:pt x="107469" y="215037"/>
                  </a:lnTo>
                  <a:lnTo>
                    <a:pt x="99278" y="221699"/>
                  </a:lnTo>
                  <a:lnTo>
                    <a:pt x="91608" y="228350"/>
                  </a:lnTo>
                  <a:lnTo>
                    <a:pt x="84283" y="234995"/>
                  </a:lnTo>
                  <a:lnTo>
                    <a:pt x="74979" y="241636"/>
                  </a:lnTo>
                  <a:lnTo>
                    <a:pt x="64355" y="248274"/>
                  </a:lnTo>
                  <a:lnTo>
                    <a:pt x="52851" y="254909"/>
                  </a:lnTo>
                  <a:lnTo>
                    <a:pt x="42971" y="261544"/>
                  </a:lnTo>
                  <a:lnTo>
                    <a:pt x="34174" y="268177"/>
                  </a:lnTo>
                  <a:lnTo>
                    <a:pt x="26098" y="274811"/>
                  </a:lnTo>
                  <a:lnTo>
                    <a:pt x="26241" y="278127"/>
                  </a:lnTo>
                  <a:lnTo>
                    <a:pt x="31863" y="279233"/>
                  </a:lnTo>
                  <a:lnTo>
                    <a:pt x="41137" y="278865"/>
                  </a:lnTo>
                  <a:lnTo>
                    <a:pt x="53952" y="277514"/>
                  </a:lnTo>
                  <a:lnTo>
                    <a:pt x="85876" y="273066"/>
                  </a:lnTo>
                  <a:lnTo>
                    <a:pt x="101463" y="270332"/>
                  </a:lnTo>
                  <a:lnTo>
                    <a:pt x="116275" y="267404"/>
                  </a:lnTo>
                  <a:lnTo>
                    <a:pt x="130571" y="264347"/>
                  </a:lnTo>
                  <a:lnTo>
                    <a:pt x="144524" y="262309"/>
                  </a:lnTo>
                  <a:lnTo>
                    <a:pt x="158246" y="260951"/>
                  </a:lnTo>
                  <a:lnTo>
                    <a:pt x="198955" y="2582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397415" y="2029347"/>
              <a:ext cx="198956" cy="130120"/>
            </a:xfrm>
            <a:custGeom>
              <a:avLst/>
              <a:gdLst/>
              <a:ahLst/>
              <a:cxnLst/>
              <a:rect l="0" t="0" r="0" b="0"/>
              <a:pathLst>
                <a:path w="198956" h="130120">
                  <a:moveTo>
                    <a:pt x="0" y="39791"/>
                  </a:moveTo>
                  <a:lnTo>
                    <a:pt x="5280" y="55634"/>
                  </a:lnTo>
                  <a:lnTo>
                    <a:pt x="9047" y="63617"/>
                  </a:lnTo>
                  <a:lnTo>
                    <a:pt x="13768" y="72254"/>
                  </a:lnTo>
                  <a:lnTo>
                    <a:pt x="19127" y="81329"/>
                  </a:lnTo>
                  <a:lnTo>
                    <a:pt x="23804" y="90694"/>
                  </a:lnTo>
                  <a:lnTo>
                    <a:pt x="28028" y="100254"/>
                  </a:lnTo>
                  <a:lnTo>
                    <a:pt x="31949" y="109943"/>
                  </a:lnTo>
                  <a:lnTo>
                    <a:pt x="37879" y="117508"/>
                  </a:lnTo>
                  <a:lnTo>
                    <a:pt x="45148" y="123656"/>
                  </a:lnTo>
                  <a:lnTo>
                    <a:pt x="53310" y="128860"/>
                  </a:lnTo>
                  <a:lnTo>
                    <a:pt x="60962" y="130119"/>
                  </a:lnTo>
                  <a:lnTo>
                    <a:pt x="68274" y="128748"/>
                  </a:lnTo>
                  <a:lnTo>
                    <a:pt x="75359" y="125623"/>
                  </a:lnTo>
                  <a:lnTo>
                    <a:pt x="83399" y="120224"/>
                  </a:lnTo>
                  <a:lnTo>
                    <a:pt x="92074" y="113308"/>
                  </a:lnTo>
                  <a:lnTo>
                    <a:pt x="101174" y="105382"/>
                  </a:lnTo>
                  <a:lnTo>
                    <a:pt x="109451" y="97887"/>
                  </a:lnTo>
                  <a:lnTo>
                    <a:pt x="124543" y="83665"/>
                  </a:lnTo>
                  <a:lnTo>
                    <a:pt x="131662" y="75672"/>
                  </a:lnTo>
                  <a:lnTo>
                    <a:pt x="138619" y="67028"/>
                  </a:lnTo>
                  <a:lnTo>
                    <a:pt x="145467" y="57949"/>
                  </a:lnTo>
                  <a:lnTo>
                    <a:pt x="152243" y="49685"/>
                  </a:lnTo>
                  <a:lnTo>
                    <a:pt x="158972" y="41966"/>
                  </a:lnTo>
                  <a:lnTo>
                    <a:pt x="165668" y="34609"/>
                  </a:lnTo>
                  <a:lnTo>
                    <a:pt x="179003" y="20540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56031" y="2536684"/>
              <a:ext cx="298434" cy="220965"/>
            </a:xfrm>
            <a:custGeom>
              <a:avLst/>
              <a:gdLst/>
              <a:ahLst/>
              <a:cxnLst/>
              <a:rect l="0" t="0" r="0" b="0"/>
              <a:pathLst>
                <a:path w="298434" h="220965">
                  <a:moveTo>
                    <a:pt x="0" y="29843"/>
                  </a:moveTo>
                  <a:lnTo>
                    <a:pt x="15843" y="35124"/>
                  </a:lnTo>
                  <a:lnTo>
                    <a:pt x="24931" y="39995"/>
                  </a:lnTo>
                  <a:lnTo>
                    <a:pt x="35411" y="46559"/>
                  </a:lnTo>
                  <a:lnTo>
                    <a:pt x="46819" y="54251"/>
                  </a:lnTo>
                  <a:lnTo>
                    <a:pt x="56634" y="61589"/>
                  </a:lnTo>
                  <a:lnTo>
                    <a:pt x="65389" y="68692"/>
                  </a:lnTo>
                  <a:lnTo>
                    <a:pt x="73436" y="75638"/>
                  </a:lnTo>
                  <a:lnTo>
                    <a:pt x="81011" y="82479"/>
                  </a:lnTo>
                  <a:lnTo>
                    <a:pt x="95323" y="95976"/>
                  </a:lnTo>
                  <a:lnTo>
                    <a:pt x="135879" y="135936"/>
                  </a:lnTo>
                  <a:lnTo>
                    <a:pt x="142536" y="145890"/>
                  </a:lnTo>
                  <a:lnTo>
                    <a:pt x="149184" y="158052"/>
                  </a:lnTo>
                  <a:lnTo>
                    <a:pt x="175737" y="211999"/>
                  </a:lnTo>
                  <a:lnTo>
                    <a:pt x="183477" y="218704"/>
                  </a:lnTo>
                  <a:lnTo>
                    <a:pt x="191952" y="220964"/>
                  </a:lnTo>
                  <a:lnTo>
                    <a:pt x="200919" y="220259"/>
                  </a:lnTo>
                  <a:lnTo>
                    <a:pt x="208001" y="214263"/>
                  </a:lnTo>
                  <a:lnTo>
                    <a:pt x="213828" y="204739"/>
                  </a:lnTo>
                  <a:lnTo>
                    <a:pt x="218819" y="192864"/>
                  </a:lnTo>
                  <a:lnTo>
                    <a:pt x="223251" y="181630"/>
                  </a:lnTo>
                  <a:lnTo>
                    <a:pt x="241253" y="133881"/>
                  </a:lnTo>
                  <a:lnTo>
                    <a:pt x="247049" y="119097"/>
                  </a:lnTo>
                  <a:lnTo>
                    <a:pt x="253124" y="104820"/>
                  </a:lnTo>
                  <a:lnTo>
                    <a:pt x="265769" y="77167"/>
                  </a:lnTo>
                  <a:lnTo>
                    <a:pt x="278758" y="50139"/>
                  </a:lnTo>
                  <a:lnTo>
                    <a:pt x="2984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173838" y="2584800"/>
              <a:ext cx="71150" cy="51362"/>
            </a:xfrm>
            <a:custGeom>
              <a:avLst/>
              <a:gdLst/>
              <a:ahLst/>
              <a:cxnLst/>
              <a:rect l="0" t="0" r="0" b="0"/>
              <a:pathLst>
                <a:path w="71150" h="51362">
                  <a:moveTo>
                    <a:pt x="59686" y="31466"/>
                  </a:moveTo>
                  <a:lnTo>
                    <a:pt x="70248" y="20904"/>
                  </a:lnTo>
                  <a:lnTo>
                    <a:pt x="71149" y="15582"/>
                  </a:lnTo>
                  <a:lnTo>
                    <a:pt x="69539" y="9823"/>
                  </a:lnTo>
                  <a:lnTo>
                    <a:pt x="66255" y="3774"/>
                  </a:lnTo>
                  <a:lnTo>
                    <a:pt x="60749" y="846"/>
                  </a:lnTo>
                  <a:lnTo>
                    <a:pt x="53763" y="0"/>
                  </a:lnTo>
                  <a:lnTo>
                    <a:pt x="45790" y="541"/>
                  </a:lnTo>
                  <a:lnTo>
                    <a:pt x="37158" y="3112"/>
                  </a:lnTo>
                  <a:lnTo>
                    <a:pt x="28088" y="7037"/>
                  </a:lnTo>
                  <a:lnTo>
                    <a:pt x="0" y="513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402637" y="2467049"/>
              <a:ext cx="179061" cy="237798"/>
            </a:xfrm>
            <a:custGeom>
              <a:avLst/>
              <a:gdLst/>
              <a:ahLst/>
              <a:cxnLst/>
              <a:rect l="0" t="0" r="0" b="0"/>
              <a:pathLst>
                <a:path w="179061" h="237798">
                  <a:moveTo>
                    <a:pt x="0" y="19896"/>
                  </a:moveTo>
                  <a:lnTo>
                    <a:pt x="5281" y="35739"/>
                  </a:lnTo>
                  <a:lnTo>
                    <a:pt x="6836" y="44827"/>
                  </a:lnTo>
                  <a:lnTo>
                    <a:pt x="7873" y="55307"/>
                  </a:lnTo>
                  <a:lnTo>
                    <a:pt x="8565" y="66714"/>
                  </a:lnTo>
                  <a:lnTo>
                    <a:pt x="9333" y="91180"/>
                  </a:lnTo>
                  <a:lnTo>
                    <a:pt x="9538" y="103894"/>
                  </a:lnTo>
                  <a:lnTo>
                    <a:pt x="10780" y="117896"/>
                  </a:lnTo>
                  <a:lnTo>
                    <a:pt x="12713" y="132758"/>
                  </a:lnTo>
                  <a:lnTo>
                    <a:pt x="15107" y="148192"/>
                  </a:lnTo>
                  <a:lnTo>
                    <a:pt x="20715" y="180078"/>
                  </a:lnTo>
                  <a:lnTo>
                    <a:pt x="23757" y="196319"/>
                  </a:lnTo>
                  <a:lnTo>
                    <a:pt x="27996" y="209356"/>
                  </a:lnTo>
                  <a:lnTo>
                    <a:pt x="33033" y="220258"/>
                  </a:lnTo>
                  <a:lnTo>
                    <a:pt x="38602" y="229737"/>
                  </a:lnTo>
                  <a:lnTo>
                    <a:pt x="46735" y="234951"/>
                  </a:lnTo>
                  <a:lnTo>
                    <a:pt x="56579" y="237321"/>
                  </a:lnTo>
                  <a:lnTo>
                    <a:pt x="67562" y="237797"/>
                  </a:lnTo>
                  <a:lnTo>
                    <a:pt x="77095" y="235903"/>
                  </a:lnTo>
                  <a:lnTo>
                    <a:pt x="85661" y="232430"/>
                  </a:lnTo>
                  <a:lnTo>
                    <a:pt x="93583" y="227904"/>
                  </a:lnTo>
                  <a:lnTo>
                    <a:pt x="101074" y="220465"/>
                  </a:lnTo>
                  <a:lnTo>
                    <a:pt x="108279" y="211085"/>
                  </a:lnTo>
                  <a:lnTo>
                    <a:pt x="115293" y="200410"/>
                  </a:lnTo>
                  <a:lnTo>
                    <a:pt x="121074" y="189977"/>
                  </a:lnTo>
                  <a:lnTo>
                    <a:pt x="126034" y="179706"/>
                  </a:lnTo>
                  <a:lnTo>
                    <a:pt x="130445" y="169543"/>
                  </a:lnTo>
                  <a:lnTo>
                    <a:pt x="134492" y="157241"/>
                  </a:lnTo>
                  <a:lnTo>
                    <a:pt x="138294" y="143513"/>
                  </a:lnTo>
                  <a:lnTo>
                    <a:pt x="152340" y="87053"/>
                  </a:lnTo>
                  <a:lnTo>
                    <a:pt x="155720" y="74615"/>
                  </a:lnTo>
                  <a:lnTo>
                    <a:pt x="162423" y="51952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720966" y="2536684"/>
              <a:ext cx="179061" cy="15680"/>
            </a:xfrm>
            <a:custGeom>
              <a:avLst/>
              <a:gdLst/>
              <a:ahLst/>
              <a:cxnLst/>
              <a:rect l="0" t="0" r="0" b="0"/>
              <a:pathLst>
                <a:path w="179061" h="15680">
                  <a:moveTo>
                    <a:pt x="0" y="9947"/>
                  </a:moveTo>
                  <a:lnTo>
                    <a:pt x="15842" y="15228"/>
                  </a:lnTo>
                  <a:lnTo>
                    <a:pt x="23825" y="15679"/>
                  </a:lnTo>
                  <a:lnTo>
                    <a:pt x="32463" y="14874"/>
                  </a:lnTo>
                  <a:lnTo>
                    <a:pt x="41537" y="13231"/>
                  </a:lnTo>
                  <a:lnTo>
                    <a:pt x="53114" y="12137"/>
                  </a:lnTo>
                  <a:lnTo>
                    <a:pt x="66358" y="11407"/>
                  </a:lnTo>
                  <a:lnTo>
                    <a:pt x="80713" y="10920"/>
                  </a:lnTo>
                  <a:lnTo>
                    <a:pt x="94705" y="9491"/>
                  </a:lnTo>
                  <a:lnTo>
                    <a:pt x="108454" y="7432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760757" y="2636161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26404" y="4667"/>
                  </a:lnTo>
                  <a:lnTo>
                    <a:pt x="39709" y="3112"/>
                  </a:lnTo>
                  <a:lnTo>
                    <a:pt x="54105" y="2075"/>
                  </a:lnTo>
                  <a:lnTo>
                    <a:pt x="83733" y="922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108929" y="2506840"/>
              <a:ext cx="179061" cy="186850"/>
            </a:xfrm>
            <a:custGeom>
              <a:avLst/>
              <a:gdLst/>
              <a:ahLst/>
              <a:cxnLst/>
              <a:rect l="0" t="0" r="0" b="0"/>
              <a:pathLst>
                <a:path w="179061" h="186850">
                  <a:moveTo>
                    <a:pt x="0" y="39791"/>
                  </a:moveTo>
                  <a:lnTo>
                    <a:pt x="10562" y="60915"/>
                  </a:lnTo>
                  <a:lnTo>
                    <a:pt x="14778" y="71559"/>
                  </a:lnTo>
                  <a:lnTo>
                    <a:pt x="18695" y="83076"/>
                  </a:lnTo>
                  <a:lnTo>
                    <a:pt x="22411" y="95175"/>
                  </a:lnTo>
                  <a:lnTo>
                    <a:pt x="25994" y="108768"/>
                  </a:lnTo>
                  <a:lnTo>
                    <a:pt x="36317" y="152092"/>
                  </a:lnTo>
                  <a:lnTo>
                    <a:pt x="39686" y="164398"/>
                  </a:lnTo>
                  <a:lnTo>
                    <a:pt x="43037" y="175917"/>
                  </a:lnTo>
                  <a:lnTo>
                    <a:pt x="49692" y="182491"/>
                  </a:lnTo>
                  <a:lnTo>
                    <a:pt x="58550" y="185769"/>
                  </a:lnTo>
                  <a:lnTo>
                    <a:pt x="68877" y="186849"/>
                  </a:lnTo>
                  <a:lnTo>
                    <a:pt x="77972" y="184253"/>
                  </a:lnTo>
                  <a:lnTo>
                    <a:pt x="86246" y="179206"/>
                  </a:lnTo>
                  <a:lnTo>
                    <a:pt x="93972" y="172525"/>
                  </a:lnTo>
                  <a:lnTo>
                    <a:pt x="100229" y="164756"/>
                  </a:lnTo>
                  <a:lnTo>
                    <a:pt x="105505" y="156260"/>
                  </a:lnTo>
                  <a:lnTo>
                    <a:pt x="110128" y="147281"/>
                  </a:lnTo>
                  <a:lnTo>
                    <a:pt x="114315" y="136873"/>
                  </a:lnTo>
                  <a:lnTo>
                    <a:pt x="118212" y="125513"/>
                  </a:lnTo>
                  <a:lnTo>
                    <a:pt x="121915" y="113519"/>
                  </a:lnTo>
                  <a:lnTo>
                    <a:pt x="128977" y="88402"/>
                  </a:lnTo>
                  <a:lnTo>
                    <a:pt x="132408" y="75514"/>
                  </a:lnTo>
                  <a:lnTo>
                    <a:pt x="139167" y="52352"/>
                  </a:lnTo>
                  <a:lnTo>
                    <a:pt x="142517" y="41533"/>
                  </a:lnTo>
                  <a:lnTo>
                    <a:pt x="146961" y="32110"/>
                  </a:lnTo>
                  <a:lnTo>
                    <a:pt x="152134" y="23618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17310" y="2296076"/>
              <a:ext cx="129322" cy="100169"/>
            </a:xfrm>
            <a:custGeom>
              <a:avLst/>
              <a:gdLst/>
              <a:ahLst/>
              <a:cxnLst/>
              <a:rect l="0" t="0" r="0" b="0"/>
              <a:pathLst>
                <a:path w="129322" h="100169">
                  <a:moveTo>
                    <a:pt x="0" y="31704"/>
                  </a:moveTo>
                  <a:lnTo>
                    <a:pt x="10562" y="15861"/>
                  </a:lnTo>
                  <a:lnTo>
                    <a:pt x="18095" y="10089"/>
                  </a:lnTo>
                  <a:lnTo>
                    <a:pt x="27538" y="5136"/>
                  </a:lnTo>
                  <a:lnTo>
                    <a:pt x="38254" y="728"/>
                  </a:lnTo>
                  <a:lnTo>
                    <a:pt x="48714" y="0"/>
                  </a:lnTo>
                  <a:lnTo>
                    <a:pt x="59004" y="1726"/>
                  </a:lnTo>
                  <a:lnTo>
                    <a:pt x="69179" y="5087"/>
                  </a:lnTo>
                  <a:lnTo>
                    <a:pt x="74858" y="10643"/>
                  </a:lnTo>
                  <a:lnTo>
                    <a:pt x="77538" y="17664"/>
                  </a:lnTo>
                  <a:lnTo>
                    <a:pt x="78219" y="25660"/>
                  </a:lnTo>
                  <a:lnTo>
                    <a:pt x="75358" y="33201"/>
                  </a:lnTo>
                  <a:lnTo>
                    <a:pt x="70134" y="40439"/>
                  </a:lnTo>
                  <a:lnTo>
                    <a:pt x="63336" y="47475"/>
                  </a:lnTo>
                  <a:lnTo>
                    <a:pt x="55488" y="54377"/>
                  </a:lnTo>
                  <a:lnTo>
                    <a:pt x="46940" y="61188"/>
                  </a:lnTo>
                  <a:lnTo>
                    <a:pt x="37925" y="67940"/>
                  </a:lnTo>
                  <a:lnTo>
                    <a:pt x="27494" y="74652"/>
                  </a:lnTo>
                  <a:lnTo>
                    <a:pt x="16119" y="81337"/>
                  </a:lnTo>
                  <a:lnTo>
                    <a:pt x="4114" y="88004"/>
                  </a:lnTo>
                  <a:lnTo>
                    <a:pt x="532" y="92449"/>
                  </a:lnTo>
                  <a:lnTo>
                    <a:pt x="2565" y="95412"/>
                  </a:lnTo>
                  <a:lnTo>
                    <a:pt x="8342" y="97388"/>
                  </a:lnTo>
                  <a:lnTo>
                    <a:pt x="17720" y="98705"/>
                  </a:lnTo>
                  <a:lnTo>
                    <a:pt x="29498" y="99583"/>
                  </a:lnTo>
                  <a:lnTo>
                    <a:pt x="42877" y="100168"/>
                  </a:lnTo>
                  <a:lnTo>
                    <a:pt x="56218" y="99453"/>
                  </a:lnTo>
                  <a:lnTo>
                    <a:pt x="129321" y="913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8120" y="3471775"/>
            <a:ext cx="2427259" cy="49740"/>
            <a:chOff x="358120" y="3471775"/>
            <a:chExt cx="2427259" cy="49740"/>
          </a:xfrm>
        </p:grpSpPr>
        <p:sp>
          <p:nvSpPr>
            <p:cNvPr id="65" name="Freeform 64"/>
            <p:cNvSpPr/>
            <p:nvPr/>
          </p:nvSpPr>
          <p:spPr>
            <a:xfrm>
              <a:off x="358120" y="3511566"/>
              <a:ext cx="318330" cy="9949"/>
            </a:xfrm>
            <a:custGeom>
              <a:avLst/>
              <a:gdLst/>
              <a:ahLst/>
              <a:cxnLst/>
              <a:rect l="0" t="0" r="0" b="0"/>
              <a:pathLst>
                <a:path w="318330" h="9949">
                  <a:moveTo>
                    <a:pt x="0" y="0"/>
                  </a:moveTo>
                  <a:lnTo>
                    <a:pt x="21123" y="0"/>
                  </a:lnTo>
                  <a:lnTo>
                    <a:pt x="32872" y="1106"/>
                  </a:lnTo>
                  <a:lnTo>
                    <a:pt x="46232" y="2948"/>
                  </a:lnTo>
                  <a:lnTo>
                    <a:pt x="60664" y="5281"/>
                  </a:lnTo>
                  <a:lnTo>
                    <a:pt x="75813" y="6837"/>
                  </a:lnTo>
                  <a:lnTo>
                    <a:pt x="91438" y="7874"/>
                  </a:lnTo>
                  <a:lnTo>
                    <a:pt x="122432" y="9026"/>
                  </a:lnTo>
                  <a:lnTo>
                    <a:pt x="165843" y="9675"/>
                  </a:lnTo>
                  <a:lnTo>
                    <a:pt x="31832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45039" y="3491670"/>
              <a:ext cx="298434" cy="29845"/>
            </a:xfrm>
            <a:custGeom>
              <a:avLst/>
              <a:gdLst/>
              <a:ahLst/>
              <a:cxnLst/>
              <a:rect l="0" t="0" r="0" b="0"/>
              <a:pathLst>
                <a:path w="298434" h="29845">
                  <a:moveTo>
                    <a:pt x="0" y="0"/>
                  </a:moveTo>
                  <a:lnTo>
                    <a:pt x="21123" y="0"/>
                  </a:lnTo>
                  <a:lnTo>
                    <a:pt x="31767" y="1106"/>
                  </a:lnTo>
                  <a:lnTo>
                    <a:pt x="43284" y="2948"/>
                  </a:lnTo>
                  <a:lnTo>
                    <a:pt x="55383" y="5282"/>
                  </a:lnTo>
                  <a:lnTo>
                    <a:pt x="67871" y="6837"/>
                  </a:lnTo>
                  <a:lnTo>
                    <a:pt x="80617" y="7874"/>
                  </a:lnTo>
                  <a:lnTo>
                    <a:pt x="93536" y="8566"/>
                  </a:lnTo>
                  <a:lnTo>
                    <a:pt x="119680" y="9334"/>
                  </a:lnTo>
                  <a:lnTo>
                    <a:pt x="132841" y="9539"/>
                  </a:lnTo>
                  <a:lnTo>
                    <a:pt x="146037" y="10780"/>
                  </a:lnTo>
                  <a:lnTo>
                    <a:pt x="159255" y="12714"/>
                  </a:lnTo>
                  <a:lnTo>
                    <a:pt x="172489" y="15108"/>
                  </a:lnTo>
                  <a:lnTo>
                    <a:pt x="186837" y="16704"/>
                  </a:lnTo>
                  <a:lnTo>
                    <a:pt x="201930" y="17768"/>
                  </a:lnTo>
                  <a:lnTo>
                    <a:pt x="217518" y="18477"/>
                  </a:lnTo>
                  <a:lnTo>
                    <a:pt x="231226" y="20055"/>
                  </a:lnTo>
                  <a:lnTo>
                    <a:pt x="243681" y="22213"/>
                  </a:lnTo>
                  <a:lnTo>
                    <a:pt x="298433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999503" y="3511566"/>
              <a:ext cx="278539" cy="1"/>
            </a:xfrm>
            <a:custGeom>
              <a:avLst/>
              <a:gdLst/>
              <a:ahLst/>
              <a:cxnLst/>
              <a:rect l="0" t="0" r="0" b="0"/>
              <a:pathLst>
                <a:path w="278539" h="1">
                  <a:moveTo>
                    <a:pt x="0" y="0"/>
                  </a:moveTo>
                  <a:lnTo>
                    <a:pt x="2785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536684" y="3471775"/>
              <a:ext cx="248695" cy="19896"/>
            </a:xfrm>
            <a:custGeom>
              <a:avLst/>
              <a:gdLst/>
              <a:ahLst/>
              <a:cxnLst/>
              <a:rect l="0" t="0" r="0" b="0"/>
              <a:pathLst>
                <a:path w="248695" h="19896">
                  <a:moveTo>
                    <a:pt x="0" y="0"/>
                  </a:moveTo>
                  <a:lnTo>
                    <a:pt x="31685" y="0"/>
                  </a:lnTo>
                  <a:lnTo>
                    <a:pt x="46545" y="1106"/>
                  </a:lnTo>
                  <a:lnTo>
                    <a:pt x="61979" y="2947"/>
                  </a:lnTo>
                  <a:lnTo>
                    <a:pt x="77794" y="5281"/>
                  </a:lnTo>
                  <a:lnTo>
                    <a:pt x="96075" y="6837"/>
                  </a:lnTo>
                  <a:lnTo>
                    <a:pt x="115999" y="7874"/>
                  </a:lnTo>
                  <a:lnTo>
                    <a:pt x="137020" y="8565"/>
                  </a:lnTo>
                  <a:lnTo>
                    <a:pt x="154349" y="10131"/>
                  </a:lnTo>
                  <a:lnTo>
                    <a:pt x="169218" y="12280"/>
                  </a:lnTo>
                  <a:lnTo>
                    <a:pt x="182446" y="14819"/>
                  </a:lnTo>
                  <a:lnTo>
                    <a:pt x="195686" y="16511"/>
                  </a:lnTo>
                  <a:lnTo>
                    <a:pt x="208934" y="17639"/>
                  </a:lnTo>
                  <a:lnTo>
                    <a:pt x="248694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263368" y="3770209"/>
            <a:ext cx="608356" cy="208904"/>
            <a:chOff x="1263368" y="3770209"/>
            <a:chExt cx="608356" cy="208904"/>
          </a:xfrm>
        </p:grpSpPr>
        <p:sp>
          <p:nvSpPr>
            <p:cNvPr id="70" name="Freeform 69"/>
            <p:cNvSpPr/>
            <p:nvPr/>
          </p:nvSpPr>
          <p:spPr>
            <a:xfrm>
              <a:off x="1352898" y="3790104"/>
              <a:ext cx="8566" cy="149218"/>
            </a:xfrm>
            <a:custGeom>
              <a:avLst/>
              <a:gdLst/>
              <a:ahLst/>
              <a:cxnLst/>
              <a:rect l="0" t="0" r="0" b="0"/>
              <a:pathLst>
                <a:path w="8566" h="149218">
                  <a:moveTo>
                    <a:pt x="0" y="0"/>
                  </a:moveTo>
                  <a:lnTo>
                    <a:pt x="5281" y="15843"/>
                  </a:lnTo>
                  <a:lnTo>
                    <a:pt x="6836" y="24931"/>
                  </a:lnTo>
                  <a:lnTo>
                    <a:pt x="7873" y="35411"/>
                  </a:lnTo>
                  <a:lnTo>
                    <a:pt x="8565" y="46819"/>
                  </a:lnTo>
                  <a:lnTo>
                    <a:pt x="7920" y="58845"/>
                  </a:lnTo>
                  <a:lnTo>
                    <a:pt x="6385" y="71284"/>
                  </a:lnTo>
                  <a:lnTo>
                    <a:pt x="4257" y="83998"/>
                  </a:lnTo>
                  <a:lnTo>
                    <a:pt x="2838" y="96895"/>
                  </a:lnTo>
                  <a:lnTo>
                    <a:pt x="1892" y="109914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263368" y="3849791"/>
              <a:ext cx="198956" cy="9948"/>
            </a:xfrm>
            <a:custGeom>
              <a:avLst/>
              <a:gdLst/>
              <a:ahLst/>
              <a:cxnLst/>
              <a:rect l="0" t="0" r="0" b="0"/>
              <a:pathLst>
                <a:path w="198956" h="9948">
                  <a:moveTo>
                    <a:pt x="0" y="0"/>
                  </a:moveTo>
                  <a:lnTo>
                    <a:pt x="60664" y="0"/>
                  </a:lnTo>
                  <a:lnTo>
                    <a:pt x="78023" y="1105"/>
                  </a:lnTo>
                  <a:lnTo>
                    <a:pt x="97333" y="2947"/>
                  </a:lnTo>
                  <a:lnTo>
                    <a:pt x="117943" y="5281"/>
                  </a:lnTo>
                  <a:lnTo>
                    <a:pt x="136105" y="6836"/>
                  </a:lnTo>
                  <a:lnTo>
                    <a:pt x="152634" y="7873"/>
                  </a:lnTo>
                  <a:lnTo>
                    <a:pt x="198955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631436" y="3790104"/>
              <a:ext cx="15406" cy="189009"/>
            </a:xfrm>
            <a:custGeom>
              <a:avLst/>
              <a:gdLst/>
              <a:ahLst/>
              <a:cxnLst/>
              <a:rect l="0" t="0" r="0" b="0"/>
              <a:pathLst>
                <a:path w="15406" h="189009">
                  <a:moveTo>
                    <a:pt x="0" y="0"/>
                  </a:moveTo>
                  <a:lnTo>
                    <a:pt x="5280" y="15843"/>
                  </a:lnTo>
                  <a:lnTo>
                    <a:pt x="6836" y="24931"/>
                  </a:lnTo>
                  <a:lnTo>
                    <a:pt x="7873" y="35411"/>
                  </a:lnTo>
                  <a:lnTo>
                    <a:pt x="8565" y="46819"/>
                  </a:lnTo>
                  <a:lnTo>
                    <a:pt x="10131" y="57740"/>
                  </a:lnTo>
                  <a:lnTo>
                    <a:pt x="12280" y="68337"/>
                  </a:lnTo>
                  <a:lnTo>
                    <a:pt x="14818" y="78717"/>
                  </a:lnTo>
                  <a:lnTo>
                    <a:pt x="15405" y="90059"/>
                  </a:lnTo>
                  <a:lnTo>
                    <a:pt x="14692" y="102041"/>
                  </a:lnTo>
                  <a:lnTo>
                    <a:pt x="13110" y="114450"/>
                  </a:lnTo>
                  <a:lnTo>
                    <a:pt x="12056" y="127144"/>
                  </a:lnTo>
                  <a:lnTo>
                    <a:pt x="11353" y="140028"/>
                  </a:lnTo>
                  <a:lnTo>
                    <a:pt x="9947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731323" y="3770209"/>
              <a:ext cx="140401" cy="195737"/>
            </a:xfrm>
            <a:custGeom>
              <a:avLst/>
              <a:gdLst/>
              <a:ahLst/>
              <a:cxnLst/>
              <a:rect l="0" t="0" r="0" b="0"/>
              <a:pathLst>
                <a:path w="140401" h="195737">
                  <a:moveTo>
                    <a:pt x="9538" y="0"/>
                  </a:moveTo>
                  <a:lnTo>
                    <a:pt x="4257" y="15842"/>
                  </a:lnTo>
                  <a:lnTo>
                    <a:pt x="2702" y="26036"/>
                  </a:lnTo>
                  <a:lnTo>
                    <a:pt x="1665" y="38358"/>
                  </a:lnTo>
                  <a:lnTo>
                    <a:pt x="973" y="52099"/>
                  </a:lnTo>
                  <a:lnTo>
                    <a:pt x="205" y="82105"/>
                  </a:lnTo>
                  <a:lnTo>
                    <a:pt x="0" y="97844"/>
                  </a:lnTo>
                  <a:lnTo>
                    <a:pt x="969" y="111652"/>
                  </a:lnTo>
                  <a:lnTo>
                    <a:pt x="2720" y="124173"/>
                  </a:lnTo>
                  <a:lnTo>
                    <a:pt x="4993" y="135837"/>
                  </a:lnTo>
                  <a:lnTo>
                    <a:pt x="8718" y="146929"/>
                  </a:lnTo>
                  <a:lnTo>
                    <a:pt x="13413" y="157639"/>
                  </a:lnTo>
                  <a:lnTo>
                    <a:pt x="18753" y="168095"/>
                  </a:lnTo>
                  <a:lnTo>
                    <a:pt x="25629" y="176171"/>
                  </a:lnTo>
                  <a:lnTo>
                    <a:pt x="33529" y="182660"/>
                  </a:lnTo>
                  <a:lnTo>
                    <a:pt x="42112" y="188092"/>
                  </a:lnTo>
                  <a:lnTo>
                    <a:pt x="52255" y="191713"/>
                  </a:lnTo>
                  <a:lnTo>
                    <a:pt x="63438" y="194127"/>
                  </a:lnTo>
                  <a:lnTo>
                    <a:pt x="75315" y="195736"/>
                  </a:lnTo>
                  <a:lnTo>
                    <a:pt x="87654" y="195704"/>
                  </a:lnTo>
                  <a:lnTo>
                    <a:pt x="100301" y="194577"/>
                  </a:lnTo>
                  <a:lnTo>
                    <a:pt x="113154" y="192721"/>
                  </a:lnTo>
                  <a:lnTo>
                    <a:pt x="122828" y="188167"/>
                  </a:lnTo>
                  <a:lnTo>
                    <a:pt x="130382" y="181815"/>
                  </a:lnTo>
                  <a:lnTo>
                    <a:pt x="136524" y="174265"/>
                  </a:lnTo>
                  <a:lnTo>
                    <a:pt x="139513" y="165915"/>
                  </a:lnTo>
                  <a:lnTo>
                    <a:pt x="140400" y="157033"/>
                  </a:lnTo>
                  <a:lnTo>
                    <a:pt x="139887" y="147796"/>
                  </a:lnTo>
                  <a:lnTo>
                    <a:pt x="136228" y="140532"/>
                  </a:lnTo>
                  <a:lnTo>
                    <a:pt x="130474" y="134584"/>
                  </a:lnTo>
                  <a:lnTo>
                    <a:pt x="115237" y="123923"/>
                  </a:lnTo>
                  <a:lnTo>
                    <a:pt x="97412" y="111816"/>
                  </a:lnTo>
                  <a:lnTo>
                    <a:pt x="88016" y="109913"/>
                  </a:lnTo>
                  <a:lnTo>
                    <a:pt x="78436" y="110856"/>
                  </a:lnTo>
                  <a:lnTo>
                    <a:pt x="68734" y="113695"/>
                  </a:lnTo>
                  <a:lnTo>
                    <a:pt x="60055" y="117798"/>
                  </a:lnTo>
                  <a:lnTo>
                    <a:pt x="52059" y="122744"/>
                  </a:lnTo>
                  <a:lnTo>
                    <a:pt x="29434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7291723" y="1034569"/>
            <a:ext cx="1255517" cy="299339"/>
            <a:chOff x="7291723" y="1034569"/>
            <a:chExt cx="1255517" cy="299339"/>
          </a:xfrm>
        </p:grpSpPr>
        <p:sp>
          <p:nvSpPr>
            <p:cNvPr id="75" name="Freeform 74"/>
            <p:cNvSpPr/>
            <p:nvPr/>
          </p:nvSpPr>
          <p:spPr>
            <a:xfrm>
              <a:off x="7291723" y="1048587"/>
              <a:ext cx="213730" cy="285321"/>
            </a:xfrm>
            <a:custGeom>
              <a:avLst/>
              <a:gdLst/>
              <a:ahLst/>
              <a:cxnLst/>
              <a:rect l="0" t="0" r="0" b="0"/>
              <a:pathLst>
                <a:path w="213730" h="285321">
                  <a:moveTo>
                    <a:pt x="0" y="75512"/>
                  </a:moveTo>
                  <a:lnTo>
                    <a:pt x="15843" y="54388"/>
                  </a:lnTo>
                  <a:lnTo>
                    <a:pt x="24931" y="45955"/>
                  </a:lnTo>
                  <a:lnTo>
                    <a:pt x="35411" y="38122"/>
                  </a:lnTo>
                  <a:lnTo>
                    <a:pt x="46818" y="30690"/>
                  </a:lnTo>
                  <a:lnTo>
                    <a:pt x="59950" y="23524"/>
                  </a:lnTo>
                  <a:lnTo>
                    <a:pt x="74231" y="16537"/>
                  </a:lnTo>
                  <a:lnTo>
                    <a:pt x="89278" y="9668"/>
                  </a:lnTo>
                  <a:lnTo>
                    <a:pt x="103731" y="5088"/>
                  </a:lnTo>
                  <a:lnTo>
                    <a:pt x="117787" y="2035"/>
                  </a:lnTo>
                  <a:lnTo>
                    <a:pt x="131580" y="0"/>
                  </a:lnTo>
                  <a:lnTo>
                    <a:pt x="145196" y="854"/>
                  </a:lnTo>
                  <a:lnTo>
                    <a:pt x="158695" y="3634"/>
                  </a:lnTo>
                  <a:lnTo>
                    <a:pt x="172115" y="7697"/>
                  </a:lnTo>
                  <a:lnTo>
                    <a:pt x="183272" y="14828"/>
                  </a:lnTo>
                  <a:lnTo>
                    <a:pt x="192921" y="24003"/>
                  </a:lnTo>
                  <a:lnTo>
                    <a:pt x="201565" y="34541"/>
                  </a:lnTo>
                  <a:lnTo>
                    <a:pt x="207327" y="45987"/>
                  </a:lnTo>
                  <a:lnTo>
                    <a:pt x="211168" y="58039"/>
                  </a:lnTo>
                  <a:lnTo>
                    <a:pt x="213729" y="70495"/>
                  </a:lnTo>
                  <a:lnTo>
                    <a:pt x="213226" y="82115"/>
                  </a:lnTo>
                  <a:lnTo>
                    <a:pt x="210680" y="93178"/>
                  </a:lnTo>
                  <a:lnTo>
                    <a:pt x="206772" y="103869"/>
                  </a:lnTo>
                  <a:lnTo>
                    <a:pt x="201956" y="114312"/>
                  </a:lnTo>
                  <a:lnTo>
                    <a:pt x="196535" y="124590"/>
                  </a:lnTo>
                  <a:lnTo>
                    <a:pt x="190710" y="134758"/>
                  </a:lnTo>
                  <a:lnTo>
                    <a:pt x="183510" y="143747"/>
                  </a:lnTo>
                  <a:lnTo>
                    <a:pt x="175395" y="151951"/>
                  </a:lnTo>
                  <a:lnTo>
                    <a:pt x="166669" y="159630"/>
                  </a:lnTo>
                  <a:lnTo>
                    <a:pt x="158641" y="168066"/>
                  </a:lnTo>
                  <a:lnTo>
                    <a:pt x="151078" y="177006"/>
                  </a:lnTo>
                  <a:lnTo>
                    <a:pt x="143826" y="186281"/>
                  </a:lnTo>
                  <a:lnTo>
                    <a:pt x="135675" y="194676"/>
                  </a:lnTo>
                  <a:lnTo>
                    <a:pt x="126925" y="202483"/>
                  </a:lnTo>
                  <a:lnTo>
                    <a:pt x="117776" y="209898"/>
                  </a:lnTo>
                  <a:lnTo>
                    <a:pt x="108360" y="218157"/>
                  </a:lnTo>
                  <a:lnTo>
                    <a:pt x="98768" y="226980"/>
                  </a:lnTo>
                  <a:lnTo>
                    <a:pt x="72371" y="252291"/>
                  </a:lnTo>
                  <a:lnTo>
                    <a:pt x="64827" y="259683"/>
                  </a:lnTo>
                  <a:lnTo>
                    <a:pt x="55376" y="266822"/>
                  </a:lnTo>
                  <a:lnTo>
                    <a:pt x="44655" y="273792"/>
                  </a:lnTo>
                  <a:lnTo>
                    <a:pt x="33086" y="280649"/>
                  </a:lnTo>
                  <a:lnTo>
                    <a:pt x="30899" y="284115"/>
                  </a:lnTo>
                  <a:lnTo>
                    <a:pt x="34969" y="285320"/>
                  </a:lnTo>
                  <a:lnTo>
                    <a:pt x="43208" y="285019"/>
                  </a:lnTo>
                  <a:lnTo>
                    <a:pt x="52017" y="283712"/>
                  </a:lnTo>
                  <a:lnTo>
                    <a:pt x="61205" y="281736"/>
                  </a:lnTo>
                  <a:lnTo>
                    <a:pt x="70646" y="279313"/>
                  </a:lnTo>
                  <a:lnTo>
                    <a:pt x="80257" y="276593"/>
                  </a:lnTo>
                  <a:lnTo>
                    <a:pt x="99777" y="270622"/>
                  </a:lnTo>
                  <a:lnTo>
                    <a:pt x="112941" y="267483"/>
                  </a:lnTo>
                  <a:lnTo>
                    <a:pt x="128348" y="264284"/>
                  </a:lnTo>
                  <a:lnTo>
                    <a:pt x="208903" y="2545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639895" y="1134047"/>
              <a:ext cx="159166" cy="143645"/>
            </a:xfrm>
            <a:custGeom>
              <a:avLst/>
              <a:gdLst/>
              <a:ahLst/>
              <a:cxnLst/>
              <a:rect l="0" t="0" r="0" b="0"/>
              <a:pathLst>
                <a:path w="159166" h="143645">
                  <a:moveTo>
                    <a:pt x="0" y="9947"/>
                  </a:moveTo>
                  <a:lnTo>
                    <a:pt x="5280" y="31071"/>
                  </a:lnTo>
                  <a:lnTo>
                    <a:pt x="9047" y="41715"/>
                  </a:lnTo>
                  <a:lnTo>
                    <a:pt x="13768" y="53232"/>
                  </a:lnTo>
                  <a:lnTo>
                    <a:pt x="19127" y="65331"/>
                  </a:lnTo>
                  <a:lnTo>
                    <a:pt x="23804" y="77818"/>
                  </a:lnTo>
                  <a:lnTo>
                    <a:pt x="28028" y="90565"/>
                  </a:lnTo>
                  <a:lnTo>
                    <a:pt x="31949" y="103483"/>
                  </a:lnTo>
                  <a:lnTo>
                    <a:pt x="36774" y="115412"/>
                  </a:lnTo>
                  <a:lnTo>
                    <a:pt x="42201" y="126680"/>
                  </a:lnTo>
                  <a:lnTo>
                    <a:pt x="48030" y="137508"/>
                  </a:lnTo>
                  <a:lnTo>
                    <a:pt x="55232" y="142516"/>
                  </a:lnTo>
                  <a:lnTo>
                    <a:pt x="63348" y="143644"/>
                  </a:lnTo>
                  <a:lnTo>
                    <a:pt x="72076" y="142186"/>
                  </a:lnTo>
                  <a:lnTo>
                    <a:pt x="80105" y="136792"/>
                  </a:lnTo>
                  <a:lnTo>
                    <a:pt x="87668" y="128775"/>
                  </a:lnTo>
                  <a:lnTo>
                    <a:pt x="94921" y="119009"/>
                  </a:lnTo>
                  <a:lnTo>
                    <a:pt x="101966" y="108077"/>
                  </a:lnTo>
                  <a:lnTo>
                    <a:pt x="108874" y="96368"/>
                  </a:lnTo>
                  <a:lnTo>
                    <a:pt x="115690" y="84141"/>
                  </a:lnTo>
                  <a:lnTo>
                    <a:pt x="129158" y="58765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958224" y="1114151"/>
              <a:ext cx="39792" cy="159165"/>
            </a:xfrm>
            <a:custGeom>
              <a:avLst/>
              <a:gdLst/>
              <a:ahLst/>
              <a:cxnLst/>
              <a:rect l="0" t="0" r="0" b="0"/>
              <a:pathLst>
                <a:path w="39792" h="159165">
                  <a:moveTo>
                    <a:pt x="0" y="0"/>
                  </a:moveTo>
                  <a:lnTo>
                    <a:pt x="13845" y="41538"/>
                  </a:lnTo>
                  <a:lnTo>
                    <a:pt x="16968" y="52009"/>
                  </a:lnTo>
                  <a:lnTo>
                    <a:pt x="23384" y="75433"/>
                  </a:lnTo>
                  <a:lnTo>
                    <a:pt x="29920" y="100581"/>
                  </a:lnTo>
                  <a:lnTo>
                    <a:pt x="39791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918433" y="1183785"/>
              <a:ext cx="169113" cy="19897"/>
            </a:xfrm>
            <a:custGeom>
              <a:avLst/>
              <a:gdLst/>
              <a:ahLst/>
              <a:cxnLst/>
              <a:rect l="0" t="0" r="0" b="0"/>
              <a:pathLst>
                <a:path w="169113" h="19897">
                  <a:moveTo>
                    <a:pt x="0" y="19896"/>
                  </a:moveTo>
                  <a:lnTo>
                    <a:pt x="15843" y="14615"/>
                  </a:lnTo>
                  <a:lnTo>
                    <a:pt x="26036" y="13059"/>
                  </a:lnTo>
                  <a:lnTo>
                    <a:pt x="38358" y="12022"/>
                  </a:lnTo>
                  <a:lnTo>
                    <a:pt x="52099" y="11331"/>
                  </a:lnTo>
                  <a:lnTo>
                    <a:pt x="66787" y="9765"/>
                  </a:lnTo>
                  <a:lnTo>
                    <a:pt x="82105" y="7615"/>
                  </a:lnTo>
                  <a:lnTo>
                    <a:pt x="97844" y="5077"/>
                  </a:lnTo>
                  <a:lnTo>
                    <a:pt x="112758" y="3385"/>
                  </a:lnTo>
                  <a:lnTo>
                    <a:pt x="127121" y="2257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256658" y="1044516"/>
              <a:ext cx="19896" cy="208905"/>
            </a:xfrm>
            <a:custGeom>
              <a:avLst/>
              <a:gdLst/>
              <a:ahLst/>
              <a:cxnLst/>
              <a:rect l="0" t="0" r="0" b="0"/>
              <a:pathLst>
                <a:path w="19896" h="208905">
                  <a:moveTo>
                    <a:pt x="0" y="0"/>
                  </a:moveTo>
                  <a:lnTo>
                    <a:pt x="10562" y="21124"/>
                  </a:lnTo>
                  <a:lnTo>
                    <a:pt x="13673" y="31768"/>
                  </a:lnTo>
                  <a:lnTo>
                    <a:pt x="15747" y="43285"/>
                  </a:lnTo>
                  <a:lnTo>
                    <a:pt x="17130" y="55384"/>
                  </a:lnTo>
                  <a:lnTo>
                    <a:pt x="16947" y="67872"/>
                  </a:lnTo>
                  <a:lnTo>
                    <a:pt x="15719" y="80618"/>
                  </a:lnTo>
                  <a:lnTo>
                    <a:pt x="13795" y="93536"/>
                  </a:lnTo>
                  <a:lnTo>
                    <a:pt x="13618" y="106570"/>
                  </a:lnTo>
                  <a:lnTo>
                    <a:pt x="14605" y="119681"/>
                  </a:lnTo>
                  <a:lnTo>
                    <a:pt x="16368" y="132842"/>
                  </a:lnTo>
                  <a:lnTo>
                    <a:pt x="17544" y="146038"/>
                  </a:lnTo>
                  <a:lnTo>
                    <a:pt x="18328" y="159256"/>
                  </a:lnTo>
                  <a:lnTo>
                    <a:pt x="19895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385979" y="1034569"/>
              <a:ext cx="161261" cy="221554"/>
            </a:xfrm>
            <a:custGeom>
              <a:avLst/>
              <a:gdLst/>
              <a:ahLst/>
              <a:cxnLst/>
              <a:rect l="0" t="0" r="0" b="0"/>
              <a:pathLst>
                <a:path w="161261" h="221554">
                  <a:moveTo>
                    <a:pt x="0" y="0"/>
                  </a:moveTo>
                  <a:lnTo>
                    <a:pt x="0" y="98817"/>
                  </a:lnTo>
                  <a:lnTo>
                    <a:pt x="1105" y="112301"/>
                  </a:lnTo>
                  <a:lnTo>
                    <a:pt x="2948" y="124606"/>
                  </a:lnTo>
                  <a:lnTo>
                    <a:pt x="5281" y="136125"/>
                  </a:lnTo>
                  <a:lnTo>
                    <a:pt x="9048" y="148226"/>
                  </a:lnTo>
                  <a:lnTo>
                    <a:pt x="13768" y="160715"/>
                  </a:lnTo>
                  <a:lnTo>
                    <a:pt x="19127" y="173462"/>
                  </a:lnTo>
                  <a:lnTo>
                    <a:pt x="24909" y="184170"/>
                  </a:lnTo>
                  <a:lnTo>
                    <a:pt x="30975" y="193520"/>
                  </a:lnTo>
                  <a:lnTo>
                    <a:pt x="37230" y="201963"/>
                  </a:lnTo>
                  <a:lnTo>
                    <a:pt x="45821" y="208698"/>
                  </a:lnTo>
                  <a:lnTo>
                    <a:pt x="55970" y="214293"/>
                  </a:lnTo>
                  <a:lnTo>
                    <a:pt x="67156" y="219128"/>
                  </a:lnTo>
                  <a:lnTo>
                    <a:pt x="79035" y="221246"/>
                  </a:lnTo>
                  <a:lnTo>
                    <a:pt x="91376" y="221553"/>
                  </a:lnTo>
                  <a:lnTo>
                    <a:pt x="104024" y="220652"/>
                  </a:lnTo>
                  <a:lnTo>
                    <a:pt x="115772" y="217841"/>
                  </a:lnTo>
                  <a:lnTo>
                    <a:pt x="126920" y="213757"/>
                  </a:lnTo>
                  <a:lnTo>
                    <a:pt x="137668" y="208823"/>
                  </a:lnTo>
                  <a:lnTo>
                    <a:pt x="145938" y="202218"/>
                  </a:lnTo>
                  <a:lnTo>
                    <a:pt x="152558" y="194498"/>
                  </a:lnTo>
                  <a:lnTo>
                    <a:pt x="158076" y="186036"/>
                  </a:lnTo>
                  <a:lnTo>
                    <a:pt x="160649" y="175974"/>
                  </a:lnTo>
                  <a:lnTo>
                    <a:pt x="161260" y="164844"/>
                  </a:lnTo>
                  <a:lnTo>
                    <a:pt x="160561" y="153003"/>
                  </a:lnTo>
                  <a:lnTo>
                    <a:pt x="155674" y="144004"/>
                  </a:lnTo>
                  <a:lnTo>
                    <a:pt x="147996" y="136899"/>
                  </a:lnTo>
                  <a:lnTo>
                    <a:pt x="138454" y="131057"/>
                  </a:lnTo>
                  <a:lnTo>
                    <a:pt x="128778" y="130478"/>
                  </a:lnTo>
                  <a:lnTo>
                    <a:pt x="119011" y="133408"/>
                  </a:lnTo>
                  <a:lnTo>
                    <a:pt x="109184" y="138678"/>
                  </a:lnTo>
                  <a:lnTo>
                    <a:pt x="101527" y="145507"/>
                  </a:lnTo>
                  <a:lnTo>
                    <a:pt x="95317" y="153375"/>
                  </a:lnTo>
                  <a:lnTo>
                    <a:pt x="79582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96866" y="4108433"/>
            <a:ext cx="1291034" cy="407860"/>
            <a:chOff x="596866" y="4108433"/>
            <a:chExt cx="1291034" cy="407860"/>
          </a:xfrm>
        </p:grpSpPr>
        <p:sp>
          <p:nvSpPr>
            <p:cNvPr id="82" name="Freeform 81"/>
            <p:cNvSpPr/>
            <p:nvPr/>
          </p:nvSpPr>
          <p:spPr>
            <a:xfrm>
              <a:off x="596866" y="4237754"/>
              <a:ext cx="124846" cy="172635"/>
            </a:xfrm>
            <a:custGeom>
              <a:avLst/>
              <a:gdLst/>
              <a:ahLst/>
              <a:cxnLst/>
              <a:rect l="0" t="0" r="0" b="0"/>
              <a:pathLst>
                <a:path w="124846" h="172635">
                  <a:moveTo>
                    <a:pt x="59687" y="0"/>
                  </a:moveTo>
                  <a:lnTo>
                    <a:pt x="49125" y="15843"/>
                  </a:lnTo>
                  <a:lnTo>
                    <a:pt x="44909" y="23826"/>
                  </a:lnTo>
                  <a:lnTo>
                    <a:pt x="40992" y="32464"/>
                  </a:lnTo>
                  <a:lnTo>
                    <a:pt x="37276" y="41538"/>
                  </a:lnTo>
                  <a:lnTo>
                    <a:pt x="32588" y="49798"/>
                  </a:lnTo>
                  <a:lnTo>
                    <a:pt x="27252" y="57515"/>
                  </a:lnTo>
                  <a:lnTo>
                    <a:pt x="21484" y="64871"/>
                  </a:lnTo>
                  <a:lnTo>
                    <a:pt x="22060" y="69775"/>
                  </a:lnTo>
                  <a:lnTo>
                    <a:pt x="26865" y="73044"/>
                  </a:lnTo>
                  <a:lnTo>
                    <a:pt x="34490" y="75223"/>
                  </a:lnTo>
                  <a:lnTo>
                    <a:pt x="51804" y="80592"/>
                  </a:lnTo>
                  <a:lnTo>
                    <a:pt x="89938" y="93045"/>
                  </a:lnTo>
                  <a:lnTo>
                    <a:pt x="98645" y="97400"/>
                  </a:lnTo>
                  <a:lnTo>
                    <a:pt x="106660" y="102514"/>
                  </a:lnTo>
                  <a:lnTo>
                    <a:pt x="114214" y="108134"/>
                  </a:lnTo>
                  <a:lnTo>
                    <a:pt x="119250" y="116302"/>
                  </a:lnTo>
                  <a:lnTo>
                    <a:pt x="122607" y="126168"/>
                  </a:lnTo>
                  <a:lnTo>
                    <a:pt x="124845" y="137167"/>
                  </a:lnTo>
                  <a:lnTo>
                    <a:pt x="123021" y="145605"/>
                  </a:lnTo>
                  <a:lnTo>
                    <a:pt x="118489" y="152336"/>
                  </a:lnTo>
                  <a:lnTo>
                    <a:pt x="112152" y="157928"/>
                  </a:lnTo>
                  <a:lnTo>
                    <a:pt x="103506" y="162761"/>
                  </a:lnTo>
                  <a:lnTo>
                    <a:pt x="93321" y="167089"/>
                  </a:lnTo>
                  <a:lnTo>
                    <a:pt x="82110" y="171079"/>
                  </a:lnTo>
                  <a:lnTo>
                    <a:pt x="71320" y="172634"/>
                  </a:lnTo>
                  <a:lnTo>
                    <a:pt x="60810" y="172566"/>
                  </a:lnTo>
                  <a:lnTo>
                    <a:pt x="50488" y="171415"/>
                  </a:lnTo>
                  <a:lnTo>
                    <a:pt x="40291" y="169542"/>
                  </a:lnTo>
                  <a:lnTo>
                    <a:pt x="30176" y="167188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36657" y="4197963"/>
              <a:ext cx="139270" cy="19897"/>
            </a:xfrm>
            <a:custGeom>
              <a:avLst/>
              <a:gdLst/>
              <a:ahLst/>
              <a:cxnLst/>
              <a:rect l="0" t="0" r="0" b="0"/>
              <a:pathLst>
                <a:path w="139270" h="19897">
                  <a:moveTo>
                    <a:pt x="0" y="19896"/>
                  </a:moveTo>
                  <a:lnTo>
                    <a:pt x="21124" y="14615"/>
                  </a:lnTo>
                  <a:lnTo>
                    <a:pt x="32873" y="13059"/>
                  </a:lnTo>
                  <a:lnTo>
                    <a:pt x="46232" y="12022"/>
                  </a:lnTo>
                  <a:lnTo>
                    <a:pt x="60665" y="11331"/>
                  </a:lnTo>
                  <a:lnTo>
                    <a:pt x="74708" y="9765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967487" y="4148224"/>
              <a:ext cx="106874" cy="368069"/>
            </a:xfrm>
            <a:custGeom>
              <a:avLst/>
              <a:gdLst/>
              <a:ahLst/>
              <a:cxnLst/>
              <a:rect l="0" t="0" r="0" b="0"/>
              <a:pathLst>
                <a:path w="106874" h="368069">
                  <a:moveTo>
                    <a:pt x="77029" y="0"/>
                  </a:moveTo>
                  <a:lnTo>
                    <a:pt x="40773" y="36257"/>
                  </a:lnTo>
                  <a:lnTo>
                    <a:pt x="34068" y="45172"/>
                  </a:lnTo>
                  <a:lnTo>
                    <a:pt x="27388" y="55537"/>
                  </a:lnTo>
                  <a:lnTo>
                    <a:pt x="20723" y="66868"/>
                  </a:lnTo>
                  <a:lnTo>
                    <a:pt x="15175" y="77738"/>
                  </a:lnTo>
                  <a:lnTo>
                    <a:pt x="10371" y="88300"/>
                  </a:lnTo>
                  <a:lnTo>
                    <a:pt x="6063" y="98658"/>
                  </a:lnTo>
                  <a:lnTo>
                    <a:pt x="3191" y="111090"/>
                  </a:lnTo>
                  <a:lnTo>
                    <a:pt x="1277" y="124904"/>
                  </a:lnTo>
                  <a:lnTo>
                    <a:pt x="0" y="139640"/>
                  </a:lnTo>
                  <a:lnTo>
                    <a:pt x="254" y="156096"/>
                  </a:lnTo>
                  <a:lnTo>
                    <a:pt x="1529" y="173699"/>
                  </a:lnTo>
                  <a:lnTo>
                    <a:pt x="3485" y="192065"/>
                  </a:lnTo>
                  <a:lnTo>
                    <a:pt x="6999" y="209836"/>
                  </a:lnTo>
                  <a:lnTo>
                    <a:pt x="11552" y="227210"/>
                  </a:lnTo>
                  <a:lnTo>
                    <a:pt x="16798" y="244319"/>
                  </a:lnTo>
                  <a:lnTo>
                    <a:pt x="23612" y="260147"/>
                  </a:lnTo>
                  <a:lnTo>
                    <a:pt x="31470" y="275120"/>
                  </a:lnTo>
                  <a:lnTo>
                    <a:pt x="40025" y="289523"/>
                  </a:lnTo>
                  <a:lnTo>
                    <a:pt x="47938" y="301336"/>
                  </a:lnTo>
                  <a:lnTo>
                    <a:pt x="55425" y="311421"/>
                  </a:lnTo>
                  <a:lnTo>
                    <a:pt x="62626" y="320356"/>
                  </a:lnTo>
                  <a:lnTo>
                    <a:pt x="69638" y="328522"/>
                  </a:lnTo>
                  <a:lnTo>
                    <a:pt x="76523" y="336178"/>
                  </a:lnTo>
                  <a:lnTo>
                    <a:pt x="106873" y="36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163890" y="4227807"/>
              <a:ext cx="139270" cy="175173"/>
            </a:xfrm>
            <a:custGeom>
              <a:avLst/>
              <a:gdLst/>
              <a:ahLst/>
              <a:cxnLst/>
              <a:rect l="0" t="0" r="0" b="0"/>
              <a:pathLst>
                <a:path w="139270" h="175173">
                  <a:moveTo>
                    <a:pt x="0" y="29843"/>
                  </a:moveTo>
                  <a:lnTo>
                    <a:pt x="5281" y="45686"/>
                  </a:lnTo>
                  <a:lnTo>
                    <a:pt x="9047" y="53668"/>
                  </a:lnTo>
                  <a:lnTo>
                    <a:pt x="13768" y="62306"/>
                  </a:lnTo>
                  <a:lnTo>
                    <a:pt x="19127" y="71380"/>
                  </a:lnTo>
                  <a:lnTo>
                    <a:pt x="24910" y="79641"/>
                  </a:lnTo>
                  <a:lnTo>
                    <a:pt x="30975" y="87358"/>
                  </a:lnTo>
                  <a:lnTo>
                    <a:pt x="37230" y="94714"/>
                  </a:lnTo>
                  <a:lnTo>
                    <a:pt x="43610" y="104039"/>
                  </a:lnTo>
                  <a:lnTo>
                    <a:pt x="50074" y="114677"/>
                  </a:lnTo>
                  <a:lnTo>
                    <a:pt x="56594" y="126190"/>
                  </a:lnTo>
                  <a:lnTo>
                    <a:pt x="63152" y="136076"/>
                  </a:lnTo>
                  <a:lnTo>
                    <a:pt x="69734" y="144877"/>
                  </a:lnTo>
                  <a:lnTo>
                    <a:pt x="76332" y="152955"/>
                  </a:lnTo>
                  <a:lnTo>
                    <a:pt x="82942" y="160551"/>
                  </a:lnTo>
                  <a:lnTo>
                    <a:pt x="89559" y="167826"/>
                  </a:lnTo>
                  <a:lnTo>
                    <a:pt x="96181" y="174887"/>
                  </a:lnTo>
                  <a:lnTo>
                    <a:pt x="100596" y="175172"/>
                  </a:lnTo>
                  <a:lnTo>
                    <a:pt x="103539" y="170941"/>
                  </a:lnTo>
                  <a:lnTo>
                    <a:pt x="105501" y="163700"/>
                  </a:lnTo>
                  <a:lnTo>
                    <a:pt x="106809" y="154451"/>
                  </a:lnTo>
                  <a:lnTo>
                    <a:pt x="107681" y="143863"/>
                  </a:lnTo>
                  <a:lnTo>
                    <a:pt x="108263" y="132384"/>
                  </a:lnTo>
                  <a:lnTo>
                    <a:pt x="108909" y="107839"/>
                  </a:lnTo>
                  <a:lnTo>
                    <a:pt x="109081" y="95104"/>
                  </a:lnTo>
                  <a:lnTo>
                    <a:pt x="110301" y="83298"/>
                  </a:lnTo>
                  <a:lnTo>
                    <a:pt x="112220" y="72111"/>
                  </a:lnTo>
                  <a:lnTo>
                    <a:pt x="114604" y="61338"/>
                  </a:lnTo>
                  <a:lnTo>
                    <a:pt x="118405" y="49734"/>
                  </a:lnTo>
                  <a:lnTo>
                    <a:pt x="123149" y="37577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436697" y="4217859"/>
              <a:ext cx="15679" cy="198956"/>
            </a:xfrm>
            <a:custGeom>
              <a:avLst/>
              <a:gdLst/>
              <a:ahLst/>
              <a:cxnLst/>
              <a:rect l="0" t="0" r="0" b="0"/>
              <a:pathLst>
                <a:path w="15679" h="198956">
                  <a:moveTo>
                    <a:pt x="5731" y="0"/>
                  </a:moveTo>
                  <a:lnTo>
                    <a:pt x="5731" y="21123"/>
                  </a:lnTo>
                  <a:lnTo>
                    <a:pt x="4625" y="30662"/>
                  </a:lnTo>
                  <a:lnTo>
                    <a:pt x="2783" y="40337"/>
                  </a:lnTo>
                  <a:lnTo>
                    <a:pt x="450" y="50102"/>
                  </a:lnTo>
                  <a:lnTo>
                    <a:pt x="0" y="61034"/>
                  </a:lnTo>
                  <a:lnTo>
                    <a:pt x="805" y="72743"/>
                  </a:lnTo>
                  <a:lnTo>
                    <a:pt x="2447" y="84970"/>
                  </a:lnTo>
                  <a:lnTo>
                    <a:pt x="3541" y="97543"/>
                  </a:lnTo>
                  <a:lnTo>
                    <a:pt x="4271" y="110346"/>
                  </a:lnTo>
                  <a:lnTo>
                    <a:pt x="4758" y="123303"/>
                  </a:lnTo>
                  <a:lnTo>
                    <a:pt x="6187" y="136362"/>
                  </a:lnTo>
                  <a:lnTo>
                    <a:pt x="15678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372793" y="4297441"/>
              <a:ext cx="129322" cy="1"/>
            </a:xfrm>
            <a:custGeom>
              <a:avLst/>
              <a:gdLst/>
              <a:ahLst/>
              <a:cxnLst/>
              <a:rect l="0" t="0" r="0" b="0"/>
              <a:pathLst>
                <a:path w="129322" h="1">
                  <a:moveTo>
                    <a:pt x="0" y="0"/>
                  </a:move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641383" y="4237754"/>
              <a:ext cx="128935" cy="198957"/>
            </a:xfrm>
            <a:custGeom>
              <a:avLst/>
              <a:gdLst/>
              <a:ahLst/>
              <a:cxnLst/>
              <a:rect l="0" t="0" r="0" b="0"/>
              <a:pathLst>
                <a:path w="128935" h="198957">
                  <a:moveTo>
                    <a:pt x="19896" y="0"/>
                  </a:moveTo>
                  <a:lnTo>
                    <a:pt x="46301" y="0"/>
                  </a:lnTo>
                  <a:lnTo>
                    <a:pt x="57395" y="1105"/>
                  </a:lnTo>
                  <a:lnTo>
                    <a:pt x="68107" y="2948"/>
                  </a:lnTo>
                  <a:lnTo>
                    <a:pt x="78564" y="5281"/>
                  </a:lnTo>
                  <a:lnTo>
                    <a:pt x="88851" y="9047"/>
                  </a:lnTo>
                  <a:lnTo>
                    <a:pt x="99025" y="13769"/>
                  </a:lnTo>
                  <a:lnTo>
                    <a:pt x="109124" y="19127"/>
                  </a:lnTo>
                  <a:lnTo>
                    <a:pt x="113646" y="26015"/>
                  </a:lnTo>
                  <a:lnTo>
                    <a:pt x="114450" y="33923"/>
                  </a:lnTo>
                  <a:lnTo>
                    <a:pt x="112775" y="42511"/>
                  </a:lnTo>
                  <a:lnTo>
                    <a:pt x="107237" y="50447"/>
                  </a:lnTo>
                  <a:lnTo>
                    <a:pt x="99124" y="57948"/>
                  </a:lnTo>
                  <a:lnTo>
                    <a:pt x="89295" y="65159"/>
                  </a:lnTo>
                  <a:lnTo>
                    <a:pt x="78320" y="71072"/>
                  </a:lnTo>
                  <a:lnTo>
                    <a:pt x="66583" y="76120"/>
                  </a:lnTo>
                  <a:lnTo>
                    <a:pt x="54336" y="80590"/>
                  </a:lnTo>
                  <a:lnTo>
                    <a:pt x="41751" y="83570"/>
                  </a:lnTo>
                  <a:lnTo>
                    <a:pt x="28939" y="85556"/>
                  </a:lnTo>
                  <a:lnTo>
                    <a:pt x="15977" y="86881"/>
                  </a:lnTo>
                  <a:lnTo>
                    <a:pt x="12862" y="87764"/>
                  </a:lnTo>
                  <a:lnTo>
                    <a:pt x="16312" y="88353"/>
                  </a:lnTo>
                  <a:lnTo>
                    <a:pt x="24138" y="88745"/>
                  </a:lnTo>
                  <a:lnTo>
                    <a:pt x="32672" y="90112"/>
                  </a:lnTo>
                  <a:lnTo>
                    <a:pt x="41677" y="92128"/>
                  </a:lnTo>
                  <a:lnTo>
                    <a:pt x="50996" y="94578"/>
                  </a:lnTo>
                  <a:lnTo>
                    <a:pt x="60525" y="97317"/>
                  </a:lnTo>
                  <a:lnTo>
                    <a:pt x="79955" y="103307"/>
                  </a:lnTo>
                  <a:lnTo>
                    <a:pt x="109536" y="112894"/>
                  </a:lnTo>
                  <a:lnTo>
                    <a:pt x="117236" y="118370"/>
                  </a:lnTo>
                  <a:lnTo>
                    <a:pt x="123475" y="125336"/>
                  </a:lnTo>
                  <a:lnTo>
                    <a:pt x="128740" y="133297"/>
                  </a:lnTo>
                  <a:lnTo>
                    <a:pt x="128934" y="140814"/>
                  </a:lnTo>
                  <a:lnTo>
                    <a:pt x="125747" y="148036"/>
                  </a:lnTo>
                  <a:lnTo>
                    <a:pt x="120307" y="155061"/>
                  </a:lnTo>
                  <a:lnTo>
                    <a:pt x="114469" y="161956"/>
                  </a:lnTo>
                  <a:lnTo>
                    <a:pt x="108367" y="168763"/>
                  </a:lnTo>
                  <a:lnTo>
                    <a:pt x="102088" y="175511"/>
                  </a:lnTo>
                  <a:lnTo>
                    <a:pt x="93481" y="181115"/>
                  </a:lnTo>
                  <a:lnTo>
                    <a:pt x="83322" y="185956"/>
                  </a:lnTo>
                  <a:lnTo>
                    <a:pt x="72128" y="190290"/>
                  </a:lnTo>
                  <a:lnTo>
                    <a:pt x="60244" y="193178"/>
                  </a:lnTo>
                  <a:lnTo>
                    <a:pt x="47900" y="195104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691122" y="4108433"/>
              <a:ext cx="196778" cy="378017"/>
            </a:xfrm>
            <a:custGeom>
              <a:avLst/>
              <a:gdLst/>
              <a:ahLst/>
              <a:cxnLst/>
              <a:rect l="0" t="0" r="0" b="0"/>
              <a:pathLst>
                <a:path w="196778" h="378017">
                  <a:moveTo>
                    <a:pt x="0" y="0"/>
                  </a:moveTo>
                  <a:lnTo>
                    <a:pt x="21124" y="5281"/>
                  </a:lnTo>
                  <a:lnTo>
                    <a:pt x="31768" y="10152"/>
                  </a:lnTo>
                  <a:lnTo>
                    <a:pt x="43285" y="16716"/>
                  </a:lnTo>
                  <a:lnTo>
                    <a:pt x="77670" y="38849"/>
                  </a:lnTo>
                  <a:lnTo>
                    <a:pt x="88255" y="45795"/>
                  </a:lnTo>
                  <a:lnTo>
                    <a:pt x="97523" y="52636"/>
                  </a:lnTo>
                  <a:lnTo>
                    <a:pt x="105912" y="59407"/>
                  </a:lnTo>
                  <a:lnTo>
                    <a:pt x="113715" y="66133"/>
                  </a:lnTo>
                  <a:lnTo>
                    <a:pt x="122233" y="72826"/>
                  </a:lnTo>
                  <a:lnTo>
                    <a:pt x="131228" y="79500"/>
                  </a:lnTo>
                  <a:lnTo>
                    <a:pt x="140540" y="86159"/>
                  </a:lnTo>
                  <a:lnTo>
                    <a:pt x="148959" y="93915"/>
                  </a:lnTo>
                  <a:lnTo>
                    <a:pt x="156782" y="102401"/>
                  </a:lnTo>
                  <a:lnTo>
                    <a:pt x="164208" y="111374"/>
                  </a:lnTo>
                  <a:lnTo>
                    <a:pt x="170264" y="120672"/>
                  </a:lnTo>
                  <a:lnTo>
                    <a:pt x="175407" y="130187"/>
                  </a:lnTo>
                  <a:lnTo>
                    <a:pt x="179941" y="139846"/>
                  </a:lnTo>
                  <a:lnTo>
                    <a:pt x="184068" y="149602"/>
                  </a:lnTo>
                  <a:lnTo>
                    <a:pt x="187926" y="159421"/>
                  </a:lnTo>
                  <a:lnTo>
                    <a:pt x="191602" y="169283"/>
                  </a:lnTo>
                  <a:lnTo>
                    <a:pt x="194054" y="182490"/>
                  </a:lnTo>
                  <a:lnTo>
                    <a:pt x="195688" y="197926"/>
                  </a:lnTo>
                  <a:lnTo>
                    <a:pt x="196777" y="214849"/>
                  </a:lnTo>
                  <a:lnTo>
                    <a:pt x="196398" y="230552"/>
                  </a:lnTo>
                  <a:lnTo>
                    <a:pt x="195040" y="245442"/>
                  </a:lnTo>
                  <a:lnTo>
                    <a:pt x="193029" y="259790"/>
                  </a:lnTo>
                  <a:lnTo>
                    <a:pt x="190584" y="272671"/>
                  </a:lnTo>
                  <a:lnTo>
                    <a:pt x="187848" y="284574"/>
                  </a:lnTo>
                  <a:lnTo>
                    <a:pt x="184919" y="295826"/>
                  </a:lnTo>
                  <a:lnTo>
                    <a:pt x="181861" y="306643"/>
                  </a:lnTo>
                  <a:lnTo>
                    <a:pt x="175515" y="327504"/>
                  </a:lnTo>
                  <a:lnTo>
                    <a:pt x="171170" y="337709"/>
                  </a:lnTo>
                  <a:lnTo>
                    <a:pt x="166063" y="347829"/>
                  </a:lnTo>
                  <a:lnTo>
                    <a:pt x="149217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624" y="4150925"/>
            <a:ext cx="340549" cy="191651"/>
            <a:chOff x="7624" y="4150925"/>
            <a:chExt cx="340549" cy="191651"/>
          </a:xfrm>
        </p:grpSpPr>
        <p:sp>
          <p:nvSpPr>
            <p:cNvPr id="91" name="Freeform 90"/>
            <p:cNvSpPr/>
            <p:nvPr/>
          </p:nvSpPr>
          <p:spPr>
            <a:xfrm>
              <a:off x="7624" y="4150925"/>
              <a:ext cx="161489" cy="191651"/>
            </a:xfrm>
            <a:custGeom>
              <a:avLst/>
              <a:gdLst/>
              <a:ahLst/>
              <a:cxnLst/>
              <a:rect l="0" t="0" r="0" b="0"/>
              <a:pathLst>
                <a:path w="161489" h="191651">
                  <a:moveTo>
                    <a:pt x="62010" y="86829"/>
                  </a:moveTo>
                  <a:lnTo>
                    <a:pt x="56729" y="107953"/>
                  </a:lnTo>
                  <a:lnTo>
                    <a:pt x="52963" y="117491"/>
                  </a:lnTo>
                  <a:lnTo>
                    <a:pt x="48241" y="127166"/>
                  </a:lnTo>
                  <a:lnTo>
                    <a:pt x="42883" y="136932"/>
                  </a:lnTo>
                  <a:lnTo>
                    <a:pt x="38206" y="146758"/>
                  </a:lnTo>
                  <a:lnTo>
                    <a:pt x="33982" y="156626"/>
                  </a:lnTo>
                  <a:lnTo>
                    <a:pt x="30061" y="166519"/>
                  </a:lnTo>
                  <a:lnTo>
                    <a:pt x="25236" y="175326"/>
                  </a:lnTo>
                  <a:lnTo>
                    <a:pt x="19809" y="183407"/>
                  </a:lnTo>
                  <a:lnTo>
                    <a:pt x="13981" y="191006"/>
                  </a:lnTo>
                  <a:lnTo>
                    <a:pt x="8990" y="191650"/>
                  </a:lnTo>
                  <a:lnTo>
                    <a:pt x="4557" y="187658"/>
                  </a:lnTo>
                  <a:lnTo>
                    <a:pt x="496" y="180576"/>
                  </a:lnTo>
                  <a:lnTo>
                    <a:pt x="0" y="172539"/>
                  </a:lnTo>
                  <a:lnTo>
                    <a:pt x="1880" y="163864"/>
                  </a:lnTo>
                  <a:lnTo>
                    <a:pt x="5344" y="154766"/>
                  </a:lnTo>
                  <a:lnTo>
                    <a:pt x="9863" y="144279"/>
                  </a:lnTo>
                  <a:lnTo>
                    <a:pt x="20780" y="120836"/>
                  </a:lnTo>
                  <a:lnTo>
                    <a:pt x="25681" y="108396"/>
                  </a:lnTo>
                  <a:lnTo>
                    <a:pt x="30054" y="95680"/>
                  </a:lnTo>
                  <a:lnTo>
                    <a:pt x="34074" y="82782"/>
                  </a:lnTo>
                  <a:lnTo>
                    <a:pt x="38965" y="70867"/>
                  </a:lnTo>
                  <a:lnTo>
                    <a:pt x="44436" y="59608"/>
                  </a:lnTo>
                  <a:lnTo>
                    <a:pt x="50294" y="48786"/>
                  </a:lnTo>
                  <a:lnTo>
                    <a:pt x="56410" y="39361"/>
                  </a:lnTo>
                  <a:lnTo>
                    <a:pt x="62698" y="30867"/>
                  </a:lnTo>
                  <a:lnTo>
                    <a:pt x="69100" y="22993"/>
                  </a:lnTo>
                  <a:lnTo>
                    <a:pt x="75579" y="15534"/>
                  </a:lnTo>
                  <a:lnTo>
                    <a:pt x="82109" y="8350"/>
                  </a:lnTo>
                  <a:lnTo>
                    <a:pt x="88673" y="1351"/>
                  </a:lnTo>
                  <a:lnTo>
                    <a:pt x="95260" y="0"/>
                  </a:lnTo>
                  <a:lnTo>
                    <a:pt x="101861" y="2416"/>
                  </a:lnTo>
                  <a:lnTo>
                    <a:pt x="108473" y="7342"/>
                  </a:lnTo>
                  <a:lnTo>
                    <a:pt x="113986" y="13942"/>
                  </a:lnTo>
                  <a:lnTo>
                    <a:pt x="118767" y="21658"/>
                  </a:lnTo>
                  <a:lnTo>
                    <a:pt x="123060" y="30118"/>
                  </a:lnTo>
                  <a:lnTo>
                    <a:pt x="125921" y="40179"/>
                  </a:lnTo>
                  <a:lnTo>
                    <a:pt x="127829" y="51308"/>
                  </a:lnTo>
                  <a:lnTo>
                    <a:pt x="129101" y="63148"/>
                  </a:lnTo>
                  <a:lnTo>
                    <a:pt x="131054" y="74358"/>
                  </a:lnTo>
                  <a:lnTo>
                    <a:pt x="133461" y="85147"/>
                  </a:lnTo>
                  <a:lnTo>
                    <a:pt x="142131" y="119122"/>
                  </a:lnTo>
                  <a:lnTo>
                    <a:pt x="161488" y="1664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9791" y="4257650"/>
              <a:ext cx="109426" cy="1"/>
            </a:xfrm>
            <a:custGeom>
              <a:avLst/>
              <a:gdLst/>
              <a:ahLst/>
              <a:cxnLst/>
              <a:rect l="0" t="0" r="0" b="0"/>
              <a:pathLst>
                <a:path w="109426" h="1">
                  <a:moveTo>
                    <a:pt x="0" y="0"/>
                  </a:move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48694" y="4207911"/>
              <a:ext cx="49740" cy="1"/>
            </a:xfrm>
            <a:custGeom>
              <a:avLst/>
              <a:gdLst/>
              <a:ahLst/>
              <a:cxnLst/>
              <a:rect l="0" t="0" r="0" b="0"/>
              <a:pathLst>
                <a:path w="49740" h="1">
                  <a:moveTo>
                    <a:pt x="0" y="0"/>
                  </a:move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68590" y="4277545"/>
              <a:ext cx="79583" cy="9949"/>
            </a:xfrm>
            <a:custGeom>
              <a:avLst/>
              <a:gdLst/>
              <a:ahLst/>
              <a:cxnLst/>
              <a:rect l="0" t="0" r="0" b="0"/>
              <a:pathLst>
                <a:path w="79583" h="9949">
                  <a:moveTo>
                    <a:pt x="0" y="9948"/>
                  </a:moveTo>
                  <a:lnTo>
                    <a:pt x="21123" y="4667"/>
                  </a:lnTo>
                  <a:lnTo>
                    <a:pt x="31767" y="3111"/>
                  </a:lnTo>
                  <a:lnTo>
                    <a:pt x="43284" y="2074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9843" y="2888624"/>
            <a:ext cx="348173" cy="205136"/>
            <a:chOff x="29843" y="2888624"/>
            <a:chExt cx="348173" cy="205136"/>
          </a:xfrm>
        </p:grpSpPr>
        <p:sp>
          <p:nvSpPr>
            <p:cNvPr id="96" name="Freeform 95"/>
            <p:cNvSpPr/>
            <p:nvPr/>
          </p:nvSpPr>
          <p:spPr>
            <a:xfrm>
              <a:off x="79582" y="2964438"/>
              <a:ext cx="19896" cy="129322"/>
            </a:xfrm>
            <a:custGeom>
              <a:avLst/>
              <a:gdLst/>
              <a:ahLst/>
              <a:cxnLst/>
              <a:rect l="0" t="0" r="0" b="0"/>
              <a:pathLst>
                <a:path w="19896" h="129322">
                  <a:moveTo>
                    <a:pt x="19895" y="0"/>
                  </a:moveTo>
                  <a:lnTo>
                    <a:pt x="19895" y="21124"/>
                  </a:lnTo>
                  <a:lnTo>
                    <a:pt x="18790" y="30662"/>
                  </a:lnTo>
                  <a:lnTo>
                    <a:pt x="16948" y="40337"/>
                  </a:lnTo>
                  <a:lnTo>
                    <a:pt x="14614" y="50103"/>
                  </a:lnTo>
                  <a:lnTo>
                    <a:pt x="11953" y="59930"/>
                  </a:lnTo>
                  <a:lnTo>
                    <a:pt x="9074" y="69796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9843" y="2888624"/>
              <a:ext cx="158766" cy="105658"/>
            </a:xfrm>
            <a:custGeom>
              <a:avLst/>
              <a:gdLst/>
              <a:ahLst/>
              <a:cxnLst/>
              <a:rect l="0" t="0" r="0" b="0"/>
              <a:pathLst>
                <a:path w="158766" h="105658">
                  <a:moveTo>
                    <a:pt x="0" y="45971"/>
                  </a:moveTo>
                  <a:lnTo>
                    <a:pt x="15843" y="30128"/>
                  </a:lnTo>
                  <a:lnTo>
                    <a:pt x="24931" y="23250"/>
                  </a:lnTo>
                  <a:lnTo>
                    <a:pt x="35411" y="16455"/>
                  </a:lnTo>
                  <a:lnTo>
                    <a:pt x="46819" y="9714"/>
                  </a:lnTo>
                  <a:lnTo>
                    <a:pt x="58845" y="5220"/>
                  </a:lnTo>
                  <a:lnTo>
                    <a:pt x="71284" y="2224"/>
                  </a:lnTo>
                  <a:lnTo>
                    <a:pt x="83998" y="227"/>
                  </a:lnTo>
                  <a:lnTo>
                    <a:pt x="96895" y="0"/>
                  </a:lnTo>
                  <a:lnTo>
                    <a:pt x="109914" y="955"/>
                  </a:lnTo>
                  <a:lnTo>
                    <a:pt x="123015" y="2696"/>
                  </a:lnTo>
                  <a:lnTo>
                    <a:pt x="133959" y="6068"/>
                  </a:lnTo>
                  <a:lnTo>
                    <a:pt x="143466" y="10527"/>
                  </a:lnTo>
                  <a:lnTo>
                    <a:pt x="152015" y="15710"/>
                  </a:lnTo>
                  <a:lnTo>
                    <a:pt x="156609" y="22481"/>
                  </a:lnTo>
                  <a:lnTo>
                    <a:pt x="158566" y="30311"/>
                  </a:lnTo>
                  <a:lnTo>
                    <a:pt x="158765" y="38847"/>
                  </a:lnTo>
                  <a:lnTo>
                    <a:pt x="154477" y="46748"/>
                  </a:lnTo>
                  <a:lnTo>
                    <a:pt x="147197" y="54226"/>
                  </a:lnTo>
                  <a:lnTo>
                    <a:pt x="137922" y="61422"/>
                  </a:lnTo>
                  <a:lnTo>
                    <a:pt x="127318" y="68430"/>
                  </a:lnTo>
                  <a:lnTo>
                    <a:pt x="115827" y="75313"/>
                  </a:lnTo>
                  <a:lnTo>
                    <a:pt x="103746" y="82112"/>
                  </a:lnTo>
                  <a:lnTo>
                    <a:pt x="92375" y="87750"/>
                  </a:lnTo>
                  <a:lnTo>
                    <a:pt x="81479" y="92614"/>
                  </a:lnTo>
                  <a:lnTo>
                    <a:pt x="49739" y="1056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78537" y="2964438"/>
              <a:ext cx="79584" cy="9949"/>
            </a:xfrm>
            <a:custGeom>
              <a:avLst/>
              <a:gdLst/>
              <a:ahLst/>
              <a:cxnLst/>
              <a:rect l="0" t="0" r="0" b="0"/>
              <a:pathLst>
                <a:path w="79584" h="9949">
                  <a:moveTo>
                    <a:pt x="0" y="9948"/>
                  </a:moveTo>
                  <a:lnTo>
                    <a:pt x="21124" y="4667"/>
                  </a:lnTo>
                  <a:lnTo>
                    <a:pt x="31768" y="3111"/>
                  </a:lnTo>
                  <a:lnTo>
                    <a:pt x="43285" y="2074"/>
                  </a:lnTo>
                  <a:lnTo>
                    <a:pt x="795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68590" y="3014177"/>
              <a:ext cx="109426" cy="5732"/>
            </a:xfrm>
            <a:custGeom>
              <a:avLst/>
              <a:gdLst/>
              <a:ahLst/>
              <a:cxnLst/>
              <a:rect l="0" t="0" r="0" b="0"/>
              <a:pathLst>
                <a:path w="109426" h="5732">
                  <a:moveTo>
                    <a:pt x="0" y="0"/>
                  </a:moveTo>
                  <a:lnTo>
                    <a:pt x="15842" y="5281"/>
                  </a:lnTo>
                  <a:lnTo>
                    <a:pt x="23825" y="5731"/>
                  </a:lnTo>
                  <a:lnTo>
                    <a:pt x="32463" y="4926"/>
                  </a:lnTo>
                  <a:lnTo>
                    <a:pt x="41537" y="3284"/>
                  </a:lnTo>
                  <a:lnTo>
                    <a:pt x="53114" y="2190"/>
                  </a:lnTo>
                  <a:lnTo>
                    <a:pt x="66358" y="1460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-9947" y="3123603"/>
            <a:ext cx="2882796" cy="507337"/>
            <a:chOff x="-9947" y="3123603"/>
            <a:chExt cx="2882796" cy="507337"/>
          </a:xfrm>
        </p:grpSpPr>
        <p:sp>
          <p:nvSpPr>
            <p:cNvPr id="101" name="Freeform 100"/>
            <p:cNvSpPr/>
            <p:nvPr/>
          </p:nvSpPr>
          <p:spPr>
            <a:xfrm>
              <a:off x="2178563" y="3153446"/>
              <a:ext cx="106681" cy="328278"/>
            </a:xfrm>
            <a:custGeom>
              <a:avLst/>
              <a:gdLst/>
              <a:ahLst/>
              <a:cxnLst/>
              <a:rect l="0" t="0" r="0" b="0"/>
              <a:pathLst>
                <a:path w="106681" h="328278">
                  <a:moveTo>
                    <a:pt x="0" y="0"/>
                  </a:moveTo>
                  <a:lnTo>
                    <a:pt x="26405" y="0"/>
                  </a:lnTo>
                  <a:lnTo>
                    <a:pt x="37499" y="2210"/>
                  </a:lnTo>
                  <a:lnTo>
                    <a:pt x="48211" y="5895"/>
                  </a:lnTo>
                  <a:lnTo>
                    <a:pt x="58668" y="10562"/>
                  </a:lnTo>
                  <a:lnTo>
                    <a:pt x="67850" y="19200"/>
                  </a:lnTo>
                  <a:lnTo>
                    <a:pt x="76182" y="30485"/>
                  </a:lnTo>
                  <a:lnTo>
                    <a:pt x="83948" y="43535"/>
                  </a:lnTo>
                  <a:lnTo>
                    <a:pt x="90230" y="55551"/>
                  </a:lnTo>
                  <a:lnTo>
                    <a:pt x="95523" y="66877"/>
                  </a:lnTo>
                  <a:lnTo>
                    <a:pt x="100158" y="77744"/>
                  </a:lnTo>
                  <a:lnTo>
                    <a:pt x="103247" y="92726"/>
                  </a:lnTo>
                  <a:lnTo>
                    <a:pt x="105307" y="110451"/>
                  </a:lnTo>
                  <a:lnTo>
                    <a:pt x="106680" y="130005"/>
                  </a:lnTo>
                  <a:lnTo>
                    <a:pt x="106490" y="146356"/>
                  </a:lnTo>
                  <a:lnTo>
                    <a:pt x="105258" y="160574"/>
                  </a:lnTo>
                  <a:lnTo>
                    <a:pt x="103332" y="173368"/>
                  </a:lnTo>
                  <a:lnTo>
                    <a:pt x="102047" y="187424"/>
                  </a:lnTo>
                  <a:lnTo>
                    <a:pt x="101191" y="202321"/>
                  </a:lnTo>
                  <a:lnTo>
                    <a:pt x="100620" y="217779"/>
                  </a:lnTo>
                  <a:lnTo>
                    <a:pt x="99134" y="232505"/>
                  </a:lnTo>
                  <a:lnTo>
                    <a:pt x="97038" y="246744"/>
                  </a:lnTo>
                  <a:lnTo>
                    <a:pt x="94536" y="260658"/>
                  </a:lnTo>
                  <a:lnTo>
                    <a:pt x="91762" y="273250"/>
                  </a:lnTo>
                  <a:lnTo>
                    <a:pt x="88808" y="284960"/>
                  </a:lnTo>
                  <a:lnTo>
                    <a:pt x="79583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597620" y="3183289"/>
              <a:ext cx="83555" cy="308382"/>
            </a:xfrm>
            <a:custGeom>
              <a:avLst/>
              <a:gdLst/>
              <a:ahLst/>
              <a:cxnLst/>
              <a:rect l="0" t="0" r="0" b="0"/>
              <a:pathLst>
                <a:path w="83555" h="308382">
                  <a:moveTo>
                    <a:pt x="83554" y="0"/>
                  </a:moveTo>
                  <a:lnTo>
                    <a:pt x="72993" y="10562"/>
                  </a:lnTo>
                  <a:lnTo>
                    <a:pt x="66566" y="19200"/>
                  </a:lnTo>
                  <a:lnTo>
                    <a:pt x="58965" y="30485"/>
                  </a:lnTo>
                  <a:lnTo>
                    <a:pt x="50582" y="43535"/>
                  </a:lnTo>
                  <a:lnTo>
                    <a:pt x="42782" y="57762"/>
                  </a:lnTo>
                  <a:lnTo>
                    <a:pt x="35372" y="72772"/>
                  </a:lnTo>
                  <a:lnTo>
                    <a:pt x="28222" y="88306"/>
                  </a:lnTo>
                  <a:lnTo>
                    <a:pt x="22349" y="101978"/>
                  </a:lnTo>
                  <a:lnTo>
                    <a:pt x="17329" y="114408"/>
                  </a:lnTo>
                  <a:lnTo>
                    <a:pt x="12876" y="126011"/>
                  </a:lnTo>
                  <a:lnTo>
                    <a:pt x="8803" y="140379"/>
                  </a:lnTo>
                  <a:lnTo>
                    <a:pt x="4982" y="156588"/>
                  </a:lnTo>
                  <a:lnTo>
                    <a:pt x="1330" y="174027"/>
                  </a:lnTo>
                  <a:lnTo>
                    <a:pt x="0" y="190074"/>
                  </a:lnTo>
                  <a:lnTo>
                    <a:pt x="219" y="205193"/>
                  </a:lnTo>
                  <a:lnTo>
                    <a:pt x="1470" y="219693"/>
                  </a:lnTo>
                  <a:lnTo>
                    <a:pt x="4515" y="233782"/>
                  </a:lnTo>
                  <a:lnTo>
                    <a:pt x="8755" y="247595"/>
                  </a:lnTo>
                  <a:lnTo>
                    <a:pt x="13793" y="261225"/>
                  </a:lnTo>
                  <a:lnTo>
                    <a:pt x="19362" y="272523"/>
                  </a:lnTo>
                  <a:lnTo>
                    <a:pt x="25285" y="282265"/>
                  </a:lnTo>
                  <a:lnTo>
                    <a:pt x="53711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06292" y="3153446"/>
              <a:ext cx="135458" cy="308382"/>
            </a:xfrm>
            <a:custGeom>
              <a:avLst/>
              <a:gdLst/>
              <a:ahLst/>
              <a:cxnLst/>
              <a:rect l="0" t="0" r="0" b="0"/>
              <a:pathLst>
                <a:path w="135458" h="308382">
                  <a:moveTo>
                    <a:pt x="0" y="0"/>
                  </a:moveTo>
                  <a:lnTo>
                    <a:pt x="32973" y="32973"/>
                  </a:lnTo>
                  <a:lnTo>
                    <a:pt x="40772" y="42983"/>
                  </a:lnTo>
                  <a:lnTo>
                    <a:pt x="48182" y="54077"/>
                  </a:lnTo>
                  <a:lnTo>
                    <a:pt x="55333" y="65895"/>
                  </a:lnTo>
                  <a:lnTo>
                    <a:pt x="63416" y="77089"/>
                  </a:lnTo>
                  <a:lnTo>
                    <a:pt x="72121" y="87868"/>
                  </a:lnTo>
                  <a:lnTo>
                    <a:pt x="81240" y="98370"/>
                  </a:lnTo>
                  <a:lnTo>
                    <a:pt x="89530" y="107582"/>
                  </a:lnTo>
                  <a:lnTo>
                    <a:pt x="104636" y="123712"/>
                  </a:lnTo>
                  <a:lnTo>
                    <a:pt x="111759" y="133319"/>
                  </a:lnTo>
                  <a:lnTo>
                    <a:pt x="118718" y="144145"/>
                  </a:lnTo>
                  <a:lnTo>
                    <a:pt x="125568" y="155783"/>
                  </a:lnTo>
                  <a:lnTo>
                    <a:pt x="130135" y="169069"/>
                  </a:lnTo>
                  <a:lnTo>
                    <a:pt x="133180" y="183452"/>
                  </a:lnTo>
                  <a:lnTo>
                    <a:pt x="135210" y="198568"/>
                  </a:lnTo>
                  <a:lnTo>
                    <a:pt x="135457" y="213066"/>
                  </a:lnTo>
                  <a:lnTo>
                    <a:pt x="134517" y="227153"/>
                  </a:lnTo>
                  <a:lnTo>
                    <a:pt x="132785" y="240965"/>
                  </a:lnTo>
                  <a:lnTo>
                    <a:pt x="129420" y="253489"/>
                  </a:lnTo>
                  <a:lnTo>
                    <a:pt x="124966" y="265155"/>
                  </a:lnTo>
                  <a:lnTo>
                    <a:pt x="99478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-9947" y="3233028"/>
              <a:ext cx="29843" cy="238748"/>
            </a:xfrm>
            <a:custGeom>
              <a:avLst/>
              <a:gdLst/>
              <a:ahLst/>
              <a:cxnLst/>
              <a:rect l="0" t="0" r="0" b="0"/>
              <a:pathLst>
                <a:path w="29843" h="238748">
                  <a:moveTo>
                    <a:pt x="29842" y="0"/>
                  </a:moveTo>
                  <a:lnTo>
                    <a:pt x="24561" y="15843"/>
                  </a:lnTo>
                  <a:lnTo>
                    <a:pt x="20795" y="24931"/>
                  </a:lnTo>
                  <a:lnTo>
                    <a:pt x="16073" y="35411"/>
                  </a:lnTo>
                  <a:lnTo>
                    <a:pt x="10715" y="46819"/>
                  </a:lnTo>
                  <a:lnTo>
                    <a:pt x="7144" y="59951"/>
                  </a:lnTo>
                  <a:lnTo>
                    <a:pt x="4763" y="74232"/>
                  </a:lnTo>
                  <a:lnTo>
                    <a:pt x="3175" y="89279"/>
                  </a:lnTo>
                  <a:lnTo>
                    <a:pt x="2117" y="104837"/>
                  </a:lnTo>
                  <a:lnTo>
                    <a:pt x="1411" y="120736"/>
                  </a:lnTo>
                  <a:lnTo>
                    <a:pt x="627" y="153138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765483" y="3123603"/>
              <a:ext cx="107366" cy="387964"/>
            </a:xfrm>
            <a:custGeom>
              <a:avLst/>
              <a:gdLst/>
              <a:ahLst/>
              <a:cxnLst/>
              <a:rect l="0" t="0" r="0" b="0"/>
              <a:pathLst>
                <a:path w="107366" h="387964">
                  <a:moveTo>
                    <a:pt x="0" y="0"/>
                  </a:moveTo>
                  <a:lnTo>
                    <a:pt x="10561" y="10562"/>
                  </a:lnTo>
                  <a:lnTo>
                    <a:pt x="16989" y="18094"/>
                  </a:lnTo>
                  <a:lnTo>
                    <a:pt x="32972" y="38253"/>
                  </a:lnTo>
                  <a:lnTo>
                    <a:pt x="41877" y="52030"/>
                  </a:lnTo>
                  <a:lnTo>
                    <a:pt x="51129" y="67845"/>
                  </a:lnTo>
                  <a:lnTo>
                    <a:pt x="60613" y="85021"/>
                  </a:lnTo>
                  <a:lnTo>
                    <a:pt x="68042" y="100893"/>
                  </a:lnTo>
                  <a:lnTo>
                    <a:pt x="74099" y="115896"/>
                  </a:lnTo>
                  <a:lnTo>
                    <a:pt x="91763" y="166460"/>
                  </a:lnTo>
                  <a:lnTo>
                    <a:pt x="95440" y="178397"/>
                  </a:lnTo>
                  <a:lnTo>
                    <a:pt x="102472" y="203450"/>
                  </a:lnTo>
                  <a:lnTo>
                    <a:pt x="104790" y="216321"/>
                  </a:lnTo>
                  <a:lnTo>
                    <a:pt x="106335" y="229322"/>
                  </a:lnTo>
                  <a:lnTo>
                    <a:pt x="107365" y="242412"/>
                  </a:lnTo>
                  <a:lnTo>
                    <a:pt x="106946" y="254453"/>
                  </a:lnTo>
                  <a:lnTo>
                    <a:pt x="105562" y="265797"/>
                  </a:lnTo>
                  <a:lnTo>
                    <a:pt x="98333" y="306448"/>
                  </a:lnTo>
                  <a:lnTo>
                    <a:pt x="95398" y="323672"/>
                  </a:lnTo>
                  <a:lnTo>
                    <a:pt x="92337" y="338470"/>
                  </a:lnTo>
                  <a:lnTo>
                    <a:pt x="89191" y="351652"/>
                  </a:lnTo>
                  <a:lnTo>
                    <a:pt x="79582" y="3879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537308" y="3213133"/>
              <a:ext cx="59063" cy="348173"/>
            </a:xfrm>
            <a:custGeom>
              <a:avLst/>
              <a:gdLst/>
              <a:ahLst/>
              <a:cxnLst/>
              <a:rect l="0" t="0" r="0" b="0"/>
              <a:pathLst>
                <a:path w="59063" h="348173">
                  <a:moveTo>
                    <a:pt x="59062" y="0"/>
                  </a:moveTo>
                  <a:lnTo>
                    <a:pt x="48501" y="15842"/>
                  </a:lnTo>
                  <a:lnTo>
                    <a:pt x="43179" y="24930"/>
                  </a:lnTo>
                  <a:lnTo>
                    <a:pt x="37420" y="35411"/>
                  </a:lnTo>
                  <a:lnTo>
                    <a:pt x="31370" y="46819"/>
                  </a:lnTo>
                  <a:lnTo>
                    <a:pt x="26232" y="57740"/>
                  </a:lnTo>
                  <a:lnTo>
                    <a:pt x="21701" y="68336"/>
                  </a:lnTo>
                  <a:lnTo>
                    <a:pt x="17575" y="78717"/>
                  </a:lnTo>
                  <a:lnTo>
                    <a:pt x="10044" y="99093"/>
                  </a:lnTo>
                  <a:lnTo>
                    <a:pt x="6488" y="109169"/>
                  </a:lnTo>
                  <a:lnTo>
                    <a:pt x="4117" y="120308"/>
                  </a:lnTo>
                  <a:lnTo>
                    <a:pt x="2536" y="132155"/>
                  </a:lnTo>
                  <a:lnTo>
                    <a:pt x="1483" y="144474"/>
                  </a:lnTo>
                  <a:lnTo>
                    <a:pt x="780" y="159318"/>
                  </a:lnTo>
                  <a:lnTo>
                    <a:pt x="0" y="193497"/>
                  </a:lnTo>
                  <a:lnTo>
                    <a:pt x="897" y="208581"/>
                  </a:lnTo>
                  <a:lnTo>
                    <a:pt x="2601" y="221951"/>
                  </a:lnTo>
                  <a:lnTo>
                    <a:pt x="4842" y="234182"/>
                  </a:lnTo>
                  <a:lnTo>
                    <a:pt x="6335" y="246756"/>
                  </a:lnTo>
                  <a:lnTo>
                    <a:pt x="7332" y="259561"/>
                  </a:lnTo>
                  <a:lnTo>
                    <a:pt x="7995" y="272518"/>
                  </a:lnTo>
                  <a:lnTo>
                    <a:pt x="10649" y="285578"/>
                  </a:lnTo>
                  <a:lnTo>
                    <a:pt x="14628" y="298705"/>
                  </a:lnTo>
                  <a:lnTo>
                    <a:pt x="39167" y="348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333002" y="3133550"/>
              <a:ext cx="109427" cy="328278"/>
            </a:xfrm>
            <a:custGeom>
              <a:avLst/>
              <a:gdLst/>
              <a:ahLst/>
              <a:cxnLst/>
              <a:rect l="0" t="0" r="0" b="0"/>
              <a:pathLst>
                <a:path w="109427" h="328278">
                  <a:moveTo>
                    <a:pt x="0" y="0"/>
                  </a:moveTo>
                  <a:lnTo>
                    <a:pt x="5281" y="15843"/>
                  </a:lnTo>
                  <a:lnTo>
                    <a:pt x="9047" y="24931"/>
                  </a:lnTo>
                  <a:lnTo>
                    <a:pt x="13769" y="35411"/>
                  </a:lnTo>
                  <a:lnTo>
                    <a:pt x="19127" y="46819"/>
                  </a:lnTo>
                  <a:lnTo>
                    <a:pt x="26015" y="59951"/>
                  </a:lnTo>
                  <a:lnTo>
                    <a:pt x="42511" y="89279"/>
                  </a:lnTo>
                  <a:lnTo>
                    <a:pt x="49342" y="102627"/>
                  </a:lnTo>
                  <a:lnTo>
                    <a:pt x="55001" y="114841"/>
                  </a:lnTo>
                  <a:lnTo>
                    <a:pt x="59879" y="126300"/>
                  </a:lnTo>
                  <a:lnTo>
                    <a:pt x="65341" y="137255"/>
                  </a:lnTo>
                  <a:lnTo>
                    <a:pt x="71194" y="147874"/>
                  </a:lnTo>
                  <a:lnTo>
                    <a:pt x="77306" y="158270"/>
                  </a:lnTo>
                  <a:lnTo>
                    <a:pt x="82486" y="168516"/>
                  </a:lnTo>
                  <a:lnTo>
                    <a:pt x="87045" y="178662"/>
                  </a:lnTo>
                  <a:lnTo>
                    <a:pt x="91189" y="188743"/>
                  </a:lnTo>
                  <a:lnTo>
                    <a:pt x="95057" y="198779"/>
                  </a:lnTo>
                  <a:lnTo>
                    <a:pt x="102303" y="218773"/>
                  </a:lnTo>
                  <a:lnTo>
                    <a:pt x="104677" y="232063"/>
                  </a:lnTo>
                  <a:lnTo>
                    <a:pt x="106260" y="247554"/>
                  </a:lnTo>
                  <a:lnTo>
                    <a:pt x="109426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116120" y="3153446"/>
              <a:ext cx="87562" cy="477494"/>
            </a:xfrm>
            <a:custGeom>
              <a:avLst/>
              <a:gdLst/>
              <a:ahLst/>
              <a:cxnLst/>
              <a:rect l="0" t="0" r="0" b="0"/>
              <a:pathLst>
                <a:path w="87562" h="477494">
                  <a:moveTo>
                    <a:pt x="87561" y="0"/>
                  </a:moveTo>
                  <a:lnTo>
                    <a:pt x="59869" y="69230"/>
                  </a:lnTo>
                  <a:lnTo>
                    <a:pt x="54731" y="83734"/>
                  </a:lnTo>
                  <a:lnTo>
                    <a:pt x="50200" y="97824"/>
                  </a:lnTo>
                  <a:lnTo>
                    <a:pt x="46074" y="111639"/>
                  </a:lnTo>
                  <a:lnTo>
                    <a:pt x="42218" y="126375"/>
                  </a:lnTo>
                  <a:lnTo>
                    <a:pt x="34986" y="157487"/>
                  </a:lnTo>
                  <a:lnTo>
                    <a:pt x="17990" y="236015"/>
                  </a:lnTo>
                  <a:lnTo>
                    <a:pt x="11323" y="265165"/>
                  </a:lnTo>
                  <a:lnTo>
                    <a:pt x="4675" y="296543"/>
                  </a:lnTo>
                  <a:lnTo>
                    <a:pt x="2461" y="311542"/>
                  </a:lnTo>
                  <a:lnTo>
                    <a:pt x="984" y="325963"/>
                  </a:lnTo>
                  <a:lnTo>
                    <a:pt x="0" y="339998"/>
                  </a:lnTo>
                  <a:lnTo>
                    <a:pt x="449" y="353776"/>
                  </a:lnTo>
                  <a:lnTo>
                    <a:pt x="1853" y="367382"/>
                  </a:lnTo>
                  <a:lnTo>
                    <a:pt x="3895" y="380875"/>
                  </a:lnTo>
                  <a:lnTo>
                    <a:pt x="6362" y="393185"/>
                  </a:lnTo>
                  <a:lnTo>
                    <a:pt x="9111" y="404708"/>
                  </a:lnTo>
                  <a:lnTo>
                    <a:pt x="12050" y="415707"/>
                  </a:lnTo>
                  <a:lnTo>
                    <a:pt x="16219" y="427460"/>
                  </a:lnTo>
                  <a:lnTo>
                    <a:pt x="21210" y="439716"/>
                  </a:lnTo>
                  <a:lnTo>
                    <a:pt x="37822" y="477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52542" y="4424333"/>
            <a:ext cx="1057955" cy="618835"/>
            <a:chOff x="752542" y="4424333"/>
            <a:chExt cx="1057955" cy="618835"/>
          </a:xfrm>
        </p:grpSpPr>
        <p:sp>
          <p:nvSpPr>
            <p:cNvPr id="110" name="Freeform 109"/>
            <p:cNvSpPr/>
            <p:nvPr/>
          </p:nvSpPr>
          <p:spPr>
            <a:xfrm>
              <a:off x="795822" y="4466553"/>
              <a:ext cx="457599" cy="216215"/>
            </a:xfrm>
            <a:custGeom>
              <a:avLst/>
              <a:gdLst/>
              <a:ahLst/>
              <a:cxnLst/>
              <a:rect l="0" t="0" r="0" b="0"/>
              <a:pathLst>
                <a:path w="457599" h="216215">
                  <a:moveTo>
                    <a:pt x="0" y="0"/>
                  </a:moveTo>
                  <a:lnTo>
                    <a:pt x="10562" y="15843"/>
                  </a:lnTo>
                  <a:lnTo>
                    <a:pt x="14778" y="23826"/>
                  </a:lnTo>
                  <a:lnTo>
                    <a:pt x="18695" y="32463"/>
                  </a:lnTo>
                  <a:lnTo>
                    <a:pt x="22411" y="41538"/>
                  </a:lnTo>
                  <a:lnTo>
                    <a:pt x="27099" y="52009"/>
                  </a:lnTo>
                  <a:lnTo>
                    <a:pt x="38203" y="75433"/>
                  </a:lnTo>
                  <a:lnTo>
                    <a:pt x="44259" y="86764"/>
                  </a:lnTo>
                  <a:lnTo>
                    <a:pt x="50507" y="97634"/>
                  </a:lnTo>
                  <a:lnTo>
                    <a:pt x="56883" y="108196"/>
                  </a:lnTo>
                  <a:lnTo>
                    <a:pt x="63344" y="119659"/>
                  </a:lnTo>
                  <a:lnTo>
                    <a:pt x="76418" y="144186"/>
                  </a:lnTo>
                  <a:lnTo>
                    <a:pt x="85210" y="154705"/>
                  </a:lnTo>
                  <a:lnTo>
                    <a:pt x="95492" y="163929"/>
                  </a:lnTo>
                  <a:lnTo>
                    <a:pt x="106769" y="172289"/>
                  </a:lnTo>
                  <a:lnTo>
                    <a:pt x="118707" y="180072"/>
                  </a:lnTo>
                  <a:lnTo>
                    <a:pt x="131088" y="187472"/>
                  </a:lnTo>
                  <a:lnTo>
                    <a:pt x="143763" y="194616"/>
                  </a:lnTo>
                  <a:lnTo>
                    <a:pt x="155528" y="200484"/>
                  </a:lnTo>
                  <a:lnTo>
                    <a:pt x="166688" y="205501"/>
                  </a:lnTo>
                  <a:lnTo>
                    <a:pt x="177444" y="209951"/>
                  </a:lnTo>
                  <a:lnTo>
                    <a:pt x="189036" y="212918"/>
                  </a:lnTo>
                  <a:lnTo>
                    <a:pt x="201185" y="214896"/>
                  </a:lnTo>
                  <a:lnTo>
                    <a:pt x="213706" y="216214"/>
                  </a:lnTo>
                  <a:lnTo>
                    <a:pt x="227579" y="214882"/>
                  </a:lnTo>
                  <a:lnTo>
                    <a:pt x="242355" y="211784"/>
                  </a:lnTo>
                  <a:lnTo>
                    <a:pt x="257732" y="207508"/>
                  </a:lnTo>
                  <a:lnTo>
                    <a:pt x="272404" y="202447"/>
                  </a:lnTo>
                  <a:lnTo>
                    <a:pt x="286607" y="196862"/>
                  </a:lnTo>
                  <a:lnTo>
                    <a:pt x="300497" y="190928"/>
                  </a:lnTo>
                  <a:lnTo>
                    <a:pt x="313073" y="183656"/>
                  </a:lnTo>
                  <a:lnTo>
                    <a:pt x="324773" y="175492"/>
                  </a:lnTo>
                  <a:lnTo>
                    <a:pt x="335888" y="166734"/>
                  </a:lnTo>
                  <a:lnTo>
                    <a:pt x="345510" y="158684"/>
                  </a:lnTo>
                  <a:lnTo>
                    <a:pt x="354134" y="151107"/>
                  </a:lnTo>
                  <a:lnTo>
                    <a:pt x="362095" y="143845"/>
                  </a:lnTo>
                  <a:lnTo>
                    <a:pt x="379782" y="126934"/>
                  </a:lnTo>
                  <a:lnTo>
                    <a:pt x="389141" y="117782"/>
                  </a:lnTo>
                  <a:lnTo>
                    <a:pt x="396486" y="108365"/>
                  </a:lnTo>
                  <a:lnTo>
                    <a:pt x="402487" y="98771"/>
                  </a:lnTo>
                  <a:lnTo>
                    <a:pt x="407594" y="89059"/>
                  </a:lnTo>
                  <a:lnTo>
                    <a:pt x="412103" y="79268"/>
                  </a:lnTo>
                  <a:lnTo>
                    <a:pt x="416215" y="69425"/>
                  </a:lnTo>
                  <a:lnTo>
                    <a:pt x="420062" y="59547"/>
                  </a:lnTo>
                  <a:lnTo>
                    <a:pt x="421521" y="49646"/>
                  </a:lnTo>
                  <a:lnTo>
                    <a:pt x="421388" y="39729"/>
                  </a:lnTo>
                  <a:lnTo>
                    <a:pt x="420194" y="29802"/>
                  </a:lnTo>
                  <a:lnTo>
                    <a:pt x="414977" y="23184"/>
                  </a:lnTo>
                  <a:lnTo>
                    <a:pt x="407078" y="18772"/>
                  </a:lnTo>
                  <a:lnTo>
                    <a:pt x="397391" y="15831"/>
                  </a:lnTo>
                  <a:lnTo>
                    <a:pt x="387616" y="14975"/>
                  </a:lnTo>
                  <a:lnTo>
                    <a:pt x="377784" y="15510"/>
                  </a:lnTo>
                  <a:lnTo>
                    <a:pt x="367914" y="16972"/>
                  </a:lnTo>
                  <a:lnTo>
                    <a:pt x="365754" y="16841"/>
                  </a:lnTo>
                  <a:lnTo>
                    <a:pt x="375145" y="13749"/>
                  </a:lnTo>
                  <a:lnTo>
                    <a:pt x="400008" y="5793"/>
                  </a:lnTo>
                  <a:lnTo>
                    <a:pt x="408152" y="7178"/>
                  </a:lnTo>
                  <a:lnTo>
                    <a:pt x="415791" y="11417"/>
                  </a:lnTo>
                  <a:lnTo>
                    <a:pt x="423095" y="17559"/>
                  </a:lnTo>
                  <a:lnTo>
                    <a:pt x="430175" y="24970"/>
                  </a:lnTo>
                  <a:lnTo>
                    <a:pt x="437105" y="33226"/>
                  </a:lnTo>
                  <a:lnTo>
                    <a:pt x="457598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52542" y="4735143"/>
              <a:ext cx="118668" cy="251512"/>
            </a:xfrm>
            <a:custGeom>
              <a:avLst/>
              <a:gdLst/>
              <a:ahLst/>
              <a:cxnLst/>
              <a:rect l="0" t="0" r="0" b="0"/>
              <a:pathLst>
                <a:path w="118668" h="251512">
                  <a:moveTo>
                    <a:pt x="23384" y="0"/>
                  </a:moveTo>
                  <a:lnTo>
                    <a:pt x="18103" y="15843"/>
                  </a:lnTo>
                  <a:lnTo>
                    <a:pt x="15443" y="24931"/>
                  </a:lnTo>
                  <a:lnTo>
                    <a:pt x="6417" y="57740"/>
                  </a:lnTo>
                  <a:lnTo>
                    <a:pt x="0" y="78717"/>
                  </a:lnTo>
                  <a:lnTo>
                    <a:pt x="58" y="87848"/>
                  </a:lnTo>
                  <a:lnTo>
                    <a:pt x="2307" y="96146"/>
                  </a:lnTo>
                  <a:lnTo>
                    <a:pt x="6017" y="103889"/>
                  </a:lnTo>
                  <a:lnTo>
                    <a:pt x="11806" y="110156"/>
                  </a:lnTo>
                  <a:lnTo>
                    <a:pt x="18981" y="115439"/>
                  </a:lnTo>
                  <a:lnTo>
                    <a:pt x="27081" y="120066"/>
                  </a:lnTo>
                  <a:lnTo>
                    <a:pt x="47870" y="131103"/>
                  </a:lnTo>
                  <a:lnTo>
                    <a:pt x="59604" y="137141"/>
                  </a:lnTo>
                  <a:lnTo>
                    <a:pt x="69637" y="143377"/>
                  </a:lnTo>
                  <a:lnTo>
                    <a:pt x="78536" y="149745"/>
                  </a:lnTo>
                  <a:lnTo>
                    <a:pt x="86680" y="156201"/>
                  </a:lnTo>
                  <a:lnTo>
                    <a:pt x="94319" y="162715"/>
                  </a:lnTo>
                  <a:lnTo>
                    <a:pt x="101623" y="169269"/>
                  </a:lnTo>
                  <a:lnTo>
                    <a:pt x="108703" y="175849"/>
                  </a:lnTo>
                  <a:lnTo>
                    <a:pt x="113423" y="184656"/>
                  </a:lnTo>
                  <a:lnTo>
                    <a:pt x="116569" y="194949"/>
                  </a:lnTo>
                  <a:lnTo>
                    <a:pt x="118667" y="206233"/>
                  </a:lnTo>
                  <a:lnTo>
                    <a:pt x="117855" y="215966"/>
                  </a:lnTo>
                  <a:lnTo>
                    <a:pt x="115103" y="224665"/>
                  </a:lnTo>
                  <a:lnTo>
                    <a:pt x="111057" y="232675"/>
                  </a:lnTo>
                  <a:lnTo>
                    <a:pt x="105044" y="239120"/>
                  </a:lnTo>
                  <a:lnTo>
                    <a:pt x="97720" y="244522"/>
                  </a:lnTo>
                  <a:lnTo>
                    <a:pt x="89521" y="249229"/>
                  </a:lnTo>
                  <a:lnTo>
                    <a:pt x="80739" y="251261"/>
                  </a:lnTo>
                  <a:lnTo>
                    <a:pt x="71569" y="251511"/>
                  </a:lnTo>
                  <a:lnTo>
                    <a:pt x="62139" y="250572"/>
                  </a:lnTo>
                  <a:lnTo>
                    <a:pt x="53642" y="247736"/>
                  </a:lnTo>
                  <a:lnTo>
                    <a:pt x="45767" y="243634"/>
                  </a:lnTo>
                  <a:lnTo>
                    <a:pt x="13437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65979" y="4735143"/>
              <a:ext cx="129322" cy="19897"/>
            </a:xfrm>
            <a:custGeom>
              <a:avLst/>
              <a:gdLst/>
              <a:ahLst/>
              <a:cxnLst/>
              <a:rect l="0" t="0" r="0" b="0"/>
              <a:pathLst>
                <a:path w="129322" h="19897">
                  <a:moveTo>
                    <a:pt x="129321" y="19896"/>
                  </a:moveTo>
                  <a:lnTo>
                    <a:pt x="75215" y="907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56031" y="473514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45039" y="4854517"/>
              <a:ext cx="159165" cy="141526"/>
            </a:xfrm>
            <a:custGeom>
              <a:avLst/>
              <a:gdLst/>
              <a:ahLst/>
              <a:cxnLst/>
              <a:rect l="0" t="0" r="0" b="0"/>
              <a:pathLst>
                <a:path w="159165" h="141526">
                  <a:moveTo>
                    <a:pt x="0" y="0"/>
                  </a:moveTo>
                  <a:lnTo>
                    <a:pt x="0" y="21123"/>
                  </a:lnTo>
                  <a:lnTo>
                    <a:pt x="1105" y="31767"/>
                  </a:lnTo>
                  <a:lnTo>
                    <a:pt x="2947" y="43284"/>
                  </a:lnTo>
                  <a:lnTo>
                    <a:pt x="5281" y="55383"/>
                  </a:lnTo>
                  <a:lnTo>
                    <a:pt x="7941" y="66765"/>
                  </a:lnTo>
                  <a:lnTo>
                    <a:pt x="10821" y="77669"/>
                  </a:lnTo>
                  <a:lnTo>
                    <a:pt x="13846" y="88254"/>
                  </a:lnTo>
                  <a:lnTo>
                    <a:pt x="18073" y="98627"/>
                  </a:lnTo>
                  <a:lnTo>
                    <a:pt x="23102" y="108859"/>
                  </a:lnTo>
                  <a:lnTo>
                    <a:pt x="28665" y="118995"/>
                  </a:lnTo>
                  <a:lnTo>
                    <a:pt x="36795" y="126858"/>
                  </a:lnTo>
                  <a:lnTo>
                    <a:pt x="46636" y="133206"/>
                  </a:lnTo>
                  <a:lnTo>
                    <a:pt x="57618" y="138542"/>
                  </a:lnTo>
                  <a:lnTo>
                    <a:pt x="68255" y="140995"/>
                  </a:lnTo>
                  <a:lnTo>
                    <a:pt x="78663" y="141525"/>
                  </a:lnTo>
                  <a:lnTo>
                    <a:pt x="88917" y="140773"/>
                  </a:lnTo>
                  <a:lnTo>
                    <a:pt x="97964" y="138061"/>
                  </a:lnTo>
                  <a:lnTo>
                    <a:pt x="106205" y="134042"/>
                  </a:lnTo>
                  <a:lnTo>
                    <a:pt x="113910" y="129152"/>
                  </a:lnTo>
                  <a:lnTo>
                    <a:pt x="121258" y="122577"/>
                  </a:lnTo>
                  <a:lnTo>
                    <a:pt x="128367" y="114877"/>
                  </a:lnTo>
                  <a:lnTo>
                    <a:pt x="159164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95822" y="4424333"/>
              <a:ext cx="815719" cy="298857"/>
            </a:xfrm>
            <a:custGeom>
              <a:avLst/>
              <a:gdLst/>
              <a:ahLst/>
              <a:cxnLst/>
              <a:rect l="0" t="0" r="0" b="0"/>
              <a:pathLst>
                <a:path w="815719" h="298857">
                  <a:moveTo>
                    <a:pt x="0" y="2429"/>
                  </a:moveTo>
                  <a:lnTo>
                    <a:pt x="0" y="23553"/>
                  </a:lnTo>
                  <a:lnTo>
                    <a:pt x="2211" y="35302"/>
                  </a:lnTo>
                  <a:lnTo>
                    <a:pt x="5895" y="48661"/>
                  </a:lnTo>
                  <a:lnTo>
                    <a:pt x="10562" y="63094"/>
                  </a:lnTo>
                  <a:lnTo>
                    <a:pt x="15884" y="74926"/>
                  </a:lnTo>
                  <a:lnTo>
                    <a:pt x="21642" y="85025"/>
                  </a:lnTo>
                  <a:lnTo>
                    <a:pt x="66421" y="151822"/>
                  </a:lnTo>
                  <a:lnTo>
                    <a:pt x="74124" y="160606"/>
                  </a:lnTo>
                  <a:lnTo>
                    <a:pt x="82575" y="168672"/>
                  </a:lnTo>
                  <a:lnTo>
                    <a:pt x="91525" y="176260"/>
                  </a:lnTo>
                  <a:lnTo>
                    <a:pt x="100808" y="184635"/>
                  </a:lnTo>
                  <a:lnTo>
                    <a:pt x="119965" y="202783"/>
                  </a:lnTo>
                  <a:lnTo>
                    <a:pt x="129715" y="211159"/>
                  </a:lnTo>
                  <a:lnTo>
                    <a:pt x="139532" y="218954"/>
                  </a:lnTo>
                  <a:lnTo>
                    <a:pt x="149392" y="226361"/>
                  </a:lnTo>
                  <a:lnTo>
                    <a:pt x="159281" y="232405"/>
                  </a:lnTo>
                  <a:lnTo>
                    <a:pt x="169190" y="237539"/>
                  </a:lnTo>
                  <a:lnTo>
                    <a:pt x="179112" y="242067"/>
                  </a:lnTo>
                  <a:lnTo>
                    <a:pt x="189042" y="247296"/>
                  </a:lnTo>
                  <a:lnTo>
                    <a:pt x="198979" y="252993"/>
                  </a:lnTo>
                  <a:lnTo>
                    <a:pt x="208919" y="259002"/>
                  </a:lnTo>
                  <a:lnTo>
                    <a:pt x="219967" y="264113"/>
                  </a:lnTo>
                  <a:lnTo>
                    <a:pt x="244032" y="272739"/>
                  </a:lnTo>
                  <a:lnTo>
                    <a:pt x="277156" y="283810"/>
                  </a:lnTo>
                  <a:lnTo>
                    <a:pt x="300767" y="290704"/>
                  </a:lnTo>
                  <a:lnTo>
                    <a:pt x="325998" y="296348"/>
                  </a:lnTo>
                  <a:lnTo>
                    <a:pt x="338916" y="297853"/>
                  </a:lnTo>
                  <a:lnTo>
                    <a:pt x="351949" y="298856"/>
                  </a:lnTo>
                  <a:lnTo>
                    <a:pt x="368375" y="298420"/>
                  </a:lnTo>
                  <a:lnTo>
                    <a:pt x="387063" y="297023"/>
                  </a:lnTo>
                  <a:lnTo>
                    <a:pt x="407259" y="294987"/>
                  </a:lnTo>
                  <a:lnTo>
                    <a:pt x="425144" y="292524"/>
                  </a:lnTo>
                  <a:lnTo>
                    <a:pt x="441488" y="289777"/>
                  </a:lnTo>
                  <a:lnTo>
                    <a:pt x="456806" y="286840"/>
                  </a:lnTo>
                  <a:lnTo>
                    <a:pt x="473650" y="282672"/>
                  </a:lnTo>
                  <a:lnTo>
                    <a:pt x="491510" y="277682"/>
                  </a:lnTo>
                  <a:lnTo>
                    <a:pt x="539491" y="263046"/>
                  </a:lnTo>
                  <a:lnTo>
                    <a:pt x="563629" y="254212"/>
                  </a:lnTo>
                  <a:lnTo>
                    <a:pt x="574708" y="248761"/>
                  </a:lnTo>
                  <a:lnTo>
                    <a:pt x="585411" y="242917"/>
                  </a:lnTo>
                  <a:lnTo>
                    <a:pt x="626877" y="218848"/>
                  </a:lnTo>
                  <a:lnTo>
                    <a:pt x="652206" y="203251"/>
                  </a:lnTo>
                  <a:lnTo>
                    <a:pt x="663603" y="195997"/>
                  </a:lnTo>
                  <a:lnTo>
                    <a:pt x="673412" y="188950"/>
                  </a:lnTo>
                  <a:lnTo>
                    <a:pt x="682161" y="182042"/>
                  </a:lnTo>
                  <a:lnTo>
                    <a:pt x="690205" y="175226"/>
                  </a:lnTo>
                  <a:lnTo>
                    <a:pt x="710932" y="158810"/>
                  </a:lnTo>
                  <a:lnTo>
                    <a:pt x="722649" y="149790"/>
                  </a:lnTo>
                  <a:lnTo>
                    <a:pt x="732671" y="139355"/>
                  </a:lnTo>
                  <a:lnTo>
                    <a:pt x="741563" y="127978"/>
                  </a:lnTo>
                  <a:lnTo>
                    <a:pt x="749702" y="115972"/>
                  </a:lnTo>
                  <a:lnTo>
                    <a:pt x="756233" y="104651"/>
                  </a:lnTo>
                  <a:lnTo>
                    <a:pt x="761692" y="93789"/>
                  </a:lnTo>
                  <a:lnTo>
                    <a:pt x="766437" y="83231"/>
                  </a:lnTo>
                  <a:lnTo>
                    <a:pt x="768495" y="71771"/>
                  </a:lnTo>
                  <a:lnTo>
                    <a:pt x="768762" y="59710"/>
                  </a:lnTo>
                  <a:lnTo>
                    <a:pt x="767834" y="47248"/>
                  </a:lnTo>
                  <a:lnTo>
                    <a:pt x="763900" y="36730"/>
                  </a:lnTo>
                  <a:lnTo>
                    <a:pt x="757961" y="27507"/>
                  </a:lnTo>
                  <a:lnTo>
                    <a:pt x="750686" y="19148"/>
                  </a:lnTo>
                  <a:lnTo>
                    <a:pt x="742520" y="12469"/>
                  </a:lnTo>
                  <a:lnTo>
                    <a:pt x="733760" y="6912"/>
                  </a:lnTo>
                  <a:lnTo>
                    <a:pt x="724604" y="2102"/>
                  </a:lnTo>
                  <a:lnTo>
                    <a:pt x="715184" y="0"/>
                  </a:lnTo>
                  <a:lnTo>
                    <a:pt x="695875" y="613"/>
                  </a:lnTo>
                  <a:lnTo>
                    <a:pt x="692716" y="3429"/>
                  </a:lnTo>
                  <a:lnTo>
                    <a:pt x="693925" y="7517"/>
                  </a:lnTo>
                  <a:lnTo>
                    <a:pt x="698048" y="12453"/>
                  </a:lnTo>
                  <a:lnTo>
                    <a:pt x="711470" y="20885"/>
                  </a:lnTo>
                  <a:lnTo>
                    <a:pt x="719692" y="24681"/>
                  </a:lnTo>
                  <a:lnTo>
                    <a:pt x="740617" y="28898"/>
                  </a:lnTo>
                  <a:lnTo>
                    <a:pt x="752387" y="30023"/>
                  </a:lnTo>
                  <a:lnTo>
                    <a:pt x="762444" y="32983"/>
                  </a:lnTo>
                  <a:lnTo>
                    <a:pt x="779514" y="42168"/>
                  </a:lnTo>
                  <a:lnTo>
                    <a:pt x="787161" y="48817"/>
                  </a:lnTo>
                  <a:lnTo>
                    <a:pt x="794469" y="56566"/>
                  </a:lnTo>
                  <a:lnTo>
                    <a:pt x="815718" y="1019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303159" y="4904256"/>
              <a:ext cx="19896" cy="99478"/>
            </a:xfrm>
            <a:custGeom>
              <a:avLst/>
              <a:gdLst/>
              <a:ahLst/>
              <a:cxnLst/>
              <a:rect l="0" t="0" r="0" b="0"/>
              <a:pathLst>
                <a:path w="19896" h="99478">
                  <a:moveTo>
                    <a:pt x="0" y="0"/>
                  </a:moveTo>
                  <a:lnTo>
                    <a:pt x="5281" y="26404"/>
                  </a:lnTo>
                  <a:lnTo>
                    <a:pt x="7942" y="37498"/>
                  </a:lnTo>
                  <a:lnTo>
                    <a:pt x="10821" y="48210"/>
                  </a:lnTo>
                  <a:lnTo>
                    <a:pt x="19895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263368" y="4934099"/>
              <a:ext cx="109426" cy="39792"/>
            </a:xfrm>
            <a:custGeom>
              <a:avLst/>
              <a:gdLst/>
              <a:ahLst/>
              <a:cxnLst/>
              <a:rect l="0" t="0" r="0" b="0"/>
              <a:pathLst>
                <a:path w="109426" h="39792">
                  <a:moveTo>
                    <a:pt x="0" y="0"/>
                  </a:moveTo>
                  <a:lnTo>
                    <a:pt x="21123" y="5281"/>
                  </a:lnTo>
                  <a:lnTo>
                    <a:pt x="32872" y="9047"/>
                  </a:lnTo>
                  <a:lnTo>
                    <a:pt x="46232" y="13768"/>
                  </a:lnTo>
                  <a:lnTo>
                    <a:pt x="109425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512062" y="4854517"/>
              <a:ext cx="9949" cy="169113"/>
            </a:xfrm>
            <a:custGeom>
              <a:avLst/>
              <a:gdLst/>
              <a:ahLst/>
              <a:cxnLst/>
              <a:rect l="0" t="0" r="0" b="0"/>
              <a:pathLst>
                <a:path w="9949" h="169113">
                  <a:moveTo>
                    <a:pt x="0" y="0"/>
                  </a:moveTo>
                  <a:lnTo>
                    <a:pt x="0" y="63948"/>
                  </a:lnTo>
                  <a:lnTo>
                    <a:pt x="1105" y="78002"/>
                  </a:lnTo>
                  <a:lnTo>
                    <a:pt x="2948" y="92897"/>
                  </a:lnTo>
                  <a:lnTo>
                    <a:pt x="9948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661279" y="4794830"/>
              <a:ext cx="96905" cy="248338"/>
            </a:xfrm>
            <a:custGeom>
              <a:avLst/>
              <a:gdLst/>
              <a:ahLst/>
              <a:cxnLst/>
              <a:rect l="0" t="0" r="0" b="0"/>
              <a:pathLst>
                <a:path w="96905" h="248338">
                  <a:moveTo>
                    <a:pt x="0" y="0"/>
                  </a:moveTo>
                  <a:lnTo>
                    <a:pt x="0" y="55384"/>
                  </a:lnTo>
                  <a:lnTo>
                    <a:pt x="2211" y="66766"/>
                  </a:lnTo>
                  <a:lnTo>
                    <a:pt x="5895" y="77670"/>
                  </a:lnTo>
                  <a:lnTo>
                    <a:pt x="10562" y="88255"/>
                  </a:lnTo>
                  <a:lnTo>
                    <a:pt x="16989" y="96417"/>
                  </a:lnTo>
                  <a:lnTo>
                    <a:pt x="24589" y="102964"/>
                  </a:lnTo>
                  <a:lnTo>
                    <a:pt x="32973" y="108434"/>
                  </a:lnTo>
                  <a:lnTo>
                    <a:pt x="40772" y="114291"/>
                  </a:lnTo>
                  <a:lnTo>
                    <a:pt x="48182" y="120406"/>
                  </a:lnTo>
                  <a:lnTo>
                    <a:pt x="55333" y="126694"/>
                  </a:lnTo>
                  <a:lnTo>
                    <a:pt x="62311" y="134202"/>
                  </a:lnTo>
                  <a:lnTo>
                    <a:pt x="69173" y="142522"/>
                  </a:lnTo>
                  <a:lnTo>
                    <a:pt x="75959" y="151385"/>
                  </a:lnTo>
                  <a:lnTo>
                    <a:pt x="81588" y="160610"/>
                  </a:lnTo>
                  <a:lnTo>
                    <a:pt x="86446" y="170076"/>
                  </a:lnTo>
                  <a:lnTo>
                    <a:pt x="90790" y="179703"/>
                  </a:lnTo>
                  <a:lnTo>
                    <a:pt x="93686" y="190542"/>
                  </a:lnTo>
                  <a:lnTo>
                    <a:pt x="95617" y="202189"/>
                  </a:lnTo>
                  <a:lnTo>
                    <a:pt x="96904" y="214375"/>
                  </a:lnTo>
                  <a:lnTo>
                    <a:pt x="95551" y="224709"/>
                  </a:lnTo>
                  <a:lnTo>
                    <a:pt x="92439" y="233810"/>
                  </a:lnTo>
                  <a:lnTo>
                    <a:pt x="88153" y="242087"/>
                  </a:lnTo>
                  <a:lnTo>
                    <a:pt x="81980" y="246500"/>
                  </a:lnTo>
                  <a:lnTo>
                    <a:pt x="74549" y="248337"/>
                  </a:lnTo>
                  <a:lnTo>
                    <a:pt x="39791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651331" y="4804778"/>
              <a:ext cx="159166" cy="9948"/>
            </a:xfrm>
            <a:custGeom>
              <a:avLst/>
              <a:gdLst/>
              <a:ahLst/>
              <a:cxnLst/>
              <a:rect l="0" t="0" r="0" b="0"/>
              <a:pathLst>
                <a:path w="159166" h="9948">
                  <a:moveTo>
                    <a:pt x="159165" y="0"/>
                  </a:moveTo>
                  <a:lnTo>
                    <a:pt x="98500" y="0"/>
                  </a:lnTo>
                  <a:lnTo>
                    <a:pt x="84457" y="1105"/>
                  </a:lnTo>
                  <a:lnTo>
                    <a:pt x="70674" y="2947"/>
                  </a:ln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252717" y="1621488"/>
            <a:ext cx="1270209" cy="261179"/>
            <a:chOff x="7252717" y="1621488"/>
            <a:chExt cx="1270209" cy="261179"/>
          </a:xfrm>
        </p:grpSpPr>
        <p:sp>
          <p:nvSpPr>
            <p:cNvPr id="122" name="Freeform 121"/>
            <p:cNvSpPr/>
            <p:nvPr/>
          </p:nvSpPr>
          <p:spPr>
            <a:xfrm>
              <a:off x="7252717" y="1691122"/>
              <a:ext cx="227839" cy="191545"/>
            </a:xfrm>
            <a:custGeom>
              <a:avLst/>
              <a:gdLst/>
              <a:ahLst/>
              <a:cxnLst/>
              <a:rect l="0" t="0" r="0" b="0"/>
              <a:pathLst>
                <a:path w="227839" h="191545">
                  <a:moveTo>
                    <a:pt x="29058" y="0"/>
                  </a:moveTo>
                  <a:lnTo>
                    <a:pt x="23777" y="15843"/>
                  </a:lnTo>
                  <a:lnTo>
                    <a:pt x="21116" y="24931"/>
                  </a:lnTo>
                  <a:lnTo>
                    <a:pt x="15213" y="46819"/>
                  </a:lnTo>
                  <a:lnTo>
                    <a:pt x="10985" y="57740"/>
                  </a:lnTo>
                  <a:lnTo>
                    <a:pt x="5956" y="68337"/>
                  </a:lnTo>
                  <a:lnTo>
                    <a:pt x="393" y="78717"/>
                  </a:lnTo>
                  <a:lnTo>
                    <a:pt x="0" y="84532"/>
                  </a:lnTo>
                  <a:lnTo>
                    <a:pt x="3054" y="87303"/>
                  </a:lnTo>
                  <a:lnTo>
                    <a:pt x="8406" y="88046"/>
                  </a:lnTo>
                  <a:lnTo>
                    <a:pt x="14185" y="86330"/>
                  </a:lnTo>
                  <a:lnTo>
                    <a:pt x="20248" y="82976"/>
                  </a:lnTo>
                  <a:lnTo>
                    <a:pt x="26500" y="78529"/>
                  </a:lnTo>
                  <a:lnTo>
                    <a:pt x="36195" y="74459"/>
                  </a:lnTo>
                  <a:lnTo>
                    <a:pt x="48186" y="70640"/>
                  </a:lnTo>
                  <a:lnTo>
                    <a:pt x="61705" y="66989"/>
                  </a:lnTo>
                  <a:lnTo>
                    <a:pt x="76244" y="63450"/>
                  </a:lnTo>
                  <a:lnTo>
                    <a:pt x="107138" y="56569"/>
                  </a:lnTo>
                  <a:lnTo>
                    <a:pt x="123113" y="55398"/>
                  </a:lnTo>
                  <a:lnTo>
                    <a:pt x="139289" y="55722"/>
                  </a:lnTo>
                  <a:lnTo>
                    <a:pt x="155601" y="57044"/>
                  </a:lnTo>
                  <a:lnTo>
                    <a:pt x="169791" y="60136"/>
                  </a:lnTo>
                  <a:lnTo>
                    <a:pt x="182567" y="64407"/>
                  </a:lnTo>
                  <a:lnTo>
                    <a:pt x="194400" y="69466"/>
                  </a:lnTo>
                  <a:lnTo>
                    <a:pt x="204499" y="77259"/>
                  </a:lnTo>
                  <a:lnTo>
                    <a:pt x="213442" y="86876"/>
                  </a:lnTo>
                  <a:lnTo>
                    <a:pt x="221615" y="97708"/>
                  </a:lnTo>
                  <a:lnTo>
                    <a:pt x="225959" y="110457"/>
                  </a:lnTo>
                  <a:lnTo>
                    <a:pt x="227749" y="124482"/>
                  </a:lnTo>
                  <a:lnTo>
                    <a:pt x="227838" y="139359"/>
                  </a:lnTo>
                  <a:lnTo>
                    <a:pt x="224580" y="151488"/>
                  </a:lnTo>
                  <a:lnTo>
                    <a:pt x="219093" y="161784"/>
                  </a:lnTo>
                  <a:lnTo>
                    <a:pt x="212119" y="170858"/>
                  </a:lnTo>
                  <a:lnTo>
                    <a:pt x="203048" y="178014"/>
                  </a:lnTo>
                  <a:lnTo>
                    <a:pt x="192580" y="183889"/>
                  </a:lnTo>
                  <a:lnTo>
                    <a:pt x="181179" y="188911"/>
                  </a:lnTo>
                  <a:lnTo>
                    <a:pt x="169158" y="191154"/>
                  </a:lnTo>
                  <a:lnTo>
                    <a:pt x="156722" y="191544"/>
                  </a:lnTo>
                  <a:lnTo>
                    <a:pt x="98693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261879" y="1621488"/>
              <a:ext cx="248696" cy="9949"/>
            </a:xfrm>
            <a:custGeom>
              <a:avLst/>
              <a:gdLst/>
              <a:ahLst/>
              <a:cxnLst/>
              <a:rect l="0" t="0" r="0" b="0"/>
              <a:pathLst>
                <a:path w="248696" h="9949">
                  <a:moveTo>
                    <a:pt x="248695" y="0"/>
                  </a:moveTo>
                  <a:lnTo>
                    <a:pt x="222291" y="0"/>
                  </a:lnTo>
                  <a:lnTo>
                    <a:pt x="208985" y="1105"/>
                  </a:lnTo>
                  <a:lnTo>
                    <a:pt x="194589" y="2947"/>
                  </a:lnTo>
                  <a:lnTo>
                    <a:pt x="179466" y="5281"/>
                  </a:lnTo>
                  <a:lnTo>
                    <a:pt x="164961" y="6836"/>
                  </a:lnTo>
                  <a:lnTo>
                    <a:pt x="150871" y="7873"/>
                  </a:lnTo>
                  <a:lnTo>
                    <a:pt x="137056" y="8565"/>
                  </a:lnTo>
                  <a:lnTo>
                    <a:pt x="101073" y="9333"/>
                  </a:ln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620000" y="1740861"/>
              <a:ext cx="109426" cy="136005"/>
            </a:xfrm>
            <a:custGeom>
              <a:avLst/>
              <a:gdLst/>
              <a:ahLst/>
              <a:cxnLst/>
              <a:rect l="0" t="0" r="0" b="0"/>
              <a:pathLst>
                <a:path w="109426" h="136005">
                  <a:moveTo>
                    <a:pt x="0" y="49739"/>
                  </a:moveTo>
                  <a:lnTo>
                    <a:pt x="0" y="105123"/>
                  </a:lnTo>
                  <a:lnTo>
                    <a:pt x="2210" y="115400"/>
                  </a:lnTo>
                  <a:lnTo>
                    <a:pt x="5894" y="124461"/>
                  </a:lnTo>
                  <a:lnTo>
                    <a:pt x="10562" y="132713"/>
                  </a:lnTo>
                  <a:lnTo>
                    <a:pt x="15883" y="136004"/>
                  </a:lnTo>
                  <a:lnTo>
                    <a:pt x="21642" y="135987"/>
                  </a:lnTo>
                  <a:lnTo>
                    <a:pt x="27692" y="133765"/>
                  </a:lnTo>
                  <a:lnTo>
                    <a:pt x="32830" y="128968"/>
                  </a:lnTo>
                  <a:lnTo>
                    <a:pt x="37361" y="122454"/>
                  </a:lnTo>
                  <a:lnTo>
                    <a:pt x="41487" y="114795"/>
                  </a:lnTo>
                  <a:lnTo>
                    <a:pt x="46448" y="106373"/>
                  </a:lnTo>
                  <a:lnTo>
                    <a:pt x="57856" y="88174"/>
                  </a:lnTo>
                  <a:lnTo>
                    <a:pt x="65097" y="77573"/>
                  </a:lnTo>
                  <a:lnTo>
                    <a:pt x="81987" y="54004"/>
                  </a:lnTo>
                  <a:lnTo>
                    <a:pt x="88922" y="42634"/>
                  </a:lnTo>
                  <a:lnTo>
                    <a:pt x="94651" y="31739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899920" y="1720966"/>
              <a:ext cx="18514" cy="149217"/>
            </a:xfrm>
            <a:custGeom>
              <a:avLst/>
              <a:gdLst/>
              <a:ahLst/>
              <a:cxnLst/>
              <a:rect l="0" t="0" r="0" b="0"/>
              <a:pathLst>
                <a:path w="18514" h="149217">
                  <a:moveTo>
                    <a:pt x="8565" y="0"/>
                  </a:moveTo>
                  <a:lnTo>
                    <a:pt x="3284" y="15842"/>
                  </a:lnTo>
                  <a:lnTo>
                    <a:pt x="1728" y="26036"/>
                  </a:lnTo>
                  <a:lnTo>
                    <a:pt x="692" y="38358"/>
                  </a:lnTo>
                  <a:lnTo>
                    <a:pt x="0" y="52099"/>
                  </a:lnTo>
                  <a:lnTo>
                    <a:pt x="645" y="64576"/>
                  </a:lnTo>
                  <a:lnTo>
                    <a:pt x="2179" y="76210"/>
                  </a:lnTo>
                  <a:lnTo>
                    <a:pt x="4308" y="87282"/>
                  </a:lnTo>
                  <a:lnTo>
                    <a:pt x="9621" y="111374"/>
                  </a:lnTo>
                  <a:lnTo>
                    <a:pt x="18513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848799" y="1770704"/>
              <a:ext cx="109426" cy="19897"/>
            </a:xfrm>
            <a:custGeom>
              <a:avLst/>
              <a:gdLst/>
              <a:ahLst/>
              <a:cxnLst/>
              <a:rect l="0" t="0" r="0" b="0"/>
              <a:pathLst>
                <a:path w="109426" h="19897">
                  <a:moveTo>
                    <a:pt x="0" y="19896"/>
                  </a:moveTo>
                  <a:lnTo>
                    <a:pt x="15842" y="14615"/>
                  </a:lnTo>
                  <a:lnTo>
                    <a:pt x="26036" y="11954"/>
                  </a:lnTo>
                  <a:lnTo>
                    <a:pt x="38358" y="9075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226814" y="1661279"/>
              <a:ext cx="5733" cy="189009"/>
            </a:xfrm>
            <a:custGeom>
              <a:avLst/>
              <a:gdLst/>
              <a:ahLst/>
              <a:cxnLst/>
              <a:rect l="0" t="0" r="0" b="0"/>
              <a:pathLst>
                <a:path w="5733" h="189009">
                  <a:moveTo>
                    <a:pt x="0" y="0"/>
                  </a:moveTo>
                  <a:lnTo>
                    <a:pt x="5281" y="21124"/>
                  </a:lnTo>
                  <a:lnTo>
                    <a:pt x="5732" y="32873"/>
                  </a:lnTo>
                  <a:lnTo>
                    <a:pt x="4926" y="46232"/>
                  </a:lnTo>
                  <a:lnTo>
                    <a:pt x="3285" y="60665"/>
                  </a:lnTo>
                  <a:lnTo>
                    <a:pt x="2189" y="75813"/>
                  </a:lnTo>
                  <a:lnTo>
                    <a:pt x="1460" y="91438"/>
                  </a:lnTo>
                  <a:lnTo>
                    <a:pt x="649" y="122432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306396" y="1634201"/>
              <a:ext cx="216530" cy="235982"/>
            </a:xfrm>
            <a:custGeom>
              <a:avLst/>
              <a:gdLst/>
              <a:ahLst/>
              <a:cxnLst/>
              <a:rect l="0" t="0" r="0" b="0"/>
              <a:pathLst>
                <a:path w="216530" h="235982">
                  <a:moveTo>
                    <a:pt x="0" y="17130"/>
                  </a:moveTo>
                  <a:lnTo>
                    <a:pt x="15843" y="6568"/>
                  </a:lnTo>
                  <a:lnTo>
                    <a:pt x="27141" y="3457"/>
                  </a:lnTo>
                  <a:lnTo>
                    <a:pt x="41306" y="1383"/>
                  </a:lnTo>
                  <a:lnTo>
                    <a:pt x="57381" y="0"/>
                  </a:lnTo>
                  <a:lnTo>
                    <a:pt x="73624" y="183"/>
                  </a:lnTo>
                  <a:lnTo>
                    <a:pt x="89979" y="1411"/>
                  </a:lnTo>
                  <a:lnTo>
                    <a:pt x="106409" y="3335"/>
                  </a:lnTo>
                  <a:lnTo>
                    <a:pt x="119574" y="6828"/>
                  </a:lnTo>
                  <a:lnTo>
                    <a:pt x="130560" y="11367"/>
                  </a:lnTo>
                  <a:lnTo>
                    <a:pt x="140095" y="16604"/>
                  </a:lnTo>
                  <a:lnTo>
                    <a:pt x="145347" y="23411"/>
                  </a:lnTo>
                  <a:lnTo>
                    <a:pt x="147742" y="31265"/>
                  </a:lnTo>
                  <a:lnTo>
                    <a:pt x="148234" y="39817"/>
                  </a:lnTo>
                  <a:lnTo>
                    <a:pt x="145246" y="47729"/>
                  </a:lnTo>
                  <a:lnTo>
                    <a:pt x="139938" y="55215"/>
                  </a:lnTo>
                  <a:lnTo>
                    <a:pt x="133083" y="62415"/>
                  </a:lnTo>
                  <a:lnTo>
                    <a:pt x="125197" y="69426"/>
                  </a:lnTo>
                  <a:lnTo>
                    <a:pt x="116624" y="76311"/>
                  </a:lnTo>
                  <a:lnTo>
                    <a:pt x="107593" y="83112"/>
                  </a:lnTo>
                  <a:lnTo>
                    <a:pt x="98256" y="88751"/>
                  </a:lnTo>
                  <a:lnTo>
                    <a:pt x="88716" y="93615"/>
                  </a:lnTo>
                  <a:lnTo>
                    <a:pt x="79040" y="97963"/>
                  </a:lnTo>
                  <a:lnTo>
                    <a:pt x="75904" y="101968"/>
                  </a:lnTo>
                  <a:lnTo>
                    <a:pt x="77131" y="105742"/>
                  </a:lnTo>
                  <a:lnTo>
                    <a:pt x="81264" y="109364"/>
                  </a:lnTo>
                  <a:lnTo>
                    <a:pt x="90651" y="112884"/>
                  </a:lnTo>
                  <a:lnTo>
                    <a:pt x="103542" y="116336"/>
                  </a:lnTo>
                  <a:lnTo>
                    <a:pt x="150421" y="126475"/>
                  </a:lnTo>
                  <a:lnTo>
                    <a:pt x="166599" y="129818"/>
                  </a:lnTo>
                  <a:lnTo>
                    <a:pt x="180701" y="134257"/>
                  </a:lnTo>
                  <a:lnTo>
                    <a:pt x="193418" y="139427"/>
                  </a:lnTo>
                  <a:lnTo>
                    <a:pt x="205212" y="145084"/>
                  </a:lnTo>
                  <a:lnTo>
                    <a:pt x="211969" y="152172"/>
                  </a:lnTo>
                  <a:lnTo>
                    <a:pt x="215369" y="160213"/>
                  </a:lnTo>
                  <a:lnTo>
                    <a:pt x="216529" y="168889"/>
                  </a:lnTo>
                  <a:lnTo>
                    <a:pt x="212882" y="176884"/>
                  </a:lnTo>
                  <a:lnTo>
                    <a:pt x="206030" y="184425"/>
                  </a:lnTo>
                  <a:lnTo>
                    <a:pt x="197040" y="191663"/>
                  </a:lnTo>
                  <a:lnTo>
                    <a:pt x="187731" y="197593"/>
                  </a:lnTo>
                  <a:lnTo>
                    <a:pt x="178210" y="202652"/>
                  </a:lnTo>
                  <a:lnTo>
                    <a:pt x="168546" y="207130"/>
                  </a:lnTo>
                  <a:lnTo>
                    <a:pt x="158787" y="211221"/>
                  </a:lnTo>
                  <a:lnTo>
                    <a:pt x="148965" y="215053"/>
                  </a:lnTo>
                  <a:lnTo>
                    <a:pt x="139101" y="218713"/>
                  </a:lnTo>
                  <a:lnTo>
                    <a:pt x="128104" y="221153"/>
                  </a:lnTo>
                  <a:lnTo>
                    <a:pt x="116351" y="222780"/>
                  </a:lnTo>
                  <a:lnTo>
                    <a:pt x="104096" y="223865"/>
                  </a:lnTo>
                  <a:lnTo>
                    <a:pt x="91503" y="225693"/>
                  </a:lnTo>
                  <a:lnTo>
                    <a:pt x="78688" y="228017"/>
                  </a:lnTo>
                  <a:lnTo>
                    <a:pt x="39792" y="2359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495300"/>
            <a:ext cx="44958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Homework: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Pgs. 99-101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10, 16, 20, 21, 34, 38, 42, 56,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0" y="1244600"/>
            <a:ext cx="3505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Warm-up: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Determine the value for x.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908300" y="2857500"/>
            <a:ext cx="4000501" cy="1841501"/>
          </a:xfrm>
          <a:custGeom>
            <a:avLst/>
            <a:gdLst/>
            <a:ahLst/>
            <a:cxnLst/>
            <a:rect l="0" t="0" r="0" b="0"/>
            <a:pathLst>
              <a:path w="4000501" h="1841501">
                <a:moveTo>
                  <a:pt x="4000500" y="1839721"/>
                </a:moveTo>
                <a:lnTo>
                  <a:pt x="0" y="1841500"/>
                </a:lnTo>
                <a:lnTo>
                  <a:pt x="2001646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902200" y="2895600"/>
            <a:ext cx="0" cy="1816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9400" y="2967989"/>
            <a:ext cx="444501" cy="194312"/>
            <a:chOff x="6629400" y="2967989"/>
            <a:chExt cx="444501" cy="194312"/>
          </a:xfrm>
        </p:grpSpPr>
        <p:sp>
          <p:nvSpPr>
            <p:cNvPr id="5" name="Freeform 4"/>
            <p:cNvSpPr/>
            <p:nvPr/>
          </p:nvSpPr>
          <p:spPr>
            <a:xfrm>
              <a:off x="6629400" y="2992120"/>
              <a:ext cx="101601" cy="170181"/>
            </a:xfrm>
            <a:custGeom>
              <a:avLst/>
              <a:gdLst/>
              <a:ahLst/>
              <a:cxnLst/>
              <a:rect l="0" t="0" r="0" b="0"/>
              <a:pathLst>
                <a:path w="101601" h="170181">
                  <a:moveTo>
                    <a:pt x="50800" y="17780"/>
                  </a:moveTo>
                  <a:lnTo>
                    <a:pt x="36830" y="11430"/>
                  </a:lnTo>
                  <a:lnTo>
                    <a:pt x="31750" y="7619"/>
                  </a:lnTo>
                  <a:lnTo>
                    <a:pt x="26669" y="3809"/>
                  </a:lnTo>
                  <a:lnTo>
                    <a:pt x="21590" y="0"/>
                  </a:lnTo>
                  <a:lnTo>
                    <a:pt x="17780" y="0"/>
                  </a:lnTo>
                  <a:lnTo>
                    <a:pt x="12700" y="3809"/>
                  </a:lnTo>
                  <a:lnTo>
                    <a:pt x="8890" y="7619"/>
                  </a:lnTo>
                  <a:lnTo>
                    <a:pt x="6350" y="15240"/>
                  </a:lnTo>
                  <a:lnTo>
                    <a:pt x="3809" y="25400"/>
                  </a:lnTo>
                  <a:lnTo>
                    <a:pt x="2540" y="35559"/>
                  </a:lnTo>
                  <a:lnTo>
                    <a:pt x="1269" y="44450"/>
                  </a:lnTo>
                  <a:lnTo>
                    <a:pt x="1269" y="54609"/>
                  </a:lnTo>
                  <a:lnTo>
                    <a:pt x="0" y="72390"/>
                  </a:lnTo>
                  <a:lnTo>
                    <a:pt x="0" y="88900"/>
                  </a:lnTo>
                  <a:lnTo>
                    <a:pt x="1269" y="97790"/>
                  </a:lnTo>
                  <a:lnTo>
                    <a:pt x="3809" y="106680"/>
                  </a:lnTo>
                  <a:lnTo>
                    <a:pt x="6350" y="115569"/>
                  </a:lnTo>
                  <a:lnTo>
                    <a:pt x="8890" y="124459"/>
                  </a:lnTo>
                  <a:lnTo>
                    <a:pt x="10159" y="135890"/>
                  </a:lnTo>
                  <a:lnTo>
                    <a:pt x="11430" y="147319"/>
                  </a:lnTo>
                  <a:lnTo>
                    <a:pt x="13969" y="154940"/>
                  </a:lnTo>
                  <a:lnTo>
                    <a:pt x="19050" y="160019"/>
                  </a:lnTo>
                  <a:lnTo>
                    <a:pt x="25400" y="163830"/>
                  </a:lnTo>
                  <a:lnTo>
                    <a:pt x="33019" y="165100"/>
                  </a:lnTo>
                  <a:lnTo>
                    <a:pt x="40640" y="167640"/>
                  </a:lnTo>
                  <a:lnTo>
                    <a:pt x="48259" y="167640"/>
                  </a:lnTo>
                  <a:lnTo>
                    <a:pt x="55880" y="168909"/>
                  </a:lnTo>
                  <a:lnTo>
                    <a:pt x="63500" y="168909"/>
                  </a:lnTo>
                  <a:lnTo>
                    <a:pt x="72390" y="170180"/>
                  </a:lnTo>
                  <a:lnTo>
                    <a:pt x="78740" y="166369"/>
                  </a:lnTo>
                  <a:lnTo>
                    <a:pt x="85090" y="162559"/>
                  </a:lnTo>
                  <a:lnTo>
                    <a:pt x="101600" y="1447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819900" y="2967989"/>
              <a:ext cx="254001" cy="194312"/>
            </a:xfrm>
            <a:custGeom>
              <a:avLst/>
              <a:gdLst/>
              <a:ahLst/>
              <a:cxnLst/>
              <a:rect l="0" t="0" r="0" b="0"/>
              <a:pathLst>
                <a:path w="254001" h="194312">
                  <a:moveTo>
                    <a:pt x="0" y="29211"/>
                  </a:moveTo>
                  <a:lnTo>
                    <a:pt x="0" y="82550"/>
                  </a:lnTo>
                  <a:lnTo>
                    <a:pt x="1269" y="92711"/>
                  </a:lnTo>
                  <a:lnTo>
                    <a:pt x="3809" y="102871"/>
                  </a:lnTo>
                  <a:lnTo>
                    <a:pt x="6350" y="111761"/>
                  </a:lnTo>
                  <a:lnTo>
                    <a:pt x="10159" y="119381"/>
                  </a:lnTo>
                  <a:lnTo>
                    <a:pt x="13969" y="125731"/>
                  </a:lnTo>
                  <a:lnTo>
                    <a:pt x="17780" y="132081"/>
                  </a:lnTo>
                  <a:lnTo>
                    <a:pt x="21590" y="139700"/>
                  </a:lnTo>
                  <a:lnTo>
                    <a:pt x="25400" y="149861"/>
                  </a:lnTo>
                  <a:lnTo>
                    <a:pt x="30480" y="160021"/>
                  </a:lnTo>
                  <a:lnTo>
                    <a:pt x="34290" y="170181"/>
                  </a:lnTo>
                  <a:lnTo>
                    <a:pt x="38100" y="179071"/>
                  </a:lnTo>
                  <a:lnTo>
                    <a:pt x="41909" y="189231"/>
                  </a:lnTo>
                  <a:lnTo>
                    <a:pt x="45719" y="190500"/>
                  </a:lnTo>
                  <a:lnTo>
                    <a:pt x="46990" y="187961"/>
                  </a:lnTo>
                  <a:lnTo>
                    <a:pt x="48259" y="181611"/>
                  </a:lnTo>
                  <a:lnTo>
                    <a:pt x="49530" y="172721"/>
                  </a:lnTo>
                  <a:lnTo>
                    <a:pt x="49530" y="162561"/>
                  </a:lnTo>
                  <a:lnTo>
                    <a:pt x="50800" y="142240"/>
                  </a:lnTo>
                  <a:lnTo>
                    <a:pt x="50800" y="97790"/>
                  </a:lnTo>
                  <a:lnTo>
                    <a:pt x="50800" y="58421"/>
                  </a:lnTo>
                  <a:lnTo>
                    <a:pt x="52069" y="46990"/>
                  </a:lnTo>
                  <a:lnTo>
                    <a:pt x="54609" y="38100"/>
                  </a:lnTo>
                  <a:lnTo>
                    <a:pt x="57150" y="30481"/>
                  </a:lnTo>
                  <a:lnTo>
                    <a:pt x="62230" y="26671"/>
                  </a:lnTo>
                  <a:lnTo>
                    <a:pt x="68580" y="22861"/>
                  </a:lnTo>
                  <a:lnTo>
                    <a:pt x="74930" y="20321"/>
                  </a:lnTo>
                  <a:lnTo>
                    <a:pt x="81280" y="21590"/>
                  </a:lnTo>
                  <a:lnTo>
                    <a:pt x="86359" y="25400"/>
                  </a:lnTo>
                  <a:lnTo>
                    <a:pt x="97790" y="38100"/>
                  </a:lnTo>
                  <a:lnTo>
                    <a:pt x="111759" y="52071"/>
                  </a:lnTo>
                  <a:lnTo>
                    <a:pt x="116840" y="58421"/>
                  </a:lnTo>
                  <a:lnTo>
                    <a:pt x="120650" y="64771"/>
                  </a:lnTo>
                  <a:lnTo>
                    <a:pt x="123190" y="69850"/>
                  </a:lnTo>
                  <a:lnTo>
                    <a:pt x="124459" y="77471"/>
                  </a:lnTo>
                  <a:lnTo>
                    <a:pt x="124459" y="86361"/>
                  </a:lnTo>
                  <a:lnTo>
                    <a:pt x="125730" y="96521"/>
                  </a:lnTo>
                  <a:lnTo>
                    <a:pt x="125730" y="100331"/>
                  </a:lnTo>
                  <a:lnTo>
                    <a:pt x="127000" y="97790"/>
                  </a:lnTo>
                  <a:lnTo>
                    <a:pt x="127000" y="85090"/>
                  </a:lnTo>
                  <a:lnTo>
                    <a:pt x="127000" y="39371"/>
                  </a:lnTo>
                  <a:lnTo>
                    <a:pt x="128269" y="30481"/>
                  </a:lnTo>
                  <a:lnTo>
                    <a:pt x="130809" y="22861"/>
                  </a:lnTo>
                  <a:lnTo>
                    <a:pt x="133350" y="16511"/>
                  </a:lnTo>
                  <a:lnTo>
                    <a:pt x="138430" y="11431"/>
                  </a:lnTo>
                  <a:lnTo>
                    <a:pt x="144780" y="5081"/>
                  </a:lnTo>
                  <a:lnTo>
                    <a:pt x="151130" y="1271"/>
                  </a:lnTo>
                  <a:lnTo>
                    <a:pt x="157480" y="0"/>
                  </a:lnTo>
                  <a:lnTo>
                    <a:pt x="162559" y="2540"/>
                  </a:lnTo>
                  <a:lnTo>
                    <a:pt x="167640" y="7621"/>
                  </a:lnTo>
                  <a:lnTo>
                    <a:pt x="180340" y="20321"/>
                  </a:lnTo>
                  <a:lnTo>
                    <a:pt x="187959" y="27940"/>
                  </a:lnTo>
                  <a:lnTo>
                    <a:pt x="193040" y="36831"/>
                  </a:lnTo>
                  <a:lnTo>
                    <a:pt x="196850" y="46990"/>
                  </a:lnTo>
                  <a:lnTo>
                    <a:pt x="199390" y="58421"/>
                  </a:lnTo>
                  <a:lnTo>
                    <a:pt x="201930" y="66040"/>
                  </a:lnTo>
                  <a:lnTo>
                    <a:pt x="204469" y="73661"/>
                  </a:lnTo>
                  <a:lnTo>
                    <a:pt x="208280" y="80011"/>
                  </a:lnTo>
                  <a:lnTo>
                    <a:pt x="219709" y="99061"/>
                  </a:lnTo>
                  <a:lnTo>
                    <a:pt x="227330" y="109221"/>
                  </a:lnTo>
                  <a:lnTo>
                    <a:pt x="233680" y="116840"/>
                  </a:lnTo>
                  <a:lnTo>
                    <a:pt x="238759" y="120650"/>
                  </a:lnTo>
                  <a:lnTo>
                    <a:pt x="243840" y="124461"/>
                  </a:lnTo>
                  <a:lnTo>
                    <a:pt x="247650" y="130811"/>
                  </a:lnTo>
                  <a:lnTo>
                    <a:pt x="248919" y="139700"/>
                  </a:lnTo>
                  <a:lnTo>
                    <a:pt x="254000" y="194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505200" y="355600"/>
            <a:ext cx="62230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Title: Interpreting expressions                        Date: 9.12.11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473700" y="2644305"/>
            <a:ext cx="891937" cy="593094"/>
            <a:chOff x="5473700" y="2644305"/>
            <a:chExt cx="891937" cy="593094"/>
          </a:xfrm>
        </p:grpSpPr>
        <p:sp>
          <p:nvSpPr>
            <p:cNvPr id="9" name="Freeform 8"/>
            <p:cNvSpPr/>
            <p:nvPr/>
          </p:nvSpPr>
          <p:spPr>
            <a:xfrm>
              <a:off x="5473700" y="2807947"/>
              <a:ext cx="11012" cy="275290"/>
            </a:xfrm>
            <a:custGeom>
              <a:avLst/>
              <a:gdLst/>
              <a:ahLst/>
              <a:cxnLst/>
              <a:rect l="0" t="0" r="0" b="0"/>
              <a:pathLst>
                <a:path w="11012" h="275290">
                  <a:moveTo>
                    <a:pt x="0" y="0"/>
                  </a:moveTo>
                  <a:lnTo>
                    <a:pt x="5845" y="17537"/>
                  </a:lnTo>
                  <a:lnTo>
                    <a:pt x="7567" y="30044"/>
                  </a:lnTo>
                  <a:lnTo>
                    <a:pt x="8715" y="45723"/>
                  </a:lnTo>
                  <a:lnTo>
                    <a:pt x="9481" y="63517"/>
                  </a:lnTo>
                  <a:lnTo>
                    <a:pt x="10331" y="99601"/>
                  </a:lnTo>
                  <a:lnTo>
                    <a:pt x="11011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61792" y="2785924"/>
              <a:ext cx="175459" cy="240394"/>
            </a:xfrm>
            <a:custGeom>
              <a:avLst/>
              <a:gdLst/>
              <a:ahLst/>
              <a:cxnLst/>
              <a:rect l="0" t="0" r="0" b="0"/>
              <a:pathLst>
                <a:path w="175459" h="240394">
                  <a:moveTo>
                    <a:pt x="44046" y="0"/>
                  </a:moveTo>
                  <a:lnTo>
                    <a:pt x="38201" y="23383"/>
                  </a:lnTo>
                  <a:lnTo>
                    <a:pt x="35255" y="33941"/>
                  </a:lnTo>
                  <a:lnTo>
                    <a:pt x="28720" y="55461"/>
                  </a:lnTo>
                  <a:lnTo>
                    <a:pt x="27711" y="67562"/>
                  </a:lnTo>
                  <a:lnTo>
                    <a:pt x="28262" y="80523"/>
                  </a:lnTo>
                  <a:lnTo>
                    <a:pt x="29853" y="94058"/>
                  </a:lnTo>
                  <a:lnTo>
                    <a:pt x="34584" y="104305"/>
                  </a:lnTo>
                  <a:lnTo>
                    <a:pt x="41409" y="112359"/>
                  </a:lnTo>
                  <a:lnTo>
                    <a:pt x="49629" y="118953"/>
                  </a:lnTo>
                  <a:lnTo>
                    <a:pt x="58780" y="124572"/>
                  </a:lnTo>
                  <a:lnTo>
                    <a:pt x="68551" y="129541"/>
                  </a:lnTo>
                  <a:lnTo>
                    <a:pt x="78735" y="134078"/>
                  </a:lnTo>
                  <a:lnTo>
                    <a:pt x="90419" y="138326"/>
                  </a:lnTo>
                  <a:lnTo>
                    <a:pt x="103102" y="142381"/>
                  </a:lnTo>
                  <a:lnTo>
                    <a:pt x="116452" y="146308"/>
                  </a:lnTo>
                  <a:lnTo>
                    <a:pt x="129022" y="151373"/>
                  </a:lnTo>
                  <a:lnTo>
                    <a:pt x="141072" y="157197"/>
                  </a:lnTo>
                  <a:lnTo>
                    <a:pt x="152777" y="163527"/>
                  </a:lnTo>
                  <a:lnTo>
                    <a:pt x="161803" y="171417"/>
                  </a:lnTo>
                  <a:lnTo>
                    <a:pt x="169044" y="180348"/>
                  </a:lnTo>
                  <a:lnTo>
                    <a:pt x="175095" y="189972"/>
                  </a:lnTo>
                  <a:lnTo>
                    <a:pt x="175458" y="200058"/>
                  </a:lnTo>
                  <a:lnTo>
                    <a:pt x="172030" y="210453"/>
                  </a:lnTo>
                  <a:lnTo>
                    <a:pt x="166074" y="221054"/>
                  </a:lnTo>
                  <a:lnTo>
                    <a:pt x="157210" y="228121"/>
                  </a:lnTo>
                  <a:lnTo>
                    <a:pt x="146406" y="232832"/>
                  </a:lnTo>
                  <a:lnTo>
                    <a:pt x="134309" y="235973"/>
                  </a:lnTo>
                  <a:lnTo>
                    <a:pt x="120127" y="238067"/>
                  </a:lnTo>
                  <a:lnTo>
                    <a:pt x="104555" y="239463"/>
                  </a:lnTo>
                  <a:lnTo>
                    <a:pt x="88056" y="240393"/>
                  </a:lnTo>
                  <a:lnTo>
                    <a:pt x="72162" y="239790"/>
                  </a:lnTo>
                  <a:lnTo>
                    <a:pt x="56673" y="238165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83815" y="2763901"/>
              <a:ext cx="165175" cy="22024"/>
            </a:xfrm>
            <a:custGeom>
              <a:avLst/>
              <a:gdLst/>
              <a:ahLst/>
              <a:cxnLst/>
              <a:rect l="0" t="0" r="0" b="0"/>
              <a:pathLst>
                <a:path w="165175" h="22024">
                  <a:moveTo>
                    <a:pt x="0" y="22023"/>
                  </a:moveTo>
                  <a:lnTo>
                    <a:pt x="23383" y="16178"/>
                  </a:lnTo>
                  <a:lnTo>
                    <a:pt x="36388" y="14456"/>
                  </a:lnTo>
                  <a:lnTo>
                    <a:pt x="51176" y="13308"/>
                  </a:lnTo>
                  <a:lnTo>
                    <a:pt x="67152" y="12542"/>
                  </a:lnTo>
                  <a:lnTo>
                    <a:pt x="97954" y="11692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892139" y="2644305"/>
              <a:ext cx="155996" cy="212076"/>
            </a:xfrm>
            <a:custGeom>
              <a:avLst/>
              <a:gdLst/>
              <a:ahLst/>
              <a:cxnLst/>
              <a:rect l="0" t="0" r="0" b="0"/>
              <a:pathLst>
                <a:path w="155996" h="212076">
                  <a:moveTo>
                    <a:pt x="22023" y="9481"/>
                  </a:moveTo>
                  <a:lnTo>
                    <a:pt x="51251" y="3635"/>
                  </a:lnTo>
                  <a:lnTo>
                    <a:pt x="64755" y="1913"/>
                  </a:lnTo>
                  <a:lnTo>
                    <a:pt x="78652" y="765"/>
                  </a:lnTo>
                  <a:lnTo>
                    <a:pt x="92810" y="0"/>
                  </a:lnTo>
                  <a:lnTo>
                    <a:pt x="105920" y="1937"/>
                  </a:lnTo>
                  <a:lnTo>
                    <a:pt x="118330" y="5675"/>
                  </a:lnTo>
                  <a:lnTo>
                    <a:pt x="130274" y="10614"/>
                  </a:lnTo>
                  <a:lnTo>
                    <a:pt x="135789" y="16354"/>
                  </a:lnTo>
                  <a:lnTo>
                    <a:pt x="137020" y="22627"/>
                  </a:lnTo>
                  <a:lnTo>
                    <a:pt x="135393" y="29257"/>
                  </a:lnTo>
                  <a:lnTo>
                    <a:pt x="131861" y="36123"/>
                  </a:lnTo>
                  <a:lnTo>
                    <a:pt x="127059" y="43148"/>
                  </a:lnTo>
                  <a:lnTo>
                    <a:pt x="121411" y="50278"/>
                  </a:lnTo>
                  <a:lnTo>
                    <a:pt x="113975" y="57479"/>
                  </a:lnTo>
                  <a:lnTo>
                    <a:pt x="105348" y="64726"/>
                  </a:lnTo>
                  <a:lnTo>
                    <a:pt x="95926" y="72004"/>
                  </a:lnTo>
                  <a:lnTo>
                    <a:pt x="85974" y="78080"/>
                  </a:lnTo>
                  <a:lnTo>
                    <a:pt x="75668" y="83355"/>
                  </a:lnTo>
                  <a:lnTo>
                    <a:pt x="65127" y="88094"/>
                  </a:lnTo>
                  <a:lnTo>
                    <a:pt x="64218" y="92477"/>
                  </a:lnTo>
                  <a:lnTo>
                    <a:pt x="69729" y="96623"/>
                  </a:lnTo>
                  <a:lnTo>
                    <a:pt x="79521" y="100610"/>
                  </a:lnTo>
                  <a:lnTo>
                    <a:pt x="89719" y="104492"/>
                  </a:lnTo>
                  <a:lnTo>
                    <a:pt x="110839" y="112068"/>
                  </a:lnTo>
                  <a:lnTo>
                    <a:pt x="120386" y="117024"/>
                  </a:lnTo>
                  <a:lnTo>
                    <a:pt x="129198" y="122776"/>
                  </a:lnTo>
                  <a:lnTo>
                    <a:pt x="137519" y="129057"/>
                  </a:lnTo>
                  <a:lnTo>
                    <a:pt x="144290" y="136915"/>
                  </a:lnTo>
                  <a:lnTo>
                    <a:pt x="150028" y="145824"/>
                  </a:lnTo>
                  <a:lnTo>
                    <a:pt x="155077" y="155434"/>
                  </a:lnTo>
                  <a:lnTo>
                    <a:pt x="155995" y="164288"/>
                  </a:lnTo>
                  <a:lnTo>
                    <a:pt x="154161" y="172637"/>
                  </a:lnTo>
                  <a:lnTo>
                    <a:pt x="150491" y="180651"/>
                  </a:lnTo>
                  <a:lnTo>
                    <a:pt x="143150" y="187216"/>
                  </a:lnTo>
                  <a:lnTo>
                    <a:pt x="133362" y="192817"/>
                  </a:lnTo>
                  <a:lnTo>
                    <a:pt x="121943" y="197774"/>
                  </a:lnTo>
                  <a:lnTo>
                    <a:pt x="109436" y="202303"/>
                  </a:lnTo>
                  <a:lnTo>
                    <a:pt x="96204" y="206545"/>
                  </a:lnTo>
                  <a:lnTo>
                    <a:pt x="82488" y="210597"/>
                  </a:lnTo>
                  <a:lnTo>
                    <a:pt x="68451" y="212075"/>
                  </a:lnTo>
                  <a:lnTo>
                    <a:pt x="54199" y="211836"/>
                  </a:lnTo>
                  <a:lnTo>
                    <a:pt x="0" y="196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80231" y="2697832"/>
              <a:ext cx="253267" cy="363382"/>
            </a:xfrm>
            <a:custGeom>
              <a:avLst/>
              <a:gdLst/>
              <a:ahLst/>
              <a:cxnLst/>
              <a:rect l="0" t="0" r="0" b="0"/>
              <a:pathLst>
                <a:path w="253267" h="363382">
                  <a:moveTo>
                    <a:pt x="253266" y="0"/>
                  </a:moveTo>
                  <a:lnTo>
                    <a:pt x="235729" y="23383"/>
                  </a:lnTo>
                  <a:lnTo>
                    <a:pt x="220594" y="44650"/>
                  </a:lnTo>
                  <a:lnTo>
                    <a:pt x="213132" y="55460"/>
                  </a:lnTo>
                  <a:lnTo>
                    <a:pt x="204487" y="66338"/>
                  </a:lnTo>
                  <a:lnTo>
                    <a:pt x="195053" y="77260"/>
                  </a:lnTo>
                  <a:lnTo>
                    <a:pt x="185093" y="88212"/>
                  </a:lnTo>
                  <a:lnTo>
                    <a:pt x="176007" y="100407"/>
                  </a:lnTo>
                  <a:lnTo>
                    <a:pt x="167501" y="113431"/>
                  </a:lnTo>
                  <a:lnTo>
                    <a:pt x="159384" y="127008"/>
                  </a:lnTo>
                  <a:lnTo>
                    <a:pt x="150303" y="139730"/>
                  </a:lnTo>
                  <a:lnTo>
                    <a:pt x="140577" y="151882"/>
                  </a:lnTo>
                  <a:lnTo>
                    <a:pt x="130423" y="163653"/>
                  </a:lnTo>
                  <a:lnTo>
                    <a:pt x="121207" y="175171"/>
                  </a:lnTo>
                  <a:lnTo>
                    <a:pt x="112616" y="186521"/>
                  </a:lnTo>
                  <a:lnTo>
                    <a:pt x="104442" y="197758"/>
                  </a:lnTo>
                  <a:lnTo>
                    <a:pt x="96545" y="210143"/>
                  </a:lnTo>
                  <a:lnTo>
                    <a:pt x="88834" y="223294"/>
                  </a:lnTo>
                  <a:lnTo>
                    <a:pt x="81246" y="236955"/>
                  </a:lnTo>
                  <a:lnTo>
                    <a:pt x="73740" y="248509"/>
                  </a:lnTo>
                  <a:lnTo>
                    <a:pt x="66289" y="258660"/>
                  </a:lnTo>
                  <a:lnTo>
                    <a:pt x="58875" y="267873"/>
                  </a:lnTo>
                  <a:lnTo>
                    <a:pt x="51485" y="277686"/>
                  </a:lnTo>
                  <a:lnTo>
                    <a:pt x="36749" y="298378"/>
                  </a:lnTo>
                  <a:lnTo>
                    <a:pt x="22042" y="319809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173683" y="2918063"/>
              <a:ext cx="191954" cy="99105"/>
            </a:xfrm>
            <a:custGeom>
              <a:avLst/>
              <a:gdLst/>
              <a:ahLst/>
              <a:cxnLst/>
              <a:rect l="0" t="0" r="0" b="0"/>
              <a:pathLst>
                <a:path w="191954" h="99105">
                  <a:moveTo>
                    <a:pt x="37791" y="0"/>
                  </a:moveTo>
                  <a:lnTo>
                    <a:pt x="26100" y="23383"/>
                  </a:lnTo>
                  <a:lnTo>
                    <a:pt x="18985" y="32718"/>
                  </a:lnTo>
                  <a:lnTo>
                    <a:pt x="10572" y="41388"/>
                  </a:lnTo>
                  <a:lnTo>
                    <a:pt x="1292" y="49615"/>
                  </a:lnTo>
                  <a:lnTo>
                    <a:pt x="0" y="56324"/>
                  </a:lnTo>
                  <a:lnTo>
                    <a:pt x="4032" y="62019"/>
                  </a:lnTo>
                  <a:lnTo>
                    <a:pt x="11615" y="67040"/>
                  </a:lnTo>
                  <a:lnTo>
                    <a:pt x="22787" y="71610"/>
                  </a:lnTo>
                  <a:lnTo>
                    <a:pt x="36353" y="75881"/>
                  </a:lnTo>
                  <a:lnTo>
                    <a:pt x="51515" y="79952"/>
                  </a:lnTo>
                  <a:lnTo>
                    <a:pt x="67740" y="82665"/>
                  </a:lnTo>
                  <a:lnTo>
                    <a:pt x="84674" y="84474"/>
                  </a:lnTo>
                  <a:lnTo>
                    <a:pt x="102081" y="85680"/>
                  </a:lnTo>
                  <a:lnTo>
                    <a:pt x="118580" y="87708"/>
                  </a:lnTo>
                  <a:lnTo>
                    <a:pt x="191953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299567" y="2874017"/>
              <a:ext cx="55059" cy="363382"/>
            </a:xfrm>
            <a:custGeom>
              <a:avLst/>
              <a:gdLst/>
              <a:ahLst/>
              <a:cxnLst/>
              <a:rect l="0" t="0" r="0" b="0"/>
              <a:pathLst>
                <a:path w="55059" h="363382">
                  <a:moveTo>
                    <a:pt x="55058" y="0"/>
                  </a:moveTo>
                  <a:lnTo>
                    <a:pt x="49212" y="17537"/>
                  </a:lnTo>
                  <a:lnTo>
                    <a:pt x="46266" y="28820"/>
                  </a:lnTo>
                  <a:lnTo>
                    <a:pt x="39731" y="57671"/>
                  </a:lnTo>
                  <a:lnTo>
                    <a:pt x="36275" y="71482"/>
                  </a:lnTo>
                  <a:lnTo>
                    <a:pt x="32748" y="84360"/>
                  </a:lnTo>
                  <a:lnTo>
                    <a:pt x="29173" y="96616"/>
                  </a:lnTo>
                  <a:lnTo>
                    <a:pt x="26790" y="109680"/>
                  </a:lnTo>
                  <a:lnTo>
                    <a:pt x="25201" y="123284"/>
                  </a:lnTo>
                  <a:lnTo>
                    <a:pt x="24141" y="137247"/>
                  </a:lnTo>
                  <a:lnTo>
                    <a:pt x="22212" y="151450"/>
                  </a:lnTo>
                  <a:lnTo>
                    <a:pt x="19701" y="165812"/>
                  </a:lnTo>
                  <a:lnTo>
                    <a:pt x="6882" y="229873"/>
                  </a:lnTo>
                  <a:lnTo>
                    <a:pt x="4588" y="246235"/>
                  </a:lnTo>
                  <a:lnTo>
                    <a:pt x="3058" y="262037"/>
                  </a:lnTo>
                  <a:lnTo>
                    <a:pt x="2039" y="277466"/>
                  </a:lnTo>
                  <a:lnTo>
                    <a:pt x="1359" y="293870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956156" y="3677861"/>
            <a:ext cx="550579" cy="242255"/>
            <a:chOff x="4956156" y="3677861"/>
            <a:chExt cx="550579" cy="242255"/>
          </a:xfrm>
        </p:grpSpPr>
        <p:sp>
          <p:nvSpPr>
            <p:cNvPr id="17" name="Freeform 16"/>
            <p:cNvSpPr/>
            <p:nvPr/>
          </p:nvSpPr>
          <p:spPr>
            <a:xfrm>
              <a:off x="4956156" y="3677861"/>
              <a:ext cx="99105" cy="198209"/>
            </a:xfrm>
            <a:custGeom>
              <a:avLst/>
              <a:gdLst/>
              <a:ahLst/>
              <a:cxnLst/>
              <a:rect l="0" t="0" r="0" b="0"/>
              <a:pathLst>
                <a:path w="99105" h="198209">
                  <a:moveTo>
                    <a:pt x="0" y="0"/>
                  </a:moveTo>
                  <a:lnTo>
                    <a:pt x="25885" y="77654"/>
                  </a:lnTo>
                  <a:lnTo>
                    <a:pt x="30715" y="88474"/>
                  </a:lnTo>
                  <a:lnTo>
                    <a:pt x="36383" y="99359"/>
                  </a:lnTo>
                  <a:lnTo>
                    <a:pt x="42608" y="110285"/>
                  </a:lnTo>
                  <a:lnTo>
                    <a:pt x="49205" y="121240"/>
                  </a:lnTo>
                  <a:lnTo>
                    <a:pt x="63060" y="143200"/>
                  </a:lnTo>
                  <a:lnTo>
                    <a:pt x="99104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78179" y="3710895"/>
              <a:ext cx="55059" cy="176186"/>
            </a:xfrm>
            <a:custGeom>
              <a:avLst/>
              <a:gdLst/>
              <a:ahLst/>
              <a:cxnLst/>
              <a:rect l="0" t="0" r="0" b="0"/>
              <a:pathLst>
                <a:path w="55059" h="176186">
                  <a:moveTo>
                    <a:pt x="55058" y="0"/>
                  </a:moveTo>
                  <a:lnTo>
                    <a:pt x="55058" y="23383"/>
                  </a:lnTo>
                  <a:lnTo>
                    <a:pt x="52611" y="33941"/>
                  </a:lnTo>
                  <a:lnTo>
                    <a:pt x="48533" y="44651"/>
                  </a:lnTo>
                  <a:lnTo>
                    <a:pt x="43367" y="55461"/>
                  </a:lnTo>
                  <a:lnTo>
                    <a:pt x="38700" y="66338"/>
                  </a:lnTo>
                  <a:lnTo>
                    <a:pt x="34364" y="77260"/>
                  </a:lnTo>
                  <a:lnTo>
                    <a:pt x="26285" y="99184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136763" y="3754942"/>
              <a:ext cx="94683" cy="121128"/>
            </a:xfrm>
            <a:custGeom>
              <a:avLst/>
              <a:gdLst/>
              <a:ahLst/>
              <a:cxnLst/>
              <a:rect l="0" t="0" r="0" b="0"/>
              <a:pathLst>
                <a:path w="94683" h="121128">
                  <a:moveTo>
                    <a:pt x="50636" y="0"/>
                  </a:moveTo>
                  <a:lnTo>
                    <a:pt x="33099" y="5845"/>
                  </a:lnTo>
                  <a:lnTo>
                    <a:pt x="25486" y="10015"/>
                  </a:lnTo>
                  <a:lnTo>
                    <a:pt x="17964" y="15241"/>
                  </a:lnTo>
                  <a:lnTo>
                    <a:pt x="10502" y="21172"/>
                  </a:lnTo>
                  <a:lnTo>
                    <a:pt x="5527" y="30020"/>
                  </a:lnTo>
                  <a:lnTo>
                    <a:pt x="2211" y="40813"/>
                  </a:lnTo>
                  <a:lnTo>
                    <a:pt x="0" y="52902"/>
                  </a:lnTo>
                  <a:lnTo>
                    <a:pt x="973" y="63409"/>
                  </a:lnTo>
                  <a:lnTo>
                    <a:pt x="4069" y="72860"/>
                  </a:lnTo>
                  <a:lnTo>
                    <a:pt x="8580" y="81608"/>
                  </a:lnTo>
                  <a:lnTo>
                    <a:pt x="14034" y="89887"/>
                  </a:lnTo>
                  <a:lnTo>
                    <a:pt x="20117" y="97853"/>
                  </a:lnTo>
                  <a:lnTo>
                    <a:pt x="26620" y="105611"/>
                  </a:lnTo>
                  <a:lnTo>
                    <a:pt x="35849" y="112007"/>
                  </a:lnTo>
                  <a:lnTo>
                    <a:pt x="46895" y="117494"/>
                  </a:lnTo>
                  <a:lnTo>
                    <a:pt x="94682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308526" y="3782018"/>
              <a:ext cx="198209" cy="138098"/>
            </a:xfrm>
            <a:custGeom>
              <a:avLst/>
              <a:gdLst/>
              <a:ahLst/>
              <a:cxnLst/>
              <a:rect l="0" t="0" r="0" b="0"/>
              <a:pathLst>
                <a:path w="198209" h="138098">
                  <a:moveTo>
                    <a:pt x="0" y="16970"/>
                  </a:moveTo>
                  <a:lnTo>
                    <a:pt x="0" y="46198"/>
                  </a:lnTo>
                  <a:lnTo>
                    <a:pt x="1224" y="58478"/>
                  </a:lnTo>
                  <a:lnTo>
                    <a:pt x="3263" y="70336"/>
                  </a:lnTo>
                  <a:lnTo>
                    <a:pt x="5846" y="81912"/>
                  </a:lnTo>
                  <a:lnTo>
                    <a:pt x="6344" y="84734"/>
                  </a:lnTo>
                  <a:lnTo>
                    <a:pt x="5453" y="81722"/>
                  </a:lnTo>
                  <a:lnTo>
                    <a:pt x="3635" y="74820"/>
                  </a:lnTo>
                  <a:lnTo>
                    <a:pt x="3647" y="66549"/>
                  </a:lnTo>
                  <a:lnTo>
                    <a:pt x="4878" y="57363"/>
                  </a:lnTo>
                  <a:lnTo>
                    <a:pt x="6923" y="47569"/>
                  </a:lnTo>
                  <a:lnTo>
                    <a:pt x="8286" y="36146"/>
                  </a:lnTo>
                  <a:lnTo>
                    <a:pt x="9194" y="23636"/>
                  </a:lnTo>
                  <a:lnTo>
                    <a:pt x="9800" y="10403"/>
                  </a:lnTo>
                  <a:lnTo>
                    <a:pt x="13875" y="5251"/>
                  </a:lnTo>
                  <a:lnTo>
                    <a:pt x="20261" y="5487"/>
                  </a:lnTo>
                  <a:lnTo>
                    <a:pt x="28190" y="9314"/>
                  </a:lnTo>
                  <a:lnTo>
                    <a:pt x="35922" y="14313"/>
                  </a:lnTo>
                  <a:lnTo>
                    <a:pt x="43524" y="20093"/>
                  </a:lnTo>
                  <a:lnTo>
                    <a:pt x="51039" y="26393"/>
                  </a:lnTo>
                  <a:lnTo>
                    <a:pt x="57273" y="34264"/>
                  </a:lnTo>
                  <a:lnTo>
                    <a:pt x="62652" y="43181"/>
                  </a:lnTo>
                  <a:lnTo>
                    <a:pt x="67462" y="52797"/>
                  </a:lnTo>
                  <a:lnTo>
                    <a:pt x="70668" y="53090"/>
                  </a:lnTo>
                  <a:lnTo>
                    <a:pt x="72806" y="47167"/>
                  </a:lnTo>
                  <a:lnTo>
                    <a:pt x="74231" y="37101"/>
                  </a:lnTo>
                  <a:lnTo>
                    <a:pt x="76404" y="26721"/>
                  </a:lnTo>
                  <a:lnTo>
                    <a:pt x="79077" y="16130"/>
                  </a:lnTo>
                  <a:lnTo>
                    <a:pt x="82082" y="5398"/>
                  </a:lnTo>
                  <a:lnTo>
                    <a:pt x="87756" y="691"/>
                  </a:lnTo>
                  <a:lnTo>
                    <a:pt x="95210" y="0"/>
                  </a:lnTo>
                  <a:lnTo>
                    <a:pt x="103849" y="1986"/>
                  </a:lnTo>
                  <a:lnTo>
                    <a:pt x="112055" y="6981"/>
                  </a:lnTo>
                  <a:lnTo>
                    <a:pt x="119973" y="13981"/>
                  </a:lnTo>
                  <a:lnTo>
                    <a:pt x="127699" y="22318"/>
                  </a:lnTo>
                  <a:lnTo>
                    <a:pt x="135296" y="32771"/>
                  </a:lnTo>
                  <a:lnTo>
                    <a:pt x="142808" y="44633"/>
                  </a:lnTo>
                  <a:lnTo>
                    <a:pt x="150263" y="57435"/>
                  </a:lnTo>
                  <a:lnTo>
                    <a:pt x="157681" y="70864"/>
                  </a:lnTo>
                  <a:lnTo>
                    <a:pt x="165072" y="84711"/>
                  </a:lnTo>
                  <a:lnTo>
                    <a:pt x="198208" y="1380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5774152" y="4689323"/>
            <a:ext cx="23766" cy="3924"/>
          </a:xfrm>
          <a:custGeom>
            <a:avLst/>
            <a:gdLst/>
            <a:ahLst/>
            <a:cxnLst/>
            <a:rect l="0" t="0" r="0" b="0"/>
            <a:pathLst>
              <a:path w="23766" h="3924">
                <a:moveTo>
                  <a:pt x="23765" y="768"/>
                </a:moveTo>
                <a:lnTo>
                  <a:pt x="16484" y="0"/>
                </a:lnTo>
                <a:lnTo>
                  <a:pt x="6272" y="1757"/>
                </a:lnTo>
                <a:lnTo>
                  <a:pt x="0" y="39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352572" y="4796737"/>
            <a:ext cx="1420493" cy="412632"/>
            <a:chOff x="5352572" y="4796737"/>
            <a:chExt cx="1420493" cy="412632"/>
          </a:xfrm>
        </p:grpSpPr>
        <p:sp>
          <p:nvSpPr>
            <p:cNvPr id="23" name="Freeform 22"/>
            <p:cNvSpPr/>
            <p:nvPr/>
          </p:nvSpPr>
          <p:spPr>
            <a:xfrm>
              <a:off x="5352572" y="4796737"/>
              <a:ext cx="158539" cy="315802"/>
            </a:xfrm>
            <a:custGeom>
              <a:avLst/>
              <a:gdLst/>
              <a:ahLst/>
              <a:cxnLst/>
              <a:rect l="0" t="0" r="0" b="0"/>
              <a:pathLst>
                <a:path w="158539" h="315802">
                  <a:moveTo>
                    <a:pt x="11012" y="26326"/>
                  </a:moveTo>
                  <a:lnTo>
                    <a:pt x="22703" y="14635"/>
                  </a:lnTo>
                  <a:lnTo>
                    <a:pt x="29818" y="9968"/>
                  </a:lnTo>
                  <a:lnTo>
                    <a:pt x="38231" y="5632"/>
                  </a:lnTo>
                  <a:lnTo>
                    <a:pt x="47511" y="1519"/>
                  </a:lnTo>
                  <a:lnTo>
                    <a:pt x="58591" y="0"/>
                  </a:lnTo>
                  <a:lnTo>
                    <a:pt x="70872" y="211"/>
                  </a:lnTo>
                  <a:lnTo>
                    <a:pt x="83953" y="1575"/>
                  </a:lnTo>
                  <a:lnTo>
                    <a:pt x="95121" y="4931"/>
                  </a:lnTo>
                  <a:lnTo>
                    <a:pt x="105014" y="9616"/>
                  </a:lnTo>
                  <a:lnTo>
                    <a:pt x="114055" y="15186"/>
                  </a:lnTo>
                  <a:lnTo>
                    <a:pt x="117637" y="22570"/>
                  </a:lnTo>
                  <a:lnTo>
                    <a:pt x="117577" y="31163"/>
                  </a:lnTo>
                  <a:lnTo>
                    <a:pt x="115090" y="40563"/>
                  </a:lnTo>
                  <a:lnTo>
                    <a:pt x="109762" y="48052"/>
                  </a:lnTo>
                  <a:lnTo>
                    <a:pt x="102538" y="54269"/>
                  </a:lnTo>
                  <a:lnTo>
                    <a:pt x="94053" y="59637"/>
                  </a:lnTo>
                  <a:lnTo>
                    <a:pt x="84725" y="64439"/>
                  </a:lnTo>
                  <a:lnTo>
                    <a:pt x="74836" y="68864"/>
                  </a:lnTo>
                  <a:lnTo>
                    <a:pt x="64573" y="73037"/>
                  </a:lnTo>
                  <a:lnTo>
                    <a:pt x="62625" y="77043"/>
                  </a:lnTo>
                  <a:lnTo>
                    <a:pt x="66220" y="80937"/>
                  </a:lnTo>
                  <a:lnTo>
                    <a:pt x="73511" y="84756"/>
                  </a:lnTo>
                  <a:lnTo>
                    <a:pt x="82042" y="89750"/>
                  </a:lnTo>
                  <a:lnTo>
                    <a:pt x="101309" y="101823"/>
                  </a:lnTo>
                  <a:lnTo>
                    <a:pt x="110362" y="109692"/>
                  </a:lnTo>
                  <a:lnTo>
                    <a:pt x="118845" y="118609"/>
                  </a:lnTo>
                  <a:lnTo>
                    <a:pt x="126947" y="128224"/>
                  </a:lnTo>
                  <a:lnTo>
                    <a:pt x="133572" y="138304"/>
                  </a:lnTo>
                  <a:lnTo>
                    <a:pt x="139212" y="148695"/>
                  </a:lnTo>
                  <a:lnTo>
                    <a:pt x="144195" y="159293"/>
                  </a:lnTo>
                  <a:lnTo>
                    <a:pt x="148741" y="170028"/>
                  </a:lnTo>
                  <a:lnTo>
                    <a:pt x="152995" y="180856"/>
                  </a:lnTo>
                  <a:lnTo>
                    <a:pt x="157055" y="191745"/>
                  </a:lnTo>
                  <a:lnTo>
                    <a:pt x="158538" y="203898"/>
                  </a:lnTo>
                  <a:lnTo>
                    <a:pt x="158303" y="216894"/>
                  </a:lnTo>
                  <a:lnTo>
                    <a:pt x="156923" y="230453"/>
                  </a:lnTo>
                  <a:lnTo>
                    <a:pt x="153555" y="243162"/>
                  </a:lnTo>
                  <a:lnTo>
                    <a:pt x="148864" y="255305"/>
                  </a:lnTo>
                  <a:lnTo>
                    <a:pt x="143289" y="267071"/>
                  </a:lnTo>
                  <a:lnTo>
                    <a:pt x="137125" y="277362"/>
                  </a:lnTo>
                  <a:lnTo>
                    <a:pt x="130570" y="286670"/>
                  </a:lnTo>
                  <a:lnTo>
                    <a:pt x="123752" y="295322"/>
                  </a:lnTo>
                  <a:lnTo>
                    <a:pt x="115536" y="302314"/>
                  </a:lnTo>
                  <a:lnTo>
                    <a:pt x="106388" y="308199"/>
                  </a:lnTo>
                  <a:lnTo>
                    <a:pt x="96619" y="313345"/>
                  </a:lnTo>
                  <a:lnTo>
                    <a:pt x="85213" y="315553"/>
                  </a:lnTo>
                  <a:lnTo>
                    <a:pt x="72714" y="315801"/>
                  </a:lnTo>
                  <a:lnTo>
                    <a:pt x="59488" y="314743"/>
                  </a:lnTo>
                  <a:lnTo>
                    <a:pt x="48223" y="311590"/>
                  </a:lnTo>
                  <a:lnTo>
                    <a:pt x="38266" y="307042"/>
                  </a:lnTo>
                  <a:lnTo>
                    <a:pt x="29182" y="301562"/>
                  </a:lnTo>
                  <a:lnTo>
                    <a:pt x="21902" y="294239"/>
                  </a:lnTo>
                  <a:lnTo>
                    <a:pt x="15825" y="285686"/>
                  </a:lnTo>
                  <a:lnTo>
                    <a:pt x="0" y="2465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604147" y="4797883"/>
              <a:ext cx="111808" cy="168331"/>
            </a:xfrm>
            <a:custGeom>
              <a:avLst/>
              <a:gdLst/>
              <a:ahLst/>
              <a:cxnLst/>
              <a:rect l="0" t="0" r="0" b="0"/>
              <a:pathLst>
                <a:path w="111808" h="168331">
                  <a:moveTo>
                    <a:pt x="89784" y="14169"/>
                  </a:moveTo>
                  <a:lnTo>
                    <a:pt x="78092" y="2477"/>
                  </a:lnTo>
                  <a:lnTo>
                    <a:pt x="69755" y="257"/>
                  </a:lnTo>
                  <a:lnTo>
                    <a:pt x="59302" y="0"/>
                  </a:lnTo>
                  <a:lnTo>
                    <a:pt x="47439" y="1052"/>
                  </a:lnTo>
                  <a:lnTo>
                    <a:pt x="37084" y="4201"/>
                  </a:lnTo>
                  <a:lnTo>
                    <a:pt x="27734" y="8747"/>
                  </a:lnTo>
                  <a:lnTo>
                    <a:pt x="19053" y="14225"/>
                  </a:lnTo>
                  <a:lnTo>
                    <a:pt x="12042" y="21547"/>
                  </a:lnTo>
                  <a:lnTo>
                    <a:pt x="6145" y="30099"/>
                  </a:lnTo>
                  <a:lnTo>
                    <a:pt x="990" y="39471"/>
                  </a:lnTo>
                  <a:lnTo>
                    <a:pt x="0" y="48166"/>
                  </a:lnTo>
                  <a:lnTo>
                    <a:pt x="1787" y="56410"/>
                  </a:lnTo>
                  <a:lnTo>
                    <a:pt x="5426" y="64353"/>
                  </a:lnTo>
                  <a:lnTo>
                    <a:pt x="12746" y="69648"/>
                  </a:lnTo>
                  <a:lnTo>
                    <a:pt x="22520" y="73178"/>
                  </a:lnTo>
                  <a:lnTo>
                    <a:pt x="33930" y="75531"/>
                  </a:lnTo>
                  <a:lnTo>
                    <a:pt x="43983" y="74653"/>
                  </a:lnTo>
                  <a:lnTo>
                    <a:pt x="53133" y="71621"/>
                  </a:lnTo>
                  <a:lnTo>
                    <a:pt x="61679" y="67152"/>
                  </a:lnTo>
                  <a:lnTo>
                    <a:pt x="69824" y="61726"/>
                  </a:lnTo>
                  <a:lnTo>
                    <a:pt x="77701" y="55661"/>
                  </a:lnTo>
                  <a:lnTo>
                    <a:pt x="85399" y="49171"/>
                  </a:lnTo>
                  <a:lnTo>
                    <a:pt x="91754" y="41174"/>
                  </a:lnTo>
                  <a:lnTo>
                    <a:pt x="97215" y="32172"/>
                  </a:lnTo>
                  <a:lnTo>
                    <a:pt x="102079" y="22501"/>
                  </a:lnTo>
                  <a:lnTo>
                    <a:pt x="105322" y="20947"/>
                  </a:lnTo>
                  <a:lnTo>
                    <a:pt x="107484" y="24805"/>
                  </a:lnTo>
                  <a:lnTo>
                    <a:pt x="108925" y="32271"/>
                  </a:lnTo>
                  <a:lnTo>
                    <a:pt x="109886" y="42143"/>
                  </a:lnTo>
                  <a:lnTo>
                    <a:pt x="110526" y="53617"/>
                  </a:lnTo>
                  <a:lnTo>
                    <a:pt x="110953" y="66161"/>
                  </a:lnTo>
                  <a:lnTo>
                    <a:pt x="110014" y="79418"/>
                  </a:lnTo>
                  <a:lnTo>
                    <a:pt x="108165" y="93150"/>
                  </a:lnTo>
                  <a:lnTo>
                    <a:pt x="105708" y="107198"/>
                  </a:lnTo>
                  <a:lnTo>
                    <a:pt x="105294" y="120235"/>
                  </a:lnTo>
                  <a:lnTo>
                    <a:pt x="106242" y="132596"/>
                  </a:lnTo>
                  <a:lnTo>
                    <a:pt x="111807" y="1683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748989" y="4823063"/>
              <a:ext cx="209220" cy="385406"/>
            </a:xfrm>
            <a:custGeom>
              <a:avLst/>
              <a:gdLst/>
              <a:ahLst/>
              <a:cxnLst/>
              <a:rect l="0" t="0" r="0" b="0"/>
              <a:pathLst>
                <a:path w="209220" h="385406">
                  <a:moveTo>
                    <a:pt x="209219" y="0"/>
                  </a:moveTo>
                  <a:lnTo>
                    <a:pt x="178566" y="45980"/>
                  </a:lnTo>
                  <a:lnTo>
                    <a:pt x="172878" y="56347"/>
                  </a:lnTo>
                  <a:lnTo>
                    <a:pt x="167863" y="66929"/>
                  </a:lnTo>
                  <a:lnTo>
                    <a:pt x="163296" y="77654"/>
                  </a:lnTo>
                  <a:lnTo>
                    <a:pt x="151696" y="102622"/>
                  </a:lnTo>
                  <a:lnTo>
                    <a:pt x="145177" y="116131"/>
                  </a:lnTo>
                  <a:lnTo>
                    <a:pt x="138384" y="128808"/>
                  </a:lnTo>
                  <a:lnTo>
                    <a:pt x="131408" y="140930"/>
                  </a:lnTo>
                  <a:lnTo>
                    <a:pt x="124311" y="152682"/>
                  </a:lnTo>
                  <a:lnTo>
                    <a:pt x="117132" y="165410"/>
                  </a:lnTo>
                  <a:lnTo>
                    <a:pt x="102630" y="192604"/>
                  </a:lnTo>
                  <a:lnTo>
                    <a:pt x="96561" y="205483"/>
                  </a:lnTo>
                  <a:lnTo>
                    <a:pt x="91291" y="217740"/>
                  </a:lnTo>
                  <a:lnTo>
                    <a:pt x="86554" y="229582"/>
                  </a:lnTo>
                  <a:lnTo>
                    <a:pt x="80949" y="241148"/>
                  </a:lnTo>
                  <a:lnTo>
                    <a:pt x="74765" y="252528"/>
                  </a:lnTo>
                  <a:lnTo>
                    <a:pt x="68196" y="263785"/>
                  </a:lnTo>
                  <a:lnTo>
                    <a:pt x="54371" y="286082"/>
                  </a:lnTo>
                  <a:lnTo>
                    <a:pt x="47259" y="297167"/>
                  </a:lnTo>
                  <a:lnTo>
                    <a:pt x="41294" y="308227"/>
                  </a:lnTo>
                  <a:lnTo>
                    <a:pt x="36093" y="319271"/>
                  </a:lnTo>
                  <a:lnTo>
                    <a:pt x="31403" y="330304"/>
                  </a:lnTo>
                  <a:lnTo>
                    <a:pt x="25829" y="340106"/>
                  </a:lnTo>
                  <a:lnTo>
                    <a:pt x="19667" y="349088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958208" y="5021271"/>
              <a:ext cx="11013" cy="165175"/>
            </a:xfrm>
            <a:custGeom>
              <a:avLst/>
              <a:gdLst/>
              <a:ahLst/>
              <a:cxnLst/>
              <a:rect l="0" t="0" r="0" b="0"/>
              <a:pathLst>
                <a:path w="11013" h="165175">
                  <a:moveTo>
                    <a:pt x="0" y="0"/>
                  </a:moveTo>
                  <a:lnTo>
                    <a:pt x="0" y="23383"/>
                  </a:lnTo>
                  <a:lnTo>
                    <a:pt x="1223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2697"/>
                  </a:lnTo>
                  <a:lnTo>
                    <a:pt x="8716" y="97954"/>
                  </a:lnTo>
                  <a:lnTo>
                    <a:pt x="11012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039957" y="5051121"/>
              <a:ext cx="135401" cy="158248"/>
            </a:xfrm>
            <a:custGeom>
              <a:avLst/>
              <a:gdLst/>
              <a:ahLst/>
              <a:cxnLst/>
              <a:rect l="0" t="0" r="0" b="0"/>
              <a:pathLst>
                <a:path w="135401" h="158248">
                  <a:moveTo>
                    <a:pt x="6344" y="14196"/>
                  </a:moveTo>
                  <a:lnTo>
                    <a:pt x="499" y="31734"/>
                  </a:lnTo>
                  <a:lnTo>
                    <a:pt x="0" y="41794"/>
                  </a:lnTo>
                  <a:lnTo>
                    <a:pt x="891" y="53394"/>
                  </a:lnTo>
                  <a:lnTo>
                    <a:pt x="2709" y="66022"/>
                  </a:lnTo>
                  <a:lnTo>
                    <a:pt x="5144" y="78111"/>
                  </a:lnTo>
                  <a:lnTo>
                    <a:pt x="7991" y="89841"/>
                  </a:lnTo>
                  <a:lnTo>
                    <a:pt x="11112" y="101331"/>
                  </a:lnTo>
                  <a:lnTo>
                    <a:pt x="15640" y="111439"/>
                  </a:lnTo>
                  <a:lnTo>
                    <a:pt x="21107" y="120624"/>
                  </a:lnTo>
                  <a:lnTo>
                    <a:pt x="27197" y="129194"/>
                  </a:lnTo>
                  <a:lnTo>
                    <a:pt x="33705" y="137355"/>
                  </a:lnTo>
                  <a:lnTo>
                    <a:pt x="40490" y="145242"/>
                  </a:lnTo>
                  <a:lnTo>
                    <a:pt x="47460" y="152948"/>
                  </a:lnTo>
                  <a:lnTo>
                    <a:pt x="57002" y="156861"/>
                  </a:lnTo>
                  <a:lnTo>
                    <a:pt x="68256" y="158247"/>
                  </a:lnTo>
                  <a:lnTo>
                    <a:pt x="80653" y="157947"/>
                  </a:lnTo>
                  <a:lnTo>
                    <a:pt x="91365" y="155300"/>
                  </a:lnTo>
                  <a:lnTo>
                    <a:pt x="100953" y="151088"/>
                  </a:lnTo>
                  <a:lnTo>
                    <a:pt x="109793" y="145833"/>
                  </a:lnTo>
                  <a:lnTo>
                    <a:pt x="116909" y="138659"/>
                  </a:lnTo>
                  <a:lnTo>
                    <a:pt x="122877" y="130207"/>
                  </a:lnTo>
                  <a:lnTo>
                    <a:pt x="128078" y="120901"/>
                  </a:lnTo>
                  <a:lnTo>
                    <a:pt x="131546" y="109803"/>
                  </a:lnTo>
                  <a:lnTo>
                    <a:pt x="133858" y="97510"/>
                  </a:lnTo>
                  <a:lnTo>
                    <a:pt x="135400" y="84421"/>
                  </a:lnTo>
                  <a:lnTo>
                    <a:pt x="135204" y="72024"/>
                  </a:lnTo>
                  <a:lnTo>
                    <a:pt x="133849" y="60089"/>
                  </a:lnTo>
                  <a:lnTo>
                    <a:pt x="131723" y="48462"/>
                  </a:lnTo>
                  <a:lnTo>
                    <a:pt x="127859" y="38264"/>
                  </a:lnTo>
                  <a:lnTo>
                    <a:pt x="122835" y="29018"/>
                  </a:lnTo>
                  <a:lnTo>
                    <a:pt x="117040" y="20407"/>
                  </a:lnTo>
                  <a:lnTo>
                    <a:pt x="109505" y="13443"/>
                  </a:lnTo>
                  <a:lnTo>
                    <a:pt x="100811" y="7576"/>
                  </a:lnTo>
                  <a:lnTo>
                    <a:pt x="91345" y="2442"/>
                  </a:lnTo>
                  <a:lnTo>
                    <a:pt x="81364" y="243"/>
                  </a:lnTo>
                  <a:lnTo>
                    <a:pt x="71040" y="0"/>
                  </a:lnTo>
                  <a:lnTo>
                    <a:pt x="60486" y="1062"/>
                  </a:lnTo>
                  <a:lnTo>
                    <a:pt x="49780" y="2993"/>
                  </a:lnTo>
                  <a:lnTo>
                    <a:pt x="38971" y="5504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313594" y="4943329"/>
              <a:ext cx="151147" cy="172478"/>
            </a:xfrm>
            <a:custGeom>
              <a:avLst/>
              <a:gdLst/>
              <a:ahLst/>
              <a:cxnLst/>
              <a:rect l="0" t="0" r="0" b="0"/>
              <a:pathLst>
                <a:path w="151147" h="172478">
                  <a:moveTo>
                    <a:pt x="85077" y="22884"/>
                  </a:moveTo>
                  <a:lnTo>
                    <a:pt x="79232" y="5348"/>
                  </a:lnTo>
                  <a:lnTo>
                    <a:pt x="72615" y="1405"/>
                  </a:lnTo>
                  <a:lnTo>
                    <a:pt x="63310" y="0"/>
                  </a:lnTo>
                  <a:lnTo>
                    <a:pt x="52213" y="287"/>
                  </a:lnTo>
                  <a:lnTo>
                    <a:pt x="42368" y="4149"/>
                  </a:lnTo>
                  <a:lnTo>
                    <a:pt x="33358" y="10394"/>
                  </a:lnTo>
                  <a:lnTo>
                    <a:pt x="24904" y="18228"/>
                  </a:lnTo>
                  <a:lnTo>
                    <a:pt x="18045" y="27121"/>
                  </a:lnTo>
                  <a:lnTo>
                    <a:pt x="12248" y="36721"/>
                  </a:lnTo>
                  <a:lnTo>
                    <a:pt x="7160" y="46791"/>
                  </a:lnTo>
                  <a:lnTo>
                    <a:pt x="3768" y="58398"/>
                  </a:lnTo>
                  <a:lnTo>
                    <a:pt x="1507" y="71030"/>
                  </a:lnTo>
                  <a:lnTo>
                    <a:pt x="0" y="84346"/>
                  </a:lnTo>
                  <a:lnTo>
                    <a:pt x="218" y="96893"/>
                  </a:lnTo>
                  <a:lnTo>
                    <a:pt x="1587" y="108929"/>
                  </a:lnTo>
                  <a:lnTo>
                    <a:pt x="3723" y="120623"/>
                  </a:lnTo>
                  <a:lnTo>
                    <a:pt x="8818" y="130866"/>
                  </a:lnTo>
                  <a:lnTo>
                    <a:pt x="15885" y="140142"/>
                  </a:lnTo>
                  <a:lnTo>
                    <a:pt x="24267" y="148773"/>
                  </a:lnTo>
                  <a:lnTo>
                    <a:pt x="34749" y="155750"/>
                  </a:lnTo>
                  <a:lnTo>
                    <a:pt x="46631" y="161626"/>
                  </a:lnTo>
                  <a:lnTo>
                    <a:pt x="59446" y="166766"/>
                  </a:lnTo>
                  <a:lnTo>
                    <a:pt x="74107" y="170192"/>
                  </a:lnTo>
                  <a:lnTo>
                    <a:pt x="89999" y="172477"/>
                  </a:lnTo>
                  <a:lnTo>
                    <a:pt x="151146" y="166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530809" y="4912812"/>
              <a:ext cx="242256" cy="174530"/>
            </a:xfrm>
            <a:custGeom>
              <a:avLst/>
              <a:gdLst/>
              <a:ahLst/>
              <a:cxnLst/>
              <a:rect l="0" t="0" r="0" b="0"/>
              <a:pathLst>
                <a:path w="242256" h="174530">
                  <a:moveTo>
                    <a:pt x="0" y="86436"/>
                  </a:moveTo>
                  <a:lnTo>
                    <a:pt x="0" y="115665"/>
                  </a:lnTo>
                  <a:lnTo>
                    <a:pt x="1224" y="127945"/>
                  </a:lnTo>
                  <a:lnTo>
                    <a:pt x="3263" y="139802"/>
                  </a:lnTo>
                  <a:lnTo>
                    <a:pt x="5846" y="151378"/>
                  </a:lnTo>
                  <a:lnTo>
                    <a:pt x="7568" y="154201"/>
                  </a:lnTo>
                  <a:lnTo>
                    <a:pt x="8716" y="151188"/>
                  </a:lnTo>
                  <a:lnTo>
                    <a:pt x="9481" y="144287"/>
                  </a:lnTo>
                  <a:lnTo>
                    <a:pt x="9992" y="134791"/>
                  </a:lnTo>
                  <a:lnTo>
                    <a:pt x="10559" y="111190"/>
                  </a:lnTo>
                  <a:lnTo>
                    <a:pt x="11933" y="98044"/>
                  </a:lnTo>
                  <a:lnTo>
                    <a:pt x="14073" y="84387"/>
                  </a:lnTo>
                  <a:lnTo>
                    <a:pt x="16723" y="70388"/>
                  </a:lnTo>
                  <a:lnTo>
                    <a:pt x="20937" y="58608"/>
                  </a:lnTo>
                  <a:lnTo>
                    <a:pt x="26193" y="48308"/>
                  </a:lnTo>
                  <a:lnTo>
                    <a:pt x="32144" y="38994"/>
                  </a:lnTo>
                  <a:lnTo>
                    <a:pt x="38559" y="35232"/>
                  </a:lnTo>
                  <a:lnTo>
                    <a:pt x="45282" y="35171"/>
                  </a:lnTo>
                  <a:lnTo>
                    <a:pt x="52211" y="37577"/>
                  </a:lnTo>
                  <a:lnTo>
                    <a:pt x="59278" y="44076"/>
                  </a:lnTo>
                  <a:lnTo>
                    <a:pt x="66436" y="53301"/>
                  </a:lnTo>
                  <a:lnTo>
                    <a:pt x="73655" y="64346"/>
                  </a:lnTo>
                  <a:lnTo>
                    <a:pt x="79691" y="76604"/>
                  </a:lnTo>
                  <a:lnTo>
                    <a:pt x="84939" y="89669"/>
                  </a:lnTo>
                  <a:lnTo>
                    <a:pt x="89661" y="103274"/>
                  </a:lnTo>
                  <a:lnTo>
                    <a:pt x="92809" y="117237"/>
                  </a:lnTo>
                  <a:lnTo>
                    <a:pt x="94907" y="131440"/>
                  </a:lnTo>
                  <a:lnTo>
                    <a:pt x="96306" y="145803"/>
                  </a:lnTo>
                  <a:lnTo>
                    <a:pt x="98463" y="151708"/>
                  </a:lnTo>
                  <a:lnTo>
                    <a:pt x="101124" y="151974"/>
                  </a:lnTo>
                  <a:lnTo>
                    <a:pt x="104121" y="148481"/>
                  </a:lnTo>
                  <a:lnTo>
                    <a:pt x="106119" y="141258"/>
                  </a:lnTo>
                  <a:lnTo>
                    <a:pt x="107452" y="131548"/>
                  </a:lnTo>
                  <a:lnTo>
                    <a:pt x="108340" y="120181"/>
                  </a:lnTo>
                  <a:lnTo>
                    <a:pt x="110156" y="108933"/>
                  </a:lnTo>
                  <a:lnTo>
                    <a:pt x="112590" y="97764"/>
                  </a:lnTo>
                  <a:lnTo>
                    <a:pt x="115435" y="86647"/>
                  </a:lnTo>
                  <a:lnTo>
                    <a:pt x="118556" y="75565"/>
                  </a:lnTo>
                  <a:lnTo>
                    <a:pt x="125287" y="53464"/>
                  </a:lnTo>
                  <a:lnTo>
                    <a:pt x="130017" y="43655"/>
                  </a:lnTo>
                  <a:lnTo>
                    <a:pt x="135619" y="34669"/>
                  </a:lnTo>
                  <a:lnTo>
                    <a:pt x="141800" y="26231"/>
                  </a:lnTo>
                  <a:lnTo>
                    <a:pt x="148368" y="18159"/>
                  </a:lnTo>
                  <a:lnTo>
                    <a:pt x="155193" y="10330"/>
                  </a:lnTo>
                  <a:lnTo>
                    <a:pt x="162190" y="2664"/>
                  </a:lnTo>
                  <a:lnTo>
                    <a:pt x="169302" y="0"/>
                  </a:lnTo>
                  <a:lnTo>
                    <a:pt x="176491" y="672"/>
                  </a:lnTo>
                  <a:lnTo>
                    <a:pt x="183730" y="3566"/>
                  </a:lnTo>
                  <a:lnTo>
                    <a:pt x="189780" y="9167"/>
                  </a:lnTo>
                  <a:lnTo>
                    <a:pt x="195036" y="16570"/>
                  </a:lnTo>
                  <a:lnTo>
                    <a:pt x="199764" y="25177"/>
                  </a:lnTo>
                  <a:lnTo>
                    <a:pt x="218110" y="60672"/>
                  </a:lnTo>
                  <a:lnTo>
                    <a:pt x="223712" y="74154"/>
                  </a:lnTo>
                  <a:lnTo>
                    <a:pt x="228669" y="88037"/>
                  </a:lnTo>
                  <a:lnTo>
                    <a:pt x="233198" y="102185"/>
                  </a:lnTo>
                  <a:lnTo>
                    <a:pt x="236216" y="116512"/>
                  </a:lnTo>
                  <a:lnTo>
                    <a:pt x="238229" y="130956"/>
                  </a:lnTo>
                  <a:lnTo>
                    <a:pt x="242255" y="174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05253" y="2480492"/>
            <a:ext cx="1842060" cy="393526"/>
            <a:chOff x="405253" y="2480492"/>
            <a:chExt cx="1842060" cy="393526"/>
          </a:xfrm>
        </p:grpSpPr>
        <p:sp>
          <p:nvSpPr>
            <p:cNvPr id="31" name="Freeform 30"/>
            <p:cNvSpPr/>
            <p:nvPr/>
          </p:nvSpPr>
          <p:spPr>
            <a:xfrm>
              <a:off x="405253" y="2685704"/>
              <a:ext cx="135268" cy="188314"/>
            </a:xfrm>
            <a:custGeom>
              <a:avLst/>
              <a:gdLst/>
              <a:ahLst/>
              <a:cxnLst/>
              <a:rect l="0" t="0" r="0" b="0"/>
              <a:pathLst>
                <a:path w="135268" h="188314">
                  <a:moveTo>
                    <a:pt x="135267" y="45163"/>
                  </a:moveTo>
                  <a:lnTo>
                    <a:pt x="129422" y="27626"/>
                  </a:lnTo>
                  <a:lnTo>
                    <a:pt x="125253" y="20013"/>
                  </a:lnTo>
                  <a:lnTo>
                    <a:pt x="120026" y="12490"/>
                  </a:lnTo>
                  <a:lnTo>
                    <a:pt x="114095" y="5029"/>
                  </a:lnTo>
                  <a:lnTo>
                    <a:pt x="106470" y="1277"/>
                  </a:lnTo>
                  <a:lnTo>
                    <a:pt x="97717" y="0"/>
                  </a:lnTo>
                  <a:lnTo>
                    <a:pt x="88211" y="372"/>
                  </a:lnTo>
                  <a:lnTo>
                    <a:pt x="78203" y="3067"/>
                  </a:lnTo>
                  <a:lnTo>
                    <a:pt x="67860" y="7311"/>
                  </a:lnTo>
                  <a:lnTo>
                    <a:pt x="57294" y="12587"/>
                  </a:lnTo>
                  <a:lnTo>
                    <a:pt x="47804" y="19775"/>
                  </a:lnTo>
                  <a:lnTo>
                    <a:pt x="39030" y="28238"/>
                  </a:lnTo>
                  <a:lnTo>
                    <a:pt x="30733" y="37550"/>
                  </a:lnTo>
                  <a:lnTo>
                    <a:pt x="23979" y="48652"/>
                  </a:lnTo>
                  <a:lnTo>
                    <a:pt x="18252" y="60947"/>
                  </a:lnTo>
                  <a:lnTo>
                    <a:pt x="8627" y="86436"/>
                  </a:lnTo>
                  <a:lnTo>
                    <a:pt x="270" y="110000"/>
                  </a:lnTo>
                  <a:lnTo>
                    <a:pt x="0" y="121422"/>
                  </a:lnTo>
                  <a:lnTo>
                    <a:pt x="2266" y="132707"/>
                  </a:lnTo>
                  <a:lnTo>
                    <a:pt x="6224" y="143902"/>
                  </a:lnTo>
                  <a:lnTo>
                    <a:pt x="14980" y="150141"/>
                  </a:lnTo>
                  <a:lnTo>
                    <a:pt x="26935" y="153077"/>
                  </a:lnTo>
                  <a:lnTo>
                    <a:pt x="41023" y="153811"/>
                  </a:lnTo>
                  <a:lnTo>
                    <a:pt x="52862" y="150629"/>
                  </a:lnTo>
                  <a:lnTo>
                    <a:pt x="63201" y="144838"/>
                  </a:lnTo>
                  <a:lnTo>
                    <a:pt x="72541" y="137307"/>
                  </a:lnTo>
                  <a:lnTo>
                    <a:pt x="79991" y="128615"/>
                  </a:lnTo>
                  <a:lnTo>
                    <a:pt x="86182" y="119150"/>
                  </a:lnTo>
                  <a:lnTo>
                    <a:pt x="91532" y="109170"/>
                  </a:lnTo>
                  <a:lnTo>
                    <a:pt x="96322" y="98845"/>
                  </a:lnTo>
                  <a:lnTo>
                    <a:pt x="100739" y="88292"/>
                  </a:lnTo>
                  <a:lnTo>
                    <a:pt x="104908" y="77586"/>
                  </a:lnTo>
                  <a:lnTo>
                    <a:pt x="107687" y="75343"/>
                  </a:lnTo>
                  <a:lnTo>
                    <a:pt x="109539" y="78741"/>
                  </a:lnTo>
                  <a:lnTo>
                    <a:pt x="110774" y="85901"/>
                  </a:lnTo>
                  <a:lnTo>
                    <a:pt x="111598" y="96792"/>
                  </a:lnTo>
                  <a:lnTo>
                    <a:pt x="112146" y="110170"/>
                  </a:lnTo>
                  <a:lnTo>
                    <a:pt x="112512" y="125206"/>
                  </a:lnTo>
                  <a:lnTo>
                    <a:pt x="113980" y="138901"/>
                  </a:lnTo>
                  <a:lnTo>
                    <a:pt x="116182" y="151701"/>
                  </a:lnTo>
                  <a:lnTo>
                    <a:pt x="124256" y="188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28613" y="2531542"/>
              <a:ext cx="121128" cy="166291"/>
            </a:xfrm>
            <a:custGeom>
              <a:avLst/>
              <a:gdLst/>
              <a:ahLst/>
              <a:cxnLst/>
              <a:rect l="0" t="0" r="0" b="0"/>
              <a:pathLst>
                <a:path w="121128" h="166291">
                  <a:moveTo>
                    <a:pt x="0" y="45163"/>
                  </a:moveTo>
                  <a:lnTo>
                    <a:pt x="5845" y="27626"/>
                  </a:lnTo>
                  <a:lnTo>
                    <a:pt x="11238" y="20013"/>
                  </a:lnTo>
                  <a:lnTo>
                    <a:pt x="18503" y="12491"/>
                  </a:lnTo>
                  <a:lnTo>
                    <a:pt x="27018" y="5029"/>
                  </a:lnTo>
                  <a:lnTo>
                    <a:pt x="37588" y="1278"/>
                  </a:lnTo>
                  <a:lnTo>
                    <a:pt x="49529" y="0"/>
                  </a:lnTo>
                  <a:lnTo>
                    <a:pt x="62383" y="373"/>
                  </a:lnTo>
                  <a:lnTo>
                    <a:pt x="73400" y="4291"/>
                  </a:lnTo>
                  <a:lnTo>
                    <a:pt x="83191" y="10574"/>
                  </a:lnTo>
                  <a:lnTo>
                    <a:pt x="92166" y="18433"/>
                  </a:lnTo>
                  <a:lnTo>
                    <a:pt x="95702" y="28567"/>
                  </a:lnTo>
                  <a:lnTo>
                    <a:pt x="95613" y="40216"/>
                  </a:lnTo>
                  <a:lnTo>
                    <a:pt x="93106" y="52876"/>
                  </a:lnTo>
                  <a:lnTo>
                    <a:pt x="90211" y="64987"/>
                  </a:lnTo>
                  <a:lnTo>
                    <a:pt x="87058" y="76732"/>
                  </a:lnTo>
                  <a:lnTo>
                    <a:pt x="83732" y="88232"/>
                  </a:lnTo>
                  <a:lnTo>
                    <a:pt x="77844" y="98346"/>
                  </a:lnTo>
                  <a:lnTo>
                    <a:pt x="70249" y="107535"/>
                  </a:lnTo>
                  <a:lnTo>
                    <a:pt x="37531" y="139866"/>
                  </a:lnTo>
                  <a:lnTo>
                    <a:pt x="37255" y="146227"/>
                  </a:lnTo>
                  <a:lnTo>
                    <a:pt x="41966" y="151691"/>
                  </a:lnTo>
                  <a:lnTo>
                    <a:pt x="50000" y="156557"/>
                  </a:lnTo>
                  <a:lnTo>
                    <a:pt x="60251" y="159802"/>
                  </a:lnTo>
                  <a:lnTo>
                    <a:pt x="71978" y="161964"/>
                  </a:lnTo>
                  <a:lnTo>
                    <a:pt x="121127" y="1662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36936" y="2609739"/>
              <a:ext cx="1" cy="198209"/>
            </a:xfrm>
            <a:custGeom>
              <a:avLst/>
              <a:gdLst/>
              <a:ahLst/>
              <a:cxnLst/>
              <a:rect l="0" t="0" r="0" b="0"/>
              <a:pathLst>
                <a:path w="1" h="198209">
                  <a:moveTo>
                    <a:pt x="0" y="0"/>
                  </a:move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59856" y="2741878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113121" y="2554682"/>
              <a:ext cx="142774" cy="277971"/>
            </a:xfrm>
            <a:custGeom>
              <a:avLst/>
              <a:gdLst/>
              <a:ahLst/>
              <a:cxnLst/>
              <a:rect l="0" t="0" r="0" b="0"/>
              <a:pathLst>
                <a:path w="142774" h="277971">
                  <a:moveTo>
                    <a:pt x="0" y="0"/>
                  </a:moveTo>
                  <a:lnTo>
                    <a:pt x="0" y="82478"/>
                  </a:lnTo>
                  <a:lnTo>
                    <a:pt x="1224" y="101478"/>
                  </a:lnTo>
                  <a:lnTo>
                    <a:pt x="3263" y="120263"/>
                  </a:lnTo>
                  <a:lnTo>
                    <a:pt x="5846" y="138903"/>
                  </a:lnTo>
                  <a:lnTo>
                    <a:pt x="6345" y="156225"/>
                  </a:lnTo>
                  <a:lnTo>
                    <a:pt x="5453" y="172666"/>
                  </a:lnTo>
                  <a:lnTo>
                    <a:pt x="3636" y="188521"/>
                  </a:lnTo>
                  <a:lnTo>
                    <a:pt x="2424" y="203985"/>
                  </a:lnTo>
                  <a:lnTo>
                    <a:pt x="1616" y="219188"/>
                  </a:lnTo>
                  <a:lnTo>
                    <a:pt x="1078" y="234218"/>
                  </a:lnTo>
                  <a:lnTo>
                    <a:pt x="719" y="239344"/>
                  </a:lnTo>
                  <a:lnTo>
                    <a:pt x="320" y="231988"/>
                  </a:lnTo>
                  <a:lnTo>
                    <a:pt x="1437" y="224398"/>
                  </a:lnTo>
                  <a:lnTo>
                    <a:pt x="3405" y="215668"/>
                  </a:lnTo>
                  <a:lnTo>
                    <a:pt x="5941" y="206178"/>
                  </a:lnTo>
                  <a:lnTo>
                    <a:pt x="11302" y="198627"/>
                  </a:lnTo>
                  <a:lnTo>
                    <a:pt x="18546" y="192370"/>
                  </a:lnTo>
                  <a:lnTo>
                    <a:pt x="27046" y="186975"/>
                  </a:lnTo>
                  <a:lnTo>
                    <a:pt x="37607" y="184601"/>
                  </a:lnTo>
                  <a:lnTo>
                    <a:pt x="49542" y="184243"/>
                  </a:lnTo>
                  <a:lnTo>
                    <a:pt x="62392" y="185227"/>
                  </a:lnTo>
                  <a:lnTo>
                    <a:pt x="75853" y="188331"/>
                  </a:lnTo>
                  <a:lnTo>
                    <a:pt x="89721" y="192847"/>
                  </a:lnTo>
                  <a:lnTo>
                    <a:pt x="103860" y="198304"/>
                  </a:lnTo>
                  <a:lnTo>
                    <a:pt x="115734" y="205613"/>
                  </a:lnTo>
                  <a:lnTo>
                    <a:pt x="126096" y="214156"/>
                  </a:lnTo>
                  <a:lnTo>
                    <a:pt x="135452" y="223522"/>
                  </a:lnTo>
                  <a:lnTo>
                    <a:pt x="140465" y="233437"/>
                  </a:lnTo>
                  <a:lnTo>
                    <a:pt x="142584" y="243717"/>
                  </a:lnTo>
                  <a:lnTo>
                    <a:pt x="142773" y="254241"/>
                  </a:lnTo>
                  <a:lnTo>
                    <a:pt x="139228" y="262480"/>
                  </a:lnTo>
                  <a:lnTo>
                    <a:pt x="133195" y="269197"/>
                  </a:lnTo>
                  <a:lnTo>
                    <a:pt x="125502" y="274898"/>
                  </a:lnTo>
                  <a:lnTo>
                    <a:pt x="114256" y="277475"/>
                  </a:lnTo>
                  <a:lnTo>
                    <a:pt x="100641" y="277970"/>
                  </a:lnTo>
                  <a:lnTo>
                    <a:pt x="85447" y="277076"/>
                  </a:lnTo>
                  <a:lnTo>
                    <a:pt x="71647" y="274033"/>
                  </a:lnTo>
                  <a:lnTo>
                    <a:pt x="58776" y="269558"/>
                  </a:lnTo>
                  <a:lnTo>
                    <a:pt x="46525" y="264127"/>
                  </a:lnTo>
                  <a:lnTo>
                    <a:pt x="37135" y="256836"/>
                  </a:lnTo>
                  <a:lnTo>
                    <a:pt x="29651" y="248305"/>
                  </a:lnTo>
                  <a:lnTo>
                    <a:pt x="11012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256272" y="2509519"/>
              <a:ext cx="176186" cy="144268"/>
            </a:xfrm>
            <a:custGeom>
              <a:avLst/>
              <a:gdLst/>
              <a:ahLst/>
              <a:cxnLst/>
              <a:rect l="0" t="0" r="0" b="0"/>
              <a:pathLst>
                <a:path w="176186" h="144268">
                  <a:moveTo>
                    <a:pt x="0" y="45163"/>
                  </a:moveTo>
                  <a:lnTo>
                    <a:pt x="5845" y="27626"/>
                  </a:lnTo>
                  <a:lnTo>
                    <a:pt x="11238" y="20013"/>
                  </a:lnTo>
                  <a:lnTo>
                    <a:pt x="18503" y="12490"/>
                  </a:lnTo>
                  <a:lnTo>
                    <a:pt x="27018" y="5029"/>
                  </a:lnTo>
                  <a:lnTo>
                    <a:pt x="37588" y="1277"/>
                  </a:lnTo>
                  <a:lnTo>
                    <a:pt x="49529" y="0"/>
                  </a:lnTo>
                  <a:lnTo>
                    <a:pt x="62383" y="372"/>
                  </a:lnTo>
                  <a:lnTo>
                    <a:pt x="74623" y="3067"/>
                  </a:lnTo>
                  <a:lnTo>
                    <a:pt x="86454" y="7311"/>
                  </a:lnTo>
                  <a:lnTo>
                    <a:pt x="98012" y="12587"/>
                  </a:lnTo>
                  <a:lnTo>
                    <a:pt x="105717" y="22222"/>
                  </a:lnTo>
                  <a:lnTo>
                    <a:pt x="110854" y="34763"/>
                  </a:lnTo>
                  <a:lnTo>
                    <a:pt x="114278" y="49241"/>
                  </a:lnTo>
                  <a:lnTo>
                    <a:pt x="114114" y="61340"/>
                  </a:lnTo>
                  <a:lnTo>
                    <a:pt x="111558" y="71853"/>
                  </a:lnTo>
                  <a:lnTo>
                    <a:pt x="107406" y="81309"/>
                  </a:lnTo>
                  <a:lnTo>
                    <a:pt x="102192" y="91283"/>
                  </a:lnTo>
                  <a:lnTo>
                    <a:pt x="96268" y="101603"/>
                  </a:lnTo>
                  <a:lnTo>
                    <a:pt x="89873" y="112154"/>
                  </a:lnTo>
                  <a:lnTo>
                    <a:pt x="81938" y="120411"/>
                  </a:lnTo>
                  <a:lnTo>
                    <a:pt x="72978" y="127140"/>
                  </a:lnTo>
                  <a:lnTo>
                    <a:pt x="63334" y="132849"/>
                  </a:lnTo>
                  <a:lnTo>
                    <a:pt x="61799" y="136655"/>
                  </a:lnTo>
                  <a:lnTo>
                    <a:pt x="65669" y="139192"/>
                  </a:lnTo>
                  <a:lnTo>
                    <a:pt x="73143" y="140884"/>
                  </a:lnTo>
                  <a:lnTo>
                    <a:pt x="83020" y="142011"/>
                  </a:lnTo>
                  <a:lnTo>
                    <a:pt x="94499" y="142763"/>
                  </a:lnTo>
                  <a:lnTo>
                    <a:pt x="107046" y="143265"/>
                  </a:lnTo>
                  <a:lnTo>
                    <a:pt x="134037" y="143821"/>
                  </a:lnTo>
                  <a:lnTo>
                    <a:pt x="176185" y="1442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575607" y="2719855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553584" y="2785924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0"/>
                  </a:moveTo>
                  <a:lnTo>
                    <a:pt x="70787" y="0"/>
                  </a:lnTo>
                  <a:lnTo>
                    <a:pt x="83897" y="1224"/>
                  </a:lnTo>
                  <a:lnTo>
                    <a:pt x="96307" y="3263"/>
                  </a:lnTo>
                  <a:lnTo>
                    <a:pt x="13213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803601" y="2686820"/>
              <a:ext cx="168423" cy="174123"/>
            </a:xfrm>
            <a:custGeom>
              <a:avLst/>
              <a:gdLst/>
              <a:ahLst/>
              <a:cxnLst/>
              <a:rect l="0" t="0" r="0" b="0"/>
              <a:pathLst>
                <a:path w="168423" h="174123">
                  <a:moveTo>
                    <a:pt x="102353" y="0"/>
                  </a:moveTo>
                  <a:lnTo>
                    <a:pt x="78970" y="0"/>
                  </a:lnTo>
                  <a:lnTo>
                    <a:pt x="68412" y="3671"/>
                  </a:lnTo>
                  <a:lnTo>
                    <a:pt x="57703" y="9788"/>
                  </a:lnTo>
                  <a:lnTo>
                    <a:pt x="46892" y="17537"/>
                  </a:lnTo>
                  <a:lnTo>
                    <a:pt x="37238" y="26374"/>
                  </a:lnTo>
                  <a:lnTo>
                    <a:pt x="28356" y="35935"/>
                  </a:lnTo>
                  <a:lnTo>
                    <a:pt x="19987" y="45980"/>
                  </a:lnTo>
                  <a:lnTo>
                    <a:pt x="13184" y="56347"/>
                  </a:lnTo>
                  <a:lnTo>
                    <a:pt x="7425" y="66929"/>
                  </a:lnTo>
                  <a:lnTo>
                    <a:pt x="2363" y="77654"/>
                  </a:lnTo>
                  <a:lnTo>
                    <a:pt x="211" y="89698"/>
                  </a:lnTo>
                  <a:lnTo>
                    <a:pt x="0" y="102622"/>
                  </a:lnTo>
                  <a:lnTo>
                    <a:pt x="1083" y="116131"/>
                  </a:lnTo>
                  <a:lnTo>
                    <a:pt x="5475" y="128808"/>
                  </a:lnTo>
                  <a:lnTo>
                    <a:pt x="12074" y="140930"/>
                  </a:lnTo>
                  <a:lnTo>
                    <a:pt x="20144" y="152682"/>
                  </a:lnTo>
                  <a:lnTo>
                    <a:pt x="31642" y="160517"/>
                  </a:lnTo>
                  <a:lnTo>
                    <a:pt x="45424" y="165739"/>
                  </a:lnTo>
                  <a:lnTo>
                    <a:pt x="60730" y="169221"/>
                  </a:lnTo>
                  <a:lnTo>
                    <a:pt x="75828" y="171543"/>
                  </a:lnTo>
                  <a:lnTo>
                    <a:pt x="90787" y="173090"/>
                  </a:lnTo>
                  <a:lnTo>
                    <a:pt x="105654" y="174122"/>
                  </a:lnTo>
                  <a:lnTo>
                    <a:pt x="119236" y="173586"/>
                  </a:lnTo>
                  <a:lnTo>
                    <a:pt x="131961" y="172006"/>
                  </a:lnTo>
                  <a:lnTo>
                    <a:pt x="168422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060116" y="2480492"/>
              <a:ext cx="187197" cy="162283"/>
            </a:xfrm>
            <a:custGeom>
              <a:avLst/>
              <a:gdLst/>
              <a:ahLst/>
              <a:cxnLst/>
              <a:rect l="0" t="0" r="0" b="0"/>
              <a:pathLst>
                <a:path w="187197" h="162283">
                  <a:moveTo>
                    <a:pt x="0" y="41155"/>
                  </a:moveTo>
                  <a:lnTo>
                    <a:pt x="5845" y="23618"/>
                  </a:lnTo>
                  <a:lnTo>
                    <a:pt x="11238" y="17229"/>
                  </a:lnTo>
                  <a:lnTo>
                    <a:pt x="18503" y="11745"/>
                  </a:lnTo>
                  <a:lnTo>
                    <a:pt x="27018" y="6867"/>
                  </a:lnTo>
                  <a:lnTo>
                    <a:pt x="37588" y="3614"/>
                  </a:lnTo>
                  <a:lnTo>
                    <a:pt x="49529" y="1446"/>
                  </a:lnTo>
                  <a:lnTo>
                    <a:pt x="62383" y="0"/>
                  </a:lnTo>
                  <a:lnTo>
                    <a:pt x="73400" y="1483"/>
                  </a:lnTo>
                  <a:lnTo>
                    <a:pt x="83191" y="4919"/>
                  </a:lnTo>
                  <a:lnTo>
                    <a:pt x="92166" y="9657"/>
                  </a:lnTo>
                  <a:lnTo>
                    <a:pt x="96926" y="17709"/>
                  </a:lnTo>
                  <a:lnTo>
                    <a:pt x="98875" y="27971"/>
                  </a:lnTo>
                  <a:lnTo>
                    <a:pt x="98952" y="39707"/>
                  </a:lnTo>
                  <a:lnTo>
                    <a:pt x="95332" y="51201"/>
                  </a:lnTo>
                  <a:lnTo>
                    <a:pt x="89248" y="62534"/>
                  </a:lnTo>
                  <a:lnTo>
                    <a:pt x="81522" y="73761"/>
                  </a:lnTo>
                  <a:lnTo>
                    <a:pt x="71477" y="83692"/>
                  </a:lnTo>
                  <a:lnTo>
                    <a:pt x="59886" y="92759"/>
                  </a:lnTo>
                  <a:lnTo>
                    <a:pt x="47265" y="101251"/>
                  </a:lnTo>
                  <a:lnTo>
                    <a:pt x="35180" y="108137"/>
                  </a:lnTo>
                  <a:lnTo>
                    <a:pt x="23453" y="113950"/>
                  </a:lnTo>
                  <a:lnTo>
                    <a:pt x="11965" y="119049"/>
                  </a:lnTo>
                  <a:lnTo>
                    <a:pt x="7977" y="123672"/>
                  </a:lnTo>
                  <a:lnTo>
                    <a:pt x="8988" y="127978"/>
                  </a:lnTo>
                  <a:lnTo>
                    <a:pt x="13333" y="132071"/>
                  </a:lnTo>
                  <a:lnTo>
                    <a:pt x="21124" y="134801"/>
                  </a:lnTo>
                  <a:lnTo>
                    <a:pt x="31211" y="136620"/>
                  </a:lnTo>
                  <a:lnTo>
                    <a:pt x="42831" y="137833"/>
                  </a:lnTo>
                  <a:lnTo>
                    <a:pt x="54247" y="139865"/>
                  </a:lnTo>
                  <a:lnTo>
                    <a:pt x="65529" y="142444"/>
                  </a:lnTo>
                  <a:lnTo>
                    <a:pt x="76721" y="145386"/>
                  </a:lnTo>
                  <a:lnTo>
                    <a:pt x="89076" y="147347"/>
                  </a:lnTo>
                  <a:lnTo>
                    <a:pt x="102207" y="148655"/>
                  </a:lnTo>
                  <a:lnTo>
                    <a:pt x="115854" y="149527"/>
                  </a:lnTo>
                  <a:lnTo>
                    <a:pt x="128623" y="151332"/>
                  </a:lnTo>
                  <a:lnTo>
                    <a:pt x="140807" y="153758"/>
                  </a:lnTo>
                  <a:lnTo>
                    <a:pt x="187196" y="1622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50884" y="2975105"/>
            <a:ext cx="2801169" cy="713768"/>
            <a:chOff x="150884" y="2975105"/>
            <a:chExt cx="2801169" cy="713768"/>
          </a:xfrm>
        </p:grpSpPr>
        <p:sp>
          <p:nvSpPr>
            <p:cNvPr id="42" name="Freeform 41"/>
            <p:cNvSpPr/>
            <p:nvPr/>
          </p:nvSpPr>
          <p:spPr>
            <a:xfrm>
              <a:off x="298266" y="3208956"/>
              <a:ext cx="138791" cy="295916"/>
            </a:xfrm>
            <a:custGeom>
              <a:avLst/>
              <a:gdLst/>
              <a:ahLst/>
              <a:cxnLst/>
              <a:rect l="0" t="0" r="0" b="0"/>
              <a:pathLst>
                <a:path w="138791" h="295916">
                  <a:moveTo>
                    <a:pt x="33035" y="28442"/>
                  </a:moveTo>
                  <a:lnTo>
                    <a:pt x="38880" y="10905"/>
                  </a:lnTo>
                  <a:lnTo>
                    <a:pt x="46720" y="5740"/>
                  </a:lnTo>
                  <a:lnTo>
                    <a:pt x="58064" y="2296"/>
                  </a:lnTo>
                  <a:lnTo>
                    <a:pt x="71744" y="0"/>
                  </a:lnTo>
                  <a:lnTo>
                    <a:pt x="83311" y="916"/>
                  </a:lnTo>
                  <a:lnTo>
                    <a:pt x="93469" y="3974"/>
                  </a:lnTo>
                  <a:lnTo>
                    <a:pt x="102689" y="8460"/>
                  </a:lnTo>
                  <a:lnTo>
                    <a:pt x="108835" y="16344"/>
                  </a:lnTo>
                  <a:lnTo>
                    <a:pt x="112932" y="26494"/>
                  </a:lnTo>
                  <a:lnTo>
                    <a:pt x="115664" y="38155"/>
                  </a:lnTo>
                  <a:lnTo>
                    <a:pt x="116261" y="49600"/>
                  </a:lnTo>
                  <a:lnTo>
                    <a:pt x="115436" y="60900"/>
                  </a:lnTo>
                  <a:lnTo>
                    <a:pt x="113663" y="72104"/>
                  </a:lnTo>
                  <a:lnTo>
                    <a:pt x="110033" y="82020"/>
                  </a:lnTo>
                  <a:lnTo>
                    <a:pt x="105167" y="91078"/>
                  </a:lnTo>
                  <a:lnTo>
                    <a:pt x="99475" y="99564"/>
                  </a:lnTo>
                  <a:lnTo>
                    <a:pt x="92011" y="106444"/>
                  </a:lnTo>
                  <a:lnTo>
                    <a:pt x="83363" y="112255"/>
                  </a:lnTo>
                  <a:lnTo>
                    <a:pt x="73928" y="117352"/>
                  </a:lnTo>
                  <a:lnTo>
                    <a:pt x="72532" y="121974"/>
                  </a:lnTo>
                  <a:lnTo>
                    <a:pt x="76495" y="126278"/>
                  </a:lnTo>
                  <a:lnTo>
                    <a:pt x="84032" y="130371"/>
                  </a:lnTo>
                  <a:lnTo>
                    <a:pt x="91503" y="136771"/>
                  </a:lnTo>
                  <a:lnTo>
                    <a:pt x="98931" y="144707"/>
                  </a:lnTo>
                  <a:lnTo>
                    <a:pt x="106329" y="153669"/>
                  </a:lnTo>
                  <a:lnTo>
                    <a:pt x="113709" y="162091"/>
                  </a:lnTo>
                  <a:lnTo>
                    <a:pt x="121076" y="170152"/>
                  </a:lnTo>
                  <a:lnTo>
                    <a:pt x="128434" y="177973"/>
                  </a:lnTo>
                  <a:lnTo>
                    <a:pt x="133339" y="188081"/>
                  </a:lnTo>
                  <a:lnTo>
                    <a:pt x="136610" y="199715"/>
                  </a:lnTo>
                  <a:lnTo>
                    <a:pt x="138790" y="212364"/>
                  </a:lnTo>
                  <a:lnTo>
                    <a:pt x="137796" y="224467"/>
                  </a:lnTo>
                  <a:lnTo>
                    <a:pt x="134687" y="236206"/>
                  </a:lnTo>
                  <a:lnTo>
                    <a:pt x="130167" y="247703"/>
                  </a:lnTo>
                  <a:lnTo>
                    <a:pt x="124707" y="257815"/>
                  </a:lnTo>
                  <a:lnTo>
                    <a:pt x="118619" y="267003"/>
                  </a:lnTo>
                  <a:lnTo>
                    <a:pt x="112114" y="275575"/>
                  </a:lnTo>
                  <a:lnTo>
                    <a:pt x="104107" y="282514"/>
                  </a:lnTo>
                  <a:lnTo>
                    <a:pt x="95098" y="288363"/>
                  </a:lnTo>
                  <a:lnTo>
                    <a:pt x="85422" y="293486"/>
                  </a:lnTo>
                  <a:lnTo>
                    <a:pt x="75301" y="295678"/>
                  </a:lnTo>
                  <a:lnTo>
                    <a:pt x="64882" y="295915"/>
                  </a:lnTo>
                  <a:lnTo>
                    <a:pt x="54267" y="294850"/>
                  </a:lnTo>
                  <a:lnTo>
                    <a:pt x="44742" y="291693"/>
                  </a:lnTo>
                  <a:lnTo>
                    <a:pt x="35946" y="287142"/>
                  </a:lnTo>
                  <a:lnTo>
                    <a:pt x="0" y="2486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41881" y="3148267"/>
              <a:ext cx="82202" cy="111155"/>
            </a:xfrm>
            <a:custGeom>
              <a:avLst/>
              <a:gdLst/>
              <a:ahLst/>
              <a:cxnLst/>
              <a:rect l="0" t="0" r="0" b="0"/>
              <a:pathLst>
                <a:path w="82202" h="111155">
                  <a:moveTo>
                    <a:pt x="75720" y="45085"/>
                  </a:moveTo>
                  <a:lnTo>
                    <a:pt x="69875" y="21703"/>
                  </a:lnTo>
                  <a:lnTo>
                    <a:pt x="64482" y="13591"/>
                  </a:lnTo>
                  <a:lnTo>
                    <a:pt x="57217" y="6960"/>
                  </a:lnTo>
                  <a:lnTo>
                    <a:pt x="48702" y="1316"/>
                  </a:lnTo>
                  <a:lnTo>
                    <a:pt x="40579" y="0"/>
                  </a:lnTo>
                  <a:lnTo>
                    <a:pt x="32717" y="1570"/>
                  </a:lnTo>
                  <a:lnTo>
                    <a:pt x="25028" y="5063"/>
                  </a:lnTo>
                  <a:lnTo>
                    <a:pt x="17455" y="9840"/>
                  </a:lnTo>
                  <a:lnTo>
                    <a:pt x="9960" y="15470"/>
                  </a:lnTo>
                  <a:lnTo>
                    <a:pt x="2516" y="21672"/>
                  </a:lnTo>
                  <a:lnTo>
                    <a:pt x="0" y="28253"/>
                  </a:lnTo>
                  <a:lnTo>
                    <a:pt x="770" y="35087"/>
                  </a:lnTo>
                  <a:lnTo>
                    <a:pt x="3730" y="42090"/>
                  </a:lnTo>
                  <a:lnTo>
                    <a:pt x="10598" y="45536"/>
                  </a:lnTo>
                  <a:lnTo>
                    <a:pt x="20070" y="46609"/>
                  </a:lnTo>
                  <a:lnTo>
                    <a:pt x="31279" y="46101"/>
                  </a:lnTo>
                  <a:lnTo>
                    <a:pt x="41199" y="43315"/>
                  </a:lnTo>
                  <a:lnTo>
                    <a:pt x="50259" y="39011"/>
                  </a:lnTo>
                  <a:lnTo>
                    <a:pt x="58746" y="33695"/>
                  </a:lnTo>
                  <a:lnTo>
                    <a:pt x="65628" y="33821"/>
                  </a:lnTo>
                  <a:lnTo>
                    <a:pt x="71439" y="37576"/>
                  </a:lnTo>
                  <a:lnTo>
                    <a:pt x="76537" y="43749"/>
                  </a:lnTo>
                  <a:lnTo>
                    <a:pt x="79935" y="52759"/>
                  </a:lnTo>
                  <a:lnTo>
                    <a:pt x="82201" y="63660"/>
                  </a:lnTo>
                  <a:lnTo>
                    <a:pt x="75720" y="1111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9509" y="3337183"/>
              <a:ext cx="198209" cy="10332"/>
            </a:xfrm>
            <a:custGeom>
              <a:avLst/>
              <a:gdLst/>
              <a:ahLst/>
              <a:cxnLst/>
              <a:rect l="0" t="0" r="0" b="0"/>
              <a:pathLst>
                <a:path w="198209" h="10332">
                  <a:moveTo>
                    <a:pt x="0" y="10331"/>
                  </a:moveTo>
                  <a:lnTo>
                    <a:pt x="23382" y="10331"/>
                  </a:lnTo>
                  <a:lnTo>
                    <a:pt x="35164" y="9108"/>
                  </a:lnTo>
                  <a:lnTo>
                    <a:pt x="47913" y="7068"/>
                  </a:lnTo>
                  <a:lnTo>
                    <a:pt x="61306" y="4485"/>
                  </a:lnTo>
                  <a:lnTo>
                    <a:pt x="75129" y="2763"/>
                  </a:lnTo>
                  <a:lnTo>
                    <a:pt x="89238" y="1615"/>
                  </a:lnTo>
                  <a:lnTo>
                    <a:pt x="103538" y="850"/>
                  </a:lnTo>
                  <a:lnTo>
                    <a:pt x="132478" y="0"/>
                  </a:lnTo>
                  <a:lnTo>
                    <a:pt x="198208" y="103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73555" y="3424595"/>
              <a:ext cx="1" cy="121128"/>
            </a:xfrm>
            <a:custGeom>
              <a:avLst/>
              <a:gdLst/>
              <a:ahLst/>
              <a:cxnLst/>
              <a:rect l="0" t="0" r="0" b="0"/>
              <a:pathLst>
                <a:path w="1" h="121128">
                  <a:moveTo>
                    <a:pt x="0" y="0"/>
                  </a:move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41155" y="3413583"/>
              <a:ext cx="78925" cy="132027"/>
            </a:xfrm>
            <a:custGeom>
              <a:avLst/>
              <a:gdLst/>
              <a:ahLst/>
              <a:cxnLst/>
              <a:rect l="0" t="0" r="0" b="0"/>
              <a:pathLst>
                <a:path w="78925" h="132027">
                  <a:moveTo>
                    <a:pt x="9481" y="44047"/>
                  </a:moveTo>
                  <a:lnTo>
                    <a:pt x="3635" y="61584"/>
                  </a:lnTo>
                  <a:lnTo>
                    <a:pt x="1913" y="71644"/>
                  </a:lnTo>
                  <a:lnTo>
                    <a:pt x="765" y="83244"/>
                  </a:lnTo>
                  <a:lnTo>
                    <a:pt x="0" y="95872"/>
                  </a:lnTo>
                  <a:lnTo>
                    <a:pt x="1937" y="106738"/>
                  </a:lnTo>
                  <a:lnTo>
                    <a:pt x="5675" y="116428"/>
                  </a:lnTo>
                  <a:lnTo>
                    <a:pt x="10614" y="125336"/>
                  </a:lnTo>
                  <a:lnTo>
                    <a:pt x="17577" y="130051"/>
                  </a:lnTo>
                  <a:lnTo>
                    <a:pt x="25890" y="131970"/>
                  </a:lnTo>
                  <a:lnTo>
                    <a:pt x="35103" y="132026"/>
                  </a:lnTo>
                  <a:lnTo>
                    <a:pt x="43691" y="127170"/>
                  </a:lnTo>
                  <a:lnTo>
                    <a:pt x="51864" y="119038"/>
                  </a:lnTo>
                  <a:lnTo>
                    <a:pt x="59759" y="108723"/>
                  </a:lnTo>
                  <a:lnTo>
                    <a:pt x="66246" y="98176"/>
                  </a:lnTo>
                  <a:lnTo>
                    <a:pt x="71795" y="87474"/>
                  </a:lnTo>
                  <a:lnTo>
                    <a:pt x="76717" y="76669"/>
                  </a:lnTo>
                  <a:lnTo>
                    <a:pt x="78775" y="65795"/>
                  </a:lnTo>
                  <a:lnTo>
                    <a:pt x="78924" y="54875"/>
                  </a:lnTo>
                  <a:lnTo>
                    <a:pt x="77799" y="43924"/>
                  </a:lnTo>
                  <a:lnTo>
                    <a:pt x="74603" y="34177"/>
                  </a:lnTo>
                  <a:lnTo>
                    <a:pt x="70024" y="25232"/>
                  </a:lnTo>
                  <a:lnTo>
                    <a:pt x="204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83671" y="3050202"/>
              <a:ext cx="183931" cy="550579"/>
            </a:xfrm>
            <a:custGeom>
              <a:avLst/>
              <a:gdLst/>
              <a:ahLst/>
              <a:cxnLst/>
              <a:rect l="0" t="0" r="0" b="0"/>
              <a:pathLst>
                <a:path w="183931" h="550579">
                  <a:moveTo>
                    <a:pt x="0" y="0"/>
                  </a:moveTo>
                  <a:lnTo>
                    <a:pt x="11691" y="11691"/>
                  </a:lnTo>
                  <a:lnTo>
                    <a:pt x="18805" y="17582"/>
                  </a:lnTo>
                  <a:lnTo>
                    <a:pt x="27219" y="23956"/>
                  </a:lnTo>
                  <a:lnTo>
                    <a:pt x="36498" y="30653"/>
                  </a:lnTo>
                  <a:lnTo>
                    <a:pt x="45132" y="37564"/>
                  </a:lnTo>
                  <a:lnTo>
                    <a:pt x="53334" y="44619"/>
                  </a:lnTo>
                  <a:lnTo>
                    <a:pt x="61250" y="51769"/>
                  </a:lnTo>
                  <a:lnTo>
                    <a:pt x="70197" y="61430"/>
                  </a:lnTo>
                  <a:lnTo>
                    <a:pt x="79833" y="72764"/>
                  </a:lnTo>
                  <a:lnTo>
                    <a:pt x="89927" y="85215"/>
                  </a:lnTo>
                  <a:lnTo>
                    <a:pt x="97880" y="97186"/>
                  </a:lnTo>
                  <a:lnTo>
                    <a:pt x="104405" y="108837"/>
                  </a:lnTo>
                  <a:lnTo>
                    <a:pt x="109979" y="120275"/>
                  </a:lnTo>
                  <a:lnTo>
                    <a:pt x="116142" y="130347"/>
                  </a:lnTo>
                  <a:lnTo>
                    <a:pt x="122698" y="139509"/>
                  </a:lnTo>
                  <a:lnTo>
                    <a:pt x="129515" y="148064"/>
                  </a:lnTo>
                  <a:lnTo>
                    <a:pt x="135284" y="157437"/>
                  </a:lnTo>
                  <a:lnTo>
                    <a:pt x="140353" y="167357"/>
                  </a:lnTo>
                  <a:lnTo>
                    <a:pt x="144956" y="177641"/>
                  </a:lnTo>
                  <a:lnTo>
                    <a:pt x="149248" y="191838"/>
                  </a:lnTo>
                  <a:lnTo>
                    <a:pt x="153333" y="208643"/>
                  </a:lnTo>
                  <a:lnTo>
                    <a:pt x="157279" y="227188"/>
                  </a:lnTo>
                  <a:lnTo>
                    <a:pt x="159911" y="246892"/>
                  </a:lnTo>
                  <a:lnTo>
                    <a:pt x="161665" y="267369"/>
                  </a:lnTo>
                  <a:lnTo>
                    <a:pt x="162834" y="288362"/>
                  </a:lnTo>
                  <a:lnTo>
                    <a:pt x="166061" y="307251"/>
                  </a:lnTo>
                  <a:lnTo>
                    <a:pt x="170659" y="324738"/>
                  </a:lnTo>
                  <a:lnTo>
                    <a:pt x="176171" y="341290"/>
                  </a:lnTo>
                  <a:lnTo>
                    <a:pt x="179846" y="358442"/>
                  </a:lnTo>
                  <a:lnTo>
                    <a:pt x="182296" y="375994"/>
                  </a:lnTo>
                  <a:lnTo>
                    <a:pt x="183930" y="393813"/>
                  </a:lnTo>
                  <a:lnTo>
                    <a:pt x="183795" y="409363"/>
                  </a:lnTo>
                  <a:lnTo>
                    <a:pt x="182482" y="423400"/>
                  </a:lnTo>
                  <a:lnTo>
                    <a:pt x="180383" y="436428"/>
                  </a:lnTo>
                  <a:lnTo>
                    <a:pt x="176536" y="450008"/>
                  </a:lnTo>
                  <a:lnTo>
                    <a:pt x="171525" y="463955"/>
                  </a:lnTo>
                  <a:lnTo>
                    <a:pt x="165737" y="478147"/>
                  </a:lnTo>
                  <a:lnTo>
                    <a:pt x="159432" y="490056"/>
                  </a:lnTo>
                  <a:lnTo>
                    <a:pt x="152781" y="500442"/>
                  </a:lnTo>
                  <a:lnTo>
                    <a:pt x="145900" y="509813"/>
                  </a:lnTo>
                  <a:lnTo>
                    <a:pt x="138866" y="518507"/>
                  </a:lnTo>
                  <a:lnTo>
                    <a:pt x="131729" y="526750"/>
                  </a:lnTo>
                  <a:lnTo>
                    <a:pt x="99104" y="55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50884" y="3182341"/>
              <a:ext cx="158395" cy="473498"/>
            </a:xfrm>
            <a:custGeom>
              <a:avLst/>
              <a:gdLst/>
              <a:ahLst/>
              <a:cxnLst/>
              <a:rect l="0" t="0" r="0" b="0"/>
              <a:pathLst>
                <a:path w="158395" h="473498">
                  <a:moveTo>
                    <a:pt x="114347" y="0"/>
                  </a:moveTo>
                  <a:lnTo>
                    <a:pt x="102656" y="17537"/>
                  </a:lnTo>
                  <a:lnTo>
                    <a:pt x="95542" y="26373"/>
                  </a:lnTo>
                  <a:lnTo>
                    <a:pt x="87128" y="35934"/>
                  </a:lnTo>
                  <a:lnTo>
                    <a:pt x="77849" y="45979"/>
                  </a:lnTo>
                  <a:lnTo>
                    <a:pt x="70439" y="56346"/>
                  </a:lnTo>
                  <a:lnTo>
                    <a:pt x="64275" y="66928"/>
                  </a:lnTo>
                  <a:lnTo>
                    <a:pt x="58943" y="77653"/>
                  </a:lnTo>
                  <a:lnTo>
                    <a:pt x="51717" y="90921"/>
                  </a:lnTo>
                  <a:lnTo>
                    <a:pt x="33901" y="121976"/>
                  </a:lnTo>
                  <a:lnTo>
                    <a:pt x="26458" y="138822"/>
                  </a:lnTo>
                  <a:lnTo>
                    <a:pt x="20273" y="156170"/>
                  </a:lnTo>
                  <a:lnTo>
                    <a:pt x="14926" y="173853"/>
                  </a:lnTo>
                  <a:lnTo>
                    <a:pt x="10138" y="191760"/>
                  </a:lnTo>
                  <a:lnTo>
                    <a:pt x="5722" y="209815"/>
                  </a:lnTo>
                  <a:lnTo>
                    <a:pt x="1555" y="227969"/>
                  </a:lnTo>
                  <a:lnTo>
                    <a:pt x="0" y="246189"/>
                  </a:lnTo>
                  <a:lnTo>
                    <a:pt x="187" y="264454"/>
                  </a:lnTo>
                  <a:lnTo>
                    <a:pt x="1535" y="282747"/>
                  </a:lnTo>
                  <a:lnTo>
                    <a:pt x="3658" y="299837"/>
                  </a:lnTo>
                  <a:lnTo>
                    <a:pt x="6296" y="316125"/>
                  </a:lnTo>
                  <a:lnTo>
                    <a:pt x="9278" y="331877"/>
                  </a:lnTo>
                  <a:lnTo>
                    <a:pt x="13714" y="344825"/>
                  </a:lnTo>
                  <a:lnTo>
                    <a:pt x="19118" y="355905"/>
                  </a:lnTo>
                  <a:lnTo>
                    <a:pt x="25167" y="365738"/>
                  </a:lnTo>
                  <a:lnTo>
                    <a:pt x="32871" y="375964"/>
                  </a:lnTo>
                  <a:lnTo>
                    <a:pt x="41677" y="386452"/>
                  </a:lnTo>
                  <a:lnTo>
                    <a:pt x="51218" y="397114"/>
                  </a:lnTo>
                  <a:lnTo>
                    <a:pt x="61250" y="406670"/>
                  </a:lnTo>
                  <a:lnTo>
                    <a:pt x="71608" y="415487"/>
                  </a:lnTo>
                  <a:lnTo>
                    <a:pt x="82184" y="423812"/>
                  </a:lnTo>
                  <a:lnTo>
                    <a:pt x="92905" y="431809"/>
                  </a:lnTo>
                  <a:lnTo>
                    <a:pt x="103723" y="439587"/>
                  </a:lnTo>
                  <a:lnTo>
                    <a:pt x="158394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70867" y="3044356"/>
              <a:ext cx="88094" cy="93939"/>
            </a:xfrm>
            <a:custGeom>
              <a:avLst/>
              <a:gdLst/>
              <a:ahLst/>
              <a:cxnLst/>
              <a:rect l="0" t="0" r="0" b="0"/>
              <a:pathLst>
                <a:path w="88094" h="93939">
                  <a:moveTo>
                    <a:pt x="0" y="5846"/>
                  </a:moveTo>
                  <a:lnTo>
                    <a:pt x="17537" y="0"/>
                  </a:lnTo>
                  <a:lnTo>
                    <a:pt x="25150" y="725"/>
                  </a:lnTo>
                  <a:lnTo>
                    <a:pt x="32672" y="3656"/>
                  </a:lnTo>
                  <a:lnTo>
                    <a:pt x="40134" y="8056"/>
                  </a:lnTo>
                  <a:lnTo>
                    <a:pt x="43885" y="15884"/>
                  </a:lnTo>
                  <a:lnTo>
                    <a:pt x="45163" y="25997"/>
                  </a:lnTo>
                  <a:lnTo>
                    <a:pt x="44790" y="37632"/>
                  </a:lnTo>
                  <a:lnTo>
                    <a:pt x="42095" y="49060"/>
                  </a:lnTo>
                  <a:lnTo>
                    <a:pt x="37852" y="60349"/>
                  </a:lnTo>
                  <a:lnTo>
                    <a:pt x="32576" y="71546"/>
                  </a:lnTo>
                  <a:lnTo>
                    <a:pt x="33952" y="79010"/>
                  </a:lnTo>
                  <a:lnTo>
                    <a:pt x="39764" y="83986"/>
                  </a:lnTo>
                  <a:lnTo>
                    <a:pt x="88093" y="93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13121" y="3215375"/>
              <a:ext cx="22025" cy="187198"/>
            </a:xfrm>
            <a:custGeom>
              <a:avLst/>
              <a:gdLst/>
              <a:ahLst/>
              <a:cxnLst/>
              <a:rect l="0" t="0" r="0" b="0"/>
              <a:pathLst>
                <a:path w="22025" h="187198">
                  <a:moveTo>
                    <a:pt x="0" y="0"/>
                  </a:moveTo>
                  <a:lnTo>
                    <a:pt x="0" y="113019"/>
                  </a:lnTo>
                  <a:lnTo>
                    <a:pt x="2448" y="127957"/>
                  </a:lnTo>
                  <a:lnTo>
                    <a:pt x="6526" y="142809"/>
                  </a:lnTo>
                  <a:lnTo>
                    <a:pt x="22024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069075" y="3325491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11011"/>
                  </a:moveTo>
                  <a:lnTo>
                    <a:pt x="23383" y="5166"/>
                  </a:lnTo>
                  <a:lnTo>
                    <a:pt x="35165" y="3444"/>
                  </a:lnTo>
                  <a:lnTo>
                    <a:pt x="47913" y="2296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278295" y="3160317"/>
              <a:ext cx="170359" cy="336059"/>
            </a:xfrm>
            <a:custGeom>
              <a:avLst/>
              <a:gdLst/>
              <a:ahLst/>
              <a:cxnLst/>
              <a:rect l="0" t="0" r="0" b="0"/>
              <a:pathLst>
                <a:path w="170359" h="336059">
                  <a:moveTo>
                    <a:pt x="0" y="0"/>
                  </a:moveTo>
                  <a:lnTo>
                    <a:pt x="5846" y="17538"/>
                  </a:lnTo>
                  <a:lnTo>
                    <a:pt x="7568" y="27597"/>
                  </a:lnTo>
                  <a:lnTo>
                    <a:pt x="8715" y="39198"/>
                  </a:lnTo>
                  <a:lnTo>
                    <a:pt x="9481" y="51826"/>
                  </a:lnTo>
                  <a:lnTo>
                    <a:pt x="11215" y="67585"/>
                  </a:lnTo>
                  <a:lnTo>
                    <a:pt x="16404" y="104672"/>
                  </a:lnTo>
                  <a:lnTo>
                    <a:pt x="18277" y="123616"/>
                  </a:lnTo>
                  <a:lnTo>
                    <a:pt x="19525" y="142363"/>
                  </a:lnTo>
                  <a:lnTo>
                    <a:pt x="20358" y="160978"/>
                  </a:lnTo>
                  <a:lnTo>
                    <a:pt x="22136" y="178282"/>
                  </a:lnTo>
                  <a:lnTo>
                    <a:pt x="24546" y="194712"/>
                  </a:lnTo>
                  <a:lnTo>
                    <a:pt x="27375" y="210560"/>
                  </a:lnTo>
                  <a:lnTo>
                    <a:pt x="30485" y="224795"/>
                  </a:lnTo>
                  <a:lnTo>
                    <a:pt x="33782" y="237956"/>
                  </a:lnTo>
                  <a:lnTo>
                    <a:pt x="37203" y="250401"/>
                  </a:lnTo>
                  <a:lnTo>
                    <a:pt x="41931" y="255026"/>
                  </a:lnTo>
                  <a:lnTo>
                    <a:pt x="47530" y="254440"/>
                  </a:lnTo>
                  <a:lnTo>
                    <a:pt x="53710" y="250378"/>
                  </a:lnTo>
                  <a:lnTo>
                    <a:pt x="61500" y="246447"/>
                  </a:lnTo>
                  <a:lnTo>
                    <a:pt x="70364" y="242602"/>
                  </a:lnTo>
                  <a:lnTo>
                    <a:pt x="79944" y="238816"/>
                  </a:lnTo>
                  <a:lnTo>
                    <a:pt x="92448" y="237515"/>
                  </a:lnTo>
                  <a:lnTo>
                    <a:pt x="106902" y="237871"/>
                  </a:lnTo>
                  <a:lnTo>
                    <a:pt x="122655" y="239332"/>
                  </a:lnTo>
                  <a:lnTo>
                    <a:pt x="135604" y="243977"/>
                  </a:lnTo>
                  <a:lnTo>
                    <a:pt x="146684" y="250744"/>
                  </a:lnTo>
                  <a:lnTo>
                    <a:pt x="156518" y="258926"/>
                  </a:lnTo>
                  <a:lnTo>
                    <a:pt x="163073" y="269274"/>
                  </a:lnTo>
                  <a:lnTo>
                    <a:pt x="167444" y="281068"/>
                  </a:lnTo>
                  <a:lnTo>
                    <a:pt x="170358" y="293824"/>
                  </a:lnTo>
                  <a:lnTo>
                    <a:pt x="169853" y="304775"/>
                  </a:lnTo>
                  <a:lnTo>
                    <a:pt x="167070" y="314523"/>
                  </a:lnTo>
                  <a:lnTo>
                    <a:pt x="162767" y="323468"/>
                  </a:lnTo>
                  <a:lnTo>
                    <a:pt x="153781" y="329432"/>
                  </a:lnTo>
                  <a:lnTo>
                    <a:pt x="141673" y="333408"/>
                  </a:lnTo>
                  <a:lnTo>
                    <a:pt x="127483" y="336058"/>
                  </a:lnTo>
                  <a:lnTo>
                    <a:pt x="114353" y="335378"/>
                  </a:lnTo>
                  <a:lnTo>
                    <a:pt x="101929" y="332478"/>
                  </a:lnTo>
                  <a:lnTo>
                    <a:pt x="89976" y="328097"/>
                  </a:lnTo>
                  <a:lnTo>
                    <a:pt x="79560" y="322730"/>
                  </a:lnTo>
                  <a:lnTo>
                    <a:pt x="70169" y="316704"/>
                  </a:lnTo>
                  <a:lnTo>
                    <a:pt x="44046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432457" y="3112859"/>
              <a:ext cx="110116" cy="113529"/>
            </a:xfrm>
            <a:custGeom>
              <a:avLst/>
              <a:gdLst/>
              <a:ahLst/>
              <a:cxnLst/>
              <a:rect l="0" t="0" r="0" b="0"/>
              <a:pathLst>
                <a:path w="110116" h="113529">
                  <a:moveTo>
                    <a:pt x="0" y="36447"/>
                  </a:moveTo>
                  <a:lnTo>
                    <a:pt x="5846" y="18910"/>
                  </a:lnTo>
                  <a:lnTo>
                    <a:pt x="11238" y="12520"/>
                  </a:lnTo>
                  <a:lnTo>
                    <a:pt x="18503" y="7038"/>
                  </a:lnTo>
                  <a:lnTo>
                    <a:pt x="27018" y="2159"/>
                  </a:lnTo>
                  <a:lnTo>
                    <a:pt x="36364" y="130"/>
                  </a:lnTo>
                  <a:lnTo>
                    <a:pt x="46266" y="0"/>
                  </a:lnTo>
                  <a:lnTo>
                    <a:pt x="56538" y="1138"/>
                  </a:lnTo>
                  <a:lnTo>
                    <a:pt x="64609" y="5566"/>
                  </a:lnTo>
                  <a:lnTo>
                    <a:pt x="71213" y="12189"/>
                  </a:lnTo>
                  <a:lnTo>
                    <a:pt x="76840" y="20275"/>
                  </a:lnTo>
                  <a:lnTo>
                    <a:pt x="79367" y="29336"/>
                  </a:lnTo>
                  <a:lnTo>
                    <a:pt x="79828" y="39048"/>
                  </a:lnTo>
                  <a:lnTo>
                    <a:pt x="78912" y="49192"/>
                  </a:lnTo>
                  <a:lnTo>
                    <a:pt x="75855" y="58403"/>
                  </a:lnTo>
                  <a:lnTo>
                    <a:pt x="71370" y="66989"/>
                  </a:lnTo>
                  <a:lnTo>
                    <a:pt x="65932" y="75161"/>
                  </a:lnTo>
                  <a:lnTo>
                    <a:pt x="58637" y="83056"/>
                  </a:lnTo>
                  <a:lnTo>
                    <a:pt x="50103" y="90766"/>
                  </a:lnTo>
                  <a:lnTo>
                    <a:pt x="40743" y="98354"/>
                  </a:lnTo>
                  <a:lnTo>
                    <a:pt x="39397" y="103412"/>
                  </a:lnTo>
                  <a:lnTo>
                    <a:pt x="43394" y="106784"/>
                  </a:lnTo>
                  <a:lnTo>
                    <a:pt x="50952" y="109032"/>
                  </a:lnTo>
                  <a:lnTo>
                    <a:pt x="60885" y="110531"/>
                  </a:lnTo>
                  <a:lnTo>
                    <a:pt x="72401" y="111530"/>
                  </a:lnTo>
                  <a:lnTo>
                    <a:pt x="110115" y="113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619653" y="3314479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630665" y="3402572"/>
              <a:ext cx="88093" cy="1"/>
            </a:xfrm>
            <a:custGeom>
              <a:avLst/>
              <a:gdLst/>
              <a:ahLst/>
              <a:cxnLst/>
              <a:rect l="0" t="0" r="0" b="0"/>
              <a:pathLst>
                <a:path w="88093" h="1">
                  <a:moveTo>
                    <a:pt x="0" y="0"/>
                  </a:move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02354" y="3105260"/>
              <a:ext cx="179786" cy="506532"/>
            </a:xfrm>
            <a:custGeom>
              <a:avLst/>
              <a:gdLst/>
              <a:ahLst/>
              <a:cxnLst/>
              <a:rect l="0" t="0" r="0" b="0"/>
              <a:pathLst>
                <a:path w="179786" h="506532">
                  <a:moveTo>
                    <a:pt x="124727" y="0"/>
                  </a:moveTo>
                  <a:lnTo>
                    <a:pt x="113036" y="11691"/>
                  </a:lnTo>
                  <a:lnTo>
                    <a:pt x="105921" y="17582"/>
                  </a:lnTo>
                  <a:lnTo>
                    <a:pt x="97508" y="23956"/>
                  </a:lnTo>
                  <a:lnTo>
                    <a:pt x="88228" y="30653"/>
                  </a:lnTo>
                  <a:lnTo>
                    <a:pt x="78371" y="41235"/>
                  </a:lnTo>
                  <a:lnTo>
                    <a:pt x="68130" y="54407"/>
                  </a:lnTo>
                  <a:lnTo>
                    <a:pt x="57631" y="69306"/>
                  </a:lnTo>
                  <a:lnTo>
                    <a:pt x="49409" y="82909"/>
                  </a:lnTo>
                  <a:lnTo>
                    <a:pt x="42704" y="95648"/>
                  </a:lnTo>
                  <a:lnTo>
                    <a:pt x="37010" y="107812"/>
                  </a:lnTo>
                  <a:lnTo>
                    <a:pt x="31991" y="119591"/>
                  </a:lnTo>
                  <a:lnTo>
                    <a:pt x="27421" y="131115"/>
                  </a:lnTo>
                  <a:lnTo>
                    <a:pt x="23151" y="142467"/>
                  </a:lnTo>
                  <a:lnTo>
                    <a:pt x="19081" y="156154"/>
                  </a:lnTo>
                  <a:lnTo>
                    <a:pt x="15144" y="171395"/>
                  </a:lnTo>
                  <a:lnTo>
                    <a:pt x="11296" y="187674"/>
                  </a:lnTo>
                  <a:lnTo>
                    <a:pt x="7507" y="202197"/>
                  </a:lnTo>
                  <a:lnTo>
                    <a:pt x="3758" y="215549"/>
                  </a:lnTo>
                  <a:lnTo>
                    <a:pt x="35" y="228121"/>
                  </a:lnTo>
                  <a:lnTo>
                    <a:pt x="0" y="243844"/>
                  </a:lnTo>
                  <a:lnTo>
                    <a:pt x="2423" y="261667"/>
                  </a:lnTo>
                  <a:lnTo>
                    <a:pt x="18049" y="337172"/>
                  </a:lnTo>
                  <a:lnTo>
                    <a:pt x="23021" y="354473"/>
                  </a:lnTo>
                  <a:lnTo>
                    <a:pt x="28782" y="370901"/>
                  </a:lnTo>
                  <a:lnTo>
                    <a:pt x="35070" y="386747"/>
                  </a:lnTo>
                  <a:lnTo>
                    <a:pt x="41709" y="399758"/>
                  </a:lnTo>
                  <a:lnTo>
                    <a:pt x="48582" y="410879"/>
                  </a:lnTo>
                  <a:lnTo>
                    <a:pt x="55611" y="420740"/>
                  </a:lnTo>
                  <a:lnTo>
                    <a:pt x="62744" y="429761"/>
                  </a:lnTo>
                  <a:lnTo>
                    <a:pt x="69947" y="438222"/>
                  </a:lnTo>
                  <a:lnTo>
                    <a:pt x="77195" y="446310"/>
                  </a:lnTo>
                  <a:lnTo>
                    <a:pt x="85698" y="454149"/>
                  </a:lnTo>
                  <a:lnTo>
                    <a:pt x="95037" y="461821"/>
                  </a:lnTo>
                  <a:lnTo>
                    <a:pt x="104934" y="469384"/>
                  </a:lnTo>
                  <a:lnTo>
                    <a:pt x="115202" y="476872"/>
                  </a:lnTo>
                  <a:lnTo>
                    <a:pt x="125718" y="484311"/>
                  </a:lnTo>
                  <a:lnTo>
                    <a:pt x="179785" y="506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26185" y="3270433"/>
              <a:ext cx="44047" cy="264278"/>
            </a:xfrm>
            <a:custGeom>
              <a:avLst/>
              <a:gdLst/>
              <a:ahLst/>
              <a:cxnLst/>
              <a:rect l="0" t="0" r="0" b="0"/>
              <a:pathLst>
                <a:path w="44047" h="264278">
                  <a:moveTo>
                    <a:pt x="0" y="0"/>
                  </a:moveTo>
                  <a:lnTo>
                    <a:pt x="0" y="29228"/>
                  </a:lnTo>
                  <a:lnTo>
                    <a:pt x="1223" y="41509"/>
                  </a:lnTo>
                  <a:lnTo>
                    <a:pt x="3263" y="53366"/>
                  </a:lnTo>
                  <a:lnTo>
                    <a:pt x="8791" y="78776"/>
                  </a:lnTo>
                  <a:lnTo>
                    <a:pt x="18782" y="126252"/>
                  </a:lnTo>
                  <a:lnTo>
                    <a:pt x="33120" y="186759"/>
                  </a:lnTo>
                  <a:lnTo>
                    <a:pt x="44046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261284" y="3266118"/>
              <a:ext cx="125377" cy="186398"/>
            </a:xfrm>
            <a:custGeom>
              <a:avLst/>
              <a:gdLst/>
              <a:ahLst/>
              <a:cxnLst/>
              <a:rect l="0" t="0" r="0" b="0"/>
              <a:pathLst>
                <a:path w="125377" h="186398">
                  <a:moveTo>
                    <a:pt x="96144" y="15327"/>
                  </a:moveTo>
                  <a:lnTo>
                    <a:pt x="50164" y="0"/>
                  </a:lnTo>
                  <a:lnTo>
                    <a:pt x="41021" y="215"/>
                  </a:lnTo>
                  <a:lnTo>
                    <a:pt x="32478" y="2805"/>
                  </a:lnTo>
                  <a:lnTo>
                    <a:pt x="24336" y="6979"/>
                  </a:lnTo>
                  <a:lnTo>
                    <a:pt x="17684" y="13432"/>
                  </a:lnTo>
                  <a:lnTo>
                    <a:pt x="12026" y="21404"/>
                  </a:lnTo>
                  <a:lnTo>
                    <a:pt x="7031" y="30390"/>
                  </a:lnTo>
                  <a:lnTo>
                    <a:pt x="3701" y="41275"/>
                  </a:lnTo>
                  <a:lnTo>
                    <a:pt x="1480" y="53425"/>
                  </a:lnTo>
                  <a:lnTo>
                    <a:pt x="0" y="66419"/>
                  </a:lnTo>
                  <a:lnTo>
                    <a:pt x="2684" y="76305"/>
                  </a:lnTo>
                  <a:lnTo>
                    <a:pt x="8144" y="84120"/>
                  </a:lnTo>
                  <a:lnTo>
                    <a:pt x="15454" y="90553"/>
                  </a:lnTo>
                  <a:lnTo>
                    <a:pt x="25221" y="96065"/>
                  </a:lnTo>
                  <a:lnTo>
                    <a:pt x="36627" y="100964"/>
                  </a:lnTo>
                  <a:lnTo>
                    <a:pt x="49125" y="105452"/>
                  </a:lnTo>
                  <a:lnTo>
                    <a:pt x="62351" y="110892"/>
                  </a:lnTo>
                  <a:lnTo>
                    <a:pt x="76062" y="116966"/>
                  </a:lnTo>
                  <a:lnTo>
                    <a:pt x="90097" y="123461"/>
                  </a:lnTo>
                  <a:lnTo>
                    <a:pt x="101901" y="130239"/>
                  </a:lnTo>
                  <a:lnTo>
                    <a:pt x="112217" y="137205"/>
                  </a:lnTo>
                  <a:lnTo>
                    <a:pt x="121541" y="144296"/>
                  </a:lnTo>
                  <a:lnTo>
                    <a:pt x="125311" y="152693"/>
                  </a:lnTo>
                  <a:lnTo>
                    <a:pt x="125376" y="161962"/>
                  </a:lnTo>
                  <a:lnTo>
                    <a:pt x="122973" y="171812"/>
                  </a:lnTo>
                  <a:lnTo>
                    <a:pt x="115254" y="178379"/>
                  </a:lnTo>
                  <a:lnTo>
                    <a:pt x="103990" y="182756"/>
                  </a:lnTo>
                  <a:lnTo>
                    <a:pt x="90363" y="185675"/>
                  </a:lnTo>
                  <a:lnTo>
                    <a:pt x="77608" y="186397"/>
                  </a:lnTo>
                  <a:lnTo>
                    <a:pt x="65434" y="185655"/>
                  </a:lnTo>
                  <a:lnTo>
                    <a:pt x="19063" y="18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467543" y="3175997"/>
              <a:ext cx="74791" cy="116460"/>
            </a:xfrm>
            <a:custGeom>
              <a:avLst/>
              <a:gdLst/>
              <a:ahLst/>
              <a:cxnLst/>
              <a:rect l="0" t="0" r="0" b="0"/>
              <a:pathLst>
                <a:path w="74791" h="116460">
                  <a:moveTo>
                    <a:pt x="0" y="6344"/>
                  </a:moveTo>
                  <a:lnTo>
                    <a:pt x="17537" y="498"/>
                  </a:lnTo>
                  <a:lnTo>
                    <a:pt x="26374" y="0"/>
                  </a:lnTo>
                  <a:lnTo>
                    <a:pt x="35935" y="891"/>
                  </a:lnTo>
                  <a:lnTo>
                    <a:pt x="45980" y="2708"/>
                  </a:lnTo>
                  <a:lnTo>
                    <a:pt x="55124" y="6367"/>
                  </a:lnTo>
                  <a:lnTo>
                    <a:pt x="63667" y="11253"/>
                  </a:lnTo>
                  <a:lnTo>
                    <a:pt x="71809" y="16958"/>
                  </a:lnTo>
                  <a:lnTo>
                    <a:pt x="74790" y="24431"/>
                  </a:lnTo>
                  <a:lnTo>
                    <a:pt x="74330" y="33084"/>
                  </a:lnTo>
                  <a:lnTo>
                    <a:pt x="71577" y="42523"/>
                  </a:lnTo>
                  <a:lnTo>
                    <a:pt x="64847" y="48816"/>
                  </a:lnTo>
                  <a:lnTo>
                    <a:pt x="55466" y="53011"/>
                  </a:lnTo>
                  <a:lnTo>
                    <a:pt x="44319" y="55808"/>
                  </a:lnTo>
                  <a:lnTo>
                    <a:pt x="40558" y="58896"/>
                  </a:lnTo>
                  <a:lnTo>
                    <a:pt x="41721" y="62178"/>
                  </a:lnTo>
                  <a:lnTo>
                    <a:pt x="46167" y="65590"/>
                  </a:lnTo>
                  <a:lnTo>
                    <a:pt x="52801" y="69088"/>
                  </a:lnTo>
                  <a:lnTo>
                    <a:pt x="60895" y="72643"/>
                  </a:lnTo>
                  <a:lnTo>
                    <a:pt x="69961" y="76237"/>
                  </a:lnTo>
                  <a:lnTo>
                    <a:pt x="73558" y="81080"/>
                  </a:lnTo>
                  <a:lnTo>
                    <a:pt x="73509" y="86755"/>
                  </a:lnTo>
                  <a:lnTo>
                    <a:pt x="71029" y="92986"/>
                  </a:lnTo>
                  <a:lnTo>
                    <a:pt x="65706" y="98363"/>
                  </a:lnTo>
                  <a:lnTo>
                    <a:pt x="58486" y="103172"/>
                  </a:lnTo>
                  <a:lnTo>
                    <a:pt x="22024" y="1164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412486" y="3353504"/>
              <a:ext cx="198209" cy="27046"/>
            </a:xfrm>
            <a:custGeom>
              <a:avLst/>
              <a:gdLst/>
              <a:ahLst/>
              <a:cxnLst/>
              <a:rect l="0" t="0" r="0" b="0"/>
              <a:pathLst>
                <a:path w="198209" h="27046">
                  <a:moveTo>
                    <a:pt x="0" y="27045"/>
                  </a:moveTo>
                  <a:lnTo>
                    <a:pt x="17537" y="21199"/>
                  </a:lnTo>
                  <a:lnTo>
                    <a:pt x="28820" y="18254"/>
                  </a:lnTo>
                  <a:lnTo>
                    <a:pt x="57671" y="11718"/>
                  </a:lnTo>
                  <a:lnTo>
                    <a:pt x="108307" y="1160"/>
                  </a:lnTo>
                  <a:lnTo>
                    <a:pt x="123592" y="0"/>
                  </a:lnTo>
                  <a:lnTo>
                    <a:pt x="137452" y="450"/>
                  </a:lnTo>
                  <a:lnTo>
                    <a:pt x="198208" y="50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505744" y="3402572"/>
              <a:ext cx="93939" cy="50887"/>
            </a:xfrm>
            <a:custGeom>
              <a:avLst/>
              <a:gdLst/>
              <a:ahLst/>
              <a:cxnLst/>
              <a:rect l="0" t="0" r="0" b="0"/>
              <a:pathLst>
                <a:path w="93939" h="50887">
                  <a:moveTo>
                    <a:pt x="5846" y="0"/>
                  </a:moveTo>
                  <a:lnTo>
                    <a:pt x="0" y="17537"/>
                  </a:lnTo>
                  <a:lnTo>
                    <a:pt x="725" y="25150"/>
                  </a:lnTo>
                  <a:lnTo>
                    <a:pt x="3656" y="32672"/>
                  </a:lnTo>
                  <a:lnTo>
                    <a:pt x="8056" y="40134"/>
                  </a:lnTo>
                  <a:lnTo>
                    <a:pt x="15884" y="45109"/>
                  </a:lnTo>
                  <a:lnTo>
                    <a:pt x="25996" y="48425"/>
                  </a:lnTo>
                  <a:lnTo>
                    <a:pt x="37632" y="50636"/>
                  </a:lnTo>
                  <a:lnTo>
                    <a:pt x="49060" y="50886"/>
                  </a:lnTo>
                  <a:lnTo>
                    <a:pt x="60349" y="49830"/>
                  </a:lnTo>
                  <a:lnTo>
                    <a:pt x="93938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544624" y="3391560"/>
              <a:ext cx="44048" cy="165175"/>
            </a:xfrm>
            <a:custGeom>
              <a:avLst/>
              <a:gdLst/>
              <a:ahLst/>
              <a:cxnLst/>
              <a:rect l="0" t="0" r="0" b="0"/>
              <a:pathLst>
                <a:path w="44048" h="165175">
                  <a:moveTo>
                    <a:pt x="0" y="0"/>
                  </a:moveTo>
                  <a:lnTo>
                    <a:pt x="11692" y="11691"/>
                  </a:lnTo>
                  <a:lnTo>
                    <a:pt x="16359" y="18806"/>
                  </a:lnTo>
                  <a:lnTo>
                    <a:pt x="20694" y="27220"/>
                  </a:lnTo>
                  <a:lnTo>
                    <a:pt x="24808" y="36499"/>
                  </a:lnTo>
                  <a:lnTo>
                    <a:pt x="27550" y="47580"/>
                  </a:lnTo>
                  <a:lnTo>
                    <a:pt x="29378" y="59861"/>
                  </a:lnTo>
                  <a:lnTo>
                    <a:pt x="30597" y="72942"/>
                  </a:lnTo>
                  <a:lnTo>
                    <a:pt x="32633" y="85333"/>
                  </a:lnTo>
                  <a:lnTo>
                    <a:pt x="35214" y="97265"/>
                  </a:lnTo>
                  <a:lnTo>
                    <a:pt x="44047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654740" y="3072225"/>
              <a:ext cx="150461" cy="616648"/>
            </a:xfrm>
            <a:custGeom>
              <a:avLst/>
              <a:gdLst/>
              <a:ahLst/>
              <a:cxnLst/>
              <a:rect l="0" t="0" r="0" b="0"/>
              <a:pathLst>
                <a:path w="150461" h="616648">
                  <a:moveTo>
                    <a:pt x="0" y="0"/>
                  </a:moveTo>
                  <a:lnTo>
                    <a:pt x="11691" y="17537"/>
                  </a:lnTo>
                  <a:lnTo>
                    <a:pt x="27219" y="39198"/>
                  </a:lnTo>
                  <a:lnTo>
                    <a:pt x="36499" y="51825"/>
                  </a:lnTo>
                  <a:lnTo>
                    <a:pt x="43909" y="63914"/>
                  </a:lnTo>
                  <a:lnTo>
                    <a:pt x="50072" y="75644"/>
                  </a:lnTo>
                  <a:lnTo>
                    <a:pt x="55405" y="87135"/>
                  </a:lnTo>
                  <a:lnTo>
                    <a:pt x="60183" y="99689"/>
                  </a:lnTo>
                  <a:lnTo>
                    <a:pt x="64592" y="112953"/>
                  </a:lnTo>
                  <a:lnTo>
                    <a:pt x="68755" y="126689"/>
                  </a:lnTo>
                  <a:lnTo>
                    <a:pt x="73977" y="140741"/>
                  </a:lnTo>
                  <a:lnTo>
                    <a:pt x="79906" y="155003"/>
                  </a:lnTo>
                  <a:lnTo>
                    <a:pt x="86305" y="169404"/>
                  </a:lnTo>
                  <a:lnTo>
                    <a:pt x="91795" y="183900"/>
                  </a:lnTo>
                  <a:lnTo>
                    <a:pt x="96678" y="198457"/>
                  </a:lnTo>
                  <a:lnTo>
                    <a:pt x="101158" y="213056"/>
                  </a:lnTo>
                  <a:lnTo>
                    <a:pt x="109397" y="242328"/>
                  </a:lnTo>
                  <a:lnTo>
                    <a:pt x="113307" y="256986"/>
                  </a:lnTo>
                  <a:lnTo>
                    <a:pt x="120914" y="283060"/>
                  </a:lnTo>
                  <a:lnTo>
                    <a:pt x="124656" y="295152"/>
                  </a:lnTo>
                  <a:lnTo>
                    <a:pt x="129597" y="308107"/>
                  </a:lnTo>
                  <a:lnTo>
                    <a:pt x="135338" y="321637"/>
                  </a:lnTo>
                  <a:lnTo>
                    <a:pt x="141613" y="335552"/>
                  </a:lnTo>
                  <a:lnTo>
                    <a:pt x="145796" y="352170"/>
                  </a:lnTo>
                  <a:lnTo>
                    <a:pt x="148585" y="370589"/>
                  </a:lnTo>
                  <a:lnTo>
                    <a:pt x="150444" y="390210"/>
                  </a:lnTo>
                  <a:lnTo>
                    <a:pt x="150460" y="406961"/>
                  </a:lnTo>
                  <a:lnTo>
                    <a:pt x="149247" y="421798"/>
                  </a:lnTo>
                  <a:lnTo>
                    <a:pt x="147215" y="435361"/>
                  </a:lnTo>
                  <a:lnTo>
                    <a:pt x="143413" y="450520"/>
                  </a:lnTo>
                  <a:lnTo>
                    <a:pt x="138431" y="466744"/>
                  </a:lnTo>
                  <a:lnTo>
                    <a:pt x="132663" y="483677"/>
                  </a:lnTo>
                  <a:lnTo>
                    <a:pt x="125147" y="499860"/>
                  </a:lnTo>
                  <a:lnTo>
                    <a:pt x="116466" y="515542"/>
                  </a:lnTo>
                  <a:lnTo>
                    <a:pt x="107008" y="530891"/>
                  </a:lnTo>
                  <a:lnTo>
                    <a:pt x="97032" y="544795"/>
                  </a:lnTo>
                  <a:lnTo>
                    <a:pt x="86712" y="557734"/>
                  </a:lnTo>
                  <a:lnTo>
                    <a:pt x="44046" y="616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731821" y="2975105"/>
              <a:ext cx="220232" cy="138743"/>
            </a:xfrm>
            <a:custGeom>
              <a:avLst/>
              <a:gdLst/>
              <a:ahLst/>
              <a:cxnLst/>
              <a:rect l="0" t="0" r="0" b="0"/>
              <a:pathLst>
                <a:path w="220232" h="138743">
                  <a:moveTo>
                    <a:pt x="0" y="20039"/>
                  </a:moveTo>
                  <a:lnTo>
                    <a:pt x="45980" y="4713"/>
                  </a:lnTo>
                  <a:lnTo>
                    <a:pt x="57570" y="2480"/>
                  </a:lnTo>
                  <a:lnTo>
                    <a:pt x="70191" y="992"/>
                  </a:lnTo>
                  <a:lnTo>
                    <a:pt x="83499" y="0"/>
                  </a:lnTo>
                  <a:lnTo>
                    <a:pt x="93595" y="3009"/>
                  </a:lnTo>
                  <a:lnTo>
                    <a:pt x="101549" y="8686"/>
                  </a:lnTo>
                  <a:lnTo>
                    <a:pt x="108075" y="16141"/>
                  </a:lnTo>
                  <a:lnTo>
                    <a:pt x="112426" y="26005"/>
                  </a:lnTo>
                  <a:lnTo>
                    <a:pt x="115326" y="37475"/>
                  </a:lnTo>
                  <a:lnTo>
                    <a:pt x="117260" y="50015"/>
                  </a:lnTo>
                  <a:lnTo>
                    <a:pt x="116102" y="60823"/>
                  </a:lnTo>
                  <a:lnTo>
                    <a:pt x="112883" y="70475"/>
                  </a:lnTo>
                  <a:lnTo>
                    <a:pt x="108290" y="79357"/>
                  </a:lnTo>
                  <a:lnTo>
                    <a:pt x="104004" y="88948"/>
                  </a:lnTo>
                  <a:lnTo>
                    <a:pt x="99924" y="99013"/>
                  </a:lnTo>
                  <a:lnTo>
                    <a:pt x="95980" y="109394"/>
                  </a:lnTo>
                  <a:lnTo>
                    <a:pt x="90904" y="118761"/>
                  </a:lnTo>
                  <a:lnTo>
                    <a:pt x="85073" y="127453"/>
                  </a:lnTo>
                  <a:lnTo>
                    <a:pt x="78738" y="135695"/>
                  </a:lnTo>
                  <a:lnTo>
                    <a:pt x="78186" y="138742"/>
                  </a:lnTo>
                  <a:lnTo>
                    <a:pt x="81488" y="138327"/>
                  </a:lnTo>
                  <a:lnTo>
                    <a:pt x="87360" y="135602"/>
                  </a:lnTo>
                  <a:lnTo>
                    <a:pt x="96169" y="132563"/>
                  </a:lnTo>
                  <a:lnTo>
                    <a:pt x="106935" y="129314"/>
                  </a:lnTo>
                  <a:lnTo>
                    <a:pt x="119007" y="125923"/>
                  </a:lnTo>
                  <a:lnTo>
                    <a:pt x="131949" y="123663"/>
                  </a:lnTo>
                  <a:lnTo>
                    <a:pt x="145471" y="122157"/>
                  </a:lnTo>
                  <a:lnTo>
                    <a:pt x="159379" y="121152"/>
                  </a:lnTo>
                  <a:lnTo>
                    <a:pt x="172322" y="121706"/>
                  </a:lnTo>
                  <a:lnTo>
                    <a:pt x="184621" y="123299"/>
                  </a:lnTo>
                  <a:lnTo>
                    <a:pt x="220231" y="130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59856" y="3964161"/>
            <a:ext cx="1486561" cy="352254"/>
            <a:chOff x="859856" y="3964161"/>
            <a:chExt cx="1486561" cy="352254"/>
          </a:xfrm>
        </p:grpSpPr>
        <p:sp>
          <p:nvSpPr>
            <p:cNvPr id="66" name="Freeform 65"/>
            <p:cNvSpPr/>
            <p:nvPr/>
          </p:nvSpPr>
          <p:spPr>
            <a:xfrm>
              <a:off x="859856" y="3964161"/>
              <a:ext cx="184780" cy="339572"/>
            </a:xfrm>
            <a:custGeom>
              <a:avLst/>
              <a:gdLst/>
              <a:ahLst/>
              <a:cxnLst/>
              <a:rect l="0" t="0" r="0" b="0"/>
              <a:pathLst>
                <a:path w="184780" h="339572">
                  <a:moveTo>
                    <a:pt x="0" y="0"/>
                  </a:moveTo>
                  <a:lnTo>
                    <a:pt x="0" y="23383"/>
                  </a:lnTo>
                  <a:lnTo>
                    <a:pt x="1223" y="35165"/>
                  </a:lnTo>
                  <a:lnTo>
                    <a:pt x="3262" y="47914"/>
                  </a:lnTo>
                  <a:lnTo>
                    <a:pt x="5845" y="61307"/>
                  </a:lnTo>
                  <a:lnTo>
                    <a:pt x="7567" y="76353"/>
                  </a:lnTo>
                  <a:lnTo>
                    <a:pt x="8715" y="92501"/>
                  </a:lnTo>
                  <a:lnTo>
                    <a:pt x="9481" y="109384"/>
                  </a:lnTo>
                  <a:lnTo>
                    <a:pt x="11214" y="125534"/>
                  </a:lnTo>
                  <a:lnTo>
                    <a:pt x="13594" y="141194"/>
                  </a:lnTo>
                  <a:lnTo>
                    <a:pt x="16403" y="156528"/>
                  </a:lnTo>
                  <a:lnTo>
                    <a:pt x="18276" y="172869"/>
                  </a:lnTo>
                  <a:lnTo>
                    <a:pt x="19525" y="189880"/>
                  </a:lnTo>
                  <a:lnTo>
                    <a:pt x="20358" y="207338"/>
                  </a:lnTo>
                  <a:lnTo>
                    <a:pt x="19689" y="222647"/>
                  </a:lnTo>
                  <a:lnTo>
                    <a:pt x="18020" y="236524"/>
                  </a:lnTo>
                  <a:lnTo>
                    <a:pt x="15684" y="249446"/>
                  </a:lnTo>
                  <a:lnTo>
                    <a:pt x="16573" y="254390"/>
                  </a:lnTo>
                  <a:lnTo>
                    <a:pt x="19613" y="254016"/>
                  </a:lnTo>
                  <a:lnTo>
                    <a:pt x="24087" y="250095"/>
                  </a:lnTo>
                  <a:lnTo>
                    <a:pt x="29516" y="243811"/>
                  </a:lnTo>
                  <a:lnTo>
                    <a:pt x="35583" y="235952"/>
                  </a:lnTo>
                  <a:lnTo>
                    <a:pt x="42074" y="227041"/>
                  </a:lnTo>
                  <a:lnTo>
                    <a:pt x="48849" y="218654"/>
                  </a:lnTo>
                  <a:lnTo>
                    <a:pt x="55813" y="210615"/>
                  </a:lnTo>
                  <a:lnTo>
                    <a:pt x="62902" y="202809"/>
                  </a:lnTo>
                  <a:lnTo>
                    <a:pt x="71299" y="196381"/>
                  </a:lnTo>
                  <a:lnTo>
                    <a:pt x="80567" y="190873"/>
                  </a:lnTo>
                  <a:lnTo>
                    <a:pt x="90416" y="185977"/>
                  </a:lnTo>
                  <a:lnTo>
                    <a:pt x="100653" y="183937"/>
                  </a:lnTo>
                  <a:lnTo>
                    <a:pt x="111148" y="183800"/>
                  </a:lnTo>
                  <a:lnTo>
                    <a:pt x="121815" y="184933"/>
                  </a:lnTo>
                  <a:lnTo>
                    <a:pt x="131374" y="188134"/>
                  </a:lnTo>
                  <a:lnTo>
                    <a:pt x="140193" y="192716"/>
                  </a:lnTo>
                  <a:lnTo>
                    <a:pt x="148520" y="198217"/>
                  </a:lnTo>
                  <a:lnTo>
                    <a:pt x="155294" y="205555"/>
                  </a:lnTo>
                  <a:lnTo>
                    <a:pt x="161034" y="214118"/>
                  </a:lnTo>
                  <a:lnTo>
                    <a:pt x="166084" y="223497"/>
                  </a:lnTo>
                  <a:lnTo>
                    <a:pt x="170675" y="233420"/>
                  </a:lnTo>
                  <a:lnTo>
                    <a:pt x="174958" y="243706"/>
                  </a:lnTo>
                  <a:lnTo>
                    <a:pt x="179038" y="254234"/>
                  </a:lnTo>
                  <a:lnTo>
                    <a:pt x="181757" y="266146"/>
                  </a:lnTo>
                  <a:lnTo>
                    <a:pt x="183570" y="278982"/>
                  </a:lnTo>
                  <a:lnTo>
                    <a:pt x="184779" y="292433"/>
                  </a:lnTo>
                  <a:lnTo>
                    <a:pt x="181914" y="305071"/>
                  </a:lnTo>
                  <a:lnTo>
                    <a:pt x="176334" y="317167"/>
                  </a:lnTo>
                  <a:lnTo>
                    <a:pt x="168943" y="328901"/>
                  </a:lnTo>
                  <a:lnTo>
                    <a:pt x="159122" y="335501"/>
                  </a:lnTo>
                  <a:lnTo>
                    <a:pt x="147680" y="338677"/>
                  </a:lnTo>
                  <a:lnTo>
                    <a:pt x="135159" y="339571"/>
                  </a:lnTo>
                  <a:lnTo>
                    <a:pt x="123140" y="337720"/>
                  </a:lnTo>
                  <a:lnTo>
                    <a:pt x="111457" y="334039"/>
                  </a:lnTo>
                  <a:lnTo>
                    <a:pt x="99998" y="329138"/>
                  </a:lnTo>
                  <a:lnTo>
                    <a:pt x="88689" y="323423"/>
                  </a:lnTo>
                  <a:lnTo>
                    <a:pt x="77478" y="317167"/>
                  </a:lnTo>
                  <a:lnTo>
                    <a:pt x="33034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135145" y="4129335"/>
              <a:ext cx="77082" cy="22024"/>
            </a:xfrm>
            <a:custGeom>
              <a:avLst/>
              <a:gdLst/>
              <a:ahLst/>
              <a:cxnLst/>
              <a:rect l="0" t="0" r="0" b="0"/>
              <a:pathLst>
                <a:path w="77082" h="22024">
                  <a:moveTo>
                    <a:pt x="0" y="22023"/>
                  </a:moveTo>
                  <a:lnTo>
                    <a:pt x="35934" y="10044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168179" y="4162369"/>
              <a:ext cx="77082" cy="22025"/>
            </a:xfrm>
            <a:custGeom>
              <a:avLst/>
              <a:gdLst/>
              <a:ahLst/>
              <a:cxnLst/>
              <a:rect l="0" t="0" r="0" b="0"/>
              <a:pathLst>
                <a:path w="77082" h="22025">
                  <a:moveTo>
                    <a:pt x="0" y="22024"/>
                  </a:moveTo>
                  <a:lnTo>
                    <a:pt x="23383" y="16178"/>
                  </a:lnTo>
                  <a:lnTo>
                    <a:pt x="33941" y="13233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432457" y="3986184"/>
              <a:ext cx="66070" cy="286302"/>
            </a:xfrm>
            <a:custGeom>
              <a:avLst/>
              <a:gdLst/>
              <a:ahLst/>
              <a:cxnLst/>
              <a:rect l="0" t="0" r="0" b="0"/>
              <a:pathLst>
                <a:path w="66070" h="286302">
                  <a:moveTo>
                    <a:pt x="0" y="0"/>
                  </a:moveTo>
                  <a:lnTo>
                    <a:pt x="5846" y="23383"/>
                  </a:lnTo>
                  <a:lnTo>
                    <a:pt x="11978" y="51176"/>
                  </a:lnTo>
                  <a:lnTo>
                    <a:pt x="15326" y="67152"/>
                  </a:lnTo>
                  <a:lnTo>
                    <a:pt x="22309" y="104480"/>
                  </a:lnTo>
                  <a:lnTo>
                    <a:pt x="25884" y="124711"/>
                  </a:lnTo>
                  <a:lnTo>
                    <a:pt x="29491" y="141869"/>
                  </a:lnTo>
                  <a:lnTo>
                    <a:pt x="33119" y="156978"/>
                  </a:lnTo>
                  <a:lnTo>
                    <a:pt x="36762" y="170722"/>
                  </a:lnTo>
                  <a:lnTo>
                    <a:pt x="44071" y="202306"/>
                  </a:lnTo>
                  <a:lnTo>
                    <a:pt x="47733" y="219293"/>
                  </a:lnTo>
                  <a:lnTo>
                    <a:pt x="51398" y="234288"/>
                  </a:lnTo>
                  <a:lnTo>
                    <a:pt x="55065" y="247955"/>
                  </a:lnTo>
                  <a:lnTo>
                    <a:pt x="66069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575607" y="4074277"/>
              <a:ext cx="135394" cy="233207"/>
            </a:xfrm>
            <a:custGeom>
              <a:avLst/>
              <a:gdLst/>
              <a:ahLst/>
              <a:cxnLst/>
              <a:rect l="0" t="0" r="0" b="0"/>
              <a:pathLst>
                <a:path w="135394" h="233207">
                  <a:moveTo>
                    <a:pt x="0" y="0"/>
                  </a:moveTo>
                  <a:lnTo>
                    <a:pt x="5846" y="23383"/>
                  </a:lnTo>
                  <a:lnTo>
                    <a:pt x="7568" y="35165"/>
                  </a:lnTo>
                  <a:lnTo>
                    <a:pt x="8716" y="47913"/>
                  </a:lnTo>
                  <a:lnTo>
                    <a:pt x="9481" y="61306"/>
                  </a:lnTo>
                  <a:lnTo>
                    <a:pt x="13662" y="71459"/>
                  </a:lnTo>
                  <a:lnTo>
                    <a:pt x="20119" y="79450"/>
                  </a:lnTo>
                  <a:lnTo>
                    <a:pt x="28095" y="86002"/>
                  </a:lnTo>
                  <a:lnTo>
                    <a:pt x="37083" y="91593"/>
                  </a:lnTo>
                  <a:lnTo>
                    <a:pt x="46745" y="96543"/>
                  </a:lnTo>
                  <a:lnTo>
                    <a:pt x="56857" y="101068"/>
                  </a:lnTo>
                  <a:lnTo>
                    <a:pt x="67269" y="106530"/>
                  </a:lnTo>
                  <a:lnTo>
                    <a:pt x="77881" y="112619"/>
                  </a:lnTo>
                  <a:lnTo>
                    <a:pt x="88626" y="119126"/>
                  </a:lnTo>
                  <a:lnTo>
                    <a:pt x="98236" y="125910"/>
                  </a:lnTo>
                  <a:lnTo>
                    <a:pt x="107090" y="132881"/>
                  </a:lnTo>
                  <a:lnTo>
                    <a:pt x="115440" y="139975"/>
                  </a:lnTo>
                  <a:lnTo>
                    <a:pt x="122230" y="148374"/>
                  </a:lnTo>
                  <a:lnTo>
                    <a:pt x="127980" y="157644"/>
                  </a:lnTo>
                  <a:lnTo>
                    <a:pt x="133036" y="167495"/>
                  </a:lnTo>
                  <a:lnTo>
                    <a:pt x="135184" y="178956"/>
                  </a:lnTo>
                  <a:lnTo>
                    <a:pt x="135393" y="191491"/>
                  </a:lnTo>
                  <a:lnTo>
                    <a:pt x="134308" y="204742"/>
                  </a:lnTo>
                  <a:lnTo>
                    <a:pt x="129915" y="214799"/>
                  </a:lnTo>
                  <a:lnTo>
                    <a:pt x="123315" y="222727"/>
                  </a:lnTo>
                  <a:lnTo>
                    <a:pt x="115245" y="229236"/>
                  </a:lnTo>
                  <a:lnTo>
                    <a:pt x="106194" y="232352"/>
                  </a:lnTo>
                  <a:lnTo>
                    <a:pt x="96490" y="233206"/>
                  </a:lnTo>
                  <a:lnTo>
                    <a:pt x="86350" y="232551"/>
                  </a:lnTo>
                  <a:lnTo>
                    <a:pt x="77142" y="229668"/>
                  </a:lnTo>
                  <a:lnTo>
                    <a:pt x="68557" y="225299"/>
                  </a:lnTo>
                  <a:lnTo>
                    <a:pt x="33035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586619" y="4041242"/>
              <a:ext cx="154162" cy="44048"/>
            </a:xfrm>
            <a:custGeom>
              <a:avLst/>
              <a:gdLst/>
              <a:ahLst/>
              <a:cxnLst/>
              <a:rect l="0" t="0" r="0" b="0"/>
              <a:pathLst>
                <a:path w="154162" h="44048">
                  <a:moveTo>
                    <a:pt x="0" y="44047"/>
                  </a:moveTo>
                  <a:lnTo>
                    <a:pt x="11691" y="32355"/>
                  </a:lnTo>
                  <a:lnTo>
                    <a:pt x="20029" y="27688"/>
                  </a:lnTo>
                  <a:lnTo>
                    <a:pt x="30482" y="23353"/>
                  </a:lnTo>
                  <a:lnTo>
                    <a:pt x="42344" y="19239"/>
                  </a:lnTo>
                  <a:lnTo>
                    <a:pt x="56370" y="16497"/>
                  </a:lnTo>
                  <a:lnTo>
                    <a:pt x="71838" y="14669"/>
                  </a:lnTo>
                  <a:lnTo>
                    <a:pt x="88268" y="13450"/>
                  </a:lnTo>
                  <a:lnTo>
                    <a:pt x="102891" y="11414"/>
                  </a:lnTo>
                  <a:lnTo>
                    <a:pt x="116311" y="8833"/>
                  </a:ln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784827" y="4239450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0" y="0"/>
                  </a:moveTo>
                  <a:lnTo>
                    <a:pt x="11011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894942" y="4023188"/>
              <a:ext cx="187198" cy="266952"/>
            </a:xfrm>
            <a:custGeom>
              <a:avLst/>
              <a:gdLst/>
              <a:ahLst/>
              <a:cxnLst/>
              <a:rect l="0" t="0" r="0" b="0"/>
              <a:pathLst>
                <a:path w="187198" h="266952">
                  <a:moveTo>
                    <a:pt x="0" y="40077"/>
                  </a:moveTo>
                  <a:lnTo>
                    <a:pt x="11692" y="28386"/>
                  </a:lnTo>
                  <a:lnTo>
                    <a:pt x="18806" y="22495"/>
                  </a:lnTo>
                  <a:lnTo>
                    <a:pt x="27220" y="16121"/>
                  </a:lnTo>
                  <a:lnTo>
                    <a:pt x="36499" y="9424"/>
                  </a:lnTo>
                  <a:lnTo>
                    <a:pt x="47579" y="4960"/>
                  </a:lnTo>
                  <a:lnTo>
                    <a:pt x="59860" y="1984"/>
                  </a:lnTo>
                  <a:lnTo>
                    <a:pt x="72942" y="0"/>
                  </a:lnTo>
                  <a:lnTo>
                    <a:pt x="84110" y="1124"/>
                  </a:lnTo>
                  <a:lnTo>
                    <a:pt x="94002" y="4320"/>
                  </a:lnTo>
                  <a:lnTo>
                    <a:pt x="103044" y="8898"/>
                  </a:lnTo>
                  <a:lnTo>
                    <a:pt x="110295" y="16844"/>
                  </a:lnTo>
                  <a:lnTo>
                    <a:pt x="116353" y="27036"/>
                  </a:lnTo>
                  <a:lnTo>
                    <a:pt x="121615" y="38724"/>
                  </a:lnTo>
                  <a:lnTo>
                    <a:pt x="123899" y="51410"/>
                  </a:lnTo>
                  <a:lnTo>
                    <a:pt x="124199" y="64762"/>
                  </a:lnTo>
                  <a:lnTo>
                    <a:pt x="123175" y="78557"/>
                  </a:lnTo>
                  <a:lnTo>
                    <a:pt x="121269" y="91424"/>
                  </a:lnTo>
                  <a:lnTo>
                    <a:pt x="118775" y="103673"/>
                  </a:lnTo>
                  <a:lnTo>
                    <a:pt x="115889" y="115509"/>
                  </a:lnTo>
                  <a:lnTo>
                    <a:pt x="111517" y="128294"/>
                  </a:lnTo>
                  <a:lnTo>
                    <a:pt x="106156" y="141711"/>
                  </a:lnTo>
                  <a:lnTo>
                    <a:pt x="100135" y="155550"/>
                  </a:lnTo>
                  <a:lnTo>
                    <a:pt x="94897" y="169670"/>
                  </a:lnTo>
                  <a:lnTo>
                    <a:pt x="90182" y="183977"/>
                  </a:lnTo>
                  <a:lnTo>
                    <a:pt x="85815" y="198410"/>
                  </a:lnTo>
                  <a:lnTo>
                    <a:pt x="79234" y="210478"/>
                  </a:lnTo>
                  <a:lnTo>
                    <a:pt x="71175" y="220971"/>
                  </a:lnTo>
                  <a:lnTo>
                    <a:pt x="62132" y="230413"/>
                  </a:lnTo>
                  <a:lnTo>
                    <a:pt x="58551" y="239155"/>
                  </a:lnTo>
                  <a:lnTo>
                    <a:pt x="58610" y="247430"/>
                  </a:lnTo>
                  <a:lnTo>
                    <a:pt x="61096" y="255393"/>
                  </a:lnTo>
                  <a:lnTo>
                    <a:pt x="67648" y="260702"/>
                  </a:lnTo>
                  <a:lnTo>
                    <a:pt x="76910" y="264242"/>
                  </a:lnTo>
                  <a:lnTo>
                    <a:pt x="87979" y="266601"/>
                  </a:lnTo>
                  <a:lnTo>
                    <a:pt x="101475" y="266951"/>
                  </a:lnTo>
                  <a:lnTo>
                    <a:pt x="116591" y="265960"/>
                  </a:lnTo>
                  <a:lnTo>
                    <a:pt x="187197" y="2492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138727" y="4063265"/>
              <a:ext cx="115096" cy="253150"/>
            </a:xfrm>
            <a:custGeom>
              <a:avLst/>
              <a:gdLst/>
              <a:ahLst/>
              <a:cxnLst/>
              <a:rect l="0" t="0" r="0" b="0"/>
              <a:pathLst>
                <a:path w="115096" h="253150">
                  <a:moveTo>
                    <a:pt x="9481" y="0"/>
                  </a:moveTo>
                  <a:lnTo>
                    <a:pt x="3636" y="23383"/>
                  </a:lnTo>
                  <a:lnTo>
                    <a:pt x="1914" y="35165"/>
                  </a:lnTo>
                  <a:lnTo>
                    <a:pt x="766" y="47914"/>
                  </a:lnTo>
                  <a:lnTo>
                    <a:pt x="0" y="61307"/>
                  </a:lnTo>
                  <a:lnTo>
                    <a:pt x="714" y="73906"/>
                  </a:lnTo>
                  <a:lnTo>
                    <a:pt x="2413" y="85976"/>
                  </a:lnTo>
                  <a:lnTo>
                    <a:pt x="4769" y="97693"/>
                  </a:lnTo>
                  <a:lnTo>
                    <a:pt x="10010" y="106728"/>
                  </a:lnTo>
                  <a:lnTo>
                    <a:pt x="17175" y="113975"/>
                  </a:lnTo>
                  <a:lnTo>
                    <a:pt x="25622" y="120030"/>
                  </a:lnTo>
                  <a:lnTo>
                    <a:pt x="34924" y="125290"/>
                  </a:lnTo>
                  <a:lnTo>
                    <a:pt x="44795" y="130020"/>
                  </a:lnTo>
                  <a:lnTo>
                    <a:pt x="55047" y="134397"/>
                  </a:lnTo>
                  <a:lnTo>
                    <a:pt x="64329" y="140985"/>
                  </a:lnTo>
                  <a:lnTo>
                    <a:pt x="72963" y="149048"/>
                  </a:lnTo>
                  <a:lnTo>
                    <a:pt x="81167" y="158094"/>
                  </a:lnTo>
                  <a:lnTo>
                    <a:pt x="96807" y="174670"/>
                  </a:lnTo>
                  <a:lnTo>
                    <a:pt x="104404" y="182516"/>
                  </a:lnTo>
                  <a:lnTo>
                    <a:pt x="109468" y="192641"/>
                  </a:lnTo>
                  <a:lnTo>
                    <a:pt x="112844" y="204285"/>
                  </a:lnTo>
                  <a:lnTo>
                    <a:pt x="115095" y="216941"/>
                  </a:lnTo>
                  <a:lnTo>
                    <a:pt x="114149" y="227826"/>
                  </a:lnTo>
                  <a:lnTo>
                    <a:pt x="111071" y="237530"/>
                  </a:lnTo>
                  <a:lnTo>
                    <a:pt x="106572" y="246446"/>
                  </a:lnTo>
                  <a:lnTo>
                    <a:pt x="98678" y="251167"/>
                  </a:lnTo>
                  <a:lnTo>
                    <a:pt x="88522" y="253090"/>
                  </a:lnTo>
                  <a:lnTo>
                    <a:pt x="76857" y="253149"/>
                  </a:lnTo>
                  <a:lnTo>
                    <a:pt x="66634" y="250741"/>
                  </a:lnTo>
                  <a:lnTo>
                    <a:pt x="57371" y="246689"/>
                  </a:lnTo>
                  <a:lnTo>
                    <a:pt x="20493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148208" y="4052254"/>
              <a:ext cx="198209" cy="11012"/>
            </a:xfrm>
            <a:custGeom>
              <a:avLst/>
              <a:gdLst/>
              <a:ahLst/>
              <a:cxnLst/>
              <a:rect l="0" t="0" r="0" b="0"/>
              <a:pathLst>
                <a:path w="198209" h="11012">
                  <a:moveTo>
                    <a:pt x="0" y="11011"/>
                  </a:moveTo>
                  <a:lnTo>
                    <a:pt x="29228" y="5166"/>
                  </a:lnTo>
                  <a:lnTo>
                    <a:pt x="43956" y="4668"/>
                  </a:lnTo>
                  <a:lnTo>
                    <a:pt x="59892" y="5559"/>
                  </a:lnTo>
                  <a:lnTo>
                    <a:pt x="76633" y="7376"/>
                  </a:lnTo>
                  <a:lnTo>
                    <a:pt x="91464" y="7364"/>
                  </a:lnTo>
                  <a:lnTo>
                    <a:pt x="105023" y="6133"/>
                  </a:lnTo>
                  <a:lnTo>
                    <a:pt x="117732" y="4089"/>
                  </a:lnTo>
                  <a:lnTo>
                    <a:pt x="132322" y="2726"/>
                  </a:lnTo>
                  <a:lnTo>
                    <a:pt x="148167" y="1817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416977" y="4178049"/>
            <a:ext cx="380914" cy="193541"/>
            <a:chOff x="2416977" y="4178049"/>
            <a:chExt cx="380914" cy="193541"/>
          </a:xfrm>
        </p:grpSpPr>
        <p:sp>
          <p:nvSpPr>
            <p:cNvPr id="77" name="Freeform 76"/>
            <p:cNvSpPr/>
            <p:nvPr/>
          </p:nvSpPr>
          <p:spPr>
            <a:xfrm>
              <a:off x="2416977" y="4178049"/>
              <a:ext cx="127648" cy="151723"/>
            </a:xfrm>
            <a:custGeom>
              <a:avLst/>
              <a:gdLst/>
              <a:ahLst/>
              <a:cxnLst/>
              <a:rect l="0" t="0" r="0" b="0"/>
              <a:pathLst>
                <a:path w="127648" h="151723">
                  <a:moveTo>
                    <a:pt x="105624" y="6344"/>
                  </a:moveTo>
                  <a:lnTo>
                    <a:pt x="88087" y="498"/>
                  </a:lnTo>
                  <a:lnTo>
                    <a:pt x="79251" y="0"/>
                  </a:lnTo>
                  <a:lnTo>
                    <a:pt x="69690" y="891"/>
                  </a:lnTo>
                  <a:lnTo>
                    <a:pt x="59645" y="2708"/>
                  </a:lnTo>
                  <a:lnTo>
                    <a:pt x="50501" y="7591"/>
                  </a:lnTo>
                  <a:lnTo>
                    <a:pt x="41958" y="14516"/>
                  </a:lnTo>
                  <a:lnTo>
                    <a:pt x="10666" y="46159"/>
                  </a:lnTo>
                  <a:lnTo>
                    <a:pt x="5613" y="57357"/>
                  </a:lnTo>
                  <a:lnTo>
                    <a:pt x="2245" y="70940"/>
                  </a:lnTo>
                  <a:lnTo>
                    <a:pt x="0" y="86113"/>
                  </a:lnTo>
                  <a:lnTo>
                    <a:pt x="2173" y="99899"/>
                  </a:lnTo>
                  <a:lnTo>
                    <a:pt x="7293" y="112760"/>
                  </a:lnTo>
                  <a:lnTo>
                    <a:pt x="14376" y="125005"/>
                  </a:lnTo>
                  <a:lnTo>
                    <a:pt x="23993" y="134392"/>
                  </a:lnTo>
                  <a:lnTo>
                    <a:pt x="35298" y="141872"/>
                  </a:lnTo>
                  <a:lnTo>
                    <a:pt x="47728" y="148083"/>
                  </a:lnTo>
                  <a:lnTo>
                    <a:pt x="60909" y="151001"/>
                  </a:lnTo>
                  <a:lnTo>
                    <a:pt x="74591" y="151722"/>
                  </a:lnTo>
                  <a:lnTo>
                    <a:pt x="127647" y="1494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610694" y="4184393"/>
              <a:ext cx="187197" cy="187197"/>
            </a:xfrm>
            <a:custGeom>
              <a:avLst/>
              <a:gdLst/>
              <a:ahLst/>
              <a:cxnLst/>
              <a:rect l="0" t="0" r="0" b="0"/>
              <a:pathLst>
                <a:path w="187197" h="187197">
                  <a:moveTo>
                    <a:pt x="0" y="0"/>
                  </a:moveTo>
                  <a:lnTo>
                    <a:pt x="0" y="61306"/>
                  </a:lnTo>
                  <a:lnTo>
                    <a:pt x="1223" y="73905"/>
                  </a:lnTo>
                  <a:lnTo>
                    <a:pt x="3263" y="85975"/>
                  </a:lnTo>
                  <a:lnTo>
                    <a:pt x="5846" y="97692"/>
                  </a:lnTo>
                  <a:lnTo>
                    <a:pt x="7568" y="100610"/>
                  </a:lnTo>
                  <a:lnTo>
                    <a:pt x="8715" y="97661"/>
                  </a:lnTo>
                  <a:lnTo>
                    <a:pt x="9481" y="90801"/>
                  </a:lnTo>
                  <a:lnTo>
                    <a:pt x="9991" y="80110"/>
                  </a:lnTo>
                  <a:lnTo>
                    <a:pt x="10558" y="51918"/>
                  </a:lnTo>
                  <a:lnTo>
                    <a:pt x="10877" y="7498"/>
                  </a:lnTo>
                  <a:lnTo>
                    <a:pt x="12145" y="1328"/>
                  </a:lnTo>
                  <a:lnTo>
                    <a:pt x="14214" y="885"/>
                  </a:lnTo>
                  <a:lnTo>
                    <a:pt x="16817" y="4261"/>
                  </a:lnTo>
                  <a:lnTo>
                    <a:pt x="19776" y="11405"/>
                  </a:lnTo>
                  <a:lnTo>
                    <a:pt x="22972" y="21062"/>
                  </a:lnTo>
                  <a:lnTo>
                    <a:pt x="26326" y="32394"/>
                  </a:lnTo>
                  <a:lnTo>
                    <a:pt x="32233" y="43619"/>
                  </a:lnTo>
                  <a:lnTo>
                    <a:pt x="39841" y="54773"/>
                  </a:lnTo>
                  <a:lnTo>
                    <a:pt x="48584" y="65879"/>
                  </a:lnTo>
                  <a:lnTo>
                    <a:pt x="58083" y="75731"/>
                  </a:lnTo>
                  <a:lnTo>
                    <a:pt x="68086" y="84745"/>
                  </a:lnTo>
                  <a:lnTo>
                    <a:pt x="78425" y="93202"/>
                  </a:lnTo>
                  <a:lnTo>
                    <a:pt x="88989" y="97616"/>
                  </a:lnTo>
                  <a:lnTo>
                    <a:pt x="99701" y="99335"/>
                  </a:lnTo>
                  <a:lnTo>
                    <a:pt x="110514" y="99258"/>
                  </a:lnTo>
                  <a:lnTo>
                    <a:pt x="118945" y="95536"/>
                  </a:lnTo>
                  <a:lnTo>
                    <a:pt x="125790" y="89384"/>
                  </a:lnTo>
                  <a:lnTo>
                    <a:pt x="131577" y="81612"/>
                  </a:lnTo>
                  <a:lnTo>
                    <a:pt x="135435" y="71537"/>
                  </a:lnTo>
                  <a:lnTo>
                    <a:pt x="138006" y="59927"/>
                  </a:lnTo>
                  <a:lnTo>
                    <a:pt x="139721" y="47292"/>
                  </a:lnTo>
                  <a:lnTo>
                    <a:pt x="139640" y="35198"/>
                  </a:lnTo>
                  <a:lnTo>
                    <a:pt x="138363" y="23466"/>
                  </a:lnTo>
                  <a:lnTo>
                    <a:pt x="136288" y="11973"/>
                  </a:lnTo>
                  <a:lnTo>
                    <a:pt x="136129" y="9206"/>
                  </a:lnTo>
                  <a:lnTo>
                    <a:pt x="137246" y="12254"/>
                  </a:lnTo>
                  <a:lnTo>
                    <a:pt x="139214" y="19181"/>
                  </a:lnTo>
                  <a:lnTo>
                    <a:pt x="151164" y="64239"/>
                  </a:lnTo>
                  <a:lnTo>
                    <a:pt x="158131" y="87279"/>
                  </a:lnTo>
                  <a:lnTo>
                    <a:pt x="168932" y="120886"/>
                  </a:lnTo>
                  <a:lnTo>
                    <a:pt x="172573" y="133201"/>
                  </a:lnTo>
                  <a:lnTo>
                    <a:pt x="187196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0" y="622300"/>
            <a:ext cx="6096000" cy="18928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Interpreting Expressions: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Vo</a:t>
            </a:r>
            <a:r>
              <a:rPr lang="en-US" sz="1300" b="1" u="sng" smtClean="0">
                <a:solidFill>
                  <a:srgbClr val="000000"/>
                </a:solidFill>
                <a:latin typeface="Arial - 18"/>
              </a:rPr>
              <a:t>cabulary:</a:t>
            </a:r>
          </a:p>
          <a:p>
            <a:endParaRPr lang="en-US" sz="1300" b="1" u="sng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b="1" u="sng" smtClean="0">
                <a:solidFill>
                  <a:srgbClr val="000000"/>
                </a:solidFill>
                <a:latin typeface="Arial - 18"/>
              </a:rPr>
              <a:t>1.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 Term: The parts of an expression that are added together.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2. Coefficient: The number part of the term.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5100" y="4635500"/>
            <a:ext cx="27686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Example:  -x + 2x + 8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140200" y="3873500"/>
            <a:ext cx="266700" cy="7620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46600" y="3911600"/>
            <a:ext cx="0" cy="6477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35500" y="3911600"/>
            <a:ext cx="393700" cy="673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91000" y="3632200"/>
            <a:ext cx="863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TERMS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975100" y="4927600"/>
            <a:ext cx="0" cy="444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08500" y="4953000"/>
            <a:ext cx="0" cy="469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56000" y="5499100"/>
            <a:ext cx="1498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COEFFICIENTS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260206" y="1969660"/>
            <a:ext cx="711927" cy="139270"/>
          </a:xfrm>
          <a:custGeom>
            <a:avLst/>
            <a:gdLst/>
            <a:ahLst/>
            <a:cxnLst/>
            <a:rect l="0" t="0" r="0" b="0"/>
            <a:pathLst>
              <a:path w="711927" h="139270">
                <a:moveTo>
                  <a:pt x="36243" y="19896"/>
                </a:moveTo>
                <a:lnTo>
                  <a:pt x="62647" y="19896"/>
                </a:lnTo>
                <a:lnTo>
                  <a:pt x="74847" y="18790"/>
                </a:lnTo>
                <a:lnTo>
                  <a:pt x="87401" y="16948"/>
                </a:lnTo>
                <a:lnTo>
                  <a:pt x="100192" y="14615"/>
                </a:lnTo>
                <a:lnTo>
                  <a:pt x="115350" y="13059"/>
                </a:lnTo>
                <a:lnTo>
                  <a:pt x="132089" y="12022"/>
                </a:lnTo>
                <a:lnTo>
                  <a:pt x="149879" y="11331"/>
                </a:lnTo>
                <a:lnTo>
                  <a:pt x="169477" y="9764"/>
                </a:lnTo>
                <a:lnTo>
                  <a:pt x="230709" y="3385"/>
                </a:lnTo>
                <a:lnTo>
                  <a:pt x="247680" y="2256"/>
                </a:lnTo>
                <a:lnTo>
                  <a:pt x="263415" y="1504"/>
                </a:lnTo>
                <a:lnTo>
                  <a:pt x="292688" y="669"/>
                </a:lnTo>
                <a:lnTo>
                  <a:pt x="377222" y="59"/>
                </a:lnTo>
                <a:lnTo>
                  <a:pt x="615015" y="0"/>
                </a:lnTo>
                <a:lnTo>
                  <a:pt x="627678" y="1105"/>
                </a:lnTo>
                <a:lnTo>
                  <a:pt x="639436" y="2948"/>
                </a:lnTo>
                <a:lnTo>
                  <a:pt x="650591" y="5281"/>
                </a:lnTo>
                <a:lnTo>
                  <a:pt x="663554" y="6837"/>
                </a:lnTo>
                <a:lnTo>
                  <a:pt x="677723" y="7874"/>
                </a:lnTo>
                <a:lnTo>
                  <a:pt x="698255" y="9026"/>
                </a:lnTo>
                <a:lnTo>
                  <a:pt x="697541" y="9333"/>
                </a:lnTo>
                <a:lnTo>
                  <a:pt x="682747" y="9675"/>
                </a:lnTo>
                <a:lnTo>
                  <a:pt x="202040" y="9948"/>
                </a:lnTo>
                <a:lnTo>
                  <a:pt x="189881" y="11053"/>
                </a:lnTo>
                <a:lnTo>
                  <a:pt x="178459" y="12895"/>
                </a:lnTo>
                <a:lnTo>
                  <a:pt x="167529" y="15229"/>
                </a:lnTo>
                <a:lnTo>
                  <a:pt x="154716" y="16784"/>
                </a:lnTo>
                <a:lnTo>
                  <a:pt x="140647" y="17821"/>
                </a:lnTo>
                <a:lnTo>
                  <a:pt x="120225" y="18974"/>
                </a:lnTo>
                <a:lnTo>
                  <a:pt x="120969" y="19281"/>
                </a:lnTo>
                <a:lnTo>
                  <a:pt x="136901" y="18517"/>
                </a:lnTo>
                <a:lnTo>
                  <a:pt x="169773" y="14493"/>
                </a:lnTo>
                <a:lnTo>
                  <a:pt x="186055" y="12978"/>
                </a:lnTo>
                <a:lnTo>
                  <a:pt x="201331" y="11968"/>
                </a:lnTo>
                <a:lnTo>
                  <a:pt x="215937" y="11295"/>
                </a:lnTo>
                <a:lnTo>
                  <a:pt x="243953" y="10547"/>
                </a:lnTo>
                <a:lnTo>
                  <a:pt x="375310" y="9963"/>
                </a:lnTo>
                <a:lnTo>
                  <a:pt x="516894" y="9948"/>
                </a:lnTo>
                <a:lnTo>
                  <a:pt x="530210" y="11053"/>
                </a:lnTo>
                <a:lnTo>
                  <a:pt x="543509" y="12895"/>
                </a:lnTo>
                <a:lnTo>
                  <a:pt x="556796" y="15229"/>
                </a:lnTo>
                <a:lnTo>
                  <a:pt x="572286" y="16784"/>
                </a:lnTo>
                <a:lnTo>
                  <a:pt x="589245" y="17821"/>
                </a:lnTo>
                <a:lnTo>
                  <a:pt x="624667" y="18974"/>
                </a:lnTo>
                <a:lnTo>
                  <a:pt x="658833" y="19486"/>
                </a:lnTo>
                <a:lnTo>
                  <a:pt x="665732" y="20728"/>
                </a:lnTo>
                <a:lnTo>
                  <a:pt x="665911" y="22661"/>
                </a:lnTo>
                <a:lnTo>
                  <a:pt x="661609" y="25055"/>
                </a:lnTo>
                <a:lnTo>
                  <a:pt x="652109" y="26651"/>
                </a:lnTo>
                <a:lnTo>
                  <a:pt x="639144" y="27715"/>
                </a:lnTo>
                <a:lnTo>
                  <a:pt x="609264" y="28898"/>
                </a:lnTo>
                <a:lnTo>
                  <a:pt x="566480" y="29563"/>
                </a:lnTo>
                <a:lnTo>
                  <a:pt x="132540" y="29843"/>
                </a:lnTo>
                <a:lnTo>
                  <a:pt x="120336" y="30949"/>
                </a:lnTo>
                <a:lnTo>
                  <a:pt x="108885" y="32791"/>
                </a:lnTo>
                <a:lnTo>
                  <a:pt x="97934" y="35124"/>
                </a:lnTo>
                <a:lnTo>
                  <a:pt x="85107" y="36680"/>
                </a:lnTo>
                <a:lnTo>
                  <a:pt x="71030" y="37717"/>
                </a:lnTo>
                <a:lnTo>
                  <a:pt x="56118" y="38409"/>
                </a:lnTo>
                <a:lnTo>
                  <a:pt x="27760" y="39177"/>
                </a:lnTo>
                <a:lnTo>
                  <a:pt x="14008" y="39382"/>
                </a:lnTo>
                <a:lnTo>
                  <a:pt x="9261" y="38413"/>
                </a:lnTo>
                <a:lnTo>
                  <a:pt x="10517" y="36662"/>
                </a:lnTo>
                <a:lnTo>
                  <a:pt x="15777" y="34389"/>
                </a:lnTo>
                <a:lnTo>
                  <a:pt x="33411" y="31864"/>
                </a:lnTo>
                <a:lnTo>
                  <a:pt x="44302" y="31190"/>
                </a:lnTo>
                <a:lnTo>
                  <a:pt x="68194" y="30442"/>
                </a:lnTo>
                <a:lnTo>
                  <a:pt x="119557" y="29962"/>
                </a:lnTo>
                <a:lnTo>
                  <a:pt x="133787" y="28817"/>
                </a:lnTo>
                <a:lnTo>
                  <a:pt x="148801" y="26949"/>
                </a:lnTo>
                <a:lnTo>
                  <a:pt x="164337" y="24598"/>
                </a:lnTo>
                <a:lnTo>
                  <a:pt x="180220" y="23030"/>
                </a:lnTo>
                <a:lnTo>
                  <a:pt x="196335" y="21985"/>
                </a:lnTo>
                <a:lnTo>
                  <a:pt x="212606" y="21289"/>
                </a:lnTo>
                <a:lnTo>
                  <a:pt x="248369" y="20515"/>
                </a:lnTo>
                <a:lnTo>
                  <a:pt x="485414" y="19899"/>
                </a:lnTo>
                <a:lnTo>
                  <a:pt x="503697" y="21003"/>
                </a:lnTo>
                <a:lnTo>
                  <a:pt x="521413" y="22845"/>
                </a:lnTo>
                <a:lnTo>
                  <a:pt x="538749" y="25178"/>
                </a:lnTo>
                <a:lnTo>
                  <a:pt x="554729" y="26733"/>
                </a:lnTo>
                <a:lnTo>
                  <a:pt x="569803" y="27770"/>
                </a:lnTo>
                <a:lnTo>
                  <a:pt x="584273" y="28461"/>
                </a:lnTo>
                <a:lnTo>
                  <a:pt x="598341" y="30027"/>
                </a:lnTo>
                <a:lnTo>
                  <a:pt x="612142" y="32176"/>
                </a:lnTo>
                <a:lnTo>
                  <a:pt x="625763" y="34715"/>
                </a:lnTo>
                <a:lnTo>
                  <a:pt x="639265" y="36407"/>
                </a:lnTo>
                <a:lnTo>
                  <a:pt x="652687" y="37535"/>
                </a:lnTo>
                <a:lnTo>
                  <a:pt x="666057" y="38287"/>
                </a:lnTo>
                <a:lnTo>
                  <a:pt x="692702" y="39123"/>
                </a:lnTo>
                <a:lnTo>
                  <a:pt x="705997" y="39346"/>
                </a:lnTo>
                <a:lnTo>
                  <a:pt x="711544" y="40600"/>
                </a:lnTo>
                <a:lnTo>
                  <a:pt x="711926" y="42541"/>
                </a:lnTo>
                <a:lnTo>
                  <a:pt x="708865" y="44940"/>
                </a:lnTo>
                <a:lnTo>
                  <a:pt x="703509" y="45435"/>
                </a:lnTo>
                <a:lnTo>
                  <a:pt x="679023" y="41955"/>
                </a:lnTo>
                <a:lnTo>
                  <a:pt x="668139" y="41233"/>
                </a:lnTo>
                <a:lnTo>
                  <a:pt x="656463" y="40753"/>
                </a:lnTo>
                <a:lnTo>
                  <a:pt x="628752" y="40219"/>
                </a:lnTo>
                <a:lnTo>
                  <a:pt x="320773" y="39792"/>
                </a:lnTo>
                <a:lnTo>
                  <a:pt x="298880" y="40897"/>
                </a:lnTo>
                <a:lnTo>
                  <a:pt x="277652" y="42739"/>
                </a:lnTo>
                <a:lnTo>
                  <a:pt x="256869" y="45073"/>
                </a:lnTo>
                <a:lnTo>
                  <a:pt x="236382" y="46628"/>
                </a:lnTo>
                <a:lnTo>
                  <a:pt x="216092" y="47665"/>
                </a:lnTo>
                <a:lnTo>
                  <a:pt x="195933" y="48356"/>
                </a:lnTo>
                <a:lnTo>
                  <a:pt x="175862" y="49923"/>
                </a:lnTo>
                <a:lnTo>
                  <a:pt x="155850" y="52072"/>
                </a:lnTo>
                <a:lnTo>
                  <a:pt x="135876" y="54610"/>
                </a:lnTo>
                <a:lnTo>
                  <a:pt x="118139" y="57408"/>
                </a:lnTo>
                <a:lnTo>
                  <a:pt x="101893" y="60378"/>
                </a:lnTo>
                <a:lnTo>
                  <a:pt x="86641" y="63464"/>
                </a:lnTo>
                <a:lnTo>
                  <a:pt x="72052" y="65521"/>
                </a:lnTo>
                <a:lnTo>
                  <a:pt x="57906" y="66892"/>
                </a:lnTo>
                <a:lnTo>
                  <a:pt x="44053" y="67806"/>
                </a:lnTo>
                <a:lnTo>
                  <a:pt x="30397" y="69521"/>
                </a:lnTo>
                <a:lnTo>
                  <a:pt x="16871" y="71769"/>
                </a:lnTo>
                <a:lnTo>
                  <a:pt x="3433" y="74374"/>
                </a:lnTo>
                <a:lnTo>
                  <a:pt x="0" y="73899"/>
                </a:lnTo>
                <a:lnTo>
                  <a:pt x="3239" y="71372"/>
                </a:lnTo>
                <a:lnTo>
                  <a:pt x="10924" y="67477"/>
                </a:lnTo>
                <a:lnTo>
                  <a:pt x="31253" y="63149"/>
                </a:lnTo>
                <a:lnTo>
                  <a:pt x="42864" y="61995"/>
                </a:lnTo>
                <a:lnTo>
                  <a:pt x="56132" y="60120"/>
                </a:lnTo>
                <a:lnTo>
                  <a:pt x="85610" y="55090"/>
                </a:lnTo>
                <a:lnTo>
                  <a:pt x="102314" y="53306"/>
                </a:lnTo>
                <a:lnTo>
                  <a:pt x="120081" y="52117"/>
                </a:lnTo>
                <a:lnTo>
                  <a:pt x="138558" y="51324"/>
                </a:lnTo>
                <a:lnTo>
                  <a:pt x="176773" y="50444"/>
                </a:lnTo>
                <a:lnTo>
                  <a:pt x="604431" y="49739"/>
                </a:lnTo>
                <a:lnTo>
                  <a:pt x="619517" y="50844"/>
                </a:lnTo>
                <a:lnTo>
                  <a:pt x="635101" y="52687"/>
                </a:lnTo>
                <a:lnTo>
                  <a:pt x="651017" y="55020"/>
                </a:lnTo>
                <a:lnTo>
                  <a:pt x="656101" y="56576"/>
                </a:lnTo>
                <a:lnTo>
                  <a:pt x="653963" y="57613"/>
                </a:lnTo>
                <a:lnTo>
                  <a:pt x="637957" y="58765"/>
                </a:lnTo>
                <a:lnTo>
                  <a:pt x="616105" y="59277"/>
                </a:lnTo>
                <a:lnTo>
                  <a:pt x="602983" y="58308"/>
                </a:lnTo>
                <a:lnTo>
                  <a:pt x="588708" y="56557"/>
                </a:lnTo>
                <a:lnTo>
                  <a:pt x="573665" y="54285"/>
                </a:lnTo>
                <a:lnTo>
                  <a:pt x="557005" y="52769"/>
                </a:lnTo>
                <a:lnTo>
                  <a:pt x="539266" y="51759"/>
                </a:lnTo>
                <a:lnTo>
                  <a:pt x="501871" y="50637"/>
                </a:lnTo>
                <a:lnTo>
                  <a:pt x="463146" y="50138"/>
                </a:lnTo>
                <a:lnTo>
                  <a:pt x="442428" y="51110"/>
                </a:lnTo>
                <a:lnTo>
                  <a:pt x="420880" y="52864"/>
                </a:lnTo>
                <a:lnTo>
                  <a:pt x="398777" y="55138"/>
                </a:lnTo>
                <a:lnTo>
                  <a:pt x="377410" y="56654"/>
                </a:lnTo>
                <a:lnTo>
                  <a:pt x="356534" y="57665"/>
                </a:lnTo>
                <a:lnTo>
                  <a:pt x="335984" y="58339"/>
                </a:lnTo>
                <a:lnTo>
                  <a:pt x="315653" y="59894"/>
                </a:lnTo>
                <a:lnTo>
                  <a:pt x="295467" y="62035"/>
                </a:lnTo>
                <a:lnTo>
                  <a:pt x="275377" y="64568"/>
                </a:lnTo>
                <a:lnTo>
                  <a:pt x="255353" y="66257"/>
                </a:lnTo>
                <a:lnTo>
                  <a:pt x="235371" y="67383"/>
                </a:lnTo>
                <a:lnTo>
                  <a:pt x="215418" y="68134"/>
                </a:lnTo>
                <a:lnTo>
                  <a:pt x="196590" y="69739"/>
                </a:lnTo>
                <a:lnTo>
                  <a:pt x="178511" y="71915"/>
                </a:lnTo>
                <a:lnTo>
                  <a:pt x="160931" y="74471"/>
                </a:lnTo>
                <a:lnTo>
                  <a:pt x="144791" y="76175"/>
                </a:lnTo>
                <a:lnTo>
                  <a:pt x="129609" y="77310"/>
                </a:lnTo>
                <a:lnTo>
                  <a:pt x="115067" y="78068"/>
                </a:lnTo>
                <a:lnTo>
                  <a:pt x="102056" y="79678"/>
                </a:lnTo>
                <a:lnTo>
                  <a:pt x="90065" y="81857"/>
                </a:lnTo>
                <a:lnTo>
                  <a:pt x="78757" y="84415"/>
                </a:lnTo>
                <a:lnTo>
                  <a:pt x="57348" y="84309"/>
                </a:lnTo>
                <a:lnTo>
                  <a:pt x="46997" y="82733"/>
                </a:lnTo>
                <a:lnTo>
                  <a:pt x="45623" y="80578"/>
                </a:lnTo>
                <a:lnTo>
                  <a:pt x="50234" y="78035"/>
                </a:lnTo>
                <a:lnTo>
                  <a:pt x="58834" y="75235"/>
                </a:lnTo>
                <a:lnTo>
                  <a:pt x="70094" y="73368"/>
                </a:lnTo>
                <a:lnTo>
                  <a:pt x="83127" y="72124"/>
                </a:lnTo>
                <a:lnTo>
                  <a:pt x="97342" y="71294"/>
                </a:lnTo>
                <a:lnTo>
                  <a:pt x="112346" y="69636"/>
                </a:lnTo>
                <a:lnTo>
                  <a:pt x="127875" y="67425"/>
                </a:lnTo>
                <a:lnTo>
                  <a:pt x="182029" y="59032"/>
                </a:lnTo>
                <a:lnTo>
                  <a:pt x="203068" y="55934"/>
                </a:lnTo>
                <a:lnTo>
                  <a:pt x="223726" y="53869"/>
                </a:lnTo>
                <a:lnTo>
                  <a:pt x="244130" y="52493"/>
                </a:lnTo>
                <a:lnTo>
                  <a:pt x="264365" y="51575"/>
                </a:lnTo>
                <a:lnTo>
                  <a:pt x="307479" y="50555"/>
                </a:lnTo>
                <a:lnTo>
                  <a:pt x="554547" y="49743"/>
                </a:lnTo>
                <a:lnTo>
                  <a:pt x="559733" y="50847"/>
                </a:lnTo>
                <a:lnTo>
                  <a:pt x="558770" y="52688"/>
                </a:lnTo>
                <a:lnTo>
                  <a:pt x="553707" y="55021"/>
                </a:lnTo>
                <a:lnTo>
                  <a:pt x="536290" y="57613"/>
                </a:lnTo>
                <a:lnTo>
                  <a:pt x="525456" y="58304"/>
                </a:lnTo>
                <a:lnTo>
                  <a:pt x="495733" y="59072"/>
                </a:lnTo>
                <a:lnTo>
                  <a:pt x="358767" y="59651"/>
                </a:lnTo>
                <a:lnTo>
                  <a:pt x="337473" y="60768"/>
                </a:lnTo>
                <a:lnTo>
                  <a:pt x="316645" y="62618"/>
                </a:lnTo>
                <a:lnTo>
                  <a:pt x="296128" y="64957"/>
                </a:lnTo>
                <a:lnTo>
                  <a:pt x="275818" y="66516"/>
                </a:lnTo>
                <a:lnTo>
                  <a:pt x="255647" y="67556"/>
                </a:lnTo>
                <a:lnTo>
                  <a:pt x="235567" y="68249"/>
                </a:lnTo>
                <a:lnTo>
                  <a:pt x="215548" y="69816"/>
                </a:lnTo>
                <a:lnTo>
                  <a:pt x="195571" y="71966"/>
                </a:lnTo>
                <a:lnTo>
                  <a:pt x="175620" y="74505"/>
                </a:lnTo>
                <a:lnTo>
                  <a:pt x="157900" y="76197"/>
                </a:lnTo>
                <a:lnTo>
                  <a:pt x="141664" y="77326"/>
                </a:lnTo>
                <a:lnTo>
                  <a:pt x="126419" y="78078"/>
                </a:lnTo>
                <a:lnTo>
                  <a:pt x="112940" y="79685"/>
                </a:lnTo>
                <a:lnTo>
                  <a:pt x="100638" y="81861"/>
                </a:lnTo>
                <a:lnTo>
                  <a:pt x="89120" y="84417"/>
                </a:lnTo>
                <a:lnTo>
                  <a:pt x="89180" y="85016"/>
                </a:lnTo>
                <a:lnTo>
                  <a:pt x="109878" y="82734"/>
                </a:lnTo>
                <a:lnTo>
                  <a:pt x="126229" y="81684"/>
                </a:lnTo>
                <a:lnTo>
                  <a:pt x="144867" y="80983"/>
                </a:lnTo>
                <a:lnTo>
                  <a:pt x="208065" y="79997"/>
                </a:lnTo>
                <a:lnTo>
                  <a:pt x="373275" y="79607"/>
                </a:lnTo>
                <a:lnTo>
                  <a:pt x="397989" y="80704"/>
                </a:lnTo>
                <a:lnTo>
                  <a:pt x="422202" y="82541"/>
                </a:lnTo>
                <a:lnTo>
                  <a:pt x="446081" y="84870"/>
                </a:lnTo>
                <a:lnTo>
                  <a:pt x="469738" y="86424"/>
                </a:lnTo>
                <a:lnTo>
                  <a:pt x="493247" y="87459"/>
                </a:lnTo>
                <a:lnTo>
                  <a:pt x="516656" y="88149"/>
                </a:lnTo>
                <a:lnTo>
                  <a:pt x="537789" y="89715"/>
                </a:lnTo>
                <a:lnTo>
                  <a:pt x="557404" y="91864"/>
                </a:lnTo>
                <a:lnTo>
                  <a:pt x="576008" y="94402"/>
                </a:lnTo>
                <a:lnTo>
                  <a:pt x="592831" y="96094"/>
                </a:lnTo>
                <a:lnTo>
                  <a:pt x="608468" y="97222"/>
                </a:lnTo>
                <a:lnTo>
                  <a:pt x="629895" y="97370"/>
                </a:lnTo>
                <a:lnTo>
                  <a:pt x="630967" y="95862"/>
                </a:lnTo>
                <a:lnTo>
                  <a:pt x="628366" y="93751"/>
                </a:lnTo>
                <a:lnTo>
                  <a:pt x="621105" y="91239"/>
                </a:lnTo>
                <a:lnTo>
                  <a:pt x="610737" y="88459"/>
                </a:lnTo>
                <a:lnTo>
                  <a:pt x="598299" y="85500"/>
                </a:lnTo>
                <a:lnTo>
                  <a:pt x="583375" y="83527"/>
                </a:lnTo>
                <a:lnTo>
                  <a:pt x="566794" y="82212"/>
                </a:lnTo>
                <a:lnTo>
                  <a:pt x="549109" y="81336"/>
                </a:lnTo>
                <a:lnTo>
                  <a:pt x="529580" y="79646"/>
                </a:lnTo>
                <a:lnTo>
                  <a:pt x="487250" y="74821"/>
                </a:lnTo>
                <a:lnTo>
                  <a:pt x="466235" y="73092"/>
                </a:lnTo>
                <a:lnTo>
                  <a:pt x="445594" y="71940"/>
                </a:lnTo>
                <a:lnTo>
                  <a:pt x="403869" y="70659"/>
                </a:lnTo>
                <a:lnTo>
                  <a:pt x="296355" y="69770"/>
                </a:lnTo>
                <a:lnTo>
                  <a:pt x="275969" y="70830"/>
                </a:lnTo>
                <a:lnTo>
                  <a:pt x="255747" y="72642"/>
                </a:lnTo>
                <a:lnTo>
                  <a:pt x="235634" y="74956"/>
                </a:lnTo>
                <a:lnTo>
                  <a:pt x="217804" y="76498"/>
                </a:lnTo>
                <a:lnTo>
                  <a:pt x="201496" y="77526"/>
                </a:lnTo>
                <a:lnTo>
                  <a:pt x="186203" y="78211"/>
                </a:lnTo>
                <a:lnTo>
                  <a:pt x="170480" y="79774"/>
                </a:lnTo>
                <a:lnTo>
                  <a:pt x="154472" y="81920"/>
                </a:lnTo>
                <a:lnTo>
                  <a:pt x="138274" y="84457"/>
                </a:lnTo>
                <a:lnTo>
                  <a:pt x="131896" y="85043"/>
                </a:lnTo>
                <a:lnTo>
                  <a:pt x="132066" y="84328"/>
                </a:lnTo>
                <a:lnTo>
                  <a:pt x="145149" y="80586"/>
                </a:lnTo>
                <a:lnTo>
                  <a:pt x="169386" y="75239"/>
                </a:lnTo>
                <a:lnTo>
                  <a:pt x="183587" y="73371"/>
                </a:lnTo>
                <a:lnTo>
                  <a:pt x="198580" y="72126"/>
                </a:lnTo>
                <a:lnTo>
                  <a:pt x="214102" y="71295"/>
                </a:lnTo>
                <a:lnTo>
                  <a:pt x="251982" y="70373"/>
                </a:lnTo>
                <a:lnTo>
                  <a:pt x="399461" y="69678"/>
                </a:lnTo>
                <a:lnTo>
                  <a:pt x="420973" y="70769"/>
                </a:lnTo>
                <a:lnTo>
                  <a:pt x="441946" y="72601"/>
                </a:lnTo>
                <a:lnTo>
                  <a:pt x="462560" y="74928"/>
                </a:lnTo>
                <a:lnTo>
                  <a:pt x="481830" y="76480"/>
                </a:lnTo>
                <a:lnTo>
                  <a:pt x="500202" y="77514"/>
                </a:lnTo>
                <a:lnTo>
                  <a:pt x="517977" y="78203"/>
                </a:lnTo>
                <a:lnTo>
                  <a:pt x="533143" y="79768"/>
                </a:lnTo>
                <a:lnTo>
                  <a:pt x="546570" y="81917"/>
                </a:lnTo>
                <a:lnTo>
                  <a:pt x="563699" y="85041"/>
                </a:lnTo>
                <a:lnTo>
                  <a:pt x="563624" y="84327"/>
                </a:lnTo>
                <a:lnTo>
                  <a:pt x="560259" y="82745"/>
                </a:lnTo>
                <a:lnTo>
                  <a:pt x="544729" y="80988"/>
                </a:lnTo>
                <a:lnTo>
                  <a:pt x="534399" y="80520"/>
                </a:lnTo>
                <a:lnTo>
                  <a:pt x="508182" y="79999"/>
                </a:lnTo>
                <a:lnTo>
                  <a:pt x="333998" y="79590"/>
                </a:lnTo>
                <a:lnTo>
                  <a:pt x="314328" y="80692"/>
                </a:lnTo>
                <a:lnTo>
                  <a:pt x="294584" y="82533"/>
                </a:lnTo>
                <a:lnTo>
                  <a:pt x="274789" y="84865"/>
                </a:lnTo>
                <a:lnTo>
                  <a:pt x="256065" y="87526"/>
                </a:lnTo>
                <a:lnTo>
                  <a:pt x="220524" y="93429"/>
                </a:lnTo>
                <a:lnTo>
                  <a:pt x="204415" y="96551"/>
                </a:lnTo>
                <a:lnTo>
                  <a:pt x="174725" y="102967"/>
                </a:lnTo>
                <a:lnTo>
                  <a:pt x="133154" y="112793"/>
                </a:lnTo>
                <a:lnTo>
                  <a:pt x="120746" y="116092"/>
                </a:lnTo>
                <a:lnTo>
                  <a:pt x="109158" y="119396"/>
                </a:lnTo>
                <a:lnTo>
                  <a:pt x="76034" y="1392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924151" y="1989566"/>
            <a:ext cx="1319384" cy="476815"/>
            <a:chOff x="4924151" y="1989566"/>
            <a:chExt cx="1319384" cy="476815"/>
          </a:xfrm>
        </p:grpSpPr>
        <p:sp>
          <p:nvSpPr>
            <p:cNvPr id="12" name="Freeform 11"/>
            <p:cNvSpPr/>
            <p:nvPr/>
          </p:nvSpPr>
          <p:spPr>
            <a:xfrm>
              <a:off x="5123107" y="2079086"/>
              <a:ext cx="19775" cy="278539"/>
            </a:xfrm>
            <a:custGeom>
              <a:avLst/>
              <a:gdLst/>
              <a:ahLst/>
              <a:cxnLst/>
              <a:rect l="0" t="0" r="0" b="0"/>
              <a:pathLst>
                <a:path w="19775" h="278539">
                  <a:moveTo>
                    <a:pt x="9947" y="0"/>
                  </a:moveTo>
                  <a:lnTo>
                    <a:pt x="9947" y="26404"/>
                  </a:lnTo>
                  <a:lnTo>
                    <a:pt x="11053" y="38604"/>
                  </a:lnTo>
                  <a:lnTo>
                    <a:pt x="12895" y="51158"/>
                  </a:lnTo>
                  <a:lnTo>
                    <a:pt x="15228" y="63948"/>
                  </a:lnTo>
                  <a:lnTo>
                    <a:pt x="16784" y="78002"/>
                  </a:lnTo>
                  <a:lnTo>
                    <a:pt x="17821" y="92898"/>
                  </a:lnTo>
                  <a:lnTo>
                    <a:pt x="18512" y="108355"/>
                  </a:lnTo>
                  <a:lnTo>
                    <a:pt x="19281" y="140267"/>
                  </a:lnTo>
                  <a:lnTo>
                    <a:pt x="19774" y="200503"/>
                  </a:lnTo>
                  <a:lnTo>
                    <a:pt x="18709" y="213251"/>
                  </a:lnTo>
                  <a:lnTo>
                    <a:pt x="16893" y="225065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180352" y="2079086"/>
              <a:ext cx="191450" cy="288486"/>
            </a:xfrm>
            <a:custGeom>
              <a:avLst/>
              <a:gdLst/>
              <a:ahLst/>
              <a:cxnLst/>
              <a:rect l="0" t="0" r="0" b="0"/>
              <a:pathLst>
                <a:path w="191450" h="288486">
                  <a:moveTo>
                    <a:pt x="141710" y="0"/>
                  </a:moveTo>
                  <a:lnTo>
                    <a:pt x="136429" y="15843"/>
                  </a:lnTo>
                  <a:lnTo>
                    <a:pt x="132663" y="22720"/>
                  </a:lnTo>
                  <a:lnTo>
                    <a:pt x="127942" y="29516"/>
                  </a:lnTo>
                  <a:lnTo>
                    <a:pt x="122584" y="36256"/>
                  </a:lnTo>
                  <a:lnTo>
                    <a:pt x="115696" y="42961"/>
                  </a:lnTo>
                  <a:lnTo>
                    <a:pt x="107788" y="49642"/>
                  </a:lnTo>
                  <a:lnTo>
                    <a:pt x="99200" y="56306"/>
                  </a:lnTo>
                  <a:lnTo>
                    <a:pt x="90158" y="62959"/>
                  </a:lnTo>
                  <a:lnTo>
                    <a:pt x="71270" y="76247"/>
                  </a:lnTo>
                  <a:lnTo>
                    <a:pt x="60485" y="81780"/>
                  </a:lnTo>
                  <a:lnTo>
                    <a:pt x="48874" y="86574"/>
                  </a:lnTo>
                  <a:lnTo>
                    <a:pt x="36713" y="90875"/>
                  </a:lnTo>
                  <a:lnTo>
                    <a:pt x="25289" y="95953"/>
                  </a:lnTo>
                  <a:lnTo>
                    <a:pt x="14357" y="101549"/>
                  </a:lnTo>
                  <a:lnTo>
                    <a:pt x="3753" y="107490"/>
                  </a:lnTo>
                  <a:lnTo>
                    <a:pt x="0" y="113662"/>
                  </a:lnTo>
                  <a:lnTo>
                    <a:pt x="814" y="119987"/>
                  </a:lnTo>
                  <a:lnTo>
                    <a:pt x="4672" y="126414"/>
                  </a:lnTo>
                  <a:lnTo>
                    <a:pt x="10560" y="132909"/>
                  </a:lnTo>
                  <a:lnTo>
                    <a:pt x="17802" y="139450"/>
                  </a:lnTo>
                  <a:lnTo>
                    <a:pt x="25945" y="146022"/>
                  </a:lnTo>
                  <a:lnTo>
                    <a:pt x="34690" y="153718"/>
                  </a:lnTo>
                  <a:lnTo>
                    <a:pt x="43836" y="162166"/>
                  </a:lnTo>
                  <a:lnTo>
                    <a:pt x="53249" y="171113"/>
                  </a:lnTo>
                  <a:lnTo>
                    <a:pt x="62841" y="179288"/>
                  </a:lnTo>
                  <a:lnTo>
                    <a:pt x="72551" y="186949"/>
                  </a:lnTo>
                  <a:lnTo>
                    <a:pt x="82341" y="194267"/>
                  </a:lnTo>
                  <a:lnTo>
                    <a:pt x="91077" y="202462"/>
                  </a:lnTo>
                  <a:lnTo>
                    <a:pt x="99112" y="211241"/>
                  </a:lnTo>
                  <a:lnTo>
                    <a:pt x="106680" y="220409"/>
                  </a:lnTo>
                  <a:lnTo>
                    <a:pt x="115041" y="228732"/>
                  </a:lnTo>
                  <a:lnTo>
                    <a:pt x="123930" y="236492"/>
                  </a:lnTo>
                  <a:lnTo>
                    <a:pt x="133173" y="243875"/>
                  </a:lnTo>
                  <a:lnTo>
                    <a:pt x="142650" y="251008"/>
                  </a:lnTo>
                  <a:lnTo>
                    <a:pt x="152285" y="257974"/>
                  </a:lnTo>
                  <a:lnTo>
                    <a:pt x="191449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81227" y="2118877"/>
              <a:ext cx="29844" cy="218852"/>
            </a:xfrm>
            <a:custGeom>
              <a:avLst/>
              <a:gdLst/>
              <a:ahLst/>
              <a:cxnLst/>
              <a:rect l="0" t="0" r="0" b="0"/>
              <a:pathLst>
                <a:path w="29844" h="218852">
                  <a:moveTo>
                    <a:pt x="0" y="0"/>
                  </a:moveTo>
                  <a:lnTo>
                    <a:pt x="5281" y="21123"/>
                  </a:lnTo>
                  <a:lnTo>
                    <a:pt x="7942" y="30662"/>
                  </a:lnTo>
                  <a:lnTo>
                    <a:pt x="13846" y="50103"/>
                  </a:lnTo>
                  <a:lnTo>
                    <a:pt x="15862" y="61034"/>
                  </a:lnTo>
                  <a:lnTo>
                    <a:pt x="17207" y="72743"/>
                  </a:lnTo>
                  <a:lnTo>
                    <a:pt x="18103" y="84971"/>
                  </a:lnTo>
                  <a:lnTo>
                    <a:pt x="19806" y="97544"/>
                  </a:lnTo>
                  <a:lnTo>
                    <a:pt x="22046" y="110347"/>
                  </a:lnTo>
                  <a:lnTo>
                    <a:pt x="24645" y="123303"/>
                  </a:lnTo>
                  <a:lnTo>
                    <a:pt x="26378" y="136362"/>
                  </a:lnTo>
                  <a:lnTo>
                    <a:pt x="27533" y="149489"/>
                  </a:lnTo>
                  <a:lnTo>
                    <a:pt x="29843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471279" y="2118877"/>
              <a:ext cx="189009" cy="1"/>
            </a:xfrm>
            <a:custGeom>
              <a:avLst/>
              <a:gdLst/>
              <a:ahLst/>
              <a:cxnLst/>
              <a:rect l="0" t="0" r="0" b="0"/>
              <a:pathLst>
                <a:path w="189009" h="1">
                  <a:moveTo>
                    <a:pt x="0" y="0"/>
                  </a:move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481227" y="2208407"/>
              <a:ext cx="169113" cy="5732"/>
            </a:xfrm>
            <a:custGeom>
              <a:avLst/>
              <a:gdLst/>
              <a:ahLst/>
              <a:cxnLst/>
              <a:rect l="0" t="0" r="0" b="0"/>
              <a:pathLst>
                <a:path w="169113" h="5732">
                  <a:moveTo>
                    <a:pt x="0" y="0"/>
                  </a:moveTo>
                  <a:lnTo>
                    <a:pt x="15843" y="5281"/>
                  </a:lnTo>
                  <a:lnTo>
                    <a:pt x="23826" y="5731"/>
                  </a:lnTo>
                  <a:lnTo>
                    <a:pt x="32463" y="4926"/>
                  </a:lnTo>
                  <a:lnTo>
                    <a:pt x="41538" y="3284"/>
                  </a:lnTo>
                  <a:lnTo>
                    <a:pt x="53114" y="2189"/>
                  </a:lnTo>
                  <a:lnTo>
                    <a:pt x="66358" y="1460"/>
                  </a:lnTo>
                  <a:lnTo>
                    <a:pt x="94705" y="649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748201" y="2143911"/>
              <a:ext cx="329894" cy="203766"/>
            </a:xfrm>
            <a:custGeom>
              <a:avLst/>
              <a:gdLst/>
              <a:ahLst/>
              <a:cxnLst/>
              <a:rect l="0" t="0" r="0" b="0"/>
              <a:pathLst>
                <a:path w="329894" h="203766">
                  <a:moveTo>
                    <a:pt x="240362" y="14757"/>
                  </a:moveTo>
                  <a:lnTo>
                    <a:pt x="198825" y="911"/>
                  </a:lnTo>
                  <a:lnTo>
                    <a:pt x="188354" y="0"/>
                  </a:lnTo>
                  <a:lnTo>
                    <a:pt x="176952" y="498"/>
                  </a:lnTo>
                  <a:lnTo>
                    <a:pt x="164929" y="1935"/>
                  </a:lnTo>
                  <a:lnTo>
                    <a:pt x="153599" y="3998"/>
                  </a:lnTo>
                  <a:lnTo>
                    <a:pt x="142728" y="6479"/>
                  </a:lnTo>
                  <a:lnTo>
                    <a:pt x="132166" y="9238"/>
                  </a:lnTo>
                  <a:lnTo>
                    <a:pt x="121808" y="12183"/>
                  </a:lnTo>
                  <a:lnTo>
                    <a:pt x="101458" y="18403"/>
                  </a:lnTo>
                  <a:lnTo>
                    <a:pt x="91389" y="22714"/>
                  </a:lnTo>
                  <a:lnTo>
                    <a:pt x="81360" y="27799"/>
                  </a:lnTo>
                  <a:lnTo>
                    <a:pt x="71358" y="33399"/>
                  </a:lnTo>
                  <a:lnTo>
                    <a:pt x="61375" y="40449"/>
                  </a:lnTo>
                  <a:lnTo>
                    <a:pt x="51403" y="48464"/>
                  </a:lnTo>
                  <a:lnTo>
                    <a:pt x="41439" y="57124"/>
                  </a:lnTo>
                  <a:lnTo>
                    <a:pt x="32586" y="66213"/>
                  </a:lnTo>
                  <a:lnTo>
                    <a:pt x="24473" y="75588"/>
                  </a:lnTo>
                  <a:lnTo>
                    <a:pt x="16854" y="85155"/>
                  </a:lnTo>
                  <a:lnTo>
                    <a:pt x="10669" y="94848"/>
                  </a:lnTo>
                  <a:lnTo>
                    <a:pt x="5441" y="104626"/>
                  </a:lnTo>
                  <a:lnTo>
                    <a:pt x="850" y="114461"/>
                  </a:lnTo>
                  <a:lnTo>
                    <a:pt x="0" y="125439"/>
                  </a:lnTo>
                  <a:lnTo>
                    <a:pt x="1644" y="137178"/>
                  </a:lnTo>
                  <a:lnTo>
                    <a:pt x="4950" y="149426"/>
                  </a:lnTo>
                  <a:lnTo>
                    <a:pt x="10471" y="158697"/>
                  </a:lnTo>
                  <a:lnTo>
                    <a:pt x="17467" y="165982"/>
                  </a:lnTo>
                  <a:lnTo>
                    <a:pt x="25447" y="171944"/>
                  </a:lnTo>
                  <a:lnTo>
                    <a:pt x="34083" y="177025"/>
                  </a:lnTo>
                  <a:lnTo>
                    <a:pt x="43156" y="181517"/>
                  </a:lnTo>
                  <a:lnTo>
                    <a:pt x="52521" y="185617"/>
                  </a:lnTo>
                  <a:lnTo>
                    <a:pt x="64291" y="189456"/>
                  </a:lnTo>
                  <a:lnTo>
                    <a:pt x="77664" y="193120"/>
                  </a:lnTo>
                  <a:lnTo>
                    <a:pt x="92106" y="196668"/>
                  </a:lnTo>
                  <a:lnTo>
                    <a:pt x="108365" y="199034"/>
                  </a:lnTo>
                  <a:lnTo>
                    <a:pt x="125837" y="200611"/>
                  </a:lnTo>
                  <a:lnTo>
                    <a:pt x="144117" y="201662"/>
                  </a:lnTo>
                  <a:lnTo>
                    <a:pt x="179165" y="202830"/>
                  </a:lnTo>
                  <a:lnTo>
                    <a:pt x="246696" y="203580"/>
                  </a:lnTo>
                  <a:lnTo>
                    <a:pt x="329893" y="203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24151" y="1989566"/>
              <a:ext cx="1319384" cy="476815"/>
            </a:xfrm>
            <a:custGeom>
              <a:avLst/>
              <a:gdLst/>
              <a:ahLst/>
              <a:cxnLst/>
              <a:rect l="0" t="0" r="0" b="0"/>
              <a:pathLst>
                <a:path w="1319384" h="476815">
                  <a:moveTo>
                    <a:pt x="9948" y="9937"/>
                  </a:moveTo>
                  <a:lnTo>
                    <a:pt x="9948" y="65321"/>
                  </a:lnTo>
                  <a:lnTo>
                    <a:pt x="11053" y="78914"/>
                  </a:lnTo>
                  <a:lnTo>
                    <a:pt x="12895" y="93502"/>
                  </a:lnTo>
                  <a:lnTo>
                    <a:pt x="15229" y="108754"/>
                  </a:lnTo>
                  <a:lnTo>
                    <a:pt x="16784" y="124449"/>
                  </a:lnTo>
                  <a:lnTo>
                    <a:pt x="17821" y="140439"/>
                  </a:lnTo>
                  <a:lnTo>
                    <a:pt x="18513" y="156625"/>
                  </a:lnTo>
                  <a:lnTo>
                    <a:pt x="19281" y="189347"/>
                  </a:lnTo>
                  <a:lnTo>
                    <a:pt x="19860" y="313640"/>
                  </a:lnTo>
                  <a:lnTo>
                    <a:pt x="20976" y="329569"/>
                  </a:lnTo>
                  <a:lnTo>
                    <a:pt x="22827" y="344609"/>
                  </a:lnTo>
                  <a:lnTo>
                    <a:pt x="25166" y="359057"/>
                  </a:lnTo>
                  <a:lnTo>
                    <a:pt x="27830" y="373110"/>
                  </a:lnTo>
                  <a:lnTo>
                    <a:pt x="33739" y="400515"/>
                  </a:lnTo>
                  <a:lnTo>
                    <a:pt x="35756" y="414013"/>
                  </a:lnTo>
                  <a:lnTo>
                    <a:pt x="37101" y="427432"/>
                  </a:lnTo>
                  <a:lnTo>
                    <a:pt x="37998" y="440800"/>
                  </a:lnTo>
                  <a:lnTo>
                    <a:pt x="40806" y="451922"/>
                  </a:lnTo>
                  <a:lnTo>
                    <a:pt x="44889" y="461548"/>
                  </a:lnTo>
                  <a:lnTo>
                    <a:pt x="49821" y="470176"/>
                  </a:lnTo>
                  <a:lnTo>
                    <a:pt x="56426" y="474822"/>
                  </a:lnTo>
                  <a:lnTo>
                    <a:pt x="64144" y="476814"/>
                  </a:lnTo>
                  <a:lnTo>
                    <a:pt x="81563" y="476081"/>
                  </a:lnTo>
                  <a:lnTo>
                    <a:pt x="112223" y="469453"/>
                  </a:lnTo>
                  <a:lnTo>
                    <a:pt x="140144" y="463598"/>
                  </a:lnTo>
                  <a:lnTo>
                    <a:pt x="168028" y="460259"/>
                  </a:lnTo>
                  <a:lnTo>
                    <a:pt x="196263" y="458775"/>
                  </a:lnTo>
                  <a:lnTo>
                    <a:pt x="227234" y="458115"/>
                  </a:lnTo>
                  <a:lnTo>
                    <a:pt x="262368" y="454875"/>
                  </a:lnTo>
                  <a:lnTo>
                    <a:pt x="300089" y="450855"/>
                  </a:lnTo>
                  <a:lnTo>
                    <a:pt x="338960" y="449069"/>
                  </a:lnTo>
                  <a:lnTo>
                    <a:pt x="398129" y="448063"/>
                  </a:lnTo>
                  <a:lnTo>
                    <a:pt x="506742" y="447677"/>
                  </a:lnTo>
                  <a:lnTo>
                    <a:pt x="544004" y="452932"/>
                  </a:lnTo>
                  <a:lnTo>
                    <a:pt x="581327" y="456208"/>
                  </a:lnTo>
                  <a:lnTo>
                    <a:pt x="616119" y="456975"/>
                  </a:lnTo>
                  <a:lnTo>
                    <a:pt x="987246" y="457588"/>
                  </a:lnTo>
                  <a:lnTo>
                    <a:pt x="1020169" y="460535"/>
                  </a:lnTo>
                  <a:lnTo>
                    <a:pt x="1056907" y="464424"/>
                  </a:lnTo>
                  <a:lnTo>
                    <a:pt x="1095342" y="466153"/>
                  </a:lnTo>
                  <a:lnTo>
                    <a:pt x="1148984" y="467126"/>
                  </a:lnTo>
                  <a:lnTo>
                    <a:pt x="1199879" y="467414"/>
                  </a:lnTo>
                  <a:lnTo>
                    <a:pt x="1230361" y="464534"/>
                  </a:lnTo>
                  <a:lnTo>
                    <a:pt x="1258646" y="460675"/>
                  </a:lnTo>
                  <a:lnTo>
                    <a:pt x="1285955" y="458960"/>
                  </a:lnTo>
                  <a:lnTo>
                    <a:pt x="1297216" y="456292"/>
                  </a:lnTo>
                  <a:lnTo>
                    <a:pt x="1315623" y="447432"/>
                  </a:lnTo>
                  <a:lnTo>
                    <a:pt x="1319206" y="441975"/>
                  </a:lnTo>
                  <a:lnTo>
                    <a:pt x="1319383" y="436126"/>
                  </a:lnTo>
                  <a:lnTo>
                    <a:pt x="1309066" y="405574"/>
                  </a:lnTo>
                  <a:lnTo>
                    <a:pt x="1305992" y="395279"/>
                  </a:lnTo>
                  <a:lnTo>
                    <a:pt x="1299629" y="372050"/>
                  </a:lnTo>
                  <a:lnTo>
                    <a:pt x="1297490" y="359666"/>
                  </a:lnTo>
                  <a:lnTo>
                    <a:pt x="1296063" y="346989"/>
                  </a:lnTo>
                  <a:lnTo>
                    <a:pt x="1295113" y="334116"/>
                  </a:lnTo>
                  <a:lnTo>
                    <a:pt x="1294479" y="321113"/>
                  </a:lnTo>
                  <a:lnTo>
                    <a:pt x="1293775" y="294875"/>
                  </a:lnTo>
                  <a:lnTo>
                    <a:pt x="1293216" y="135941"/>
                  </a:lnTo>
                  <a:lnTo>
                    <a:pt x="1292109" y="123783"/>
                  </a:lnTo>
                  <a:lnTo>
                    <a:pt x="1290266" y="112362"/>
                  </a:lnTo>
                  <a:lnTo>
                    <a:pt x="1287932" y="101432"/>
                  </a:lnTo>
                  <a:lnTo>
                    <a:pt x="1285271" y="90829"/>
                  </a:lnTo>
                  <a:lnTo>
                    <a:pt x="1282391" y="80445"/>
                  </a:lnTo>
                  <a:lnTo>
                    <a:pt x="1279366" y="70206"/>
                  </a:lnTo>
                  <a:lnTo>
                    <a:pt x="1275139" y="60065"/>
                  </a:lnTo>
                  <a:lnTo>
                    <a:pt x="1270110" y="49987"/>
                  </a:lnTo>
                  <a:lnTo>
                    <a:pt x="1264547" y="39953"/>
                  </a:lnTo>
                  <a:lnTo>
                    <a:pt x="1256417" y="32159"/>
                  </a:lnTo>
                  <a:lnTo>
                    <a:pt x="1235593" y="20550"/>
                  </a:lnTo>
                  <a:lnTo>
                    <a:pt x="1204295" y="7801"/>
                  </a:lnTo>
                  <a:lnTo>
                    <a:pt x="1168739" y="2304"/>
                  </a:lnTo>
                  <a:lnTo>
                    <a:pt x="1130203" y="675"/>
                  </a:lnTo>
                  <a:lnTo>
                    <a:pt x="1050574" y="80"/>
                  </a:lnTo>
                  <a:lnTo>
                    <a:pt x="1016260" y="1135"/>
                  </a:lnTo>
                  <a:lnTo>
                    <a:pt x="989957" y="5288"/>
                  </a:lnTo>
                  <a:lnTo>
                    <a:pt x="958370" y="7871"/>
                  </a:lnTo>
                  <a:lnTo>
                    <a:pt x="924437" y="9019"/>
                  </a:lnTo>
                  <a:lnTo>
                    <a:pt x="894617" y="9529"/>
                  </a:lnTo>
                  <a:lnTo>
                    <a:pt x="857785" y="12704"/>
                  </a:lnTo>
                  <a:lnTo>
                    <a:pt x="837131" y="15097"/>
                  </a:lnTo>
                  <a:lnTo>
                    <a:pt x="815624" y="16693"/>
                  </a:lnTo>
                  <a:lnTo>
                    <a:pt x="793549" y="17757"/>
                  </a:lnTo>
                  <a:lnTo>
                    <a:pt x="734357" y="19255"/>
                  </a:lnTo>
                  <a:lnTo>
                    <a:pt x="658904" y="19761"/>
                  </a:lnTo>
                  <a:lnTo>
                    <a:pt x="637120" y="18697"/>
                  </a:lnTo>
                  <a:lnTo>
                    <a:pt x="614860" y="16882"/>
                  </a:lnTo>
                  <a:lnTo>
                    <a:pt x="592282" y="14567"/>
                  </a:lnTo>
                  <a:lnTo>
                    <a:pt x="570599" y="13024"/>
                  </a:lnTo>
                  <a:lnTo>
                    <a:pt x="549512" y="11995"/>
                  </a:lnTo>
                  <a:lnTo>
                    <a:pt x="508396" y="10852"/>
                  </a:lnTo>
                  <a:lnTo>
                    <a:pt x="468017" y="10344"/>
                  </a:lnTo>
                  <a:lnTo>
                    <a:pt x="436807" y="7171"/>
                  </a:lnTo>
                  <a:lnTo>
                    <a:pt x="408566" y="3181"/>
                  </a:lnTo>
                  <a:lnTo>
                    <a:pt x="373909" y="1408"/>
                  </a:lnTo>
                  <a:lnTo>
                    <a:pt x="339347" y="620"/>
                  </a:lnTo>
                  <a:lnTo>
                    <a:pt x="176705" y="0"/>
                  </a:lnTo>
                  <a:lnTo>
                    <a:pt x="147065" y="2942"/>
                  </a:lnTo>
                  <a:lnTo>
                    <a:pt x="108788" y="7865"/>
                  </a:lnTo>
                  <a:lnTo>
                    <a:pt x="69446" y="9323"/>
                  </a:lnTo>
                  <a:lnTo>
                    <a:pt x="0" y="99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34647" y="855509"/>
            <a:ext cx="1004727" cy="384931"/>
            <a:chOff x="6734647" y="855509"/>
            <a:chExt cx="1004727" cy="384931"/>
          </a:xfrm>
        </p:grpSpPr>
        <p:sp>
          <p:nvSpPr>
            <p:cNvPr id="20" name="Freeform 19"/>
            <p:cNvSpPr/>
            <p:nvPr/>
          </p:nvSpPr>
          <p:spPr>
            <a:xfrm>
              <a:off x="6734647" y="970619"/>
              <a:ext cx="164566" cy="269821"/>
            </a:xfrm>
            <a:custGeom>
              <a:avLst/>
              <a:gdLst/>
              <a:ahLst/>
              <a:cxnLst/>
              <a:rect l="0" t="0" r="0" b="0"/>
              <a:pathLst>
                <a:path w="164566" h="269821">
                  <a:moveTo>
                    <a:pt x="0" y="34106"/>
                  </a:moveTo>
                  <a:lnTo>
                    <a:pt x="10562" y="23545"/>
                  </a:lnTo>
                  <a:lnTo>
                    <a:pt x="18095" y="19328"/>
                  </a:lnTo>
                  <a:lnTo>
                    <a:pt x="27537" y="15412"/>
                  </a:lnTo>
                  <a:lnTo>
                    <a:pt x="38254" y="11695"/>
                  </a:lnTo>
                  <a:lnTo>
                    <a:pt x="50924" y="8113"/>
                  </a:lnTo>
                  <a:lnTo>
                    <a:pt x="64898" y="4619"/>
                  </a:lnTo>
                  <a:lnTo>
                    <a:pt x="79740" y="1184"/>
                  </a:lnTo>
                  <a:lnTo>
                    <a:pt x="92951" y="0"/>
                  </a:lnTo>
                  <a:lnTo>
                    <a:pt x="105075" y="316"/>
                  </a:lnTo>
                  <a:lnTo>
                    <a:pt x="116473" y="1631"/>
                  </a:lnTo>
                  <a:lnTo>
                    <a:pt x="125177" y="6930"/>
                  </a:lnTo>
                  <a:lnTo>
                    <a:pt x="132085" y="14883"/>
                  </a:lnTo>
                  <a:lnTo>
                    <a:pt x="137796" y="24607"/>
                  </a:lnTo>
                  <a:lnTo>
                    <a:pt x="139392" y="35511"/>
                  </a:lnTo>
                  <a:lnTo>
                    <a:pt x="138245" y="47201"/>
                  </a:lnTo>
                  <a:lnTo>
                    <a:pt x="135270" y="59416"/>
                  </a:lnTo>
                  <a:lnTo>
                    <a:pt x="129971" y="70875"/>
                  </a:lnTo>
                  <a:lnTo>
                    <a:pt x="123123" y="81830"/>
                  </a:lnTo>
                  <a:lnTo>
                    <a:pt x="115241" y="92450"/>
                  </a:lnTo>
                  <a:lnTo>
                    <a:pt x="107776" y="101740"/>
                  </a:lnTo>
                  <a:lnTo>
                    <a:pt x="100589" y="110144"/>
                  </a:lnTo>
                  <a:lnTo>
                    <a:pt x="93587" y="117957"/>
                  </a:lnTo>
                  <a:lnTo>
                    <a:pt x="85603" y="125377"/>
                  </a:lnTo>
                  <a:lnTo>
                    <a:pt x="76965" y="132534"/>
                  </a:lnTo>
                  <a:lnTo>
                    <a:pt x="67889" y="139516"/>
                  </a:lnTo>
                  <a:lnTo>
                    <a:pt x="65155" y="141960"/>
                  </a:lnTo>
                  <a:lnTo>
                    <a:pt x="66648" y="141379"/>
                  </a:lnTo>
                  <a:lnTo>
                    <a:pt x="70960" y="138781"/>
                  </a:lnTo>
                  <a:lnTo>
                    <a:pt x="78255" y="137048"/>
                  </a:lnTo>
                  <a:lnTo>
                    <a:pt x="87540" y="135894"/>
                  </a:lnTo>
                  <a:lnTo>
                    <a:pt x="98151" y="135124"/>
                  </a:lnTo>
                  <a:lnTo>
                    <a:pt x="108541" y="135716"/>
                  </a:lnTo>
                  <a:lnTo>
                    <a:pt x="118784" y="137216"/>
                  </a:lnTo>
                  <a:lnTo>
                    <a:pt x="128928" y="139321"/>
                  </a:lnTo>
                  <a:lnTo>
                    <a:pt x="137901" y="144041"/>
                  </a:lnTo>
                  <a:lnTo>
                    <a:pt x="146095" y="150503"/>
                  </a:lnTo>
                  <a:lnTo>
                    <a:pt x="153767" y="158127"/>
                  </a:lnTo>
                  <a:lnTo>
                    <a:pt x="158882" y="167631"/>
                  </a:lnTo>
                  <a:lnTo>
                    <a:pt x="162293" y="178388"/>
                  </a:lnTo>
                  <a:lnTo>
                    <a:pt x="164565" y="189981"/>
                  </a:lnTo>
                  <a:lnTo>
                    <a:pt x="163871" y="199920"/>
                  </a:lnTo>
                  <a:lnTo>
                    <a:pt x="161197" y="208757"/>
                  </a:lnTo>
                  <a:lnTo>
                    <a:pt x="157204" y="216859"/>
                  </a:lnTo>
                  <a:lnTo>
                    <a:pt x="151225" y="225576"/>
                  </a:lnTo>
                  <a:lnTo>
                    <a:pt x="143924" y="234703"/>
                  </a:lnTo>
                  <a:lnTo>
                    <a:pt x="135740" y="244104"/>
                  </a:lnTo>
                  <a:lnTo>
                    <a:pt x="126969" y="251476"/>
                  </a:lnTo>
                  <a:lnTo>
                    <a:pt x="117806" y="257497"/>
                  </a:lnTo>
                  <a:lnTo>
                    <a:pt x="108381" y="262615"/>
                  </a:lnTo>
                  <a:lnTo>
                    <a:pt x="97676" y="266028"/>
                  </a:lnTo>
                  <a:lnTo>
                    <a:pt x="86118" y="268303"/>
                  </a:lnTo>
                  <a:lnTo>
                    <a:pt x="73992" y="269820"/>
                  </a:lnTo>
                  <a:lnTo>
                    <a:pt x="62592" y="268620"/>
                  </a:lnTo>
                  <a:lnTo>
                    <a:pt x="51676" y="265610"/>
                  </a:lnTo>
                  <a:lnTo>
                    <a:pt x="9948" y="2529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93290" y="1004725"/>
              <a:ext cx="149217" cy="169114"/>
            </a:xfrm>
            <a:custGeom>
              <a:avLst/>
              <a:gdLst/>
              <a:ahLst/>
              <a:cxnLst/>
              <a:rect l="0" t="0" r="0" b="0"/>
              <a:pathLst>
                <a:path w="149217" h="169114">
                  <a:moveTo>
                    <a:pt x="0" y="0"/>
                  </a:moveTo>
                  <a:lnTo>
                    <a:pt x="15842" y="21124"/>
                  </a:lnTo>
                  <a:lnTo>
                    <a:pt x="24930" y="30662"/>
                  </a:lnTo>
                  <a:lnTo>
                    <a:pt x="35411" y="40337"/>
                  </a:lnTo>
                  <a:lnTo>
                    <a:pt x="46819" y="50103"/>
                  </a:lnTo>
                  <a:lnTo>
                    <a:pt x="56634" y="58824"/>
                  </a:lnTo>
                  <a:lnTo>
                    <a:pt x="73436" y="74409"/>
                  </a:lnTo>
                  <a:lnTo>
                    <a:pt x="95323" y="95612"/>
                  </a:lnTo>
                  <a:lnTo>
                    <a:pt x="121089" y="121176"/>
                  </a:lnTo>
                  <a:lnTo>
                    <a:pt x="128255" y="130523"/>
                  </a:lnTo>
                  <a:lnTo>
                    <a:pt x="134136" y="140070"/>
                  </a:lnTo>
                  <a:lnTo>
                    <a:pt x="149216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013185" y="1014673"/>
              <a:ext cx="149218" cy="179061"/>
            </a:xfrm>
            <a:custGeom>
              <a:avLst/>
              <a:gdLst/>
              <a:ahLst/>
              <a:cxnLst/>
              <a:rect l="0" t="0" r="0" b="0"/>
              <a:pathLst>
                <a:path w="149218" h="179061">
                  <a:moveTo>
                    <a:pt x="149217" y="0"/>
                  </a:moveTo>
                  <a:lnTo>
                    <a:pt x="121525" y="41538"/>
                  </a:lnTo>
                  <a:lnTo>
                    <a:pt x="115281" y="49798"/>
                  </a:lnTo>
                  <a:lnTo>
                    <a:pt x="108908" y="57516"/>
                  </a:lnTo>
                  <a:lnTo>
                    <a:pt x="102448" y="64871"/>
                  </a:lnTo>
                  <a:lnTo>
                    <a:pt x="94826" y="74196"/>
                  </a:lnTo>
                  <a:lnTo>
                    <a:pt x="77515" y="96347"/>
                  </a:lnTo>
                  <a:lnTo>
                    <a:pt x="69361" y="106233"/>
                  </a:lnTo>
                  <a:lnTo>
                    <a:pt x="61716" y="115035"/>
                  </a:lnTo>
                  <a:lnTo>
                    <a:pt x="54407" y="123113"/>
                  </a:lnTo>
                  <a:lnTo>
                    <a:pt x="40392" y="137983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341461" y="1034569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563811" y="855509"/>
              <a:ext cx="175563" cy="301194"/>
            </a:xfrm>
            <a:custGeom>
              <a:avLst/>
              <a:gdLst/>
              <a:ahLst/>
              <a:cxnLst/>
              <a:rect l="0" t="0" r="0" b="0"/>
              <a:pathLst>
                <a:path w="175563" h="301194">
                  <a:moveTo>
                    <a:pt x="125823" y="9947"/>
                  </a:moveTo>
                  <a:lnTo>
                    <a:pt x="104699" y="15228"/>
                  </a:lnTo>
                  <a:lnTo>
                    <a:pt x="94055" y="20100"/>
                  </a:lnTo>
                  <a:lnTo>
                    <a:pt x="82539" y="26663"/>
                  </a:lnTo>
                  <a:lnTo>
                    <a:pt x="70440" y="34355"/>
                  </a:lnTo>
                  <a:lnTo>
                    <a:pt x="57952" y="42799"/>
                  </a:lnTo>
                  <a:lnTo>
                    <a:pt x="32287" y="61023"/>
                  </a:lnTo>
                  <a:lnTo>
                    <a:pt x="21463" y="70525"/>
                  </a:lnTo>
                  <a:lnTo>
                    <a:pt x="12038" y="80176"/>
                  </a:lnTo>
                  <a:lnTo>
                    <a:pt x="3544" y="89926"/>
                  </a:lnTo>
                  <a:lnTo>
                    <a:pt x="91" y="100847"/>
                  </a:lnTo>
                  <a:lnTo>
                    <a:pt x="0" y="112549"/>
                  </a:lnTo>
                  <a:lnTo>
                    <a:pt x="2150" y="124771"/>
                  </a:lnTo>
                  <a:lnTo>
                    <a:pt x="8005" y="135130"/>
                  </a:lnTo>
                  <a:lnTo>
                    <a:pt x="16329" y="144247"/>
                  </a:lnTo>
                  <a:lnTo>
                    <a:pt x="26300" y="152535"/>
                  </a:lnTo>
                  <a:lnTo>
                    <a:pt x="37368" y="160271"/>
                  </a:lnTo>
                  <a:lnTo>
                    <a:pt x="49168" y="167639"/>
                  </a:lnTo>
                  <a:lnTo>
                    <a:pt x="61456" y="174762"/>
                  </a:lnTo>
                  <a:lnTo>
                    <a:pt x="71858" y="181721"/>
                  </a:lnTo>
                  <a:lnTo>
                    <a:pt x="81004" y="188571"/>
                  </a:lnTo>
                  <a:lnTo>
                    <a:pt x="89312" y="195348"/>
                  </a:lnTo>
                  <a:lnTo>
                    <a:pt x="97061" y="203183"/>
                  </a:lnTo>
                  <a:lnTo>
                    <a:pt x="104437" y="211721"/>
                  </a:lnTo>
                  <a:lnTo>
                    <a:pt x="111566" y="220730"/>
                  </a:lnTo>
                  <a:lnTo>
                    <a:pt x="116318" y="231156"/>
                  </a:lnTo>
                  <a:lnTo>
                    <a:pt x="119487" y="242529"/>
                  </a:lnTo>
                  <a:lnTo>
                    <a:pt x="121598" y="254532"/>
                  </a:lnTo>
                  <a:lnTo>
                    <a:pt x="119691" y="264744"/>
                  </a:lnTo>
                  <a:lnTo>
                    <a:pt x="115103" y="273763"/>
                  </a:lnTo>
                  <a:lnTo>
                    <a:pt x="108729" y="281987"/>
                  </a:lnTo>
                  <a:lnTo>
                    <a:pt x="100058" y="288574"/>
                  </a:lnTo>
                  <a:lnTo>
                    <a:pt x="89856" y="294071"/>
                  </a:lnTo>
                  <a:lnTo>
                    <a:pt x="78634" y="298841"/>
                  </a:lnTo>
                  <a:lnTo>
                    <a:pt x="66730" y="300916"/>
                  </a:lnTo>
                  <a:lnTo>
                    <a:pt x="54375" y="301193"/>
                  </a:lnTo>
                  <a:lnTo>
                    <a:pt x="41716" y="300273"/>
                  </a:lnTo>
                  <a:lnTo>
                    <a:pt x="29960" y="296344"/>
                  </a:lnTo>
                  <a:lnTo>
                    <a:pt x="18807" y="290408"/>
                  </a:lnTo>
                  <a:lnTo>
                    <a:pt x="8056" y="283136"/>
                  </a:lnTo>
                  <a:lnTo>
                    <a:pt x="3099" y="272760"/>
                  </a:lnTo>
                  <a:lnTo>
                    <a:pt x="2006" y="260317"/>
                  </a:lnTo>
                  <a:lnTo>
                    <a:pt x="3487" y="246495"/>
                  </a:lnTo>
                  <a:lnTo>
                    <a:pt x="7791" y="232859"/>
                  </a:lnTo>
                  <a:lnTo>
                    <a:pt x="13975" y="219347"/>
                  </a:lnTo>
                  <a:lnTo>
                    <a:pt x="21415" y="205918"/>
                  </a:lnTo>
                  <a:lnTo>
                    <a:pt x="28585" y="194755"/>
                  </a:lnTo>
                  <a:lnTo>
                    <a:pt x="35575" y="185102"/>
                  </a:lnTo>
                  <a:lnTo>
                    <a:pt x="42446" y="176456"/>
                  </a:lnTo>
                  <a:lnTo>
                    <a:pt x="51448" y="166271"/>
                  </a:lnTo>
                  <a:lnTo>
                    <a:pt x="73241" y="143164"/>
                  </a:lnTo>
                  <a:lnTo>
                    <a:pt x="105085" y="110579"/>
                  </a:lnTo>
                  <a:lnTo>
                    <a:pt x="115314" y="99142"/>
                  </a:lnTo>
                  <a:lnTo>
                    <a:pt x="125449" y="87095"/>
                  </a:lnTo>
                  <a:lnTo>
                    <a:pt x="135521" y="74643"/>
                  </a:lnTo>
                  <a:lnTo>
                    <a:pt x="144447" y="63026"/>
                  </a:lnTo>
                  <a:lnTo>
                    <a:pt x="152607" y="51965"/>
                  </a:lnTo>
                  <a:lnTo>
                    <a:pt x="1755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371305" y="845561"/>
            <a:ext cx="179061" cy="308382"/>
            <a:chOff x="7371305" y="845561"/>
            <a:chExt cx="179061" cy="308382"/>
          </a:xfrm>
        </p:grpSpPr>
        <p:sp>
          <p:nvSpPr>
            <p:cNvPr id="26" name="Freeform 25"/>
            <p:cNvSpPr/>
            <p:nvPr/>
          </p:nvSpPr>
          <p:spPr>
            <a:xfrm>
              <a:off x="7371305" y="945039"/>
              <a:ext cx="9828" cy="208904"/>
            </a:xfrm>
            <a:custGeom>
              <a:avLst/>
              <a:gdLst/>
              <a:ahLst/>
              <a:cxnLst/>
              <a:rect l="0" t="0" r="0" b="0"/>
              <a:pathLst>
                <a:path w="9828" h="208904">
                  <a:moveTo>
                    <a:pt x="0" y="0"/>
                  </a:moveTo>
                  <a:lnTo>
                    <a:pt x="5281" y="15842"/>
                  </a:lnTo>
                  <a:lnTo>
                    <a:pt x="6837" y="26036"/>
                  </a:lnTo>
                  <a:lnTo>
                    <a:pt x="7874" y="38358"/>
                  </a:lnTo>
                  <a:lnTo>
                    <a:pt x="8566" y="52099"/>
                  </a:lnTo>
                  <a:lnTo>
                    <a:pt x="9333" y="79157"/>
                  </a:lnTo>
                  <a:lnTo>
                    <a:pt x="9827" y="132553"/>
                  </a:lnTo>
                  <a:lnTo>
                    <a:pt x="8762" y="144739"/>
                  </a:lnTo>
                  <a:lnTo>
                    <a:pt x="6946" y="156180"/>
                  </a:lnTo>
                  <a:lnTo>
                    <a:pt x="0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480730" y="845561"/>
              <a:ext cx="69636" cy="9949"/>
            </a:xfrm>
            <a:custGeom>
              <a:avLst/>
              <a:gdLst/>
              <a:ahLst/>
              <a:cxnLst/>
              <a:rect l="0" t="0" r="0" b="0"/>
              <a:pathLst>
                <a:path w="69636" h="9949">
                  <a:moveTo>
                    <a:pt x="0" y="9948"/>
                  </a:moveTo>
                  <a:lnTo>
                    <a:pt x="11790" y="7000"/>
                  </a:lnTo>
                  <a:lnTo>
                    <a:pt x="696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>
            <a:off x="1601592" y="5710026"/>
            <a:ext cx="9949" cy="39792"/>
          </a:xfrm>
          <a:custGeom>
            <a:avLst/>
            <a:gdLst/>
            <a:ahLst/>
            <a:cxnLst/>
            <a:rect l="0" t="0" r="0" b="0"/>
            <a:pathLst>
              <a:path w="9949" h="39792">
                <a:moveTo>
                  <a:pt x="9948" y="0"/>
                </a:moveTo>
                <a:lnTo>
                  <a:pt x="0" y="397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308381" y="3173342"/>
            <a:ext cx="2796115" cy="298434"/>
            <a:chOff x="308381" y="3173342"/>
            <a:chExt cx="2796115" cy="298434"/>
          </a:xfrm>
        </p:grpSpPr>
        <p:sp>
          <p:nvSpPr>
            <p:cNvPr id="30" name="Freeform 29"/>
            <p:cNvSpPr/>
            <p:nvPr/>
          </p:nvSpPr>
          <p:spPr>
            <a:xfrm>
              <a:off x="457597" y="3262872"/>
              <a:ext cx="18105" cy="208904"/>
            </a:xfrm>
            <a:custGeom>
              <a:avLst/>
              <a:gdLst/>
              <a:ahLst/>
              <a:cxnLst/>
              <a:rect l="0" t="0" r="0" b="0"/>
              <a:pathLst>
                <a:path w="18105" h="208904">
                  <a:moveTo>
                    <a:pt x="0" y="0"/>
                  </a:moveTo>
                  <a:lnTo>
                    <a:pt x="0" y="21123"/>
                  </a:lnTo>
                  <a:lnTo>
                    <a:pt x="1106" y="30662"/>
                  </a:lnTo>
                  <a:lnTo>
                    <a:pt x="2948" y="40337"/>
                  </a:lnTo>
                  <a:lnTo>
                    <a:pt x="5281" y="50102"/>
                  </a:lnTo>
                  <a:lnTo>
                    <a:pt x="13846" y="90252"/>
                  </a:lnTo>
                  <a:lnTo>
                    <a:pt x="15863" y="104380"/>
                  </a:lnTo>
                  <a:lnTo>
                    <a:pt x="17207" y="118220"/>
                  </a:lnTo>
                  <a:lnTo>
                    <a:pt x="18104" y="131868"/>
                  </a:lnTo>
                  <a:lnTo>
                    <a:pt x="17596" y="144283"/>
                  </a:lnTo>
                  <a:lnTo>
                    <a:pt x="9948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8381" y="3243644"/>
              <a:ext cx="218852" cy="19229"/>
            </a:xfrm>
            <a:custGeom>
              <a:avLst/>
              <a:gdLst/>
              <a:ahLst/>
              <a:cxnLst/>
              <a:rect l="0" t="0" r="0" b="0"/>
              <a:pathLst>
                <a:path w="218852" h="19229">
                  <a:moveTo>
                    <a:pt x="0" y="19228"/>
                  </a:moveTo>
                  <a:lnTo>
                    <a:pt x="15842" y="13947"/>
                  </a:lnTo>
                  <a:lnTo>
                    <a:pt x="24931" y="12391"/>
                  </a:lnTo>
                  <a:lnTo>
                    <a:pt x="35411" y="11354"/>
                  </a:lnTo>
                  <a:lnTo>
                    <a:pt x="46818" y="10662"/>
                  </a:lnTo>
                  <a:lnTo>
                    <a:pt x="59950" y="9096"/>
                  </a:lnTo>
                  <a:lnTo>
                    <a:pt x="74231" y="6947"/>
                  </a:lnTo>
                  <a:lnTo>
                    <a:pt x="89279" y="4409"/>
                  </a:lnTo>
                  <a:lnTo>
                    <a:pt x="104837" y="2716"/>
                  </a:lnTo>
                  <a:lnTo>
                    <a:pt x="120735" y="1588"/>
                  </a:lnTo>
                  <a:lnTo>
                    <a:pt x="152032" y="335"/>
                  </a:lnTo>
                  <a:lnTo>
                    <a:pt x="166568" y="0"/>
                  </a:lnTo>
                  <a:lnTo>
                    <a:pt x="218851" y="92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37180" y="3346976"/>
              <a:ext cx="138781" cy="120574"/>
            </a:xfrm>
            <a:custGeom>
              <a:avLst/>
              <a:gdLst/>
              <a:ahLst/>
              <a:cxnLst/>
              <a:rect l="0" t="0" r="0" b="0"/>
              <a:pathLst>
                <a:path w="138781" h="120574">
                  <a:moveTo>
                    <a:pt x="0" y="65113"/>
                  </a:moveTo>
                  <a:lnTo>
                    <a:pt x="21123" y="65113"/>
                  </a:lnTo>
                  <a:lnTo>
                    <a:pt x="32872" y="64007"/>
                  </a:lnTo>
                  <a:lnTo>
                    <a:pt x="46232" y="62165"/>
                  </a:lnTo>
                  <a:lnTo>
                    <a:pt x="60664" y="59831"/>
                  </a:lnTo>
                  <a:lnTo>
                    <a:pt x="74707" y="57171"/>
                  </a:lnTo>
                  <a:lnTo>
                    <a:pt x="102101" y="51266"/>
                  </a:lnTo>
                  <a:lnTo>
                    <a:pt x="113385" y="47039"/>
                  </a:lnTo>
                  <a:lnTo>
                    <a:pt x="123118" y="42010"/>
                  </a:lnTo>
                  <a:lnTo>
                    <a:pt x="131817" y="36447"/>
                  </a:lnTo>
                  <a:lnTo>
                    <a:pt x="136512" y="29422"/>
                  </a:lnTo>
                  <a:lnTo>
                    <a:pt x="138536" y="21424"/>
                  </a:lnTo>
                  <a:lnTo>
                    <a:pt x="138780" y="12775"/>
                  </a:lnTo>
                  <a:lnTo>
                    <a:pt x="134522" y="7009"/>
                  </a:lnTo>
                  <a:lnTo>
                    <a:pt x="127262" y="3166"/>
                  </a:lnTo>
                  <a:lnTo>
                    <a:pt x="118000" y="603"/>
                  </a:lnTo>
                  <a:lnTo>
                    <a:pt x="107405" y="0"/>
                  </a:lnTo>
                  <a:lnTo>
                    <a:pt x="95920" y="703"/>
                  </a:lnTo>
                  <a:lnTo>
                    <a:pt x="83842" y="2277"/>
                  </a:lnTo>
                  <a:lnTo>
                    <a:pt x="72474" y="5537"/>
                  </a:lnTo>
                  <a:lnTo>
                    <a:pt x="61580" y="9921"/>
                  </a:lnTo>
                  <a:lnTo>
                    <a:pt x="51001" y="15054"/>
                  </a:lnTo>
                  <a:lnTo>
                    <a:pt x="42843" y="24003"/>
                  </a:lnTo>
                  <a:lnTo>
                    <a:pt x="36299" y="35495"/>
                  </a:lnTo>
                  <a:lnTo>
                    <a:pt x="30831" y="48684"/>
                  </a:lnTo>
                  <a:lnTo>
                    <a:pt x="28291" y="60791"/>
                  </a:lnTo>
                  <a:lnTo>
                    <a:pt x="27703" y="72180"/>
                  </a:lnTo>
                  <a:lnTo>
                    <a:pt x="28416" y="83087"/>
                  </a:lnTo>
                  <a:lnTo>
                    <a:pt x="31103" y="92570"/>
                  </a:lnTo>
                  <a:lnTo>
                    <a:pt x="35104" y="101103"/>
                  </a:lnTo>
                  <a:lnTo>
                    <a:pt x="39982" y="109001"/>
                  </a:lnTo>
                  <a:lnTo>
                    <a:pt x="47656" y="114267"/>
                  </a:lnTo>
                  <a:lnTo>
                    <a:pt x="57192" y="117778"/>
                  </a:lnTo>
                  <a:lnTo>
                    <a:pt x="67971" y="120118"/>
                  </a:lnTo>
                  <a:lnTo>
                    <a:pt x="78473" y="120573"/>
                  </a:lnTo>
                  <a:lnTo>
                    <a:pt x="88791" y="119772"/>
                  </a:lnTo>
                  <a:lnTo>
                    <a:pt x="129321" y="114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56031" y="3332506"/>
              <a:ext cx="119374" cy="123533"/>
            </a:xfrm>
            <a:custGeom>
              <a:avLst/>
              <a:gdLst/>
              <a:ahLst/>
              <a:cxnLst/>
              <a:rect l="0" t="0" r="0" b="0"/>
              <a:pathLst>
                <a:path w="119374" h="123533">
                  <a:moveTo>
                    <a:pt x="0" y="29843"/>
                  </a:moveTo>
                  <a:lnTo>
                    <a:pt x="10562" y="45686"/>
                  </a:lnTo>
                  <a:lnTo>
                    <a:pt x="14778" y="55880"/>
                  </a:lnTo>
                  <a:lnTo>
                    <a:pt x="18695" y="68202"/>
                  </a:lnTo>
                  <a:lnTo>
                    <a:pt x="22411" y="81943"/>
                  </a:lnTo>
                  <a:lnTo>
                    <a:pt x="29487" y="106054"/>
                  </a:lnTo>
                  <a:lnTo>
                    <a:pt x="32922" y="117126"/>
                  </a:lnTo>
                  <a:lnTo>
                    <a:pt x="33001" y="122296"/>
                  </a:lnTo>
                  <a:lnTo>
                    <a:pt x="30843" y="123532"/>
                  </a:lnTo>
                  <a:lnTo>
                    <a:pt x="27194" y="122146"/>
                  </a:lnTo>
                  <a:lnTo>
                    <a:pt x="24761" y="116801"/>
                  </a:lnTo>
                  <a:lnTo>
                    <a:pt x="23139" y="108816"/>
                  </a:lnTo>
                  <a:lnTo>
                    <a:pt x="22058" y="99072"/>
                  </a:lnTo>
                  <a:lnTo>
                    <a:pt x="22442" y="88154"/>
                  </a:lnTo>
                  <a:lnTo>
                    <a:pt x="23804" y="76454"/>
                  </a:lnTo>
                  <a:lnTo>
                    <a:pt x="25817" y="64233"/>
                  </a:lnTo>
                  <a:lnTo>
                    <a:pt x="29370" y="53875"/>
                  </a:lnTo>
                  <a:lnTo>
                    <a:pt x="33949" y="44759"/>
                  </a:lnTo>
                  <a:lnTo>
                    <a:pt x="39212" y="36471"/>
                  </a:lnTo>
                  <a:lnTo>
                    <a:pt x="46037" y="29841"/>
                  </a:lnTo>
                  <a:lnTo>
                    <a:pt x="53903" y="24315"/>
                  </a:lnTo>
                  <a:lnTo>
                    <a:pt x="62463" y="19526"/>
                  </a:lnTo>
                  <a:lnTo>
                    <a:pt x="71485" y="15228"/>
                  </a:lnTo>
                  <a:lnTo>
                    <a:pt x="80816" y="11257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936847" y="3332506"/>
              <a:ext cx="207148" cy="119374"/>
            </a:xfrm>
            <a:custGeom>
              <a:avLst/>
              <a:gdLst/>
              <a:ahLst/>
              <a:cxnLst/>
              <a:rect l="0" t="0" r="0" b="0"/>
              <a:pathLst>
                <a:path w="207148" h="119374">
                  <a:moveTo>
                    <a:pt x="8192" y="0"/>
                  </a:moveTo>
                  <a:lnTo>
                    <a:pt x="13473" y="15843"/>
                  </a:lnTo>
                  <a:lnTo>
                    <a:pt x="15028" y="26036"/>
                  </a:lnTo>
                  <a:lnTo>
                    <a:pt x="16065" y="38359"/>
                  </a:lnTo>
                  <a:lnTo>
                    <a:pt x="16757" y="52100"/>
                  </a:lnTo>
                  <a:lnTo>
                    <a:pt x="16112" y="64577"/>
                  </a:lnTo>
                  <a:lnTo>
                    <a:pt x="14577" y="76211"/>
                  </a:lnTo>
                  <a:lnTo>
                    <a:pt x="12449" y="87282"/>
                  </a:lnTo>
                  <a:lnTo>
                    <a:pt x="9924" y="91347"/>
                  </a:lnTo>
                  <a:lnTo>
                    <a:pt x="7136" y="90742"/>
                  </a:lnTo>
                  <a:lnTo>
                    <a:pt x="4172" y="87022"/>
                  </a:lnTo>
                  <a:lnTo>
                    <a:pt x="2196" y="79015"/>
                  </a:lnTo>
                  <a:lnTo>
                    <a:pt x="879" y="68151"/>
                  </a:lnTo>
                  <a:lnTo>
                    <a:pt x="0" y="55382"/>
                  </a:lnTo>
                  <a:lnTo>
                    <a:pt x="1626" y="43553"/>
                  </a:lnTo>
                  <a:lnTo>
                    <a:pt x="4920" y="32351"/>
                  </a:lnTo>
                  <a:lnTo>
                    <a:pt x="9326" y="21567"/>
                  </a:lnTo>
                  <a:lnTo>
                    <a:pt x="16685" y="15484"/>
                  </a:lnTo>
                  <a:lnTo>
                    <a:pt x="26012" y="12533"/>
                  </a:lnTo>
                  <a:lnTo>
                    <a:pt x="36652" y="11671"/>
                  </a:lnTo>
                  <a:lnTo>
                    <a:pt x="47061" y="13307"/>
                  </a:lnTo>
                  <a:lnTo>
                    <a:pt x="57316" y="16609"/>
                  </a:lnTo>
                  <a:lnTo>
                    <a:pt x="67469" y="21021"/>
                  </a:lnTo>
                  <a:lnTo>
                    <a:pt x="75342" y="27277"/>
                  </a:lnTo>
                  <a:lnTo>
                    <a:pt x="81697" y="34765"/>
                  </a:lnTo>
                  <a:lnTo>
                    <a:pt x="87038" y="43072"/>
                  </a:lnTo>
                  <a:lnTo>
                    <a:pt x="91705" y="51926"/>
                  </a:lnTo>
                  <a:lnTo>
                    <a:pt x="95921" y="61145"/>
                  </a:lnTo>
                  <a:lnTo>
                    <a:pt x="99837" y="70606"/>
                  </a:lnTo>
                  <a:lnTo>
                    <a:pt x="102448" y="71388"/>
                  </a:lnTo>
                  <a:lnTo>
                    <a:pt x="104188" y="66382"/>
                  </a:lnTo>
                  <a:lnTo>
                    <a:pt x="105349" y="57518"/>
                  </a:lnTo>
                  <a:lnTo>
                    <a:pt x="108333" y="48293"/>
                  </a:lnTo>
                  <a:lnTo>
                    <a:pt x="112533" y="38827"/>
                  </a:lnTo>
                  <a:lnTo>
                    <a:pt x="117544" y="29201"/>
                  </a:lnTo>
                  <a:lnTo>
                    <a:pt x="124200" y="23889"/>
                  </a:lnTo>
                  <a:lnTo>
                    <a:pt x="131954" y="21452"/>
                  </a:lnTo>
                  <a:lnTo>
                    <a:pt x="140438" y="20933"/>
                  </a:lnTo>
                  <a:lnTo>
                    <a:pt x="149411" y="22798"/>
                  </a:lnTo>
                  <a:lnTo>
                    <a:pt x="158709" y="26252"/>
                  </a:lnTo>
                  <a:lnTo>
                    <a:pt x="168223" y="30765"/>
                  </a:lnTo>
                  <a:lnTo>
                    <a:pt x="175671" y="37089"/>
                  </a:lnTo>
                  <a:lnTo>
                    <a:pt x="181742" y="44622"/>
                  </a:lnTo>
                  <a:lnTo>
                    <a:pt x="186895" y="52960"/>
                  </a:lnTo>
                  <a:lnTo>
                    <a:pt x="191435" y="62939"/>
                  </a:lnTo>
                  <a:lnTo>
                    <a:pt x="195567" y="74013"/>
                  </a:lnTo>
                  <a:lnTo>
                    <a:pt x="207147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198839" y="3302663"/>
              <a:ext cx="104321" cy="114833"/>
            </a:xfrm>
            <a:custGeom>
              <a:avLst/>
              <a:gdLst/>
              <a:ahLst/>
              <a:cxnLst/>
              <a:rect l="0" t="0" r="0" b="0"/>
              <a:pathLst>
                <a:path w="104321" h="114833">
                  <a:moveTo>
                    <a:pt x="104320" y="0"/>
                  </a:moveTo>
                  <a:lnTo>
                    <a:pt x="72634" y="0"/>
                  </a:lnTo>
                  <a:lnTo>
                    <a:pt x="59985" y="1105"/>
                  </a:lnTo>
                  <a:lnTo>
                    <a:pt x="48236" y="2947"/>
                  </a:lnTo>
                  <a:lnTo>
                    <a:pt x="37087" y="5281"/>
                  </a:lnTo>
                  <a:lnTo>
                    <a:pt x="26339" y="9047"/>
                  </a:lnTo>
                  <a:lnTo>
                    <a:pt x="15857" y="13768"/>
                  </a:lnTo>
                  <a:lnTo>
                    <a:pt x="5554" y="19127"/>
                  </a:lnTo>
                  <a:lnTo>
                    <a:pt x="895" y="24909"/>
                  </a:lnTo>
                  <a:lnTo>
                    <a:pt x="0" y="30975"/>
                  </a:lnTo>
                  <a:lnTo>
                    <a:pt x="1614" y="37230"/>
                  </a:lnTo>
                  <a:lnTo>
                    <a:pt x="6006" y="42505"/>
                  </a:lnTo>
                  <a:lnTo>
                    <a:pt x="12250" y="47127"/>
                  </a:lnTo>
                  <a:lnTo>
                    <a:pt x="19728" y="51313"/>
                  </a:lnTo>
                  <a:lnTo>
                    <a:pt x="28030" y="55209"/>
                  </a:lnTo>
                  <a:lnTo>
                    <a:pt x="36880" y="58912"/>
                  </a:lnTo>
                  <a:lnTo>
                    <a:pt x="46096" y="62486"/>
                  </a:lnTo>
                  <a:lnTo>
                    <a:pt x="55556" y="67079"/>
                  </a:lnTo>
                  <a:lnTo>
                    <a:pt x="65179" y="72352"/>
                  </a:lnTo>
                  <a:lnTo>
                    <a:pt x="74910" y="78078"/>
                  </a:lnTo>
                  <a:lnTo>
                    <a:pt x="80292" y="85211"/>
                  </a:lnTo>
                  <a:lnTo>
                    <a:pt x="82775" y="93283"/>
                  </a:lnTo>
                  <a:lnTo>
                    <a:pt x="83324" y="101979"/>
                  </a:lnTo>
                  <a:lnTo>
                    <a:pt x="78165" y="107777"/>
                  </a:lnTo>
                  <a:lnTo>
                    <a:pt x="69198" y="111642"/>
                  </a:lnTo>
                  <a:lnTo>
                    <a:pt x="57694" y="114219"/>
                  </a:lnTo>
                  <a:lnTo>
                    <a:pt x="46708" y="114832"/>
                  </a:lnTo>
                  <a:lnTo>
                    <a:pt x="36069" y="114135"/>
                  </a:lnTo>
                  <a:lnTo>
                    <a:pt x="4842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402637" y="3252924"/>
              <a:ext cx="1" cy="19896"/>
            </a:xfrm>
            <a:custGeom>
              <a:avLst/>
              <a:gdLst/>
              <a:ahLst/>
              <a:cxnLst/>
              <a:rect l="0" t="0" r="0" b="0"/>
              <a:pathLst>
                <a:path w="1" h="19896">
                  <a:moveTo>
                    <a:pt x="0" y="0"/>
                  </a:moveTo>
                  <a:lnTo>
                    <a:pt x="0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372793" y="3392193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651331" y="3302663"/>
              <a:ext cx="119374" cy="9948"/>
            </a:xfrm>
            <a:custGeom>
              <a:avLst/>
              <a:gdLst/>
              <a:ahLst/>
              <a:cxnLst/>
              <a:rect l="0" t="0" r="0" b="0"/>
              <a:pathLst>
                <a:path w="119374" h="9948">
                  <a:moveTo>
                    <a:pt x="0" y="9947"/>
                  </a:moveTo>
                  <a:lnTo>
                    <a:pt x="21124" y="4666"/>
                  </a:lnTo>
                  <a:lnTo>
                    <a:pt x="31768" y="3111"/>
                  </a:lnTo>
                  <a:lnTo>
                    <a:pt x="43285" y="2074"/>
                  </a:lnTo>
                  <a:lnTo>
                    <a:pt x="55384" y="1382"/>
                  </a:lnTo>
                  <a:lnTo>
                    <a:pt x="80617" y="614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800548" y="3233028"/>
              <a:ext cx="149218" cy="129322"/>
            </a:xfrm>
            <a:custGeom>
              <a:avLst/>
              <a:gdLst/>
              <a:ahLst/>
              <a:cxnLst/>
              <a:rect l="0" t="0" r="0" b="0"/>
              <a:pathLst>
                <a:path w="149218" h="129322">
                  <a:moveTo>
                    <a:pt x="0" y="0"/>
                  </a:moveTo>
                  <a:lnTo>
                    <a:pt x="10562" y="15843"/>
                  </a:lnTo>
                  <a:lnTo>
                    <a:pt x="16989" y="22720"/>
                  </a:lnTo>
                  <a:lnTo>
                    <a:pt x="24590" y="29516"/>
                  </a:lnTo>
                  <a:lnTo>
                    <a:pt x="32973" y="36257"/>
                  </a:lnTo>
                  <a:lnTo>
                    <a:pt x="41877" y="44067"/>
                  </a:lnTo>
                  <a:lnTo>
                    <a:pt x="51130" y="52590"/>
                  </a:lnTo>
                  <a:lnTo>
                    <a:pt x="77047" y="77480"/>
                  </a:lnTo>
                  <a:lnTo>
                    <a:pt x="105609" y="105694"/>
                  </a:lnTo>
                  <a:lnTo>
                    <a:pt x="113513" y="111360"/>
                  </a:lnTo>
                  <a:lnTo>
                    <a:pt x="122098" y="116241"/>
                  </a:lnTo>
                  <a:lnTo>
                    <a:pt x="149217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800548" y="3233028"/>
              <a:ext cx="129322" cy="139270"/>
            </a:xfrm>
            <a:custGeom>
              <a:avLst/>
              <a:gdLst/>
              <a:ahLst/>
              <a:cxnLst/>
              <a:rect l="0" t="0" r="0" b="0"/>
              <a:pathLst>
                <a:path w="129322" h="139270">
                  <a:moveTo>
                    <a:pt x="129321" y="0"/>
                  </a:moveTo>
                  <a:lnTo>
                    <a:pt x="118759" y="10562"/>
                  </a:lnTo>
                  <a:lnTo>
                    <a:pt x="113437" y="16989"/>
                  </a:lnTo>
                  <a:lnTo>
                    <a:pt x="107679" y="24590"/>
                  </a:lnTo>
                  <a:lnTo>
                    <a:pt x="101629" y="32973"/>
                  </a:lnTo>
                  <a:lnTo>
                    <a:pt x="94280" y="40772"/>
                  </a:lnTo>
                  <a:lnTo>
                    <a:pt x="86065" y="48182"/>
                  </a:lnTo>
                  <a:lnTo>
                    <a:pt x="77272" y="55333"/>
                  </a:lnTo>
                  <a:lnTo>
                    <a:pt x="69200" y="63416"/>
                  </a:lnTo>
                  <a:lnTo>
                    <a:pt x="61607" y="72121"/>
                  </a:lnTo>
                  <a:lnTo>
                    <a:pt x="54335" y="81240"/>
                  </a:lnTo>
                  <a:lnTo>
                    <a:pt x="47277" y="89530"/>
                  </a:lnTo>
                  <a:lnTo>
                    <a:pt x="40360" y="97267"/>
                  </a:lnTo>
                  <a:lnTo>
                    <a:pt x="26780" y="111759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009451" y="3382245"/>
              <a:ext cx="89531" cy="49740"/>
            </a:xfrm>
            <a:custGeom>
              <a:avLst/>
              <a:gdLst/>
              <a:ahLst/>
              <a:cxnLst/>
              <a:rect l="0" t="0" r="0" b="0"/>
              <a:pathLst>
                <a:path w="89531" h="49740">
                  <a:moveTo>
                    <a:pt x="89530" y="0"/>
                  </a:moveTo>
                  <a:lnTo>
                    <a:pt x="78968" y="10562"/>
                  </a:lnTo>
                  <a:lnTo>
                    <a:pt x="72541" y="15884"/>
                  </a:lnTo>
                  <a:lnTo>
                    <a:pt x="64940" y="21642"/>
                  </a:lnTo>
                  <a:lnTo>
                    <a:pt x="56557" y="27692"/>
                  </a:lnTo>
                  <a:lnTo>
                    <a:pt x="46548" y="32830"/>
                  </a:lnTo>
                  <a:lnTo>
                    <a:pt x="35453" y="37361"/>
                  </a:ln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17832" y="3173342"/>
              <a:ext cx="39793" cy="9948"/>
            </a:xfrm>
            <a:custGeom>
              <a:avLst/>
              <a:gdLst/>
              <a:ahLst/>
              <a:cxnLst/>
              <a:rect l="0" t="0" r="0" b="0"/>
              <a:pathLst>
                <a:path w="39793" h="9948">
                  <a:moveTo>
                    <a:pt x="0" y="9947"/>
                  </a:moveTo>
                  <a:lnTo>
                    <a:pt x="397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324415" y="3203185"/>
              <a:ext cx="128471" cy="159165"/>
            </a:xfrm>
            <a:custGeom>
              <a:avLst/>
              <a:gdLst/>
              <a:ahLst/>
              <a:cxnLst/>
              <a:rect l="0" t="0" r="0" b="0"/>
              <a:pathLst>
                <a:path w="128471" h="159165">
                  <a:moveTo>
                    <a:pt x="122739" y="0"/>
                  </a:moveTo>
                  <a:lnTo>
                    <a:pt x="128019" y="15843"/>
                  </a:lnTo>
                  <a:lnTo>
                    <a:pt x="128470" y="23825"/>
                  </a:lnTo>
                  <a:lnTo>
                    <a:pt x="127665" y="32463"/>
                  </a:lnTo>
                  <a:lnTo>
                    <a:pt x="126023" y="41538"/>
                  </a:lnTo>
                  <a:lnTo>
                    <a:pt x="122717" y="49798"/>
                  </a:lnTo>
                  <a:lnTo>
                    <a:pt x="118303" y="57515"/>
                  </a:lnTo>
                  <a:lnTo>
                    <a:pt x="113150" y="64871"/>
                  </a:lnTo>
                  <a:lnTo>
                    <a:pt x="106398" y="71986"/>
                  </a:lnTo>
                  <a:lnTo>
                    <a:pt x="98581" y="78939"/>
                  </a:lnTo>
                  <a:lnTo>
                    <a:pt x="90054" y="85785"/>
                  </a:lnTo>
                  <a:lnTo>
                    <a:pt x="81053" y="92560"/>
                  </a:lnTo>
                  <a:lnTo>
                    <a:pt x="62210" y="105983"/>
                  </a:lnTo>
                  <a:lnTo>
                    <a:pt x="32959" y="125967"/>
                  </a:lnTo>
                  <a:lnTo>
                    <a:pt x="23095" y="131507"/>
                  </a:lnTo>
                  <a:lnTo>
                    <a:pt x="13202" y="136305"/>
                  </a:lnTo>
                  <a:lnTo>
                    <a:pt x="3291" y="140609"/>
                  </a:lnTo>
                  <a:lnTo>
                    <a:pt x="0" y="144583"/>
                  </a:lnTo>
                  <a:lnTo>
                    <a:pt x="1122" y="148339"/>
                  </a:lnTo>
                  <a:lnTo>
                    <a:pt x="5185" y="151947"/>
                  </a:lnTo>
                  <a:lnTo>
                    <a:pt x="13421" y="154353"/>
                  </a:lnTo>
                  <a:lnTo>
                    <a:pt x="24438" y="155957"/>
                  </a:lnTo>
                  <a:lnTo>
                    <a:pt x="92895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06840" y="3262872"/>
              <a:ext cx="149218" cy="79583"/>
            </a:xfrm>
            <a:custGeom>
              <a:avLst/>
              <a:gdLst/>
              <a:ahLst/>
              <a:cxnLst/>
              <a:rect l="0" t="0" r="0" b="0"/>
              <a:pathLst>
                <a:path w="149218" h="79583">
                  <a:moveTo>
                    <a:pt x="0" y="0"/>
                  </a:moveTo>
                  <a:lnTo>
                    <a:pt x="15843" y="10561"/>
                  </a:lnTo>
                  <a:lnTo>
                    <a:pt x="23826" y="14778"/>
                  </a:lnTo>
                  <a:lnTo>
                    <a:pt x="32464" y="18694"/>
                  </a:lnTo>
                  <a:lnTo>
                    <a:pt x="41538" y="22411"/>
                  </a:lnTo>
                  <a:lnTo>
                    <a:pt x="50904" y="27099"/>
                  </a:lnTo>
                  <a:lnTo>
                    <a:pt x="60463" y="32435"/>
                  </a:lnTo>
                  <a:lnTo>
                    <a:pt x="70152" y="38203"/>
                  </a:lnTo>
                  <a:lnTo>
                    <a:pt x="89760" y="50506"/>
                  </a:lnTo>
                  <a:lnTo>
                    <a:pt x="99631" y="56882"/>
                  </a:lnTo>
                  <a:lnTo>
                    <a:pt x="109528" y="62238"/>
                  </a:lnTo>
                  <a:lnTo>
                    <a:pt x="119442" y="66914"/>
                  </a:lnTo>
                  <a:lnTo>
                    <a:pt x="149217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516788" y="3262872"/>
              <a:ext cx="129322" cy="79583"/>
            </a:xfrm>
            <a:custGeom>
              <a:avLst/>
              <a:gdLst/>
              <a:ahLst/>
              <a:cxnLst/>
              <a:rect l="0" t="0" r="0" b="0"/>
              <a:pathLst>
                <a:path w="129322" h="79583">
                  <a:moveTo>
                    <a:pt x="129321" y="0"/>
                  </a:moveTo>
                  <a:lnTo>
                    <a:pt x="113478" y="5281"/>
                  </a:lnTo>
                  <a:lnTo>
                    <a:pt x="105496" y="9047"/>
                  </a:lnTo>
                  <a:lnTo>
                    <a:pt x="96858" y="13768"/>
                  </a:lnTo>
                  <a:lnTo>
                    <a:pt x="87783" y="19126"/>
                  </a:lnTo>
                  <a:lnTo>
                    <a:pt x="68858" y="30975"/>
                  </a:lnTo>
                  <a:lnTo>
                    <a:pt x="59169" y="37230"/>
                  </a:lnTo>
                  <a:lnTo>
                    <a:pt x="50499" y="43610"/>
                  </a:lnTo>
                  <a:lnTo>
                    <a:pt x="42509" y="50074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05796" y="3372297"/>
              <a:ext cx="69635" cy="49740"/>
            </a:xfrm>
            <a:custGeom>
              <a:avLst/>
              <a:gdLst/>
              <a:ahLst/>
              <a:cxnLst/>
              <a:rect l="0" t="0" r="0" b="0"/>
              <a:pathLst>
                <a:path w="69635" h="49740">
                  <a:moveTo>
                    <a:pt x="69634" y="0"/>
                  </a:moveTo>
                  <a:lnTo>
                    <a:pt x="59073" y="15843"/>
                  </a:lnTo>
                  <a:lnTo>
                    <a:pt x="52645" y="22720"/>
                  </a:lnTo>
                  <a:lnTo>
                    <a:pt x="45045" y="29516"/>
                  </a:ln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973584" y="3183289"/>
              <a:ext cx="130912" cy="221775"/>
            </a:xfrm>
            <a:custGeom>
              <a:avLst/>
              <a:gdLst/>
              <a:ahLst/>
              <a:cxnLst/>
              <a:rect l="0" t="0" r="0" b="0"/>
              <a:pathLst>
                <a:path w="130912" h="221775">
                  <a:moveTo>
                    <a:pt x="50541" y="9948"/>
                  </a:moveTo>
                  <a:lnTo>
                    <a:pt x="34698" y="4667"/>
                  </a:lnTo>
                  <a:lnTo>
                    <a:pt x="26715" y="4217"/>
                  </a:lnTo>
                  <a:lnTo>
                    <a:pt x="18077" y="5022"/>
                  </a:lnTo>
                  <a:lnTo>
                    <a:pt x="9003" y="6664"/>
                  </a:lnTo>
                  <a:lnTo>
                    <a:pt x="4059" y="13285"/>
                  </a:lnTo>
                  <a:lnTo>
                    <a:pt x="1868" y="23226"/>
                  </a:lnTo>
                  <a:lnTo>
                    <a:pt x="1512" y="35380"/>
                  </a:lnTo>
                  <a:lnTo>
                    <a:pt x="4592" y="45693"/>
                  </a:lnTo>
                  <a:lnTo>
                    <a:pt x="9960" y="54779"/>
                  </a:lnTo>
                  <a:lnTo>
                    <a:pt x="16855" y="63047"/>
                  </a:lnTo>
                  <a:lnTo>
                    <a:pt x="24768" y="71875"/>
                  </a:lnTo>
                  <a:lnTo>
                    <a:pt x="42402" y="90526"/>
                  </a:lnTo>
                  <a:lnTo>
                    <a:pt x="70972" y="119669"/>
                  </a:lnTo>
                  <a:lnTo>
                    <a:pt x="79636" y="129518"/>
                  </a:lnTo>
                  <a:lnTo>
                    <a:pt x="87623" y="139400"/>
                  </a:lnTo>
                  <a:lnTo>
                    <a:pt x="95158" y="149304"/>
                  </a:lnTo>
                  <a:lnTo>
                    <a:pt x="109425" y="169152"/>
                  </a:lnTo>
                  <a:lnTo>
                    <a:pt x="116324" y="179086"/>
                  </a:lnTo>
                  <a:lnTo>
                    <a:pt x="118713" y="187920"/>
                  </a:lnTo>
                  <a:lnTo>
                    <a:pt x="118095" y="196020"/>
                  </a:lnTo>
                  <a:lnTo>
                    <a:pt x="115473" y="203631"/>
                  </a:lnTo>
                  <a:lnTo>
                    <a:pt x="110408" y="209810"/>
                  </a:lnTo>
                  <a:lnTo>
                    <a:pt x="103716" y="215034"/>
                  </a:lnTo>
                  <a:lnTo>
                    <a:pt x="95939" y="219623"/>
                  </a:lnTo>
                  <a:lnTo>
                    <a:pt x="87438" y="221576"/>
                  </a:lnTo>
                  <a:lnTo>
                    <a:pt x="78455" y="221774"/>
                  </a:lnTo>
                  <a:lnTo>
                    <a:pt x="69150" y="220800"/>
                  </a:lnTo>
                  <a:lnTo>
                    <a:pt x="59631" y="219045"/>
                  </a:lnTo>
                  <a:lnTo>
                    <a:pt x="49969" y="216770"/>
                  </a:lnTo>
                  <a:lnTo>
                    <a:pt x="40212" y="214148"/>
                  </a:lnTo>
                  <a:lnTo>
                    <a:pt x="31496" y="210189"/>
                  </a:lnTo>
                  <a:lnTo>
                    <a:pt x="23476" y="205339"/>
                  </a:lnTo>
                  <a:lnTo>
                    <a:pt x="15918" y="199896"/>
                  </a:lnTo>
                  <a:lnTo>
                    <a:pt x="9774" y="192951"/>
                  </a:lnTo>
                  <a:lnTo>
                    <a:pt x="4573" y="185005"/>
                  </a:lnTo>
                  <a:lnTo>
                    <a:pt x="0" y="176391"/>
                  </a:lnTo>
                  <a:lnTo>
                    <a:pt x="267" y="168438"/>
                  </a:lnTo>
                  <a:lnTo>
                    <a:pt x="3761" y="160926"/>
                  </a:lnTo>
                  <a:lnTo>
                    <a:pt x="9407" y="153707"/>
                  </a:lnTo>
                  <a:lnTo>
                    <a:pt x="16486" y="147789"/>
                  </a:lnTo>
                  <a:lnTo>
                    <a:pt x="24522" y="142738"/>
                  </a:lnTo>
                  <a:lnTo>
                    <a:pt x="33195" y="138266"/>
                  </a:lnTo>
                  <a:lnTo>
                    <a:pt x="42293" y="133074"/>
                  </a:lnTo>
                  <a:lnTo>
                    <a:pt x="51674" y="127402"/>
                  </a:lnTo>
                  <a:lnTo>
                    <a:pt x="70940" y="115205"/>
                  </a:lnTo>
                  <a:lnTo>
                    <a:pt x="90556" y="102415"/>
                  </a:lnTo>
                  <a:lnTo>
                    <a:pt x="99324" y="95910"/>
                  </a:lnTo>
                  <a:lnTo>
                    <a:pt x="107380" y="89362"/>
                  </a:lnTo>
                  <a:lnTo>
                    <a:pt x="114961" y="82786"/>
                  </a:lnTo>
                  <a:lnTo>
                    <a:pt x="121120" y="75086"/>
                  </a:lnTo>
                  <a:lnTo>
                    <a:pt x="126332" y="66638"/>
                  </a:lnTo>
                  <a:lnTo>
                    <a:pt x="130911" y="57689"/>
                  </a:lnTo>
                  <a:lnTo>
                    <a:pt x="130649" y="49513"/>
                  </a:lnTo>
                  <a:lnTo>
                    <a:pt x="127157" y="41851"/>
                  </a:lnTo>
                  <a:lnTo>
                    <a:pt x="121514" y="34532"/>
                  </a:lnTo>
                  <a:lnTo>
                    <a:pt x="113331" y="27443"/>
                  </a:lnTo>
                  <a:lnTo>
                    <a:pt x="103454" y="20506"/>
                  </a:lnTo>
                  <a:lnTo>
                    <a:pt x="704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327780" y="3173342"/>
              <a:ext cx="79583" cy="29844"/>
            </a:xfrm>
            <a:custGeom>
              <a:avLst/>
              <a:gdLst/>
              <a:ahLst/>
              <a:cxnLst/>
              <a:rect l="0" t="0" r="0" b="0"/>
              <a:pathLst>
                <a:path w="79583" h="29844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50103" y="5281"/>
                  </a:lnTo>
                  <a:lnTo>
                    <a:pt x="58824" y="9047"/>
                  </a:lnTo>
                  <a:lnTo>
                    <a:pt x="66849" y="13768"/>
                  </a:lnTo>
                  <a:lnTo>
                    <a:pt x="79582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988563" y="2775430"/>
            <a:ext cx="1303161" cy="308383"/>
            <a:chOff x="5988563" y="2775430"/>
            <a:chExt cx="1303161" cy="308383"/>
          </a:xfrm>
        </p:grpSpPr>
        <p:sp>
          <p:nvSpPr>
            <p:cNvPr id="50" name="Freeform 49"/>
            <p:cNvSpPr/>
            <p:nvPr/>
          </p:nvSpPr>
          <p:spPr>
            <a:xfrm>
              <a:off x="6555587" y="2775430"/>
              <a:ext cx="308382" cy="8566"/>
            </a:xfrm>
            <a:custGeom>
              <a:avLst/>
              <a:gdLst/>
              <a:ahLst/>
              <a:cxnLst/>
              <a:rect l="0" t="0" r="0" b="0"/>
              <a:pathLst>
                <a:path w="308382" h="8566">
                  <a:moveTo>
                    <a:pt x="0" y="0"/>
                  </a:moveTo>
                  <a:lnTo>
                    <a:pt x="65946" y="0"/>
                  </a:lnTo>
                  <a:lnTo>
                    <a:pt x="83755" y="1106"/>
                  </a:lnTo>
                  <a:lnTo>
                    <a:pt x="102260" y="2948"/>
                  </a:lnTo>
                  <a:lnTo>
                    <a:pt x="121227" y="5281"/>
                  </a:lnTo>
                  <a:lnTo>
                    <a:pt x="140505" y="6837"/>
                  </a:lnTo>
                  <a:lnTo>
                    <a:pt x="159989" y="7874"/>
                  </a:lnTo>
                  <a:lnTo>
                    <a:pt x="179610" y="8565"/>
                  </a:lnTo>
                  <a:lnTo>
                    <a:pt x="198217" y="7921"/>
                  </a:lnTo>
                  <a:lnTo>
                    <a:pt x="216148" y="6386"/>
                  </a:lnTo>
                  <a:lnTo>
                    <a:pt x="233629" y="4257"/>
                  </a:lnTo>
                  <a:lnTo>
                    <a:pt x="249704" y="2838"/>
                  </a:lnTo>
                  <a:lnTo>
                    <a:pt x="264842" y="1892"/>
                  </a:lnTo>
                  <a:lnTo>
                    <a:pt x="3083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988563" y="2855013"/>
              <a:ext cx="159166" cy="158155"/>
            </a:xfrm>
            <a:custGeom>
              <a:avLst/>
              <a:gdLst/>
              <a:ahLst/>
              <a:cxnLst/>
              <a:rect l="0" t="0" r="0" b="0"/>
              <a:pathLst>
                <a:path w="159166" h="158155">
                  <a:moveTo>
                    <a:pt x="0" y="0"/>
                  </a:moveTo>
                  <a:lnTo>
                    <a:pt x="10563" y="15842"/>
                  </a:lnTo>
                  <a:lnTo>
                    <a:pt x="14779" y="23825"/>
                  </a:lnTo>
                  <a:lnTo>
                    <a:pt x="18695" y="32463"/>
                  </a:lnTo>
                  <a:lnTo>
                    <a:pt x="22411" y="41537"/>
                  </a:lnTo>
                  <a:lnTo>
                    <a:pt x="27100" y="50903"/>
                  </a:lnTo>
                  <a:lnTo>
                    <a:pt x="32435" y="60463"/>
                  </a:lnTo>
                  <a:lnTo>
                    <a:pt x="38204" y="70152"/>
                  </a:lnTo>
                  <a:lnTo>
                    <a:pt x="42049" y="81032"/>
                  </a:lnTo>
                  <a:lnTo>
                    <a:pt x="44612" y="92707"/>
                  </a:lnTo>
                  <a:lnTo>
                    <a:pt x="46321" y="104912"/>
                  </a:lnTo>
                  <a:lnTo>
                    <a:pt x="48566" y="116364"/>
                  </a:lnTo>
                  <a:lnTo>
                    <a:pt x="51168" y="127315"/>
                  </a:lnTo>
                  <a:lnTo>
                    <a:pt x="54008" y="137931"/>
                  </a:lnTo>
                  <a:lnTo>
                    <a:pt x="59217" y="146114"/>
                  </a:lnTo>
                  <a:lnTo>
                    <a:pt x="66005" y="152675"/>
                  </a:lnTo>
                  <a:lnTo>
                    <a:pt x="73847" y="158154"/>
                  </a:lnTo>
                  <a:lnTo>
                    <a:pt x="81285" y="157385"/>
                  </a:lnTo>
                  <a:lnTo>
                    <a:pt x="88455" y="152452"/>
                  </a:lnTo>
                  <a:lnTo>
                    <a:pt x="95445" y="144741"/>
                  </a:lnTo>
                  <a:lnTo>
                    <a:pt x="101211" y="134075"/>
                  </a:lnTo>
                  <a:lnTo>
                    <a:pt x="106161" y="121437"/>
                  </a:lnTo>
                  <a:lnTo>
                    <a:pt x="122045" y="72007"/>
                  </a:lnTo>
                  <a:lnTo>
                    <a:pt x="126681" y="61268"/>
                  </a:lnTo>
                  <a:lnTo>
                    <a:pt x="131983" y="50793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164667" y="2873394"/>
              <a:ext cx="172070" cy="140784"/>
            </a:xfrm>
            <a:custGeom>
              <a:avLst/>
              <a:gdLst/>
              <a:ahLst/>
              <a:cxnLst/>
              <a:rect l="0" t="0" r="0" b="0"/>
              <a:pathLst>
                <a:path w="172070" h="140784">
                  <a:moveTo>
                    <a:pt x="102434" y="11462"/>
                  </a:moveTo>
                  <a:lnTo>
                    <a:pt x="91873" y="900"/>
                  </a:lnTo>
                  <a:lnTo>
                    <a:pt x="85446" y="0"/>
                  </a:lnTo>
                  <a:lnTo>
                    <a:pt x="77845" y="1610"/>
                  </a:lnTo>
                  <a:lnTo>
                    <a:pt x="69462" y="4894"/>
                  </a:lnTo>
                  <a:lnTo>
                    <a:pt x="60557" y="10399"/>
                  </a:lnTo>
                  <a:lnTo>
                    <a:pt x="51305" y="17385"/>
                  </a:lnTo>
                  <a:lnTo>
                    <a:pt x="41820" y="25359"/>
                  </a:lnTo>
                  <a:lnTo>
                    <a:pt x="33287" y="33990"/>
                  </a:lnTo>
                  <a:lnTo>
                    <a:pt x="25388" y="43060"/>
                  </a:lnTo>
                  <a:lnTo>
                    <a:pt x="17911" y="52423"/>
                  </a:lnTo>
                  <a:lnTo>
                    <a:pt x="11821" y="61981"/>
                  </a:lnTo>
                  <a:lnTo>
                    <a:pt x="6655" y="71669"/>
                  </a:lnTo>
                  <a:lnTo>
                    <a:pt x="2106" y="81443"/>
                  </a:lnTo>
                  <a:lnTo>
                    <a:pt x="179" y="91276"/>
                  </a:lnTo>
                  <a:lnTo>
                    <a:pt x="0" y="101146"/>
                  </a:lnTo>
                  <a:lnTo>
                    <a:pt x="985" y="111043"/>
                  </a:lnTo>
                  <a:lnTo>
                    <a:pt x="6064" y="117640"/>
                  </a:lnTo>
                  <a:lnTo>
                    <a:pt x="13870" y="122039"/>
                  </a:lnTo>
                  <a:lnTo>
                    <a:pt x="23496" y="124971"/>
                  </a:lnTo>
                  <a:lnTo>
                    <a:pt x="33229" y="125820"/>
                  </a:lnTo>
                  <a:lnTo>
                    <a:pt x="43033" y="125281"/>
                  </a:lnTo>
                  <a:lnTo>
                    <a:pt x="52886" y="123817"/>
                  </a:lnTo>
                  <a:lnTo>
                    <a:pt x="62770" y="118419"/>
                  </a:lnTo>
                  <a:lnTo>
                    <a:pt x="72676" y="110400"/>
                  </a:lnTo>
                  <a:lnTo>
                    <a:pt x="82595" y="100632"/>
                  </a:lnTo>
                  <a:lnTo>
                    <a:pt x="90314" y="89699"/>
                  </a:lnTo>
                  <a:lnTo>
                    <a:pt x="96565" y="77989"/>
                  </a:lnTo>
                  <a:lnTo>
                    <a:pt x="101837" y="65761"/>
                  </a:lnTo>
                  <a:lnTo>
                    <a:pt x="106458" y="54293"/>
                  </a:lnTo>
                  <a:lnTo>
                    <a:pt x="114539" y="32709"/>
                  </a:lnTo>
                  <a:lnTo>
                    <a:pt x="117136" y="30048"/>
                  </a:lnTo>
                  <a:lnTo>
                    <a:pt x="118868" y="32695"/>
                  </a:lnTo>
                  <a:lnTo>
                    <a:pt x="120022" y="38881"/>
                  </a:lnTo>
                  <a:lnTo>
                    <a:pt x="121896" y="46321"/>
                  </a:lnTo>
                  <a:lnTo>
                    <a:pt x="124252" y="54597"/>
                  </a:lnTo>
                  <a:lnTo>
                    <a:pt x="126927" y="63430"/>
                  </a:lnTo>
                  <a:lnTo>
                    <a:pt x="132847" y="85035"/>
                  </a:lnTo>
                  <a:lnTo>
                    <a:pt x="135973" y="96986"/>
                  </a:lnTo>
                  <a:lnTo>
                    <a:pt x="140268" y="107163"/>
                  </a:lnTo>
                  <a:lnTo>
                    <a:pt x="145342" y="116159"/>
                  </a:lnTo>
                  <a:lnTo>
                    <a:pt x="172069" y="1407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386475" y="2884856"/>
              <a:ext cx="139270" cy="160380"/>
            </a:xfrm>
            <a:custGeom>
              <a:avLst/>
              <a:gdLst/>
              <a:ahLst/>
              <a:cxnLst/>
              <a:rect l="0" t="0" r="0" b="0"/>
              <a:pathLst>
                <a:path w="139270" h="160380">
                  <a:moveTo>
                    <a:pt x="0" y="0"/>
                  </a:moveTo>
                  <a:lnTo>
                    <a:pt x="5281" y="21124"/>
                  </a:lnTo>
                  <a:lnTo>
                    <a:pt x="6837" y="31767"/>
                  </a:lnTo>
                  <a:lnTo>
                    <a:pt x="7874" y="43285"/>
                  </a:lnTo>
                  <a:lnTo>
                    <a:pt x="8565" y="55384"/>
                  </a:lnTo>
                  <a:lnTo>
                    <a:pt x="10131" y="66766"/>
                  </a:lnTo>
                  <a:lnTo>
                    <a:pt x="12281" y="77670"/>
                  </a:lnTo>
                  <a:lnTo>
                    <a:pt x="14819" y="88255"/>
                  </a:lnTo>
                  <a:lnTo>
                    <a:pt x="18722" y="99733"/>
                  </a:lnTo>
                  <a:lnTo>
                    <a:pt x="23534" y="111806"/>
                  </a:lnTo>
                  <a:lnTo>
                    <a:pt x="28953" y="124276"/>
                  </a:lnTo>
                  <a:lnTo>
                    <a:pt x="33671" y="135906"/>
                  </a:lnTo>
                  <a:lnTo>
                    <a:pt x="41860" y="157670"/>
                  </a:lnTo>
                  <a:lnTo>
                    <a:pt x="44487" y="160379"/>
                  </a:lnTo>
                  <a:lnTo>
                    <a:pt x="46237" y="157763"/>
                  </a:lnTo>
                  <a:lnTo>
                    <a:pt x="47404" y="151598"/>
                  </a:lnTo>
                  <a:lnTo>
                    <a:pt x="47077" y="143067"/>
                  </a:lnTo>
                  <a:lnTo>
                    <a:pt x="45754" y="132959"/>
                  </a:lnTo>
                  <a:lnTo>
                    <a:pt x="43766" y="121798"/>
                  </a:lnTo>
                  <a:lnTo>
                    <a:pt x="41336" y="109937"/>
                  </a:lnTo>
                  <a:lnTo>
                    <a:pt x="35688" y="84968"/>
                  </a:lnTo>
                  <a:lnTo>
                    <a:pt x="33740" y="72119"/>
                  </a:lnTo>
                  <a:lnTo>
                    <a:pt x="32441" y="59133"/>
                  </a:lnTo>
                  <a:lnTo>
                    <a:pt x="31575" y="46054"/>
                  </a:lnTo>
                  <a:lnTo>
                    <a:pt x="34314" y="35124"/>
                  </a:lnTo>
                  <a:lnTo>
                    <a:pt x="39456" y="25626"/>
                  </a:lnTo>
                  <a:lnTo>
                    <a:pt x="46199" y="17084"/>
                  </a:lnTo>
                  <a:lnTo>
                    <a:pt x="55117" y="12495"/>
                  </a:lnTo>
                  <a:lnTo>
                    <a:pt x="65482" y="10541"/>
                  </a:lnTo>
                  <a:lnTo>
                    <a:pt x="76814" y="10343"/>
                  </a:lnTo>
                  <a:lnTo>
                    <a:pt x="87684" y="11317"/>
                  </a:lnTo>
                  <a:lnTo>
                    <a:pt x="98248" y="13071"/>
                  </a:lnTo>
                  <a:lnTo>
                    <a:pt x="139269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575483" y="2884856"/>
              <a:ext cx="19896" cy="169113"/>
            </a:xfrm>
            <a:custGeom>
              <a:avLst/>
              <a:gdLst/>
              <a:ahLst/>
              <a:cxnLst/>
              <a:rect l="0" t="0" r="0" b="0"/>
              <a:pathLst>
                <a:path w="19896" h="169113">
                  <a:moveTo>
                    <a:pt x="0" y="0"/>
                  </a:moveTo>
                  <a:lnTo>
                    <a:pt x="0" y="60665"/>
                  </a:lnTo>
                  <a:lnTo>
                    <a:pt x="1105" y="73602"/>
                  </a:lnTo>
                  <a:lnTo>
                    <a:pt x="2947" y="85543"/>
                  </a:lnTo>
                  <a:lnTo>
                    <a:pt x="5281" y="96820"/>
                  </a:lnTo>
                  <a:lnTo>
                    <a:pt x="10821" y="121139"/>
                  </a:lnTo>
                  <a:lnTo>
                    <a:pt x="19895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665400" y="2948759"/>
              <a:ext cx="178673" cy="105948"/>
            </a:xfrm>
            <a:custGeom>
              <a:avLst/>
              <a:gdLst/>
              <a:ahLst/>
              <a:cxnLst/>
              <a:rect l="0" t="0" r="0" b="0"/>
              <a:pathLst>
                <a:path w="178673" h="105948">
                  <a:moveTo>
                    <a:pt x="99090" y="5731"/>
                  </a:moveTo>
                  <a:lnTo>
                    <a:pt x="77967" y="451"/>
                  </a:lnTo>
                  <a:lnTo>
                    <a:pt x="68429" y="0"/>
                  </a:lnTo>
                  <a:lnTo>
                    <a:pt x="58753" y="805"/>
                  </a:lnTo>
                  <a:lnTo>
                    <a:pt x="48987" y="2448"/>
                  </a:lnTo>
                  <a:lnTo>
                    <a:pt x="39162" y="5753"/>
                  </a:lnTo>
                  <a:lnTo>
                    <a:pt x="29295" y="10167"/>
                  </a:lnTo>
                  <a:lnTo>
                    <a:pt x="19401" y="15320"/>
                  </a:lnTo>
                  <a:lnTo>
                    <a:pt x="11699" y="22072"/>
                  </a:lnTo>
                  <a:lnTo>
                    <a:pt x="5460" y="29889"/>
                  </a:lnTo>
                  <a:lnTo>
                    <a:pt x="195" y="38416"/>
                  </a:lnTo>
                  <a:lnTo>
                    <a:pt x="0" y="46311"/>
                  </a:lnTo>
                  <a:lnTo>
                    <a:pt x="3188" y="53786"/>
                  </a:lnTo>
                  <a:lnTo>
                    <a:pt x="8628" y="60979"/>
                  </a:lnTo>
                  <a:lnTo>
                    <a:pt x="15571" y="63564"/>
                  </a:lnTo>
                  <a:lnTo>
                    <a:pt x="23515" y="63077"/>
                  </a:lnTo>
                  <a:lnTo>
                    <a:pt x="41185" y="57746"/>
                  </a:lnTo>
                  <a:lnTo>
                    <a:pt x="60091" y="51692"/>
                  </a:lnTo>
                  <a:lnTo>
                    <a:pt x="68669" y="47425"/>
                  </a:lnTo>
                  <a:lnTo>
                    <a:pt x="76599" y="42370"/>
                  </a:lnTo>
                  <a:lnTo>
                    <a:pt x="84096" y="36789"/>
                  </a:lnTo>
                  <a:lnTo>
                    <a:pt x="90200" y="29752"/>
                  </a:lnTo>
                  <a:lnTo>
                    <a:pt x="95374" y="21745"/>
                  </a:lnTo>
                  <a:lnTo>
                    <a:pt x="99928" y="13091"/>
                  </a:lnTo>
                  <a:lnTo>
                    <a:pt x="102965" y="11743"/>
                  </a:lnTo>
                  <a:lnTo>
                    <a:pt x="104989" y="15266"/>
                  </a:lnTo>
                  <a:lnTo>
                    <a:pt x="106339" y="22036"/>
                  </a:lnTo>
                  <a:lnTo>
                    <a:pt x="107239" y="30970"/>
                  </a:lnTo>
                  <a:lnTo>
                    <a:pt x="107839" y="41347"/>
                  </a:lnTo>
                  <a:lnTo>
                    <a:pt x="108238" y="52687"/>
                  </a:lnTo>
                  <a:lnTo>
                    <a:pt x="110715" y="62457"/>
                  </a:lnTo>
                  <a:lnTo>
                    <a:pt x="114578" y="71181"/>
                  </a:lnTo>
                  <a:lnTo>
                    <a:pt x="119363" y="79208"/>
                  </a:lnTo>
                  <a:lnTo>
                    <a:pt x="124764" y="86770"/>
                  </a:lnTo>
                  <a:lnTo>
                    <a:pt x="130575" y="94021"/>
                  </a:lnTo>
                  <a:lnTo>
                    <a:pt x="136660" y="101067"/>
                  </a:lnTo>
                  <a:lnTo>
                    <a:pt x="144033" y="104658"/>
                  </a:lnTo>
                  <a:lnTo>
                    <a:pt x="152263" y="105947"/>
                  </a:lnTo>
                  <a:lnTo>
                    <a:pt x="178672" y="105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875299" y="2864960"/>
              <a:ext cx="152848" cy="214597"/>
            </a:xfrm>
            <a:custGeom>
              <a:avLst/>
              <a:gdLst/>
              <a:ahLst/>
              <a:cxnLst/>
              <a:rect l="0" t="0" r="0" b="0"/>
              <a:pathLst>
                <a:path w="152848" h="214597">
                  <a:moveTo>
                    <a:pt x="8565" y="0"/>
                  </a:moveTo>
                  <a:lnTo>
                    <a:pt x="3284" y="21124"/>
                  </a:lnTo>
                  <a:lnTo>
                    <a:pt x="1729" y="31768"/>
                  </a:lnTo>
                  <a:lnTo>
                    <a:pt x="692" y="43285"/>
                  </a:lnTo>
                  <a:lnTo>
                    <a:pt x="0" y="55384"/>
                  </a:lnTo>
                  <a:lnTo>
                    <a:pt x="644" y="66766"/>
                  </a:lnTo>
                  <a:lnTo>
                    <a:pt x="2179" y="77670"/>
                  </a:lnTo>
                  <a:lnTo>
                    <a:pt x="4308" y="88256"/>
                  </a:lnTo>
                  <a:lnTo>
                    <a:pt x="5727" y="99734"/>
                  </a:lnTo>
                  <a:lnTo>
                    <a:pt x="6673" y="111807"/>
                  </a:lnTo>
                  <a:lnTo>
                    <a:pt x="7304" y="124277"/>
                  </a:lnTo>
                  <a:lnTo>
                    <a:pt x="9934" y="129275"/>
                  </a:lnTo>
                  <a:lnTo>
                    <a:pt x="13899" y="129290"/>
                  </a:lnTo>
                  <a:lnTo>
                    <a:pt x="18753" y="125985"/>
                  </a:lnTo>
                  <a:lnTo>
                    <a:pt x="26410" y="122676"/>
                  </a:lnTo>
                  <a:lnTo>
                    <a:pt x="35936" y="119365"/>
                  </a:lnTo>
                  <a:lnTo>
                    <a:pt x="46708" y="116052"/>
                  </a:lnTo>
                  <a:lnTo>
                    <a:pt x="57205" y="114949"/>
                  </a:lnTo>
                  <a:lnTo>
                    <a:pt x="67519" y="115318"/>
                  </a:lnTo>
                  <a:lnTo>
                    <a:pt x="77711" y="116670"/>
                  </a:lnTo>
                  <a:lnTo>
                    <a:pt x="88927" y="119782"/>
                  </a:lnTo>
                  <a:lnTo>
                    <a:pt x="100825" y="124067"/>
                  </a:lnTo>
                  <a:lnTo>
                    <a:pt x="113179" y="129134"/>
                  </a:lnTo>
                  <a:lnTo>
                    <a:pt x="123625" y="134723"/>
                  </a:lnTo>
                  <a:lnTo>
                    <a:pt x="132800" y="140660"/>
                  </a:lnTo>
                  <a:lnTo>
                    <a:pt x="141127" y="146828"/>
                  </a:lnTo>
                  <a:lnTo>
                    <a:pt x="146679" y="155362"/>
                  </a:lnTo>
                  <a:lnTo>
                    <a:pt x="150379" y="165472"/>
                  </a:lnTo>
                  <a:lnTo>
                    <a:pt x="152847" y="176633"/>
                  </a:lnTo>
                  <a:lnTo>
                    <a:pt x="152281" y="186285"/>
                  </a:lnTo>
                  <a:lnTo>
                    <a:pt x="149693" y="194929"/>
                  </a:lnTo>
                  <a:lnTo>
                    <a:pt x="145757" y="202904"/>
                  </a:lnTo>
                  <a:lnTo>
                    <a:pt x="138713" y="208220"/>
                  </a:lnTo>
                  <a:lnTo>
                    <a:pt x="129595" y="211764"/>
                  </a:lnTo>
                  <a:lnTo>
                    <a:pt x="119095" y="214126"/>
                  </a:lnTo>
                  <a:lnTo>
                    <a:pt x="108779" y="214596"/>
                  </a:lnTo>
                  <a:lnTo>
                    <a:pt x="98586" y="213804"/>
                  </a:lnTo>
                  <a:lnTo>
                    <a:pt x="88475" y="212170"/>
                  </a:lnTo>
                  <a:lnTo>
                    <a:pt x="79523" y="208871"/>
                  </a:lnTo>
                  <a:lnTo>
                    <a:pt x="71345" y="204461"/>
                  </a:lnTo>
                  <a:lnTo>
                    <a:pt x="38408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082819" y="2855013"/>
              <a:ext cx="29845" cy="218852"/>
            </a:xfrm>
            <a:custGeom>
              <a:avLst/>
              <a:gdLst/>
              <a:ahLst/>
              <a:cxnLst/>
              <a:rect l="0" t="0" r="0" b="0"/>
              <a:pathLst>
                <a:path w="29845" h="218852">
                  <a:moveTo>
                    <a:pt x="0" y="0"/>
                  </a:moveTo>
                  <a:lnTo>
                    <a:pt x="0" y="26404"/>
                  </a:lnTo>
                  <a:lnTo>
                    <a:pt x="1105" y="37498"/>
                  </a:lnTo>
                  <a:lnTo>
                    <a:pt x="2947" y="48210"/>
                  </a:lnTo>
                  <a:lnTo>
                    <a:pt x="7942" y="70060"/>
                  </a:lnTo>
                  <a:lnTo>
                    <a:pt x="13847" y="94509"/>
                  </a:lnTo>
                  <a:lnTo>
                    <a:pt x="15863" y="107218"/>
                  </a:lnTo>
                  <a:lnTo>
                    <a:pt x="17208" y="120112"/>
                  </a:lnTo>
                  <a:lnTo>
                    <a:pt x="18104" y="133129"/>
                  </a:lnTo>
                  <a:lnTo>
                    <a:pt x="19807" y="146229"/>
                  </a:lnTo>
                  <a:lnTo>
                    <a:pt x="22047" y="159383"/>
                  </a:lnTo>
                  <a:lnTo>
                    <a:pt x="29844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176835" y="2955854"/>
              <a:ext cx="114889" cy="127959"/>
            </a:xfrm>
            <a:custGeom>
              <a:avLst/>
              <a:gdLst/>
              <a:ahLst/>
              <a:cxnLst/>
              <a:rect l="0" t="0" r="0" b="0"/>
              <a:pathLst>
                <a:path w="114889" h="127959">
                  <a:moveTo>
                    <a:pt x="45253" y="78219"/>
                  </a:moveTo>
                  <a:lnTo>
                    <a:pt x="61096" y="67657"/>
                  </a:lnTo>
                  <a:lnTo>
                    <a:pt x="67974" y="60124"/>
                  </a:lnTo>
                  <a:lnTo>
                    <a:pt x="74769" y="50682"/>
                  </a:lnTo>
                  <a:lnTo>
                    <a:pt x="81511" y="39965"/>
                  </a:lnTo>
                  <a:lnTo>
                    <a:pt x="84899" y="29505"/>
                  </a:lnTo>
                  <a:lnTo>
                    <a:pt x="86053" y="19215"/>
                  </a:lnTo>
                  <a:lnTo>
                    <a:pt x="85717" y="9040"/>
                  </a:lnTo>
                  <a:lnTo>
                    <a:pt x="81072" y="3361"/>
                  </a:lnTo>
                  <a:lnTo>
                    <a:pt x="73553" y="681"/>
                  </a:lnTo>
                  <a:lnTo>
                    <a:pt x="64120" y="0"/>
                  </a:lnTo>
                  <a:lnTo>
                    <a:pt x="54515" y="1756"/>
                  </a:lnTo>
                  <a:lnTo>
                    <a:pt x="44796" y="5137"/>
                  </a:lnTo>
                  <a:lnTo>
                    <a:pt x="35000" y="9602"/>
                  </a:lnTo>
                  <a:lnTo>
                    <a:pt x="26260" y="14789"/>
                  </a:lnTo>
                  <a:lnTo>
                    <a:pt x="18221" y="20458"/>
                  </a:lnTo>
                  <a:lnTo>
                    <a:pt x="10652" y="26448"/>
                  </a:lnTo>
                  <a:lnTo>
                    <a:pt x="5607" y="34862"/>
                  </a:lnTo>
                  <a:lnTo>
                    <a:pt x="2243" y="44893"/>
                  </a:lnTo>
                  <a:lnTo>
                    <a:pt x="0" y="56002"/>
                  </a:lnTo>
                  <a:lnTo>
                    <a:pt x="716" y="65618"/>
                  </a:lnTo>
                  <a:lnTo>
                    <a:pt x="3403" y="74240"/>
                  </a:lnTo>
                  <a:lnTo>
                    <a:pt x="7405" y="82198"/>
                  </a:lnTo>
                  <a:lnTo>
                    <a:pt x="14495" y="89714"/>
                  </a:lnTo>
                  <a:lnTo>
                    <a:pt x="23642" y="96935"/>
                  </a:lnTo>
                  <a:lnTo>
                    <a:pt x="34162" y="103960"/>
                  </a:lnTo>
                  <a:lnTo>
                    <a:pt x="45597" y="109749"/>
                  </a:lnTo>
                  <a:lnTo>
                    <a:pt x="57641" y="114713"/>
                  </a:lnTo>
                  <a:lnTo>
                    <a:pt x="114888" y="1279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525744" y="28152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51100" y="3601096"/>
            <a:ext cx="2215950" cy="291420"/>
            <a:chOff x="251100" y="3601096"/>
            <a:chExt cx="2215950" cy="291420"/>
          </a:xfrm>
        </p:grpSpPr>
        <p:sp>
          <p:nvSpPr>
            <p:cNvPr id="61" name="Freeform 60"/>
            <p:cNvSpPr/>
            <p:nvPr/>
          </p:nvSpPr>
          <p:spPr>
            <a:xfrm>
              <a:off x="251100" y="3696687"/>
              <a:ext cx="156760" cy="195829"/>
            </a:xfrm>
            <a:custGeom>
              <a:avLst/>
              <a:gdLst/>
              <a:ahLst/>
              <a:cxnLst/>
              <a:rect l="0" t="0" r="0" b="0"/>
              <a:pathLst>
                <a:path w="156760" h="195829">
                  <a:moveTo>
                    <a:pt x="156759" y="23783"/>
                  </a:moveTo>
                  <a:lnTo>
                    <a:pt x="140916" y="13221"/>
                  </a:lnTo>
                  <a:lnTo>
                    <a:pt x="132933" y="9004"/>
                  </a:lnTo>
                  <a:lnTo>
                    <a:pt x="124295" y="5088"/>
                  </a:lnTo>
                  <a:lnTo>
                    <a:pt x="115221" y="1372"/>
                  </a:lnTo>
                  <a:lnTo>
                    <a:pt x="105855" y="0"/>
                  </a:lnTo>
                  <a:lnTo>
                    <a:pt x="96296" y="190"/>
                  </a:lnTo>
                  <a:lnTo>
                    <a:pt x="86607" y="1422"/>
                  </a:lnTo>
                  <a:lnTo>
                    <a:pt x="76831" y="4454"/>
                  </a:lnTo>
                  <a:lnTo>
                    <a:pt x="66998" y="8687"/>
                  </a:lnTo>
                  <a:lnTo>
                    <a:pt x="57127" y="13719"/>
                  </a:lnTo>
                  <a:lnTo>
                    <a:pt x="47231" y="20389"/>
                  </a:lnTo>
                  <a:lnTo>
                    <a:pt x="37317" y="28152"/>
                  </a:lnTo>
                  <a:lnTo>
                    <a:pt x="27392" y="36644"/>
                  </a:lnTo>
                  <a:lnTo>
                    <a:pt x="18565" y="46725"/>
                  </a:lnTo>
                  <a:lnTo>
                    <a:pt x="10469" y="57868"/>
                  </a:lnTo>
                  <a:lnTo>
                    <a:pt x="2861" y="69718"/>
                  </a:lnTo>
                  <a:lnTo>
                    <a:pt x="0" y="79828"/>
                  </a:lnTo>
                  <a:lnTo>
                    <a:pt x="304" y="88779"/>
                  </a:lnTo>
                  <a:lnTo>
                    <a:pt x="5430" y="105725"/>
                  </a:lnTo>
                  <a:lnTo>
                    <a:pt x="20964" y="153414"/>
                  </a:lnTo>
                  <a:lnTo>
                    <a:pt x="26438" y="162153"/>
                  </a:lnTo>
                  <a:lnTo>
                    <a:pt x="33403" y="170190"/>
                  </a:lnTo>
                  <a:lnTo>
                    <a:pt x="41362" y="177758"/>
                  </a:lnTo>
                  <a:lnTo>
                    <a:pt x="49984" y="183909"/>
                  </a:lnTo>
                  <a:lnTo>
                    <a:pt x="59048" y="189115"/>
                  </a:lnTo>
                  <a:lnTo>
                    <a:pt x="68407" y="193691"/>
                  </a:lnTo>
                  <a:lnTo>
                    <a:pt x="79067" y="195636"/>
                  </a:lnTo>
                  <a:lnTo>
                    <a:pt x="90595" y="195828"/>
                  </a:lnTo>
                  <a:lnTo>
                    <a:pt x="126915" y="192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37702" y="3780156"/>
              <a:ext cx="69947" cy="68925"/>
            </a:xfrm>
            <a:custGeom>
              <a:avLst/>
              <a:gdLst/>
              <a:ahLst/>
              <a:cxnLst/>
              <a:rect l="0" t="0" r="0" b="0"/>
              <a:pathLst>
                <a:path w="69947" h="68925">
                  <a:moveTo>
                    <a:pt x="0" y="19896"/>
                  </a:moveTo>
                  <a:lnTo>
                    <a:pt x="5281" y="35738"/>
                  </a:lnTo>
                  <a:lnTo>
                    <a:pt x="9047" y="43721"/>
                  </a:lnTo>
                  <a:lnTo>
                    <a:pt x="13768" y="52359"/>
                  </a:lnTo>
                  <a:lnTo>
                    <a:pt x="19127" y="61434"/>
                  </a:lnTo>
                  <a:lnTo>
                    <a:pt x="27120" y="66378"/>
                  </a:lnTo>
                  <a:lnTo>
                    <a:pt x="36870" y="68569"/>
                  </a:lnTo>
                  <a:lnTo>
                    <a:pt x="47792" y="68924"/>
                  </a:lnTo>
                  <a:lnTo>
                    <a:pt x="56178" y="65845"/>
                  </a:lnTo>
                  <a:lnTo>
                    <a:pt x="62874" y="60477"/>
                  </a:lnTo>
                  <a:lnTo>
                    <a:pt x="68443" y="53582"/>
                  </a:lnTo>
                  <a:lnTo>
                    <a:pt x="69946" y="45669"/>
                  </a:lnTo>
                  <a:lnTo>
                    <a:pt x="68737" y="37078"/>
                  </a:lnTo>
                  <a:lnTo>
                    <a:pt x="65720" y="28035"/>
                  </a:lnTo>
                  <a:lnTo>
                    <a:pt x="60393" y="20901"/>
                  </a:lnTo>
                  <a:lnTo>
                    <a:pt x="53526" y="15039"/>
                  </a:lnTo>
                  <a:lnTo>
                    <a:pt x="298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91139" y="3737194"/>
              <a:ext cx="73655" cy="142441"/>
            </a:xfrm>
            <a:custGeom>
              <a:avLst/>
              <a:gdLst/>
              <a:ahLst/>
              <a:cxnLst/>
              <a:rect l="0" t="0" r="0" b="0"/>
              <a:pathLst>
                <a:path w="73655" h="142441">
                  <a:moveTo>
                    <a:pt x="35571" y="72806"/>
                  </a:moveTo>
                  <a:lnTo>
                    <a:pt x="40852" y="56963"/>
                  </a:lnTo>
                  <a:lnTo>
                    <a:pt x="44618" y="50085"/>
                  </a:lnTo>
                  <a:lnTo>
                    <a:pt x="49339" y="43289"/>
                  </a:lnTo>
                  <a:lnTo>
                    <a:pt x="54698" y="36549"/>
                  </a:lnTo>
                  <a:lnTo>
                    <a:pt x="60480" y="29844"/>
                  </a:lnTo>
                  <a:lnTo>
                    <a:pt x="66546" y="23164"/>
                  </a:lnTo>
                  <a:lnTo>
                    <a:pt x="72801" y="16500"/>
                  </a:lnTo>
                  <a:lnTo>
                    <a:pt x="73654" y="10952"/>
                  </a:lnTo>
                  <a:lnTo>
                    <a:pt x="70908" y="6148"/>
                  </a:lnTo>
                  <a:lnTo>
                    <a:pt x="65760" y="1839"/>
                  </a:lnTo>
                  <a:lnTo>
                    <a:pt x="57908" y="73"/>
                  </a:lnTo>
                  <a:lnTo>
                    <a:pt x="48252" y="0"/>
                  </a:lnTo>
                  <a:lnTo>
                    <a:pt x="37393" y="1057"/>
                  </a:lnTo>
                  <a:lnTo>
                    <a:pt x="27943" y="5078"/>
                  </a:lnTo>
                  <a:lnTo>
                    <a:pt x="19432" y="11074"/>
                  </a:lnTo>
                  <a:lnTo>
                    <a:pt x="11548" y="18388"/>
                  </a:lnTo>
                  <a:lnTo>
                    <a:pt x="6292" y="27685"/>
                  </a:lnTo>
                  <a:lnTo>
                    <a:pt x="2788" y="38304"/>
                  </a:lnTo>
                  <a:lnTo>
                    <a:pt x="452" y="49804"/>
                  </a:lnTo>
                  <a:lnTo>
                    <a:pt x="0" y="60787"/>
                  </a:lnTo>
                  <a:lnTo>
                    <a:pt x="804" y="71425"/>
                  </a:lnTo>
                  <a:lnTo>
                    <a:pt x="2445" y="81833"/>
                  </a:lnTo>
                  <a:lnTo>
                    <a:pt x="4644" y="92088"/>
                  </a:lnTo>
                  <a:lnTo>
                    <a:pt x="7216" y="102240"/>
                  </a:lnTo>
                  <a:lnTo>
                    <a:pt x="10036" y="112324"/>
                  </a:lnTo>
                  <a:lnTo>
                    <a:pt x="15231" y="120152"/>
                  </a:lnTo>
                  <a:lnTo>
                    <a:pt x="22011" y="126476"/>
                  </a:lnTo>
                  <a:lnTo>
                    <a:pt x="45518" y="142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50286" y="3689848"/>
              <a:ext cx="75380" cy="169891"/>
            </a:xfrm>
            <a:custGeom>
              <a:avLst/>
              <a:gdLst/>
              <a:ahLst/>
              <a:cxnLst/>
              <a:rect l="0" t="0" r="0" b="0"/>
              <a:pathLst>
                <a:path w="75380" h="169891">
                  <a:moveTo>
                    <a:pt x="75379" y="20674"/>
                  </a:moveTo>
                  <a:lnTo>
                    <a:pt x="64817" y="4831"/>
                  </a:lnTo>
                  <a:lnTo>
                    <a:pt x="57285" y="1269"/>
                  </a:lnTo>
                  <a:lnTo>
                    <a:pt x="47842" y="0"/>
                  </a:lnTo>
                  <a:lnTo>
                    <a:pt x="37126" y="260"/>
                  </a:lnTo>
                  <a:lnTo>
                    <a:pt x="27771" y="3749"/>
                  </a:lnTo>
                  <a:lnTo>
                    <a:pt x="19323" y="9390"/>
                  </a:lnTo>
                  <a:lnTo>
                    <a:pt x="11481" y="16468"/>
                  </a:lnTo>
                  <a:lnTo>
                    <a:pt x="6253" y="26712"/>
                  </a:lnTo>
                  <a:lnTo>
                    <a:pt x="2768" y="39068"/>
                  </a:lnTo>
                  <a:lnTo>
                    <a:pt x="444" y="52832"/>
                  </a:lnTo>
                  <a:lnTo>
                    <a:pt x="0" y="65325"/>
                  </a:lnTo>
                  <a:lnTo>
                    <a:pt x="810" y="76968"/>
                  </a:lnTo>
                  <a:lnTo>
                    <a:pt x="2455" y="88047"/>
                  </a:lnTo>
                  <a:lnTo>
                    <a:pt x="4657" y="99854"/>
                  </a:lnTo>
                  <a:lnTo>
                    <a:pt x="7230" y="112146"/>
                  </a:lnTo>
                  <a:lnTo>
                    <a:pt x="15693" y="169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16240" y="3819947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0"/>
                  </a:moveTo>
                  <a:lnTo>
                    <a:pt x="51158" y="0"/>
                  </a:lnTo>
                  <a:lnTo>
                    <a:pt x="10942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99311" y="3686728"/>
              <a:ext cx="75572" cy="173011"/>
            </a:xfrm>
            <a:custGeom>
              <a:avLst/>
              <a:gdLst/>
              <a:ahLst/>
              <a:cxnLst/>
              <a:rect l="0" t="0" r="0" b="0"/>
              <a:pathLst>
                <a:path w="75572" h="173011">
                  <a:moveTo>
                    <a:pt x="75571" y="13846"/>
                  </a:moveTo>
                  <a:lnTo>
                    <a:pt x="34033" y="0"/>
                  </a:lnTo>
                  <a:lnTo>
                    <a:pt x="25773" y="194"/>
                  </a:lnTo>
                  <a:lnTo>
                    <a:pt x="18056" y="2534"/>
                  </a:lnTo>
                  <a:lnTo>
                    <a:pt x="10700" y="6305"/>
                  </a:lnTo>
                  <a:lnTo>
                    <a:pt x="5796" y="13240"/>
                  </a:lnTo>
                  <a:lnTo>
                    <a:pt x="2527" y="22284"/>
                  </a:lnTo>
                  <a:lnTo>
                    <a:pt x="348" y="32735"/>
                  </a:lnTo>
                  <a:lnTo>
                    <a:pt x="0" y="44124"/>
                  </a:lnTo>
                  <a:lnTo>
                    <a:pt x="873" y="56137"/>
                  </a:lnTo>
                  <a:lnTo>
                    <a:pt x="2561" y="68567"/>
                  </a:lnTo>
                  <a:lnTo>
                    <a:pt x="4792" y="81276"/>
                  </a:lnTo>
                  <a:lnTo>
                    <a:pt x="7384" y="94169"/>
                  </a:lnTo>
                  <a:lnTo>
                    <a:pt x="10217" y="107186"/>
                  </a:lnTo>
                  <a:lnTo>
                    <a:pt x="11001" y="119180"/>
                  </a:lnTo>
                  <a:lnTo>
                    <a:pt x="10418" y="130491"/>
                  </a:lnTo>
                  <a:lnTo>
                    <a:pt x="5937" y="173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25665" y="3800052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15843" y="4666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46819" y="1383"/>
                  </a:lnTo>
                  <a:lnTo>
                    <a:pt x="71284" y="614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024621" y="3740365"/>
              <a:ext cx="19896" cy="99479"/>
            </a:xfrm>
            <a:custGeom>
              <a:avLst/>
              <a:gdLst/>
              <a:ahLst/>
              <a:cxnLst/>
              <a:rect l="0" t="0" r="0" b="0"/>
              <a:pathLst>
                <a:path w="19896" h="99479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7942" y="59929"/>
                  </a:lnTo>
                  <a:lnTo>
                    <a:pt x="19895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081150" y="3750313"/>
              <a:ext cx="62845" cy="109426"/>
            </a:xfrm>
            <a:custGeom>
              <a:avLst/>
              <a:gdLst/>
              <a:ahLst/>
              <a:cxnLst/>
              <a:rect l="0" t="0" r="0" b="0"/>
              <a:pathLst>
                <a:path w="62845" h="109426">
                  <a:moveTo>
                    <a:pt x="33001" y="0"/>
                  </a:moveTo>
                  <a:lnTo>
                    <a:pt x="22439" y="10562"/>
                  </a:lnTo>
                  <a:lnTo>
                    <a:pt x="18223" y="16989"/>
                  </a:lnTo>
                  <a:lnTo>
                    <a:pt x="14306" y="24589"/>
                  </a:lnTo>
                  <a:lnTo>
                    <a:pt x="10590" y="32973"/>
                  </a:lnTo>
                  <a:lnTo>
                    <a:pt x="7007" y="41877"/>
                  </a:lnTo>
                  <a:lnTo>
                    <a:pt x="79" y="60614"/>
                  </a:lnTo>
                  <a:lnTo>
                    <a:pt x="0" y="69147"/>
                  </a:lnTo>
                  <a:lnTo>
                    <a:pt x="2158" y="77047"/>
                  </a:lnTo>
                  <a:lnTo>
                    <a:pt x="5807" y="84524"/>
                  </a:lnTo>
                  <a:lnTo>
                    <a:pt x="11556" y="90614"/>
                  </a:lnTo>
                  <a:lnTo>
                    <a:pt x="18704" y="95779"/>
                  </a:lnTo>
                  <a:lnTo>
                    <a:pt x="62844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143994" y="38497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193733" y="3740365"/>
              <a:ext cx="19897" cy="109427"/>
            </a:xfrm>
            <a:custGeom>
              <a:avLst/>
              <a:gdLst/>
              <a:ahLst/>
              <a:cxnLst/>
              <a:rect l="0" t="0" r="0" b="0"/>
              <a:pathLst>
                <a:path w="19897" h="109427">
                  <a:moveTo>
                    <a:pt x="0" y="0"/>
                  </a:moveTo>
                  <a:lnTo>
                    <a:pt x="5281" y="21124"/>
                  </a:lnTo>
                  <a:lnTo>
                    <a:pt x="7942" y="30662"/>
                  </a:lnTo>
                  <a:lnTo>
                    <a:pt x="13846" y="50103"/>
                  </a:lnTo>
                  <a:lnTo>
                    <a:pt x="15863" y="61035"/>
                  </a:lnTo>
                  <a:lnTo>
                    <a:pt x="17207" y="72744"/>
                  </a:lnTo>
                  <a:lnTo>
                    <a:pt x="19896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263368" y="3746779"/>
              <a:ext cx="99478" cy="97795"/>
            </a:xfrm>
            <a:custGeom>
              <a:avLst/>
              <a:gdLst/>
              <a:ahLst/>
              <a:cxnLst/>
              <a:rect l="0" t="0" r="0" b="0"/>
              <a:pathLst>
                <a:path w="99478" h="97795">
                  <a:moveTo>
                    <a:pt x="0" y="43325"/>
                  </a:moveTo>
                  <a:lnTo>
                    <a:pt x="15842" y="38044"/>
                  </a:lnTo>
                  <a:lnTo>
                    <a:pt x="24930" y="35383"/>
                  </a:lnTo>
                  <a:lnTo>
                    <a:pt x="46818" y="29479"/>
                  </a:lnTo>
                  <a:lnTo>
                    <a:pt x="56634" y="25252"/>
                  </a:lnTo>
                  <a:lnTo>
                    <a:pt x="65389" y="20223"/>
                  </a:lnTo>
                  <a:lnTo>
                    <a:pt x="73436" y="14660"/>
                  </a:lnTo>
                  <a:lnTo>
                    <a:pt x="75484" y="9846"/>
                  </a:lnTo>
                  <a:lnTo>
                    <a:pt x="73534" y="5531"/>
                  </a:lnTo>
                  <a:lnTo>
                    <a:pt x="68918" y="1549"/>
                  </a:lnTo>
                  <a:lnTo>
                    <a:pt x="62525" y="0"/>
                  </a:lnTo>
                  <a:lnTo>
                    <a:pt x="54947" y="73"/>
                  </a:lnTo>
                  <a:lnTo>
                    <a:pt x="46579" y="1227"/>
                  </a:lnTo>
                  <a:lnTo>
                    <a:pt x="38790" y="5312"/>
                  </a:lnTo>
                  <a:lnTo>
                    <a:pt x="31386" y="11351"/>
                  </a:lnTo>
                  <a:lnTo>
                    <a:pt x="24240" y="18693"/>
                  </a:lnTo>
                  <a:lnTo>
                    <a:pt x="19476" y="28009"/>
                  </a:lnTo>
                  <a:lnTo>
                    <a:pt x="16300" y="38641"/>
                  </a:lnTo>
                  <a:lnTo>
                    <a:pt x="14182" y="50150"/>
                  </a:lnTo>
                  <a:lnTo>
                    <a:pt x="14981" y="61139"/>
                  </a:lnTo>
                  <a:lnTo>
                    <a:pt x="17725" y="71780"/>
                  </a:lnTo>
                  <a:lnTo>
                    <a:pt x="21764" y="82191"/>
                  </a:lnTo>
                  <a:lnTo>
                    <a:pt x="28878" y="89131"/>
                  </a:lnTo>
                  <a:lnTo>
                    <a:pt x="38042" y="93758"/>
                  </a:lnTo>
                  <a:lnTo>
                    <a:pt x="48573" y="96843"/>
                  </a:lnTo>
                  <a:lnTo>
                    <a:pt x="58909" y="97794"/>
                  </a:lnTo>
                  <a:lnTo>
                    <a:pt x="69116" y="97322"/>
                  </a:lnTo>
                  <a:lnTo>
                    <a:pt x="99477" y="930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382741" y="3740365"/>
              <a:ext cx="119374" cy="109427"/>
            </a:xfrm>
            <a:custGeom>
              <a:avLst/>
              <a:gdLst/>
              <a:ahLst/>
              <a:cxnLst/>
              <a:rect l="0" t="0" r="0" b="0"/>
              <a:pathLst>
                <a:path w="119374" h="109427">
                  <a:moveTo>
                    <a:pt x="0" y="0"/>
                  </a:moveTo>
                  <a:lnTo>
                    <a:pt x="5281" y="15843"/>
                  </a:lnTo>
                  <a:lnTo>
                    <a:pt x="7942" y="24931"/>
                  </a:lnTo>
                  <a:lnTo>
                    <a:pt x="16968" y="57740"/>
                  </a:lnTo>
                  <a:lnTo>
                    <a:pt x="23384" y="78717"/>
                  </a:lnTo>
                  <a:lnTo>
                    <a:pt x="25537" y="81216"/>
                  </a:lnTo>
                  <a:lnTo>
                    <a:pt x="26973" y="78461"/>
                  </a:lnTo>
                  <a:lnTo>
                    <a:pt x="27930" y="72203"/>
                  </a:lnTo>
                  <a:lnTo>
                    <a:pt x="28568" y="63610"/>
                  </a:lnTo>
                  <a:lnTo>
                    <a:pt x="28993" y="53460"/>
                  </a:lnTo>
                  <a:lnTo>
                    <a:pt x="29276" y="42271"/>
                  </a:lnTo>
                  <a:lnTo>
                    <a:pt x="32781" y="33708"/>
                  </a:lnTo>
                  <a:lnTo>
                    <a:pt x="38434" y="26893"/>
                  </a:lnTo>
                  <a:lnTo>
                    <a:pt x="45518" y="21244"/>
                  </a:lnTo>
                  <a:lnTo>
                    <a:pt x="52452" y="19689"/>
                  </a:lnTo>
                  <a:lnTo>
                    <a:pt x="59285" y="20864"/>
                  </a:lnTo>
                  <a:lnTo>
                    <a:pt x="66050" y="23857"/>
                  </a:lnTo>
                  <a:lnTo>
                    <a:pt x="72772" y="28063"/>
                  </a:lnTo>
                  <a:lnTo>
                    <a:pt x="79463" y="33078"/>
                  </a:lnTo>
                  <a:lnTo>
                    <a:pt x="86135" y="38632"/>
                  </a:lnTo>
                  <a:lnTo>
                    <a:pt x="91688" y="45650"/>
                  </a:lnTo>
                  <a:lnTo>
                    <a:pt x="96495" y="53645"/>
                  </a:lnTo>
                  <a:lnTo>
                    <a:pt x="100805" y="62291"/>
                  </a:lnTo>
                  <a:lnTo>
                    <a:pt x="104784" y="71370"/>
                  </a:lnTo>
                  <a:lnTo>
                    <a:pt x="108542" y="80740"/>
                  </a:lnTo>
                  <a:lnTo>
                    <a:pt x="119373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571749" y="3720470"/>
              <a:ext cx="39792" cy="119374"/>
            </a:xfrm>
            <a:custGeom>
              <a:avLst/>
              <a:gdLst/>
              <a:ahLst/>
              <a:cxnLst/>
              <a:rect l="0" t="0" r="0" b="0"/>
              <a:pathLst>
                <a:path w="39792" h="119374">
                  <a:moveTo>
                    <a:pt x="0" y="0"/>
                  </a:moveTo>
                  <a:lnTo>
                    <a:pt x="5281" y="15843"/>
                  </a:lnTo>
                  <a:lnTo>
                    <a:pt x="6836" y="24930"/>
                  </a:lnTo>
                  <a:lnTo>
                    <a:pt x="7873" y="35410"/>
                  </a:lnTo>
                  <a:lnTo>
                    <a:pt x="8565" y="46819"/>
                  </a:lnTo>
                  <a:lnTo>
                    <a:pt x="11236" y="56634"/>
                  </a:lnTo>
                  <a:lnTo>
                    <a:pt x="15228" y="65389"/>
                  </a:lnTo>
                  <a:lnTo>
                    <a:pt x="20100" y="73436"/>
                  </a:lnTo>
                  <a:lnTo>
                    <a:pt x="24453" y="82116"/>
                  </a:lnTo>
                  <a:lnTo>
                    <a:pt x="28460" y="91219"/>
                  </a:lnTo>
                  <a:lnTo>
                    <a:pt x="39791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571749" y="3780156"/>
              <a:ext cx="49740" cy="1"/>
            </a:xfrm>
            <a:custGeom>
              <a:avLst/>
              <a:gdLst/>
              <a:ahLst/>
              <a:cxnLst/>
              <a:rect l="0" t="0" r="0" b="0"/>
              <a:pathLst>
                <a:path w="49740" h="1">
                  <a:moveTo>
                    <a:pt x="0" y="0"/>
                  </a:move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731988" y="3715660"/>
              <a:ext cx="80810" cy="94341"/>
            </a:xfrm>
            <a:custGeom>
              <a:avLst/>
              <a:gdLst/>
              <a:ahLst/>
              <a:cxnLst/>
              <a:rect l="0" t="0" r="0" b="0"/>
              <a:pathLst>
                <a:path w="80810" h="94341">
                  <a:moveTo>
                    <a:pt x="78508" y="14757"/>
                  </a:moveTo>
                  <a:lnTo>
                    <a:pt x="36970" y="911"/>
                  </a:lnTo>
                  <a:lnTo>
                    <a:pt x="27604" y="0"/>
                  </a:lnTo>
                  <a:lnTo>
                    <a:pt x="18045" y="498"/>
                  </a:lnTo>
                  <a:lnTo>
                    <a:pt x="8356" y="1935"/>
                  </a:lnTo>
                  <a:lnTo>
                    <a:pt x="3002" y="6209"/>
                  </a:lnTo>
                  <a:lnTo>
                    <a:pt x="538" y="12375"/>
                  </a:lnTo>
                  <a:lnTo>
                    <a:pt x="0" y="19801"/>
                  </a:lnTo>
                  <a:lnTo>
                    <a:pt x="4063" y="26962"/>
                  </a:lnTo>
                  <a:lnTo>
                    <a:pt x="11193" y="33947"/>
                  </a:lnTo>
                  <a:lnTo>
                    <a:pt x="20367" y="40814"/>
                  </a:lnTo>
                  <a:lnTo>
                    <a:pt x="39404" y="54340"/>
                  </a:lnTo>
                  <a:lnTo>
                    <a:pt x="78643" y="81034"/>
                  </a:lnTo>
                  <a:lnTo>
                    <a:pt x="80809" y="85469"/>
                  </a:lnTo>
                  <a:lnTo>
                    <a:pt x="77831" y="88426"/>
                  </a:lnTo>
                  <a:lnTo>
                    <a:pt x="38716" y="943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900026" y="3680678"/>
              <a:ext cx="9948" cy="19897"/>
            </a:xfrm>
            <a:custGeom>
              <a:avLst/>
              <a:gdLst/>
              <a:ahLst/>
              <a:cxnLst/>
              <a:rect l="0" t="0" r="0" b="0"/>
              <a:pathLst>
                <a:path w="9948" h="19897">
                  <a:moveTo>
                    <a:pt x="9947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909973" y="3780156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108929" y="3680678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0"/>
                  </a:moveTo>
                  <a:lnTo>
                    <a:pt x="21124" y="0"/>
                  </a:lnTo>
                  <a:lnTo>
                    <a:pt x="32873" y="1106"/>
                  </a:lnTo>
                  <a:lnTo>
                    <a:pt x="9947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317832" y="3601096"/>
              <a:ext cx="19897" cy="169114"/>
            </a:xfrm>
            <a:custGeom>
              <a:avLst/>
              <a:gdLst/>
              <a:ahLst/>
              <a:cxnLst/>
              <a:rect l="0" t="0" r="0" b="0"/>
              <a:pathLst>
                <a:path w="19897" h="169114">
                  <a:moveTo>
                    <a:pt x="19896" y="0"/>
                  </a:moveTo>
                  <a:lnTo>
                    <a:pt x="19896" y="55384"/>
                  </a:lnTo>
                  <a:lnTo>
                    <a:pt x="18791" y="68976"/>
                  </a:lnTo>
                  <a:lnTo>
                    <a:pt x="16948" y="83565"/>
                  </a:lnTo>
                  <a:lnTo>
                    <a:pt x="14615" y="98817"/>
                  </a:lnTo>
                  <a:lnTo>
                    <a:pt x="11954" y="113406"/>
                  </a:lnTo>
                  <a:lnTo>
                    <a:pt x="9075" y="127554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407362" y="3780156"/>
              <a:ext cx="59688" cy="39792"/>
            </a:xfrm>
            <a:custGeom>
              <a:avLst/>
              <a:gdLst/>
              <a:ahLst/>
              <a:cxnLst/>
              <a:rect l="0" t="0" r="0" b="0"/>
              <a:pathLst>
                <a:path w="59688" h="39792">
                  <a:moveTo>
                    <a:pt x="59687" y="0"/>
                  </a:moveTo>
                  <a:lnTo>
                    <a:pt x="49125" y="10562"/>
                  </a:lnTo>
                  <a:lnTo>
                    <a:pt x="42698" y="15884"/>
                  </a:lnTo>
                  <a:lnTo>
                    <a:pt x="35098" y="21642"/>
                  </a:ln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2626214" y="3594917"/>
            <a:ext cx="218852" cy="155679"/>
          </a:xfrm>
          <a:custGeom>
            <a:avLst/>
            <a:gdLst/>
            <a:ahLst/>
            <a:cxnLst/>
            <a:rect l="0" t="0" r="0" b="0"/>
            <a:pathLst>
              <a:path w="218852" h="155679">
                <a:moveTo>
                  <a:pt x="0" y="45970"/>
                </a:moveTo>
                <a:lnTo>
                  <a:pt x="10562" y="30128"/>
                </a:lnTo>
                <a:lnTo>
                  <a:pt x="15884" y="23250"/>
                </a:lnTo>
                <a:lnTo>
                  <a:pt x="21642" y="16454"/>
                </a:lnTo>
                <a:lnTo>
                  <a:pt x="27692" y="9714"/>
                </a:lnTo>
                <a:lnTo>
                  <a:pt x="36146" y="5219"/>
                </a:lnTo>
                <a:lnTo>
                  <a:pt x="46203" y="2223"/>
                </a:lnTo>
                <a:lnTo>
                  <a:pt x="57329" y="226"/>
                </a:lnTo>
                <a:lnTo>
                  <a:pt x="68063" y="0"/>
                </a:lnTo>
                <a:lnTo>
                  <a:pt x="78534" y="954"/>
                </a:lnTo>
                <a:lnTo>
                  <a:pt x="88831" y="2696"/>
                </a:lnTo>
                <a:lnTo>
                  <a:pt x="96801" y="7173"/>
                </a:lnTo>
                <a:lnTo>
                  <a:pt x="103220" y="13474"/>
                </a:lnTo>
                <a:lnTo>
                  <a:pt x="108604" y="20990"/>
                </a:lnTo>
                <a:lnTo>
                  <a:pt x="111089" y="29317"/>
                </a:lnTo>
                <a:lnTo>
                  <a:pt x="111639" y="38184"/>
                </a:lnTo>
                <a:lnTo>
                  <a:pt x="110901" y="47411"/>
                </a:lnTo>
                <a:lnTo>
                  <a:pt x="108199" y="55774"/>
                </a:lnTo>
                <a:lnTo>
                  <a:pt x="104186" y="63559"/>
                </a:lnTo>
                <a:lnTo>
                  <a:pt x="99301" y="70960"/>
                </a:lnTo>
                <a:lnTo>
                  <a:pt x="93833" y="78104"/>
                </a:lnTo>
                <a:lnTo>
                  <a:pt x="87977" y="85078"/>
                </a:lnTo>
                <a:lnTo>
                  <a:pt x="81863" y="91937"/>
                </a:lnTo>
                <a:lnTo>
                  <a:pt x="69174" y="105454"/>
                </a:lnTo>
                <a:lnTo>
                  <a:pt x="43016" y="132145"/>
                </a:lnTo>
                <a:lnTo>
                  <a:pt x="35309" y="137684"/>
                </a:lnTo>
                <a:lnTo>
                  <a:pt x="26855" y="142483"/>
                </a:lnTo>
                <a:lnTo>
                  <a:pt x="17903" y="146787"/>
                </a:lnTo>
                <a:lnTo>
                  <a:pt x="14146" y="147446"/>
                </a:lnTo>
                <a:lnTo>
                  <a:pt x="13852" y="145675"/>
                </a:lnTo>
                <a:lnTo>
                  <a:pt x="15866" y="142283"/>
                </a:lnTo>
                <a:lnTo>
                  <a:pt x="21631" y="140022"/>
                </a:lnTo>
                <a:lnTo>
                  <a:pt x="29894" y="138515"/>
                </a:lnTo>
                <a:lnTo>
                  <a:pt x="39825" y="137510"/>
                </a:lnTo>
                <a:lnTo>
                  <a:pt x="50867" y="136840"/>
                </a:lnTo>
                <a:lnTo>
                  <a:pt x="74925" y="136095"/>
                </a:lnTo>
                <a:lnTo>
                  <a:pt x="86425" y="137002"/>
                </a:lnTo>
                <a:lnTo>
                  <a:pt x="97408" y="138712"/>
                </a:lnTo>
                <a:lnTo>
                  <a:pt x="108046" y="140958"/>
                </a:lnTo>
                <a:lnTo>
                  <a:pt x="144141" y="149399"/>
                </a:lnTo>
                <a:lnTo>
                  <a:pt x="155780" y="152503"/>
                </a:lnTo>
                <a:lnTo>
                  <a:pt x="166856" y="155678"/>
                </a:lnTo>
                <a:lnTo>
                  <a:pt x="218851" y="1553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650339" y="2736049"/>
            <a:ext cx="706294" cy="29435"/>
          </a:xfrm>
          <a:custGeom>
            <a:avLst/>
            <a:gdLst/>
            <a:ahLst/>
            <a:cxnLst/>
            <a:rect l="0" t="0" r="0" b="0"/>
            <a:pathLst>
              <a:path w="706294" h="29435">
                <a:moveTo>
                  <a:pt x="0" y="29434"/>
                </a:moveTo>
                <a:lnTo>
                  <a:pt x="31686" y="29434"/>
                </a:lnTo>
                <a:lnTo>
                  <a:pt x="47651" y="28328"/>
                </a:lnTo>
                <a:lnTo>
                  <a:pt x="64927" y="26486"/>
                </a:lnTo>
                <a:lnTo>
                  <a:pt x="145585" y="15588"/>
                </a:lnTo>
                <a:lnTo>
                  <a:pt x="164480" y="13571"/>
                </a:lnTo>
                <a:lnTo>
                  <a:pt x="181499" y="12227"/>
                </a:lnTo>
                <a:lnTo>
                  <a:pt x="197266" y="11330"/>
                </a:lnTo>
                <a:lnTo>
                  <a:pt x="226574" y="10335"/>
                </a:lnTo>
                <a:lnTo>
                  <a:pt x="281414" y="9695"/>
                </a:lnTo>
                <a:lnTo>
                  <a:pt x="361397" y="9552"/>
                </a:lnTo>
                <a:lnTo>
                  <a:pt x="373569" y="8442"/>
                </a:lnTo>
                <a:lnTo>
                  <a:pt x="384999" y="6596"/>
                </a:lnTo>
                <a:lnTo>
                  <a:pt x="395935" y="4261"/>
                </a:lnTo>
                <a:lnTo>
                  <a:pt x="407647" y="2704"/>
                </a:lnTo>
                <a:lnTo>
                  <a:pt x="419876" y="1666"/>
                </a:lnTo>
                <a:lnTo>
                  <a:pt x="432450" y="974"/>
                </a:lnTo>
                <a:lnTo>
                  <a:pt x="458211" y="205"/>
                </a:lnTo>
                <a:lnTo>
                  <a:pt x="471271" y="0"/>
                </a:lnTo>
                <a:lnTo>
                  <a:pt x="487714" y="969"/>
                </a:lnTo>
                <a:lnTo>
                  <a:pt x="506413" y="2720"/>
                </a:lnTo>
                <a:lnTo>
                  <a:pt x="526617" y="4993"/>
                </a:lnTo>
                <a:lnTo>
                  <a:pt x="547823" y="6508"/>
                </a:lnTo>
                <a:lnTo>
                  <a:pt x="569698" y="7518"/>
                </a:lnTo>
                <a:lnTo>
                  <a:pt x="612424" y="8640"/>
                </a:lnTo>
                <a:lnTo>
                  <a:pt x="706293" y="95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0" y="749300"/>
            <a:ext cx="5232400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3. Constant: has a number part but no variable part.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4. Like Terms: are terms that have the same variable parts.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3962400"/>
            <a:ext cx="27686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Example:  -x + 2x + 8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89600" y="3365500"/>
            <a:ext cx="0" cy="5080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826000" y="4254500"/>
            <a:ext cx="254000" cy="4826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4660900" y="4292600"/>
            <a:ext cx="127000" cy="406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3500" y="3098800"/>
            <a:ext cx="11938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CONSTANT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0" y="4851400"/>
            <a:ext cx="1270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LIKE TERMS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755039" y="3899530"/>
            <a:ext cx="576972" cy="89531"/>
            <a:chOff x="4755039" y="3899530"/>
            <a:chExt cx="576972" cy="89531"/>
          </a:xfrm>
        </p:grpSpPr>
        <p:sp>
          <p:nvSpPr>
            <p:cNvPr id="9" name="Freeform 8"/>
            <p:cNvSpPr/>
            <p:nvPr/>
          </p:nvSpPr>
          <p:spPr>
            <a:xfrm>
              <a:off x="4755039" y="3899530"/>
              <a:ext cx="9949" cy="89531"/>
            </a:xfrm>
            <a:custGeom>
              <a:avLst/>
              <a:gdLst/>
              <a:ahLst/>
              <a:cxnLst/>
              <a:rect l="0" t="0" r="0" b="0"/>
              <a:pathLst>
                <a:path w="9949" h="89531">
                  <a:moveTo>
                    <a:pt x="9948" y="0"/>
                  </a:moveTo>
                  <a:lnTo>
                    <a:pt x="9948" y="21124"/>
                  </a:lnTo>
                  <a:lnTo>
                    <a:pt x="8842" y="30662"/>
                  </a:lnTo>
                  <a:lnTo>
                    <a:pt x="7000" y="40337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322062" y="3899530"/>
              <a:ext cx="9949" cy="59687"/>
            </a:xfrm>
            <a:custGeom>
              <a:avLst/>
              <a:gdLst/>
              <a:ahLst/>
              <a:cxnLst/>
              <a:rect l="0" t="0" r="0" b="0"/>
              <a:pathLst>
                <a:path w="9949" h="59687">
                  <a:moveTo>
                    <a:pt x="0" y="0"/>
                  </a:moveTo>
                  <a:lnTo>
                    <a:pt x="2948" y="8842"/>
                  </a:lnTo>
                  <a:lnTo>
                    <a:pt x="9948" y="59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11058" y="3209245"/>
            <a:ext cx="1875365" cy="451539"/>
            <a:chOff x="711058" y="3209245"/>
            <a:chExt cx="1875365" cy="451539"/>
          </a:xfrm>
        </p:grpSpPr>
        <p:sp>
          <p:nvSpPr>
            <p:cNvPr id="12" name="Freeform 11"/>
            <p:cNvSpPr/>
            <p:nvPr/>
          </p:nvSpPr>
          <p:spPr>
            <a:xfrm>
              <a:off x="711058" y="3422774"/>
              <a:ext cx="224034" cy="199921"/>
            </a:xfrm>
            <a:custGeom>
              <a:avLst/>
              <a:gdLst/>
              <a:ahLst/>
              <a:cxnLst/>
              <a:rect l="0" t="0" r="0" b="0"/>
              <a:pathLst>
                <a:path w="224034" h="199921">
                  <a:moveTo>
                    <a:pt x="54921" y="29105"/>
                  </a:moveTo>
                  <a:lnTo>
                    <a:pt x="39078" y="34387"/>
                  </a:lnTo>
                  <a:lnTo>
                    <a:pt x="37727" y="32626"/>
                  </a:lnTo>
                  <a:lnTo>
                    <a:pt x="40142" y="28137"/>
                  </a:lnTo>
                  <a:lnTo>
                    <a:pt x="45068" y="21828"/>
                  </a:lnTo>
                  <a:lnTo>
                    <a:pt x="51668" y="16516"/>
                  </a:lnTo>
                  <a:lnTo>
                    <a:pt x="59384" y="11870"/>
                  </a:lnTo>
                  <a:lnTo>
                    <a:pt x="67844" y="7668"/>
                  </a:lnTo>
                  <a:lnTo>
                    <a:pt x="77905" y="4866"/>
                  </a:lnTo>
                  <a:lnTo>
                    <a:pt x="89034" y="2998"/>
                  </a:lnTo>
                  <a:lnTo>
                    <a:pt x="100874" y="1753"/>
                  </a:lnTo>
                  <a:lnTo>
                    <a:pt x="113189" y="922"/>
                  </a:lnTo>
                  <a:lnTo>
                    <a:pt x="125820" y="369"/>
                  </a:lnTo>
                  <a:lnTo>
                    <a:pt x="138662" y="0"/>
                  </a:lnTo>
                  <a:lnTo>
                    <a:pt x="149434" y="3070"/>
                  </a:lnTo>
                  <a:lnTo>
                    <a:pt x="158826" y="8432"/>
                  </a:lnTo>
                  <a:lnTo>
                    <a:pt x="167298" y="15323"/>
                  </a:lnTo>
                  <a:lnTo>
                    <a:pt x="171841" y="23233"/>
                  </a:lnTo>
                  <a:lnTo>
                    <a:pt x="173764" y="31822"/>
                  </a:lnTo>
                  <a:lnTo>
                    <a:pt x="173940" y="40864"/>
                  </a:lnTo>
                  <a:lnTo>
                    <a:pt x="172953" y="50208"/>
                  </a:lnTo>
                  <a:lnTo>
                    <a:pt x="171189" y="59754"/>
                  </a:lnTo>
                  <a:lnTo>
                    <a:pt x="168908" y="69433"/>
                  </a:lnTo>
                  <a:lnTo>
                    <a:pt x="165177" y="78097"/>
                  </a:lnTo>
                  <a:lnTo>
                    <a:pt x="160479" y="86083"/>
                  </a:lnTo>
                  <a:lnTo>
                    <a:pt x="149364" y="101957"/>
                  </a:lnTo>
                  <a:lnTo>
                    <a:pt x="137055" y="120065"/>
                  </a:lnTo>
                  <a:lnTo>
                    <a:pt x="130678" y="128431"/>
                  </a:lnTo>
                  <a:lnTo>
                    <a:pt x="124216" y="136219"/>
                  </a:lnTo>
                  <a:lnTo>
                    <a:pt x="117697" y="143621"/>
                  </a:lnTo>
                  <a:lnTo>
                    <a:pt x="110035" y="150767"/>
                  </a:lnTo>
                  <a:lnTo>
                    <a:pt x="101611" y="157742"/>
                  </a:lnTo>
                  <a:lnTo>
                    <a:pt x="92680" y="164602"/>
                  </a:lnTo>
                  <a:lnTo>
                    <a:pt x="83409" y="170281"/>
                  </a:lnTo>
                  <a:lnTo>
                    <a:pt x="73913" y="175172"/>
                  </a:lnTo>
                  <a:lnTo>
                    <a:pt x="64266" y="179538"/>
                  </a:lnTo>
                  <a:lnTo>
                    <a:pt x="54519" y="184659"/>
                  </a:lnTo>
                  <a:lnTo>
                    <a:pt x="44705" y="190284"/>
                  </a:lnTo>
                  <a:lnTo>
                    <a:pt x="34847" y="196245"/>
                  </a:lnTo>
                  <a:lnTo>
                    <a:pt x="24958" y="199113"/>
                  </a:lnTo>
                  <a:lnTo>
                    <a:pt x="15050" y="199920"/>
                  </a:lnTo>
                  <a:lnTo>
                    <a:pt x="5129" y="199352"/>
                  </a:lnTo>
                  <a:lnTo>
                    <a:pt x="725" y="196763"/>
                  </a:lnTo>
                  <a:lnTo>
                    <a:pt x="0" y="192827"/>
                  </a:lnTo>
                  <a:lnTo>
                    <a:pt x="1727" y="187992"/>
                  </a:lnTo>
                  <a:lnTo>
                    <a:pt x="6195" y="183664"/>
                  </a:lnTo>
                  <a:lnTo>
                    <a:pt x="12489" y="179673"/>
                  </a:lnTo>
                  <a:lnTo>
                    <a:pt x="20001" y="175907"/>
                  </a:lnTo>
                  <a:lnTo>
                    <a:pt x="29430" y="174501"/>
                  </a:lnTo>
                  <a:lnTo>
                    <a:pt x="40138" y="174669"/>
                  </a:lnTo>
                  <a:lnTo>
                    <a:pt x="51697" y="175887"/>
                  </a:lnTo>
                  <a:lnTo>
                    <a:pt x="62719" y="177804"/>
                  </a:lnTo>
                  <a:lnTo>
                    <a:pt x="73384" y="180188"/>
                  </a:lnTo>
                  <a:lnTo>
                    <a:pt x="83809" y="182882"/>
                  </a:lnTo>
                  <a:lnTo>
                    <a:pt x="94075" y="185783"/>
                  </a:lnTo>
                  <a:lnTo>
                    <a:pt x="114324" y="191954"/>
                  </a:lnTo>
                  <a:lnTo>
                    <a:pt x="124366" y="192937"/>
                  </a:lnTo>
                  <a:lnTo>
                    <a:pt x="134377" y="192486"/>
                  </a:lnTo>
                  <a:lnTo>
                    <a:pt x="144367" y="191081"/>
                  </a:lnTo>
                  <a:lnTo>
                    <a:pt x="154343" y="189039"/>
                  </a:lnTo>
                  <a:lnTo>
                    <a:pt x="164309" y="186572"/>
                  </a:lnTo>
                  <a:lnTo>
                    <a:pt x="174269" y="183822"/>
                  </a:lnTo>
                  <a:lnTo>
                    <a:pt x="194178" y="177819"/>
                  </a:lnTo>
                  <a:lnTo>
                    <a:pt x="224033" y="1683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74882" y="3461827"/>
              <a:ext cx="149218" cy="129323"/>
            </a:xfrm>
            <a:custGeom>
              <a:avLst/>
              <a:gdLst/>
              <a:ahLst/>
              <a:cxnLst/>
              <a:rect l="0" t="0" r="0" b="0"/>
              <a:pathLst>
                <a:path w="149218" h="129323">
                  <a:moveTo>
                    <a:pt x="0" y="0"/>
                  </a:moveTo>
                  <a:lnTo>
                    <a:pt x="10562" y="15843"/>
                  </a:lnTo>
                  <a:lnTo>
                    <a:pt x="15884" y="22721"/>
                  </a:lnTo>
                  <a:lnTo>
                    <a:pt x="21642" y="29516"/>
                  </a:lnTo>
                  <a:lnTo>
                    <a:pt x="27692" y="36257"/>
                  </a:lnTo>
                  <a:lnTo>
                    <a:pt x="35041" y="42962"/>
                  </a:lnTo>
                  <a:lnTo>
                    <a:pt x="43256" y="49642"/>
                  </a:lnTo>
                  <a:lnTo>
                    <a:pt x="52049" y="56307"/>
                  </a:lnTo>
                  <a:lnTo>
                    <a:pt x="70661" y="69606"/>
                  </a:lnTo>
                  <a:lnTo>
                    <a:pt x="80267" y="76247"/>
                  </a:lnTo>
                  <a:lnTo>
                    <a:pt x="88881" y="83991"/>
                  </a:lnTo>
                  <a:lnTo>
                    <a:pt x="96835" y="92469"/>
                  </a:lnTo>
                  <a:lnTo>
                    <a:pt x="104347" y="101438"/>
                  </a:lnTo>
                  <a:lnTo>
                    <a:pt x="112672" y="108522"/>
                  </a:lnTo>
                  <a:lnTo>
                    <a:pt x="121538" y="114350"/>
                  </a:lnTo>
                  <a:lnTo>
                    <a:pt x="149217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04725" y="3461827"/>
              <a:ext cx="89531" cy="169113"/>
            </a:xfrm>
            <a:custGeom>
              <a:avLst/>
              <a:gdLst/>
              <a:ahLst/>
              <a:cxnLst/>
              <a:rect l="0" t="0" r="0" b="0"/>
              <a:pathLst>
                <a:path w="89531" h="169113">
                  <a:moveTo>
                    <a:pt x="89530" y="0"/>
                  </a:moveTo>
                  <a:lnTo>
                    <a:pt x="84250" y="15843"/>
                  </a:lnTo>
                  <a:lnTo>
                    <a:pt x="80483" y="22721"/>
                  </a:lnTo>
                  <a:lnTo>
                    <a:pt x="75762" y="29516"/>
                  </a:lnTo>
                  <a:lnTo>
                    <a:pt x="70404" y="36257"/>
                  </a:lnTo>
                  <a:lnTo>
                    <a:pt x="64621" y="44067"/>
                  </a:lnTo>
                  <a:lnTo>
                    <a:pt x="52300" y="61587"/>
                  </a:lnTo>
                  <a:lnTo>
                    <a:pt x="47025" y="70901"/>
                  </a:lnTo>
                  <a:lnTo>
                    <a:pt x="42404" y="80427"/>
                  </a:lnTo>
                  <a:lnTo>
                    <a:pt x="38217" y="90093"/>
                  </a:lnTo>
                  <a:lnTo>
                    <a:pt x="33215" y="99854"/>
                  </a:lnTo>
                  <a:lnTo>
                    <a:pt x="27670" y="109676"/>
                  </a:lnTo>
                  <a:lnTo>
                    <a:pt x="21763" y="119541"/>
                  </a:lnTo>
                  <a:lnTo>
                    <a:pt x="16719" y="129433"/>
                  </a:lnTo>
                  <a:lnTo>
                    <a:pt x="12252" y="139343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93733" y="3316759"/>
              <a:ext cx="159166" cy="145069"/>
            </a:xfrm>
            <a:custGeom>
              <a:avLst/>
              <a:gdLst/>
              <a:ahLst/>
              <a:cxnLst/>
              <a:rect l="0" t="0" r="0" b="0"/>
              <a:pathLst>
                <a:path w="159166" h="145069">
                  <a:moveTo>
                    <a:pt x="0" y="25695"/>
                  </a:moveTo>
                  <a:lnTo>
                    <a:pt x="10562" y="9852"/>
                  </a:lnTo>
                  <a:lnTo>
                    <a:pt x="19200" y="5185"/>
                  </a:lnTo>
                  <a:lnTo>
                    <a:pt x="30485" y="2074"/>
                  </a:lnTo>
                  <a:lnTo>
                    <a:pt x="43535" y="0"/>
                  </a:lnTo>
                  <a:lnTo>
                    <a:pt x="55551" y="828"/>
                  </a:lnTo>
                  <a:lnTo>
                    <a:pt x="66877" y="3590"/>
                  </a:lnTo>
                  <a:lnTo>
                    <a:pt x="77744" y="7643"/>
                  </a:lnTo>
                  <a:lnTo>
                    <a:pt x="86094" y="13660"/>
                  </a:lnTo>
                  <a:lnTo>
                    <a:pt x="92766" y="20988"/>
                  </a:lnTo>
                  <a:lnTo>
                    <a:pt x="98319" y="29189"/>
                  </a:lnTo>
                  <a:lnTo>
                    <a:pt x="100916" y="37972"/>
                  </a:lnTo>
                  <a:lnTo>
                    <a:pt x="101542" y="47143"/>
                  </a:lnTo>
                  <a:lnTo>
                    <a:pt x="100854" y="56573"/>
                  </a:lnTo>
                  <a:lnTo>
                    <a:pt x="98185" y="65071"/>
                  </a:lnTo>
                  <a:lnTo>
                    <a:pt x="94195" y="72946"/>
                  </a:lnTo>
                  <a:lnTo>
                    <a:pt x="89324" y="80408"/>
                  </a:lnTo>
                  <a:lnTo>
                    <a:pt x="82761" y="87592"/>
                  </a:lnTo>
                  <a:lnTo>
                    <a:pt x="75069" y="94592"/>
                  </a:lnTo>
                  <a:lnTo>
                    <a:pt x="66626" y="101470"/>
                  </a:lnTo>
                  <a:lnTo>
                    <a:pt x="58786" y="108266"/>
                  </a:lnTo>
                  <a:lnTo>
                    <a:pt x="51350" y="115007"/>
                  </a:lnTo>
                  <a:lnTo>
                    <a:pt x="44181" y="121711"/>
                  </a:lnTo>
                  <a:lnTo>
                    <a:pt x="44928" y="126181"/>
                  </a:lnTo>
                  <a:lnTo>
                    <a:pt x="50953" y="129161"/>
                  </a:lnTo>
                  <a:lnTo>
                    <a:pt x="60496" y="131147"/>
                  </a:lnTo>
                  <a:lnTo>
                    <a:pt x="72385" y="132472"/>
                  </a:lnTo>
                  <a:lnTo>
                    <a:pt x="85837" y="133354"/>
                  </a:lnTo>
                  <a:lnTo>
                    <a:pt x="100332" y="133943"/>
                  </a:lnTo>
                  <a:lnTo>
                    <a:pt x="113311" y="135441"/>
                  </a:lnTo>
                  <a:lnTo>
                    <a:pt x="125280" y="137545"/>
                  </a:lnTo>
                  <a:lnTo>
                    <a:pt x="159165" y="145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00548" y="3402141"/>
              <a:ext cx="9949" cy="189009"/>
            </a:xfrm>
            <a:custGeom>
              <a:avLst/>
              <a:gdLst/>
              <a:ahLst/>
              <a:cxnLst/>
              <a:rect l="0" t="0" r="0" b="0"/>
              <a:pathLst>
                <a:path w="9949" h="189009">
                  <a:moveTo>
                    <a:pt x="0" y="0"/>
                  </a:moveTo>
                  <a:lnTo>
                    <a:pt x="0" y="60664"/>
                  </a:lnTo>
                  <a:lnTo>
                    <a:pt x="1105" y="74707"/>
                  </a:lnTo>
                  <a:lnTo>
                    <a:pt x="2947" y="88490"/>
                  </a:lnTo>
                  <a:lnTo>
                    <a:pt x="5281" y="102101"/>
                  </a:lnTo>
                  <a:lnTo>
                    <a:pt x="6836" y="115595"/>
                  </a:lnTo>
                  <a:lnTo>
                    <a:pt x="7873" y="129013"/>
                  </a:lnTo>
                  <a:lnTo>
                    <a:pt x="9948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20443" y="360109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730913" y="3479336"/>
              <a:ext cx="189009" cy="10953"/>
            </a:xfrm>
            <a:custGeom>
              <a:avLst/>
              <a:gdLst/>
              <a:ahLst/>
              <a:cxnLst/>
              <a:rect l="0" t="0" r="0" b="0"/>
              <a:pathLst>
                <a:path w="189009" h="10953">
                  <a:moveTo>
                    <a:pt x="0" y="2387"/>
                  </a:moveTo>
                  <a:lnTo>
                    <a:pt x="21124" y="7668"/>
                  </a:lnTo>
                  <a:lnTo>
                    <a:pt x="31768" y="9223"/>
                  </a:lnTo>
                  <a:lnTo>
                    <a:pt x="43285" y="10260"/>
                  </a:lnTo>
                  <a:lnTo>
                    <a:pt x="55384" y="10952"/>
                  </a:lnTo>
                  <a:lnTo>
                    <a:pt x="67871" y="10307"/>
                  </a:lnTo>
                  <a:lnTo>
                    <a:pt x="80618" y="8772"/>
                  </a:lnTo>
                  <a:lnTo>
                    <a:pt x="93536" y="6644"/>
                  </a:lnTo>
                  <a:lnTo>
                    <a:pt x="106570" y="5225"/>
                  </a:lnTo>
                  <a:lnTo>
                    <a:pt x="119680" y="4279"/>
                  </a:lnTo>
                  <a:lnTo>
                    <a:pt x="132842" y="3648"/>
                  </a:lnTo>
                  <a:lnTo>
                    <a:pt x="144932" y="2122"/>
                  </a:lnTo>
                  <a:lnTo>
                    <a:pt x="156308" y="0"/>
                  </a:lnTo>
                  <a:lnTo>
                    <a:pt x="189008" y="23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38250" y="3412089"/>
              <a:ext cx="149218" cy="189008"/>
            </a:xfrm>
            <a:custGeom>
              <a:avLst/>
              <a:gdLst/>
              <a:ahLst/>
              <a:cxnLst/>
              <a:rect l="0" t="0" r="0" b="0"/>
              <a:pathLst>
                <a:path w="149218" h="189008">
                  <a:moveTo>
                    <a:pt x="0" y="0"/>
                  </a:moveTo>
                  <a:lnTo>
                    <a:pt x="5281" y="15842"/>
                  </a:lnTo>
                  <a:lnTo>
                    <a:pt x="9047" y="23825"/>
                  </a:lnTo>
                  <a:lnTo>
                    <a:pt x="13769" y="32463"/>
                  </a:lnTo>
                  <a:lnTo>
                    <a:pt x="19127" y="41537"/>
                  </a:lnTo>
                  <a:lnTo>
                    <a:pt x="30976" y="60462"/>
                  </a:lnTo>
                  <a:lnTo>
                    <a:pt x="37230" y="70151"/>
                  </a:lnTo>
                  <a:lnTo>
                    <a:pt x="44716" y="79927"/>
                  </a:lnTo>
                  <a:lnTo>
                    <a:pt x="53022" y="89760"/>
                  </a:lnTo>
                  <a:lnTo>
                    <a:pt x="61876" y="99631"/>
                  </a:lnTo>
                  <a:lnTo>
                    <a:pt x="69988" y="109527"/>
                  </a:lnTo>
                  <a:lnTo>
                    <a:pt x="77608" y="119441"/>
                  </a:lnTo>
                  <a:lnTo>
                    <a:pt x="84898" y="129366"/>
                  </a:lnTo>
                  <a:lnTo>
                    <a:pt x="98893" y="149236"/>
                  </a:lnTo>
                  <a:lnTo>
                    <a:pt x="105720" y="159177"/>
                  </a:lnTo>
                  <a:lnTo>
                    <a:pt x="113587" y="166910"/>
                  </a:lnTo>
                  <a:lnTo>
                    <a:pt x="122148" y="173170"/>
                  </a:lnTo>
                  <a:lnTo>
                    <a:pt x="149217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208407" y="3422036"/>
              <a:ext cx="139270" cy="238748"/>
            </a:xfrm>
            <a:custGeom>
              <a:avLst/>
              <a:gdLst/>
              <a:ahLst/>
              <a:cxnLst/>
              <a:rect l="0" t="0" r="0" b="0"/>
              <a:pathLst>
                <a:path w="139270" h="238748">
                  <a:moveTo>
                    <a:pt x="139269" y="0"/>
                  </a:moveTo>
                  <a:lnTo>
                    <a:pt x="111577" y="41538"/>
                  </a:lnTo>
                  <a:lnTo>
                    <a:pt x="105333" y="52009"/>
                  </a:lnTo>
                  <a:lnTo>
                    <a:pt x="98960" y="63410"/>
                  </a:lnTo>
                  <a:lnTo>
                    <a:pt x="92501" y="75433"/>
                  </a:lnTo>
                  <a:lnTo>
                    <a:pt x="85984" y="85659"/>
                  </a:lnTo>
                  <a:lnTo>
                    <a:pt x="79429" y="94686"/>
                  </a:lnTo>
                  <a:lnTo>
                    <a:pt x="72848" y="102915"/>
                  </a:lnTo>
                  <a:lnTo>
                    <a:pt x="66250" y="112823"/>
                  </a:lnTo>
                  <a:lnTo>
                    <a:pt x="59641" y="123849"/>
                  </a:lnTo>
                  <a:lnTo>
                    <a:pt x="53024" y="135621"/>
                  </a:lnTo>
                  <a:lnTo>
                    <a:pt x="46403" y="146784"/>
                  </a:lnTo>
                  <a:lnTo>
                    <a:pt x="33150" y="168031"/>
                  </a:lnTo>
                  <a:lnTo>
                    <a:pt x="27627" y="178339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433454" y="3209245"/>
              <a:ext cx="152969" cy="144857"/>
            </a:xfrm>
            <a:custGeom>
              <a:avLst/>
              <a:gdLst/>
              <a:ahLst/>
              <a:cxnLst/>
              <a:rect l="0" t="0" r="0" b="0"/>
              <a:pathLst>
                <a:path w="152969" h="144857">
                  <a:moveTo>
                    <a:pt x="13700" y="23783"/>
                  </a:moveTo>
                  <a:lnTo>
                    <a:pt x="24261" y="13222"/>
                  </a:lnTo>
                  <a:lnTo>
                    <a:pt x="30689" y="9005"/>
                  </a:lnTo>
                  <a:lnTo>
                    <a:pt x="38289" y="5089"/>
                  </a:lnTo>
                  <a:lnTo>
                    <a:pt x="46672" y="1372"/>
                  </a:lnTo>
                  <a:lnTo>
                    <a:pt x="56682" y="0"/>
                  </a:lnTo>
                  <a:lnTo>
                    <a:pt x="67777" y="191"/>
                  </a:lnTo>
                  <a:lnTo>
                    <a:pt x="79594" y="1423"/>
                  </a:lnTo>
                  <a:lnTo>
                    <a:pt x="86367" y="6666"/>
                  </a:lnTo>
                  <a:lnTo>
                    <a:pt x="89778" y="14582"/>
                  </a:lnTo>
                  <a:lnTo>
                    <a:pt x="90946" y="24281"/>
                  </a:lnTo>
                  <a:lnTo>
                    <a:pt x="90619" y="34063"/>
                  </a:lnTo>
                  <a:lnTo>
                    <a:pt x="89296" y="43900"/>
                  </a:lnTo>
                  <a:lnTo>
                    <a:pt x="87309" y="53774"/>
                  </a:lnTo>
                  <a:lnTo>
                    <a:pt x="83773" y="62567"/>
                  </a:lnTo>
                  <a:lnTo>
                    <a:pt x="79206" y="70640"/>
                  </a:lnTo>
                  <a:lnTo>
                    <a:pt x="55991" y="104761"/>
                  </a:lnTo>
                  <a:lnTo>
                    <a:pt x="48526" y="113139"/>
                  </a:lnTo>
                  <a:lnTo>
                    <a:pt x="40233" y="120934"/>
                  </a:lnTo>
                  <a:lnTo>
                    <a:pt x="31389" y="128341"/>
                  </a:lnTo>
                  <a:lnTo>
                    <a:pt x="22176" y="134385"/>
                  </a:lnTo>
                  <a:lnTo>
                    <a:pt x="12719" y="139519"/>
                  </a:lnTo>
                  <a:lnTo>
                    <a:pt x="3098" y="144048"/>
                  </a:lnTo>
                  <a:lnTo>
                    <a:pt x="0" y="144856"/>
                  </a:lnTo>
                  <a:lnTo>
                    <a:pt x="1251" y="143184"/>
                  </a:lnTo>
                  <a:lnTo>
                    <a:pt x="5400" y="139859"/>
                  </a:lnTo>
                  <a:lnTo>
                    <a:pt x="12588" y="137642"/>
                  </a:lnTo>
                  <a:lnTo>
                    <a:pt x="21801" y="136164"/>
                  </a:lnTo>
                  <a:lnTo>
                    <a:pt x="32364" y="135179"/>
                  </a:lnTo>
                  <a:lnTo>
                    <a:pt x="42722" y="135628"/>
                  </a:lnTo>
                  <a:lnTo>
                    <a:pt x="52944" y="137032"/>
                  </a:lnTo>
                  <a:lnTo>
                    <a:pt x="63074" y="139073"/>
                  </a:lnTo>
                  <a:lnTo>
                    <a:pt x="74248" y="139329"/>
                  </a:lnTo>
                  <a:lnTo>
                    <a:pt x="152968" y="133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99426" y="3814148"/>
            <a:ext cx="1957154" cy="552928"/>
            <a:chOff x="599426" y="3814148"/>
            <a:chExt cx="1957154" cy="552928"/>
          </a:xfrm>
        </p:grpSpPr>
        <p:sp>
          <p:nvSpPr>
            <p:cNvPr id="23" name="Freeform 22"/>
            <p:cNvSpPr/>
            <p:nvPr/>
          </p:nvSpPr>
          <p:spPr>
            <a:xfrm>
              <a:off x="599426" y="3910733"/>
              <a:ext cx="216293" cy="317075"/>
            </a:xfrm>
            <a:custGeom>
              <a:avLst/>
              <a:gdLst/>
              <a:ahLst/>
              <a:cxnLst/>
              <a:rect l="0" t="0" r="0" b="0"/>
              <a:pathLst>
                <a:path w="216293" h="317075">
                  <a:moveTo>
                    <a:pt x="47179" y="68379"/>
                  </a:moveTo>
                  <a:lnTo>
                    <a:pt x="36617" y="57817"/>
                  </a:lnTo>
                  <a:lnTo>
                    <a:pt x="34611" y="51390"/>
                  </a:lnTo>
                  <a:lnTo>
                    <a:pt x="34380" y="43789"/>
                  </a:lnTo>
                  <a:lnTo>
                    <a:pt x="35330" y="35406"/>
                  </a:lnTo>
                  <a:lnTo>
                    <a:pt x="39280" y="27607"/>
                  </a:lnTo>
                  <a:lnTo>
                    <a:pt x="45229" y="20197"/>
                  </a:lnTo>
                  <a:lnTo>
                    <a:pt x="52511" y="13046"/>
                  </a:lnTo>
                  <a:lnTo>
                    <a:pt x="61787" y="8279"/>
                  </a:lnTo>
                  <a:lnTo>
                    <a:pt x="72392" y="5101"/>
                  </a:lnTo>
                  <a:lnTo>
                    <a:pt x="83883" y="2982"/>
                  </a:lnTo>
                  <a:lnTo>
                    <a:pt x="95965" y="1570"/>
                  </a:lnTo>
                  <a:lnTo>
                    <a:pt x="108441" y="628"/>
                  </a:lnTo>
                  <a:lnTo>
                    <a:pt x="121180" y="0"/>
                  </a:lnTo>
                  <a:lnTo>
                    <a:pt x="132988" y="687"/>
                  </a:lnTo>
                  <a:lnTo>
                    <a:pt x="144176" y="2250"/>
                  </a:lnTo>
                  <a:lnTo>
                    <a:pt x="154951" y="4397"/>
                  </a:lnTo>
                  <a:lnTo>
                    <a:pt x="164345" y="9145"/>
                  </a:lnTo>
                  <a:lnTo>
                    <a:pt x="172818" y="15626"/>
                  </a:lnTo>
                  <a:lnTo>
                    <a:pt x="180677" y="23262"/>
                  </a:lnTo>
                  <a:lnTo>
                    <a:pt x="184812" y="33880"/>
                  </a:lnTo>
                  <a:lnTo>
                    <a:pt x="186462" y="46485"/>
                  </a:lnTo>
                  <a:lnTo>
                    <a:pt x="186458" y="60415"/>
                  </a:lnTo>
                  <a:lnTo>
                    <a:pt x="184244" y="75228"/>
                  </a:lnTo>
                  <a:lnTo>
                    <a:pt x="180557" y="90630"/>
                  </a:lnTo>
                  <a:lnTo>
                    <a:pt x="175889" y="106424"/>
                  </a:lnTo>
                  <a:lnTo>
                    <a:pt x="170566" y="121375"/>
                  </a:lnTo>
                  <a:lnTo>
                    <a:pt x="164807" y="135764"/>
                  </a:lnTo>
                  <a:lnTo>
                    <a:pt x="158757" y="149777"/>
                  </a:lnTo>
                  <a:lnTo>
                    <a:pt x="146140" y="177138"/>
                  </a:lnTo>
                  <a:lnTo>
                    <a:pt x="139680" y="190624"/>
                  </a:lnTo>
                  <a:lnTo>
                    <a:pt x="133163" y="201825"/>
                  </a:lnTo>
                  <a:lnTo>
                    <a:pt x="126608" y="211503"/>
                  </a:lnTo>
                  <a:lnTo>
                    <a:pt x="120028" y="220166"/>
                  </a:lnTo>
                  <a:lnTo>
                    <a:pt x="113430" y="228151"/>
                  </a:lnTo>
                  <a:lnTo>
                    <a:pt x="106821" y="235686"/>
                  </a:lnTo>
                  <a:lnTo>
                    <a:pt x="100204" y="242920"/>
                  </a:lnTo>
                  <a:lnTo>
                    <a:pt x="92477" y="249952"/>
                  </a:lnTo>
                  <a:lnTo>
                    <a:pt x="84009" y="256852"/>
                  </a:lnTo>
                  <a:lnTo>
                    <a:pt x="75049" y="263662"/>
                  </a:lnTo>
                  <a:lnTo>
                    <a:pt x="65759" y="269307"/>
                  </a:lnTo>
                  <a:lnTo>
                    <a:pt x="56250" y="274176"/>
                  </a:lnTo>
                  <a:lnTo>
                    <a:pt x="46594" y="278527"/>
                  </a:lnTo>
                  <a:lnTo>
                    <a:pt x="35736" y="281428"/>
                  </a:lnTo>
                  <a:lnTo>
                    <a:pt x="24076" y="283362"/>
                  </a:lnTo>
                  <a:lnTo>
                    <a:pt x="11882" y="284652"/>
                  </a:lnTo>
                  <a:lnTo>
                    <a:pt x="4857" y="282195"/>
                  </a:lnTo>
                  <a:lnTo>
                    <a:pt x="1280" y="277242"/>
                  </a:lnTo>
                  <a:lnTo>
                    <a:pt x="0" y="270623"/>
                  </a:lnTo>
                  <a:lnTo>
                    <a:pt x="4673" y="266211"/>
                  </a:lnTo>
                  <a:lnTo>
                    <a:pt x="13315" y="263269"/>
                  </a:lnTo>
                  <a:lnTo>
                    <a:pt x="24603" y="261308"/>
                  </a:lnTo>
                  <a:lnTo>
                    <a:pt x="36550" y="261106"/>
                  </a:lnTo>
                  <a:lnTo>
                    <a:pt x="48935" y="262077"/>
                  </a:lnTo>
                  <a:lnTo>
                    <a:pt x="61614" y="263830"/>
                  </a:lnTo>
                  <a:lnTo>
                    <a:pt x="73382" y="266103"/>
                  </a:lnTo>
                  <a:lnTo>
                    <a:pt x="84543" y="268724"/>
                  </a:lnTo>
                  <a:lnTo>
                    <a:pt x="95300" y="271577"/>
                  </a:lnTo>
                  <a:lnTo>
                    <a:pt x="116095" y="277694"/>
                  </a:lnTo>
                  <a:lnTo>
                    <a:pt x="156463" y="290627"/>
                  </a:lnTo>
                  <a:lnTo>
                    <a:pt x="176437" y="297214"/>
                  </a:lnTo>
                  <a:lnTo>
                    <a:pt x="216292" y="3170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25143" y="4018903"/>
              <a:ext cx="169113" cy="159165"/>
            </a:xfrm>
            <a:custGeom>
              <a:avLst/>
              <a:gdLst/>
              <a:ahLst/>
              <a:cxnLst/>
              <a:rect l="0" t="0" r="0" b="0"/>
              <a:pathLst>
                <a:path w="169113" h="159165">
                  <a:moveTo>
                    <a:pt x="0" y="0"/>
                  </a:moveTo>
                  <a:lnTo>
                    <a:pt x="84524" y="84524"/>
                  </a:lnTo>
                  <a:lnTo>
                    <a:pt x="91719" y="92824"/>
                  </a:lnTo>
                  <a:lnTo>
                    <a:pt x="98727" y="101674"/>
                  </a:lnTo>
                  <a:lnTo>
                    <a:pt x="105609" y="110890"/>
                  </a:lnTo>
                  <a:lnTo>
                    <a:pt x="112408" y="119244"/>
                  </a:lnTo>
                  <a:lnTo>
                    <a:pt x="119151" y="127024"/>
                  </a:lnTo>
                  <a:lnTo>
                    <a:pt x="125857" y="134422"/>
                  </a:lnTo>
                  <a:lnTo>
                    <a:pt x="133644" y="140459"/>
                  </a:lnTo>
                  <a:lnTo>
                    <a:pt x="142151" y="145588"/>
                  </a:lnTo>
                  <a:lnTo>
                    <a:pt x="169112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75404" y="3999007"/>
              <a:ext cx="189009" cy="159166"/>
            </a:xfrm>
            <a:custGeom>
              <a:avLst/>
              <a:gdLst/>
              <a:ahLst/>
              <a:cxnLst/>
              <a:rect l="0" t="0" r="0" b="0"/>
              <a:pathLst>
                <a:path w="189009" h="159166">
                  <a:moveTo>
                    <a:pt x="189008" y="0"/>
                  </a:moveTo>
                  <a:lnTo>
                    <a:pt x="173165" y="10562"/>
                  </a:lnTo>
                  <a:lnTo>
                    <a:pt x="165183" y="16990"/>
                  </a:lnTo>
                  <a:lnTo>
                    <a:pt x="156545" y="24590"/>
                  </a:lnTo>
                  <a:lnTo>
                    <a:pt x="147470" y="32973"/>
                  </a:lnTo>
                  <a:lnTo>
                    <a:pt x="136999" y="41878"/>
                  </a:lnTo>
                  <a:lnTo>
                    <a:pt x="113575" y="60614"/>
                  </a:lnTo>
                  <a:lnTo>
                    <a:pt x="75531" y="89805"/>
                  </a:lnTo>
                  <a:lnTo>
                    <a:pt x="64723" y="98556"/>
                  </a:lnTo>
                  <a:lnTo>
                    <a:pt x="55307" y="106601"/>
                  </a:lnTo>
                  <a:lnTo>
                    <a:pt x="46819" y="114174"/>
                  </a:lnTo>
                  <a:lnTo>
                    <a:pt x="31493" y="128484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143994" y="3833766"/>
              <a:ext cx="169114" cy="155295"/>
            </a:xfrm>
            <a:custGeom>
              <a:avLst/>
              <a:gdLst/>
              <a:ahLst/>
              <a:cxnLst/>
              <a:rect l="0" t="0" r="0" b="0"/>
              <a:pathLst>
                <a:path w="169114" h="155295">
                  <a:moveTo>
                    <a:pt x="0" y="25972"/>
                  </a:moveTo>
                  <a:lnTo>
                    <a:pt x="10562" y="10129"/>
                  </a:lnTo>
                  <a:lnTo>
                    <a:pt x="18095" y="5463"/>
                  </a:lnTo>
                  <a:lnTo>
                    <a:pt x="27537" y="2352"/>
                  </a:lnTo>
                  <a:lnTo>
                    <a:pt x="38254" y="278"/>
                  </a:lnTo>
                  <a:lnTo>
                    <a:pt x="48714" y="0"/>
                  </a:lnTo>
                  <a:lnTo>
                    <a:pt x="59004" y="920"/>
                  </a:lnTo>
                  <a:lnTo>
                    <a:pt x="69179" y="2639"/>
                  </a:lnTo>
                  <a:lnTo>
                    <a:pt x="78174" y="5996"/>
                  </a:lnTo>
                  <a:lnTo>
                    <a:pt x="86380" y="10444"/>
                  </a:lnTo>
                  <a:lnTo>
                    <a:pt x="94062" y="15620"/>
                  </a:lnTo>
                  <a:lnTo>
                    <a:pt x="101394" y="21282"/>
                  </a:lnTo>
                  <a:lnTo>
                    <a:pt x="108493" y="27266"/>
                  </a:lnTo>
                  <a:lnTo>
                    <a:pt x="115436" y="33467"/>
                  </a:lnTo>
                  <a:lnTo>
                    <a:pt x="118959" y="40916"/>
                  </a:lnTo>
                  <a:lnTo>
                    <a:pt x="120202" y="49199"/>
                  </a:lnTo>
                  <a:lnTo>
                    <a:pt x="119926" y="58037"/>
                  </a:lnTo>
                  <a:lnTo>
                    <a:pt x="117531" y="67244"/>
                  </a:lnTo>
                  <a:lnTo>
                    <a:pt x="113724" y="76698"/>
                  </a:lnTo>
                  <a:lnTo>
                    <a:pt x="108976" y="86317"/>
                  </a:lnTo>
                  <a:lnTo>
                    <a:pt x="103599" y="94940"/>
                  </a:lnTo>
                  <a:lnTo>
                    <a:pt x="97804" y="102900"/>
                  </a:lnTo>
                  <a:lnTo>
                    <a:pt x="91730" y="110416"/>
                  </a:lnTo>
                  <a:lnTo>
                    <a:pt x="84365" y="117638"/>
                  </a:lnTo>
                  <a:lnTo>
                    <a:pt x="76139" y="124663"/>
                  </a:lnTo>
                  <a:lnTo>
                    <a:pt x="67339" y="131557"/>
                  </a:lnTo>
                  <a:lnTo>
                    <a:pt x="66999" y="136154"/>
                  </a:lnTo>
                  <a:lnTo>
                    <a:pt x="72299" y="139217"/>
                  </a:lnTo>
                  <a:lnTo>
                    <a:pt x="91820" y="143727"/>
                  </a:lnTo>
                  <a:lnTo>
                    <a:pt x="103215" y="146477"/>
                  </a:lnTo>
                  <a:lnTo>
                    <a:pt x="169113" y="1552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571749" y="3979112"/>
              <a:ext cx="1" cy="179061"/>
            </a:xfrm>
            <a:custGeom>
              <a:avLst/>
              <a:gdLst/>
              <a:ahLst/>
              <a:cxnLst/>
              <a:rect l="0" t="0" r="0" b="0"/>
              <a:pathLst>
                <a:path w="1" h="179061">
                  <a:moveTo>
                    <a:pt x="0" y="0"/>
                  </a:move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482219" y="4068642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46818" y="1383"/>
                  </a:lnTo>
                  <a:lnTo>
                    <a:pt x="71284" y="615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840339" y="3885592"/>
              <a:ext cx="228800" cy="332268"/>
            </a:xfrm>
            <a:custGeom>
              <a:avLst/>
              <a:gdLst/>
              <a:ahLst/>
              <a:cxnLst/>
              <a:rect l="0" t="0" r="0" b="0"/>
              <a:pathLst>
                <a:path w="228800" h="332268">
                  <a:moveTo>
                    <a:pt x="0" y="43781"/>
                  </a:moveTo>
                  <a:lnTo>
                    <a:pt x="5281" y="27938"/>
                  </a:lnTo>
                  <a:lnTo>
                    <a:pt x="10152" y="22166"/>
                  </a:lnTo>
                  <a:lnTo>
                    <a:pt x="16716" y="17213"/>
                  </a:lnTo>
                  <a:lnTo>
                    <a:pt x="24408" y="12805"/>
                  </a:lnTo>
                  <a:lnTo>
                    <a:pt x="32851" y="8761"/>
                  </a:lnTo>
                  <a:lnTo>
                    <a:pt x="41796" y="4960"/>
                  </a:lnTo>
                  <a:lnTo>
                    <a:pt x="51076" y="1321"/>
                  </a:lnTo>
                  <a:lnTo>
                    <a:pt x="61683" y="0"/>
                  </a:lnTo>
                  <a:lnTo>
                    <a:pt x="73176" y="225"/>
                  </a:lnTo>
                  <a:lnTo>
                    <a:pt x="85259" y="1480"/>
                  </a:lnTo>
                  <a:lnTo>
                    <a:pt x="97736" y="4527"/>
                  </a:lnTo>
                  <a:lnTo>
                    <a:pt x="110475" y="8769"/>
                  </a:lnTo>
                  <a:lnTo>
                    <a:pt x="123389" y="13808"/>
                  </a:lnTo>
                  <a:lnTo>
                    <a:pt x="134209" y="19378"/>
                  </a:lnTo>
                  <a:lnTo>
                    <a:pt x="143633" y="25302"/>
                  </a:lnTo>
                  <a:lnTo>
                    <a:pt x="152126" y="31461"/>
                  </a:lnTo>
                  <a:lnTo>
                    <a:pt x="158893" y="38884"/>
                  </a:lnTo>
                  <a:lnTo>
                    <a:pt x="164510" y="47148"/>
                  </a:lnTo>
                  <a:lnTo>
                    <a:pt x="169360" y="55974"/>
                  </a:lnTo>
                  <a:lnTo>
                    <a:pt x="173699" y="66278"/>
                  </a:lnTo>
                  <a:lnTo>
                    <a:pt x="177696" y="77569"/>
                  </a:lnTo>
                  <a:lnTo>
                    <a:pt x="181467" y="89518"/>
                  </a:lnTo>
                  <a:lnTo>
                    <a:pt x="183981" y="101905"/>
                  </a:lnTo>
                  <a:lnTo>
                    <a:pt x="185656" y="114584"/>
                  </a:lnTo>
                  <a:lnTo>
                    <a:pt x="186773" y="127458"/>
                  </a:lnTo>
                  <a:lnTo>
                    <a:pt x="186413" y="140463"/>
                  </a:lnTo>
                  <a:lnTo>
                    <a:pt x="185067" y="153553"/>
                  </a:lnTo>
                  <a:lnTo>
                    <a:pt x="183065" y="166701"/>
                  </a:lnTo>
                  <a:lnTo>
                    <a:pt x="179519" y="177677"/>
                  </a:lnTo>
                  <a:lnTo>
                    <a:pt x="174945" y="187205"/>
                  </a:lnTo>
                  <a:lnTo>
                    <a:pt x="169685" y="195768"/>
                  </a:lnTo>
                  <a:lnTo>
                    <a:pt x="162862" y="204792"/>
                  </a:lnTo>
                  <a:lnTo>
                    <a:pt x="154998" y="214125"/>
                  </a:lnTo>
                  <a:lnTo>
                    <a:pt x="146439" y="223662"/>
                  </a:lnTo>
                  <a:lnTo>
                    <a:pt x="128087" y="243101"/>
                  </a:lnTo>
                  <a:lnTo>
                    <a:pt x="118550" y="252927"/>
                  </a:lnTo>
                  <a:lnTo>
                    <a:pt x="107771" y="261689"/>
                  </a:lnTo>
                  <a:lnTo>
                    <a:pt x="96165" y="269740"/>
                  </a:lnTo>
                  <a:lnTo>
                    <a:pt x="84005" y="277319"/>
                  </a:lnTo>
                  <a:lnTo>
                    <a:pt x="72583" y="283476"/>
                  </a:lnTo>
                  <a:lnTo>
                    <a:pt x="61652" y="288687"/>
                  </a:lnTo>
                  <a:lnTo>
                    <a:pt x="51049" y="293266"/>
                  </a:lnTo>
                  <a:lnTo>
                    <a:pt x="48402" y="297423"/>
                  </a:lnTo>
                  <a:lnTo>
                    <a:pt x="51058" y="301301"/>
                  </a:lnTo>
                  <a:lnTo>
                    <a:pt x="57250" y="304991"/>
                  </a:lnTo>
                  <a:lnTo>
                    <a:pt x="66905" y="307451"/>
                  </a:lnTo>
                  <a:lnTo>
                    <a:pt x="78868" y="309091"/>
                  </a:lnTo>
                  <a:lnTo>
                    <a:pt x="92370" y="310184"/>
                  </a:lnTo>
                  <a:lnTo>
                    <a:pt x="105792" y="312019"/>
                  </a:lnTo>
                  <a:lnTo>
                    <a:pt x="119162" y="314347"/>
                  </a:lnTo>
                  <a:lnTo>
                    <a:pt x="132496" y="317004"/>
                  </a:lnTo>
                  <a:lnTo>
                    <a:pt x="145807" y="318776"/>
                  </a:lnTo>
                  <a:lnTo>
                    <a:pt x="159102" y="319957"/>
                  </a:lnTo>
                  <a:lnTo>
                    <a:pt x="172386" y="320744"/>
                  </a:lnTo>
                  <a:lnTo>
                    <a:pt x="184559" y="322374"/>
                  </a:lnTo>
                  <a:lnTo>
                    <a:pt x="195990" y="324566"/>
                  </a:lnTo>
                  <a:lnTo>
                    <a:pt x="228799" y="3322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118877" y="4068642"/>
              <a:ext cx="159165" cy="99479"/>
            </a:xfrm>
            <a:custGeom>
              <a:avLst/>
              <a:gdLst/>
              <a:ahLst/>
              <a:cxnLst/>
              <a:rect l="0" t="0" r="0" b="0"/>
              <a:pathLst>
                <a:path w="159165" h="99479">
                  <a:moveTo>
                    <a:pt x="0" y="0"/>
                  </a:moveTo>
                  <a:lnTo>
                    <a:pt x="15843" y="5281"/>
                  </a:lnTo>
                  <a:lnTo>
                    <a:pt x="24931" y="10152"/>
                  </a:lnTo>
                  <a:lnTo>
                    <a:pt x="35410" y="16716"/>
                  </a:lnTo>
                  <a:lnTo>
                    <a:pt x="109169" y="66132"/>
                  </a:lnTo>
                  <a:lnTo>
                    <a:pt x="118097" y="72826"/>
                  </a:lnTo>
                  <a:lnTo>
                    <a:pt x="126259" y="79500"/>
                  </a:lnTo>
                  <a:lnTo>
                    <a:pt x="159164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238250" y="4038799"/>
              <a:ext cx="49740" cy="328277"/>
            </a:xfrm>
            <a:custGeom>
              <a:avLst/>
              <a:gdLst/>
              <a:ahLst/>
              <a:cxnLst/>
              <a:rect l="0" t="0" r="0" b="0"/>
              <a:pathLst>
                <a:path w="49740" h="328277">
                  <a:moveTo>
                    <a:pt x="49739" y="0"/>
                  </a:moveTo>
                  <a:lnTo>
                    <a:pt x="35893" y="55383"/>
                  </a:lnTo>
                  <a:lnTo>
                    <a:pt x="33877" y="68976"/>
                  </a:lnTo>
                  <a:lnTo>
                    <a:pt x="32532" y="83564"/>
                  </a:lnTo>
                  <a:lnTo>
                    <a:pt x="31636" y="98816"/>
                  </a:lnTo>
                  <a:lnTo>
                    <a:pt x="28828" y="114511"/>
                  </a:lnTo>
                  <a:lnTo>
                    <a:pt x="24745" y="130501"/>
                  </a:lnTo>
                  <a:lnTo>
                    <a:pt x="19813" y="146687"/>
                  </a:lnTo>
                  <a:lnTo>
                    <a:pt x="16524" y="163004"/>
                  </a:lnTo>
                  <a:lnTo>
                    <a:pt x="14332" y="179409"/>
                  </a:lnTo>
                  <a:lnTo>
                    <a:pt x="12871" y="195872"/>
                  </a:lnTo>
                  <a:lnTo>
                    <a:pt x="10791" y="210164"/>
                  </a:lnTo>
                  <a:lnTo>
                    <a:pt x="8300" y="223007"/>
                  </a:lnTo>
                  <a:lnTo>
                    <a:pt x="5533" y="234885"/>
                  </a:lnTo>
                  <a:lnTo>
                    <a:pt x="3689" y="247225"/>
                  </a:lnTo>
                  <a:lnTo>
                    <a:pt x="2459" y="259873"/>
                  </a:lnTo>
                  <a:lnTo>
                    <a:pt x="0" y="3282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397415" y="3814148"/>
              <a:ext cx="159165" cy="155934"/>
            </a:xfrm>
            <a:custGeom>
              <a:avLst/>
              <a:gdLst/>
              <a:ahLst/>
              <a:cxnLst/>
              <a:rect l="0" t="0" r="0" b="0"/>
              <a:pathLst>
                <a:path w="159165" h="155934">
                  <a:moveTo>
                    <a:pt x="0" y="25695"/>
                  </a:moveTo>
                  <a:lnTo>
                    <a:pt x="5280" y="9852"/>
                  </a:lnTo>
                  <a:lnTo>
                    <a:pt x="11257" y="5185"/>
                  </a:lnTo>
                  <a:lnTo>
                    <a:pt x="19663" y="2074"/>
                  </a:lnTo>
                  <a:lnTo>
                    <a:pt x="29688" y="0"/>
                  </a:lnTo>
                  <a:lnTo>
                    <a:pt x="39688" y="828"/>
                  </a:lnTo>
                  <a:lnTo>
                    <a:pt x="49670" y="3590"/>
                  </a:lnTo>
                  <a:lnTo>
                    <a:pt x="59641" y="7643"/>
                  </a:lnTo>
                  <a:lnTo>
                    <a:pt x="67393" y="14765"/>
                  </a:lnTo>
                  <a:lnTo>
                    <a:pt x="73667" y="23935"/>
                  </a:lnTo>
                  <a:lnTo>
                    <a:pt x="78954" y="34470"/>
                  </a:lnTo>
                  <a:lnTo>
                    <a:pt x="82480" y="47019"/>
                  </a:lnTo>
                  <a:lnTo>
                    <a:pt x="84830" y="60912"/>
                  </a:lnTo>
                  <a:lnTo>
                    <a:pt x="86396" y="75700"/>
                  </a:lnTo>
                  <a:lnTo>
                    <a:pt x="85230" y="87770"/>
                  </a:lnTo>
                  <a:lnTo>
                    <a:pt x="82242" y="98027"/>
                  </a:lnTo>
                  <a:lnTo>
                    <a:pt x="78039" y="107075"/>
                  </a:lnTo>
                  <a:lnTo>
                    <a:pt x="73027" y="115319"/>
                  </a:lnTo>
                  <a:lnTo>
                    <a:pt x="67475" y="123024"/>
                  </a:lnTo>
                  <a:lnTo>
                    <a:pt x="61563" y="130372"/>
                  </a:lnTo>
                  <a:lnTo>
                    <a:pt x="55411" y="137482"/>
                  </a:lnTo>
                  <a:lnTo>
                    <a:pt x="49099" y="144432"/>
                  </a:lnTo>
                  <a:lnTo>
                    <a:pt x="42680" y="151276"/>
                  </a:lnTo>
                  <a:lnTo>
                    <a:pt x="41717" y="154733"/>
                  </a:lnTo>
                  <a:lnTo>
                    <a:pt x="44391" y="155933"/>
                  </a:lnTo>
                  <a:lnTo>
                    <a:pt x="49490" y="155627"/>
                  </a:lnTo>
                  <a:lnTo>
                    <a:pt x="66945" y="155288"/>
                  </a:lnTo>
                  <a:lnTo>
                    <a:pt x="77789" y="155197"/>
                  </a:lnTo>
                  <a:lnTo>
                    <a:pt x="89439" y="154032"/>
                  </a:lnTo>
                  <a:lnTo>
                    <a:pt x="101628" y="152149"/>
                  </a:lnTo>
                  <a:lnTo>
                    <a:pt x="159164" y="145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41324" y="4456143"/>
            <a:ext cx="1895361" cy="517748"/>
            <a:chOff x="641324" y="4456143"/>
            <a:chExt cx="1895361" cy="517748"/>
          </a:xfrm>
        </p:grpSpPr>
        <p:sp>
          <p:nvSpPr>
            <p:cNvPr id="34" name="Freeform 33"/>
            <p:cNvSpPr/>
            <p:nvPr/>
          </p:nvSpPr>
          <p:spPr>
            <a:xfrm>
              <a:off x="641324" y="4598873"/>
              <a:ext cx="241883" cy="345175"/>
            </a:xfrm>
            <a:custGeom>
              <a:avLst/>
              <a:gdLst/>
              <a:ahLst/>
              <a:cxnLst/>
              <a:rect l="0" t="0" r="0" b="0"/>
              <a:pathLst>
                <a:path w="241883" h="345175">
                  <a:moveTo>
                    <a:pt x="5281" y="96479"/>
                  </a:moveTo>
                  <a:lnTo>
                    <a:pt x="0" y="75356"/>
                  </a:lnTo>
                  <a:lnTo>
                    <a:pt x="655" y="66922"/>
                  </a:lnTo>
                  <a:lnTo>
                    <a:pt x="3303" y="59089"/>
                  </a:lnTo>
                  <a:lnTo>
                    <a:pt x="7278" y="51657"/>
                  </a:lnTo>
                  <a:lnTo>
                    <a:pt x="13244" y="43386"/>
                  </a:lnTo>
                  <a:lnTo>
                    <a:pt x="20538" y="34556"/>
                  </a:lnTo>
                  <a:lnTo>
                    <a:pt x="28716" y="25354"/>
                  </a:lnTo>
                  <a:lnTo>
                    <a:pt x="38589" y="18114"/>
                  </a:lnTo>
                  <a:lnTo>
                    <a:pt x="49593" y="12181"/>
                  </a:lnTo>
                  <a:lnTo>
                    <a:pt x="61350" y="7121"/>
                  </a:lnTo>
                  <a:lnTo>
                    <a:pt x="73609" y="3748"/>
                  </a:lnTo>
                  <a:lnTo>
                    <a:pt x="86203" y="1499"/>
                  </a:lnTo>
                  <a:lnTo>
                    <a:pt x="99020" y="0"/>
                  </a:lnTo>
                  <a:lnTo>
                    <a:pt x="111986" y="1211"/>
                  </a:lnTo>
                  <a:lnTo>
                    <a:pt x="125051" y="4229"/>
                  </a:lnTo>
                  <a:lnTo>
                    <a:pt x="138183" y="8452"/>
                  </a:lnTo>
                  <a:lnTo>
                    <a:pt x="149148" y="14582"/>
                  </a:lnTo>
                  <a:lnTo>
                    <a:pt x="158668" y="21986"/>
                  </a:lnTo>
                  <a:lnTo>
                    <a:pt x="196844" y="59364"/>
                  </a:lnTo>
                  <a:lnTo>
                    <a:pt x="210531" y="72983"/>
                  </a:lnTo>
                  <a:lnTo>
                    <a:pt x="216170" y="80815"/>
                  </a:lnTo>
                  <a:lnTo>
                    <a:pt x="221035" y="89352"/>
                  </a:lnTo>
                  <a:lnTo>
                    <a:pt x="225383" y="98360"/>
                  </a:lnTo>
                  <a:lnTo>
                    <a:pt x="229387" y="107681"/>
                  </a:lnTo>
                  <a:lnTo>
                    <a:pt x="233162" y="117210"/>
                  </a:lnTo>
                  <a:lnTo>
                    <a:pt x="236784" y="126880"/>
                  </a:lnTo>
                  <a:lnTo>
                    <a:pt x="239199" y="138852"/>
                  </a:lnTo>
                  <a:lnTo>
                    <a:pt x="240808" y="152361"/>
                  </a:lnTo>
                  <a:lnTo>
                    <a:pt x="241882" y="166893"/>
                  </a:lnTo>
                  <a:lnTo>
                    <a:pt x="241492" y="179896"/>
                  </a:lnTo>
                  <a:lnTo>
                    <a:pt x="240127" y="191882"/>
                  </a:lnTo>
                  <a:lnTo>
                    <a:pt x="238111" y="203188"/>
                  </a:lnTo>
                  <a:lnTo>
                    <a:pt x="234557" y="214041"/>
                  </a:lnTo>
                  <a:lnTo>
                    <a:pt x="229977" y="224593"/>
                  </a:lnTo>
                  <a:lnTo>
                    <a:pt x="224713" y="234943"/>
                  </a:lnTo>
                  <a:lnTo>
                    <a:pt x="218993" y="244054"/>
                  </a:lnTo>
                  <a:lnTo>
                    <a:pt x="212969" y="252339"/>
                  </a:lnTo>
                  <a:lnTo>
                    <a:pt x="206742" y="260072"/>
                  </a:lnTo>
                  <a:lnTo>
                    <a:pt x="199275" y="267438"/>
                  </a:lnTo>
                  <a:lnTo>
                    <a:pt x="190981" y="274560"/>
                  </a:lnTo>
                  <a:lnTo>
                    <a:pt x="182136" y="281518"/>
                  </a:lnTo>
                  <a:lnTo>
                    <a:pt x="172923" y="287262"/>
                  </a:lnTo>
                  <a:lnTo>
                    <a:pt x="163466" y="292197"/>
                  </a:lnTo>
                  <a:lnTo>
                    <a:pt x="153845" y="296592"/>
                  </a:lnTo>
                  <a:lnTo>
                    <a:pt x="128417" y="307371"/>
                  </a:lnTo>
                  <a:lnTo>
                    <a:pt x="67062" y="332303"/>
                  </a:lnTo>
                  <a:lnTo>
                    <a:pt x="53100" y="335487"/>
                  </a:lnTo>
                  <a:lnTo>
                    <a:pt x="40477" y="336505"/>
                  </a:lnTo>
                  <a:lnTo>
                    <a:pt x="28745" y="336079"/>
                  </a:lnTo>
                  <a:lnTo>
                    <a:pt x="23134" y="332479"/>
                  </a:lnTo>
                  <a:lnTo>
                    <a:pt x="21604" y="326762"/>
                  </a:lnTo>
                  <a:lnTo>
                    <a:pt x="22795" y="319636"/>
                  </a:lnTo>
                  <a:lnTo>
                    <a:pt x="29116" y="314885"/>
                  </a:lnTo>
                  <a:lnTo>
                    <a:pt x="38856" y="311717"/>
                  </a:lnTo>
                  <a:lnTo>
                    <a:pt x="50876" y="309606"/>
                  </a:lnTo>
                  <a:lnTo>
                    <a:pt x="63310" y="308198"/>
                  </a:lnTo>
                  <a:lnTo>
                    <a:pt x="76021" y="307260"/>
                  </a:lnTo>
                  <a:lnTo>
                    <a:pt x="88916" y="306634"/>
                  </a:lnTo>
                  <a:lnTo>
                    <a:pt x="101934" y="307322"/>
                  </a:lnTo>
                  <a:lnTo>
                    <a:pt x="115034" y="308886"/>
                  </a:lnTo>
                  <a:lnTo>
                    <a:pt x="128189" y="311034"/>
                  </a:lnTo>
                  <a:lnTo>
                    <a:pt x="141380" y="313572"/>
                  </a:lnTo>
                  <a:lnTo>
                    <a:pt x="167826" y="319338"/>
                  </a:lnTo>
                  <a:lnTo>
                    <a:pt x="179963" y="323529"/>
                  </a:lnTo>
                  <a:lnTo>
                    <a:pt x="191370" y="328533"/>
                  </a:lnTo>
                  <a:lnTo>
                    <a:pt x="224132" y="34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034569" y="4834621"/>
              <a:ext cx="129322" cy="109427"/>
            </a:xfrm>
            <a:custGeom>
              <a:avLst/>
              <a:gdLst/>
              <a:ahLst/>
              <a:cxnLst/>
              <a:rect l="0" t="0" r="0" b="0"/>
              <a:pathLst>
                <a:path w="129322" h="109427">
                  <a:moveTo>
                    <a:pt x="0" y="0"/>
                  </a:moveTo>
                  <a:lnTo>
                    <a:pt x="66420" y="66421"/>
                  </a:lnTo>
                  <a:lnTo>
                    <a:pt x="75229" y="74124"/>
                  </a:lnTo>
                  <a:lnTo>
                    <a:pt x="85522" y="82575"/>
                  </a:lnTo>
                  <a:lnTo>
                    <a:pt x="129321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074360" y="4784882"/>
              <a:ext cx="109426" cy="149218"/>
            </a:xfrm>
            <a:custGeom>
              <a:avLst/>
              <a:gdLst/>
              <a:ahLst/>
              <a:cxnLst/>
              <a:rect l="0" t="0" r="0" b="0"/>
              <a:pathLst>
                <a:path w="109426" h="149218">
                  <a:moveTo>
                    <a:pt x="109425" y="0"/>
                  </a:moveTo>
                  <a:lnTo>
                    <a:pt x="62657" y="70152"/>
                  </a:lnTo>
                  <a:lnTo>
                    <a:pt x="56141" y="78822"/>
                  </a:lnTo>
                  <a:lnTo>
                    <a:pt x="49585" y="86812"/>
                  </a:lnTo>
                  <a:lnTo>
                    <a:pt x="43005" y="94350"/>
                  </a:lnTo>
                  <a:lnTo>
                    <a:pt x="36407" y="102691"/>
                  </a:lnTo>
                  <a:lnTo>
                    <a:pt x="29798" y="111568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543288" y="4764987"/>
              <a:ext cx="8566" cy="169113"/>
            </a:xfrm>
            <a:custGeom>
              <a:avLst/>
              <a:gdLst/>
              <a:ahLst/>
              <a:cxnLst/>
              <a:rect l="0" t="0" r="0" b="0"/>
              <a:pathLst>
                <a:path w="8566" h="169113">
                  <a:moveTo>
                    <a:pt x="8565" y="0"/>
                  </a:moveTo>
                  <a:lnTo>
                    <a:pt x="3284" y="21123"/>
                  </a:lnTo>
                  <a:lnTo>
                    <a:pt x="1729" y="32872"/>
                  </a:lnTo>
                  <a:lnTo>
                    <a:pt x="692" y="46232"/>
                  </a:lnTo>
                  <a:lnTo>
                    <a:pt x="0" y="60664"/>
                  </a:lnTo>
                  <a:lnTo>
                    <a:pt x="645" y="74707"/>
                  </a:lnTo>
                  <a:lnTo>
                    <a:pt x="2180" y="88491"/>
                  </a:lnTo>
                  <a:lnTo>
                    <a:pt x="4308" y="102101"/>
                  </a:lnTo>
                  <a:lnTo>
                    <a:pt x="5727" y="115595"/>
                  </a:lnTo>
                  <a:lnTo>
                    <a:pt x="6673" y="129013"/>
                  </a:lnTo>
                  <a:lnTo>
                    <a:pt x="8565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531958" y="4854517"/>
              <a:ext cx="159165" cy="19896"/>
            </a:xfrm>
            <a:custGeom>
              <a:avLst/>
              <a:gdLst/>
              <a:ahLst/>
              <a:cxnLst/>
              <a:rect l="0" t="0" r="0" b="0"/>
              <a:pathLst>
                <a:path w="159165" h="19896">
                  <a:moveTo>
                    <a:pt x="0" y="19895"/>
                  </a:moveTo>
                  <a:lnTo>
                    <a:pt x="15842" y="14614"/>
                  </a:lnTo>
                  <a:lnTo>
                    <a:pt x="26036" y="13059"/>
                  </a:lnTo>
                  <a:lnTo>
                    <a:pt x="38358" y="12021"/>
                  </a:lnTo>
                  <a:lnTo>
                    <a:pt x="52099" y="11330"/>
                  </a:lnTo>
                  <a:lnTo>
                    <a:pt x="66787" y="9764"/>
                  </a:lnTo>
                  <a:lnTo>
                    <a:pt x="82105" y="7614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850287" y="4652592"/>
              <a:ext cx="258643" cy="284287"/>
            </a:xfrm>
            <a:custGeom>
              <a:avLst/>
              <a:gdLst/>
              <a:ahLst/>
              <a:cxnLst/>
              <a:rect l="0" t="0" r="0" b="0"/>
              <a:pathLst>
                <a:path w="258643" h="284287">
                  <a:moveTo>
                    <a:pt x="0" y="62656"/>
                  </a:moveTo>
                  <a:lnTo>
                    <a:pt x="15843" y="41532"/>
                  </a:lnTo>
                  <a:lnTo>
                    <a:pt x="23825" y="33099"/>
                  </a:lnTo>
                  <a:lnTo>
                    <a:pt x="32463" y="25266"/>
                  </a:lnTo>
                  <a:lnTo>
                    <a:pt x="41538" y="17834"/>
                  </a:lnTo>
                  <a:lnTo>
                    <a:pt x="50903" y="11774"/>
                  </a:lnTo>
                  <a:lnTo>
                    <a:pt x="60463" y="6628"/>
                  </a:lnTo>
                  <a:lnTo>
                    <a:pt x="70152" y="2092"/>
                  </a:lnTo>
                  <a:lnTo>
                    <a:pt x="82138" y="174"/>
                  </a:lnTo>
                  <a:lnTo>
                    <a:pt x="95655" y="0"/>
                  </a:lnTo>
                  <a:lnTo>
                    <a:pt x="110193" y="990"/>
                  </a:lnTo>
                  <a:lnTo>
                    <a:pt x="123201" y="3860"/>
                  </a:lnTo>
                  <a:lnTo>
                    <a:pt x="135188" y="7984"/>
                  </a:lnTo>
                  <a:lnTo>
                    <a:pt x="146496" y="12944"/>
                  </a:lnTo>
                  <a:lnTo>
                    <a:pt x="156245" y="20672"/>
                  </a:lnTo>
                  <a:lnTo>
                    <a:pt x="164956" y="30246"/>
                  </a:lnTo>
                  <a:lnTo>
                    <a:pt x="172973" y="41049"/>
                  </a:lnTo>
                  <a:lnTo>
                    <a:pt x="177213" y="52672"/>
                  </a:lnTo>
                  <a:lnTo>
                    <a:pt x="178934" y="64842"/>
                  </a:lnTo>
                  <a:lnTo>
                    <a:pt x="178976" y="77377"/>
                  </a:lnTo>
                  <a:lnTo>
                    <a:pt x="176793" y="90155"/>
                  </a:lnTo>
                  <a:lnTo>
                    <a:pt x="173128" y="103095"/>
                  </a:lnTo>
                  <a:lnTo>
                    <a:pt x="168473" y="116142"/>
                  </a:lnTo>
                  <a:lnTo>
                    <a:pt x="163160" y="127051"/>
                  </a:lnTo>
                  <a:lnTo>
                    <a:pt x="157406" y="136535"/>
                  </a:lnTo>
                  <a:lnTo>
                    <a:pt x="144014" y="155178"/>
                  </a:lnTo>
                  <a:lnTo>
                    <a:pt x="127009" y="178201"/>
                  </a:lnTo>
                  <a:lnTo>
                    <a:pt x="118937" y="188319"/>
                  </a:lnTo>
                  <a:lnTo>
                    <a:pt x="111345" y="197275"/>
                  </a:lnTo>
                  <a:lnTo>
                    <a:pt x="104073" y="205457"/>
                  </a:lnTo>
                  <a:lnTo>
                    <a:pt x="97015" y="215332"/>
                  </a:lnTo>
                  <a:lnTo>
                    <a:pt x="90099" y="226338"/>
                  </a:lnTo>
                  <a:lnTo>
                    <a:pt x="83277" y="238095"/>
                  </a:lnTo>
                  <a:lnTo>
                    <a:pt x="75414" y="248145"/>
                  </a:lnTo>
                  <a:lnTo>
                    <a:pt x="66855" y="257055"/>
                  </a:lnTo>
                  <a:lnTo>
                    <a:pt x="57834" y="265205"/>
                  </a:lnTo>
                  <a:lnTo>
                    <a:pt x="56241" y="271745"/>
                  </a:lnTo>
                  <a:lnTo>
                    <a:pt x="59600" y="277209"/>
                  </a:lnTo>
                  <a:lnTo>
                    <a:pt x="66261" y="281957"/>
                  </a:lnTo>
                  <a:lnTo>
                    <a:pt x="75122" y="284018"/>
                  </a:lnTo>
                  <a:lnTo>
                    <a:pt x="85451" y="284286"/>
                  </a:lnTo>
                  <a:lnTo>
                    <a:pt x="96759" y="283360"/>
                  </a:lnTo>
                  <a:lnTo>
                    <a:pt x="108718" y="282742"/>
                  </a:lnTo>
                  <a:lnTo>
                    <a:pt x="133796" y="282056"/>
                  </a:lnTo>
                  <a:lnTo>
                    <a:pt x="178052" y="281669"/>
                  </a:lnTo>
                  <a:lnTo>
                    <a:pt x="191652" y="280510"/>
                  </a:lnTo>
                  <a:lnTo>
                    <a:pt x="204034" y="278631"/>
                  </a:lnTo>
                  <a:lnTo>
                    <a:pt x="258642" y="261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138772" y="4784882"/>
              <a:ext cx="169114" cy="139270"/>
            </a:xfrm>
            <a:custGeom>
              <a:avLst/>
              <a:gdLst/>
              <a:ahLst/>
              <a:cxnLst/>
              <a:rect l="0" t="0" r="0" b="0"/>
              <a:pathLst>
                <a:path w="169114" h="139270">
                  <a:moveTo>
                    <a:pt x="0" y="0"/>
                  </a:moveTo>
                  <a:lnTo>
                    <a:pt x="66421" y="66421"/>
                  </a:lnTo>
                  <a:lnTo>
                    <a:pt x="75230" y="74124"/>
                  </a:lnTo>
                  <a:lnTo>
                    <a:pt x="85523" y="82575"/>
                  </a:lnTo>
                  <a:lnTo>
                    <a:pt x="96807" y="91526"/>
                  </a:lnTo>
                  <a:lnTo>
                    <a:pt x="107645" y="99703"/>
                  </a:lnTo>
                  <a:lnTo>
                    <a:pt x="118186" y="107365"/>
                  </a:lnTo>
                  <a:lnTo>
                    <a:pt x="16911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168616" y="4745091"/>
              <a:ext cx="109426" cy="189009"/>
            </a:xfrm>
            <a:custGeom>
              <a:avLst/>
              <a:gdLst/>
              <a:ahLst/>
              <a:cxnLst/>
              <a:rect l="0" t="0" r="0" b="0"/>
              <a:pathLst>
                <a:path w="109426" h="189009">
                  <a:moveTo>
                    <a:pt x="109425" y="0"/>
                  </a:moveTo>
                  <a:lnTo>
                    <a:pt x="93582" y="10562"/>
                  </a:lnTo>
                  <a:lnTo>
                    <a:pt x="86705" y="15883"/>
                  </a:lnTo>
                  <a:lnTo>
                    <a:pt x="79909" y="21642"/>
                  </a:lnTo>
                  <a:lnTo>
                    <a:pt x="73168" y="27692"/>
                  </a:lnTo>
                  <a:lnTo>
                    <a:pt x="67569" y="36146"/>
                  </a:lnTo>
                  <a:lnTo>
                    <a:pt x="62731" y="46204"/>
                  </a:lnTo>
                  <a:lnTo>
                    <a:pt x="58400" y="57330"/>
                  </a:lnTo>
                  <a:lnTo>
                    <a:pt x="53302" y="68063"/>
                  </a:lnTo>
                  <a:lnTo>
                    <a:pt x="47693" y="78535"/>
                  </a:lnTo>
                  <a:lnTo>
                    <a:pt x="41743" y="88832"/>
                  </a:lnTo>
                  <a:lnTo>
                    <a:pt x="36671" y="100118"/>
                  </a:lnTo>
                  <a:lnTo>
                    <a:pt x="32185" y="112063"/>
                  </a:lnTo>
                  <a:lnTo>
                    <a:pt x="28088" y="124447"/>
                  </a:lnTo>
                  <a:lnTo>
                    <a:pt x="23147" y="136020"/>
                  </a:lnTo>
                  <a:lnTo>
                    <a:pt x="17642" y="147051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27780" y="4456143"/>
              <a:ext cx="208905" cy="148900"/>
            </a:xfrm>
            <a:custGeom>
              <a:avLst/>
              <a:gdLst/>
              <a:ahLst/>
              <a:cxnLst/>
              <a:rect l="0" t="0" r="0" b="0"/>
              <a:pathLst>
                <a:path w="208905" h="148900">
                  <a:moveTo>
                    <a:pt x="0" y="70097"/>
                  </a:moveTo>
                  <a:lnTo>
                    <a:pt x="5281" y="54254"/>
                  </a:lnTo>
                  <a:lnTo>
                    <a:pt x="10153" y="46271"/>
                  </a:lnTo>
                  <a:lnTo>
                    <a:pt x="16716" y="37633"/>
                  </a:lnTo>
                  <a:lnTo>
                    <a:pt x="24408" y="28559"/>
                  </a:lnTo>
                  <a:lnTo>
                    <a:pt x="32852" y="20299"/>
                  </a:lnTo>
                  <a:lnTo>
                    <a:pt x="41797" y="12581"/>
                  </a:lnTo>
                  <a:lnTo>
                    <a:pt x="51076" y="5226"/>
                  </a:lnTo>
                  <a:lnTo>
                    <a:pt x="60578" y="1427"/>
                  </a:lnTo>
                  <a:lnTo>
                    <a:pt x="70229" y="0"/>
                  </a:lnTo>
                  <a:lnTo>
                    <a:pt x="79979" y="154"/>
                  </a:lnTo>
                  <a:lnTo>
                    <a:pt x="87584" y="3573"/>
                  </a:lnTo>
                  <a:lnTo>
                    <a:pt x="93759" y="9168"/>
                  </a:lnTo>
                  <a:lnTo>
                    <a:pt x="98981" y="16214"/>
                  </a:lnTo>
                  <a:lnTo>
                    <a:pt x="101357" y="24227"/>
                  </a:lnTo>
                  <a:lnTo>
                    <a:pt x="101836" y="32885"/>
                  </a:lnTo>
                  <a:lnTo>
                    <a:pt x="101050" y="41973"/>
                  </a:lnTo>
                  <a:lnTo>
                    <a:pt x="98316" y="52453"/>
                  </a:lnTo>
                  <a:lnTo>
                    <a:pt x="94282" y="63861"/>
                  </a:lnTo>
                  <a:lnTo>
                    <a:pt x="89382" y="75887"/>
                  </a:lnTo>
                  <a:lnTo>
                    <a:pt x="83905" y="86115"/>
                  </a:lnTo>
                  <a:lnTo>
                    <a:pt x="78043" y="95145"/>
                  </a:lnTo>
                  <a:lnTo>
                    <a:pt x="71924" y="103375"/>
                  </a:lnTo>
                  <a:lnTo>
                    <a:pt x="64529" y="111073"/>
                  </a:lnTo>
                  <a:lnTo>
                    <a:pt x="56283" y="118415"/>
                  </a:lnTo>
                  <a:lnTo>
                    <a:pt x="47470" y="125520"/>
                  </a:lnTo>
                  <a:lnTo>
                    <a:pt x="44911" y="131363"/>
                  </a:lnTo>
                  <a:lnTo>
                    <a:pt x="46520" y="136363"/>
                  </a:lnTo>
                  <a:lnTo>
                    <a:pt x="50909" y="140801"/>
                  </a:lnTo>
                  <a:lnTo>
                    <a:pt x="58256" y="143761"/>
                  </a:lnTo>
                  <a:lnTo>
                    <a:pt x="67576" y="145733"/>
                  </a:lnTo>
                  <a:lnTo>
                    <a:pt x="78210" y="147048"/>
                  </a:lnTo>
                  <a:lnTo>
                    <a:pt x="89720" y="147925"/>
                  </a:lnTo>
                  <a:lnTo>
                    <a:pt x="101815" y="148510"/>
                  </a:lnTo>
                  <a:lnTo>
                    <a:pt x="114300" y="148899"/>
                  </a:lnTo>
                  <a:lnTo>
                    <a:pt x="127044" y="148054"/>
                  </a:lnTo>
                  <a:lnTo>
                    <a:pt x="139962" y="146385"/>
                  </a:lnTo>
                  <a:lnTo>
                    <a:pt x="152995" y="144167"/>
                  </a:lnTo>
                  <a:lnTo>
                    <a:pt x="164999" y="141583"/>
                  </a:lnTo>
                  <a:lnTo>
                    <a:pt x="176318" y="138755"/>
                  </a:lnTo>
                  <a:lnTo>
                    <a:pt x="208904" y="1297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44516" y="4894308"/>
              <a:ext cx="49740" cy="49740"/>
            </a:xfrm>
            <a:custGeom>
              <a:avLst/>
              <a:gdLst/>
              <a:ahLst/>
              <a:cxnLst/>
              <a:rect l="0" t="0" r="0" b="0"/>
              <a:pathLst>
                <a:path w="49740" h="49740">
                  <a:moveTo>
                    <a:pt x="49739" y="0"/>
                  </a:move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094255" y="4844569"/>
              <a:ext cx="99479" cy="129322"/>
            </a:xfrm>
            <a:custGeom>
              <a:avLst/>
              <a:gdLst/>
              <a:ahLst/>
              <a:cxnLst/>
              <a:rect l="0" t="0" r="0" b="0"/>
              <a:pathLst>
                <a:path w="99479" h="129322">
                  <a:moveTo>
                    <a:pt x="0" y="0"/>
                  </a:moveTo>
                  <a:lnTo>
                    <a:pt x="5281" y="15843"/>
                  </a:lnTo>
                  <a:lnTo>
                    <a:pt x="9048" y="22720"/>
                  </a:lnTo>
                  <a:lnTo>
                    <a:pt x="13769" y="29516"/>
                  </a:lnTo>
                  <a:lnTo>
                    <a:pt x="19127" y="36257"/>
                  </a:lnTo>
                  <a:lnTo>
                    <a:pt x="24910" y="44067"/>
                  </a:lnTo>
                  <a:lnTo>
                    <a:pt x="37230" y="61587"/>
                  </a:lnTo>
                  <a:lnTo>
                    <a:pt x="43611" y="69796"/>
                  </a:lnTo>
                  <a:lnTo>
                    <a:pt x="50075" y="77479"/>
                  </a:lnTo>
                  <a:lnTo>
                    <a:pt x="56595" y="84812"/>
                  </a:lnTo>
                  <a:lnTo>
                    <a:pt x="69734" y="98854"/>
                  </a:lnTo>
                  <a:lnTo>
                    <a:pt x="99478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800052" y="5401645"/>
            <a:ext cx="1293212" cy="437703"/>
            <a:chOff x="3800052" y="5401645"/>
            <a:chExt cx="1293212" cy="437703"/>
          </a:xfrm>
        </p:grpSpPr>
        <p:sp>
          <p:nvSpPr>
            <p:cNvPr id="46" name="Freeform 45"/>
            <p:cNvSpPr/>
            <p:nvPr/>
          </p:nvSpPr>
          <p:spPr>
            <a:xfrm>
              <a:off x="3800052" y="5491174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0"/>
                  </a:moveTo>
                  <a:lnTo>
                    <a:pt x="21124" y="0"/>
                  </a:lnTo>
                  <a:lnTo>
                    <a:pt x="31767" y="1106"/>
                  </a:lnTo>
                  <a:lnTo>
                    <a:pt x="43284" y="2948"/>
                  </a:lnTo>
                  <a:lnTo>
                    <a:pt x="109426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89060" y="5401645"/>
              <a:ext cx="19896" cy="218852"/>
            </a:xfrm>
            <a:custGeom>
              <a:avLst/>
              <a:gdLst/>
              <a:ahLst/>
              <a:cxnLst/>
              <a:rect l="0" t="0" r="0" b="0"/>
              <a:pathLst>
                <a:path w="19896" h="218852">
                  <a:moveTo>
                    <a:pt x="19895" y="0"/>
                  </a:moveTo>
                  <a:lnTo>
                    <a:pt x="19895" y="26404"/>
                  </a:lnTo>
                  <a:lnTo>
                    <a:pt x="18790" y="37498"/>
                  </a:lnTo>
                  <a:lnTo>
                    <a:pt x="16948" y="48210"/>
                  </a:lnTo>
                  <a:lnTo>
                    <a:pt x="11953" y="70060"/>
                  </a:lnTo>
                  <a:lnTo>
                    <a:pt x="6049" y="94509"/>
                  </a:lnTo>
                  <a:lnTo>
                    <a:pt x="4033" y="108323"/>
                  </a:lnTo>
                  <a:lnTo>
                    <a:pt x="2688" y="123060"/>
                  </a:lnTo>
                  <a:lnTo>
                    <a:pt x="1792" y="138410"/>
                  </a:lnTo>
                  <a:lnTo>
                    <a:pt x="796" y="167256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118381" y="5491174"/>
              <a:ext cx="109427" cy="139270"/>
            </a:xfrm>
            <a:custGeom>
              <a:avLst/>
              <a:gdLst/>
              <a:ahLst/>
              <a:cxnLst/>
              <a:rect l="0" t="0" r="0" b="0"/>
              <a:pathLst>
                <a:path w="109427" h="139270">
                  <a:moveTo>
                    <a:pt x="0" y="0"/>
                  </a:moveTo>
                  <a:lnTo>
                    <a:pt x="5281" y="15843"/>
                  </a:lnTo>
                  <a:lnTo>
                    <a:pt x="9047" y="23826"/>
                  </a:lnTo>
                  <a:lnTo>
                    <a:pt x="13768" y="32464"/>
                  </a:lnTo>
                  <a:lnTo>
                    <a:pt x="19127" y="41538"/>
                  </a:lnTo>
                  <a:lnTo>
                    <a:pt x="24909" y="49799"/>
                  </a:lnTo>
                  <a:lnTo>
                    <a:pt x="30975" y="57516"/>
                  </a:lnTo>
                  <a:lnTo>
                    <a:pt x="37230" y="64872"/>
                  </a:lnTo>
                  <a:lnTo>
                    <a:pt x="43610" y="71986"/>
                  </a:lnTo>
                  <a:lnTo>
                    <a:pt x="56594" y="85786"/>
                  </a:lnTo>
                  <a:lnTo>
                    <a:pt x="89559" y="119317"/>
                  </a:lnTo>
                  <a:lnTo>
                    <a:pt x="10942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108433" y="5521018"/>
              <a:ext cx="99479" cy="99479"/>
            </a:xfrm>
            <a:custGeom>
              <a:avLst/>
              <a:gdLst/>
              <a:ahLst/>
              <a:cxnLst/>
              <a:rect l="0" t="0" r="0" b="0"/>
              <a:pathLst>
                <a:path w="99479" h="99479">
                  <a:moveTo>
                    <a:pt x="99478" y="0"/>
                  </a:moveTo>
                  <a:lnTo>
                    <a:pt x="83635" y="5281"/>
                  </a:lnTo>
                  <a:lnTo>
                    <a:pt x="76758" y="9047"/>
                  </a:lnTo>
                  <a:lnTo>
                    <a:pt x="69962" y="13768"/>
                  </a:lnTo>
                  <a:lnTo>
                    <a:pt x="63221" y="19127"/>
                  </a:lnTo>
                  <a:lnTo>
                    <a:pt x="56516" y="24910"/>
                  </a:lnTo>
                  <a:lnTo>
                    <a:pt x="49836" y="30976"/>
                  </a:lnTo>
                  <a:lnTo>
                    <a:pt x="36519" y="43610"/>
                  </a:lnTo>
                  <a:lnTo>
                    <a:pt x="23231" y="56595"/>
                  </a:lnTo>
                  <a:lnTo>
                    <a:pt x="17698" y="64257"/>
                  </a:lnTo>
                  <a:lnTo>
                    <a:pt x="12904" y="72682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451796" y="5481227"/>
              <a:ext cx="14758" cy="169113"/>
            </a:xfrm>
            <a:custGeom>
              <a:avLst/>
              <a:gdLst/>
              <a:ahLst/>
              <a:cxnLst/>
              <a:rect l="0" t="0" r="0" b="0"/>
              <a:pathLst>
                <a:path w="14758" h="169113">
                  <a:moveTo>
                    <a:pt x="14757" y="0"/>
                  </a:moveTo>
                  <a:lnTo>
                    <a:pt x="9476" y="15843"/>
                  </a:lnTo>
                  <a:lnTo>
                    <a:pt x="6815" y="26036"/>
                  </a:lnTo>
                  <a:lnTo>
                    <a:pt x="911" y="52099"/>
                  </a:lnTo>
                  <a:lnTo>
                    <a:pt x="0" y="64576"/>
                  </a:lnTo>
                  <a:lnTo>
                    <a:pt x="498" y="76210"/>
                  </a:lnTo>
                  <a:lnTo>
                    <a:pt x="1935" y="87282"/>
                  </a:lnTo>
                  <a:lnTo>
                    <a:pt x="2893" y="99084"/>
                  </a:lnTo>
                  <a:lnTo>
                    <a:pt x="3532" y="111374"/>
                  </a:lnTo>
                  <a:lnTo>
                    <a:pt x="4809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396919" y="5540914"/>
              <a:ext cx="129322" cy="19896"/>
            </a:xfrm>
            <a:custGeom>
              <a:avLst/>
              <a:gdLst/>
              <a:ahLst/>
              <a:cxnLst/>
              <a:rect l="0" t="0" r="0" b="0"/>
              <a:pathLst>
                <a:path w="129322" h="19896">
                  <a:moveTo>
                    <a:pt x="0" y="19895"/>
                  </a:moveTo>
                  <a:lnTo>
                    <a:pt x="15843" y="14614"/>
                  </a:lnTo>
                  <a:lnTo>
                    <a:pt x="24930" y="13058"/>
                  </a:lnTo>
                  <a:lnTo>
                    <a:pt x="35410" y="12021"/>
                  </a:lnTo>
                  <a:lnTo>
                    <a:pt x="46819" y="11330"/>
                  </a:lnTo>
                  <a:lnTo>
                    <a:pt x="74231" y="10562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630427" y="5447393"/>
              <a:ext cx="174352" cy="185887"/>
            </a:xfrm>
            <a:custGeom>
              <a:avLst/>
              <a:gdLst/>
              <a:ahLst/>
              <a:cxnLst/>
              <a:rect l="0" t="0" r="0" b="0"/>
              <a:pathLst>
                <a:path w="174352" h="185887">
                  <a:moveTo>
                    <a:pt x="25134" y="43781"/>
                  </a:moveTo>
                  <a:lnTo>
                    <a:pt x="35696" y="27939"/>
                  </a:lnTo>
                  <a:lnTo>
                    <a:pt x="42123" y="22166"/>
                  </a:lnTo>
                  <a:lnTo>
                    <a:pt x="49724" y="17213"/>
                  </a:lnTo>
                  <a:lnTo>
                    <a:pt x="58107" y="12806"/>
                  </a:lnTo>
                  <a:lnTo>
                    <a:pt x="67011" y="8762"/>
                  </a:lnTo>
                  <a:lnTo>
                    <a:pt x="76264" y="4961"/>
                  </a:lnTo>
                  <a:lnTo>
                    <a:pt x="85748" y="1321"/>
                  </a:lnTo>
                  <a:lnTo>
                    <a:pt x="95386" y="0"/>
                  </a:lnTo>
                  <a:lnTo>
                    <a:pt x="105128" y="225"/>
                  </a:lnTo>
                  <a:lnTo>
                    <a:pt x="114939" y="1480"/>
                  </a:lnTo>
                  <a:lnTo>
                    <a:pt x="122584" y="5633"/>
                  </a:lnTo>
                  <a:lnTo>
                    <a:pt x="128787" y="11717"/>
                  </a:lnTo>
                  <a:lnTo>
                    <a:pt x="134027" y="19089"/>
                  </a:lnTo>
                  <a:lnTo>
                    <a:pt x="136415" y="28425"/>
                  </a:lnTo>
                  <a:lnTo>
                    <a:pt x="136902" y="39071"/>
                  </a:lnTo>
                  <a:lnTo>
                    <a:pt x="136121" y="50589"/>
                  </a:lnTo>
                  <a:lnTo>
                    <a:pt x="133390" y="61583"/>
                  </a:lnTo>
                  <a:lnTo>
                    <a:pt x="129358" y="72229"/>
                  </a:lnTo>
                  <a:lnTo>
                    <a:pt x="124460" y="82642"/>
                  </a:lnTo>
                  <a:lnTo>
                    <a:pt x="118984" y="91795"/>
                  </a:lnTo>
                  <a:lnTo>
                    <a:pt x="113123" y="100107"/>
                  </a:lnTo>
                  <a:lnTo>
                    <a:pt x="107005" y="107859"/>
                  </a:lnTo>
                  <a:lnTo>
                    <a:pt x="100715" y="116343"/>
                  </a:lnTo>
                  <a:lnTo>
                    <a:pt x="87832" y="134613"/>
                  </a:lnTo>
                  <a:lnTo>
                    <a:pt x="80197" y="143021"/>
                  </a:lnTo>
                  <a:lnTo>
                    <a:pt x="71790" y="150838"/>
                  </a:lnTo>
                  <a:lnTo>
                    <a:pt x="62870" y="158260"/>
                  </a:lnTo>
                  <a:lnTo>
                    <a:pt x="53607" y="164313"/>
                  </a:lnTo>
                  <a:lnTo>
                    <a:pt x="44116" y="169453"/>
                  </a:lnTo>
                  <a:lnTo>
                    <a:pt x="34473" y="173986"/>
                  </a:lnTo>
                  <a:lnTo>
                    <a:pt x="24728" y="178113"/>
                  </a:lnTo>
                  <a:lnTo>
                    <a:pt x="14915" y="181969"/>
                  </a:lnTo>
                  <a:lnTo>
                    <a:pt x="5058" y="185645"/>
                  </a:lnTo>
                  <a:lnTo>
                    <a:pt x="697" y="185886"/>
                  </a:lnTo>
                  <a:lnTo>
                    <a:pt x="0" y="183835"/>
                  </a:lnTo>
                  <a:lnTo>
                    <a:pt x="1746" y="180258"/>
                  </a:lnTo>
                  <a:lnTo>
                    <a:pt x="6226" y="176767"/>
                  </a:lnTo>
                  <a:lnTo>
                    <a:pt x="12529" y="173335"/>
                  </a:lnTo>
                  <a:lnTo>
                    <a:pt x="20046" y="169942"/>
                  </a:lnTo>
                  <a:lnTo>
                    <a:pt x="29480" y="167679"/>
                  </a:lnTo>
                  <a:lnTo>
                    <a:pt x="40189" y="166171"/>
                  </a:lnTo>
                  <a:lnTo>
                    <a:pt x="51751" y="165166"/>
                  </a:lnTo>
                  <a:lnTo>
                    <a:pt x="63879" y="164495"/>
                  </a:lnTo>
                  <a:lnTo>
                    <a:pt x="89145" y="163750"/>
                  </a:lnTo>
                  <a:lnTo>
                    <a:pt x="115112" y="163419"/>
                  </a:lnTo>
                  <a:lnTo>
                    <a:pt x="174351" y="1731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894308" y="5540914"/>
              <a:ext cx="129322" cy="89530"/>
            </a:xfrm>
            <a:custGeom>
              <a:avLst/>
              <a:gdLst/>
              <a:ahLst/>
              <a:cxnLst/>
              <a:rect l="0" t="0" r="0" b="0"/>
              <a:pathLst>
                <a:path w="129322" h="89530">
                  <a:moveTo>
                    <a:pt x="0" y="0"/>
                  </a:moveTo>
                  <a:lnTo>
                    <a:pt x="15843" y="5280"/>
                  </a:lnTo>
                  <a:lnTo>
                    <a:pt x="23825" y="10152"/>
                  </a:lnTo>
                  <a:lnTo>
                    <a:pt x="32463" y="16716"/>
                  </a:lnTo>
                  <a:lnTo>
                    <a:pt x="41538" y="24407"/>
                  </a:lnTo>
                  <a:lnTo>
                    <a:pt x="50903" y="31746"/>
                  </a:lnTo>
                  <a:lnTo>
                    <a:pt x="60463" y="38849"/>
                  </a:lnTo>
                  <a:lnTo>
                    <a:pt x="70152" y="45794"/>
                  </a:lnTo>
                  <a:lnTo>
                    <a:pt x="78822" y="52636"/>
                  </a:lnTo>
                  <a:lnTo>
                    <a:pt x="86812" y="59407"/>
                  </a:lnTo>
                  <a:lnTo>
                    <a:pt x="129321" y="89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894308" y="5501122"/>
              <a:ext cx="89531" cy="149218"/>
            </a:xfrm>
            <a:custGeom>
              <a:avLst/>
              <a:gdLst/>
              <a:ahLst/>
              <a:cxnLst/>
              <a:rect l="0" t="0" r="0" b="0"/>
              <a:pathLst>
                <a:path w="89531" h="149218">
                  <a:moveTo>
                    <a:pt x="89530" y="0"/>
                  </a:moveTo>
                  <a:lnTo>
                    <a:pt x="61838" y="27692"/>
                  </a:lnTo>
                  <a:lnTo>
                    <a:pt x="55594" y="35041"/>
                  </a:lnTo>
                  <a:lnTo>
                    <a:pt x="49221" y="43257"/>
                  </a:lnTo>
                  <a:lnTo>
                    <a:pt x="42761" y="52049"/>
                  </a:lnTo>
                  <a:lnTo>
                    <a:pt x="37350" y="61227"/>
                  </a:lnTo>
                  <a:lnTo>
                    <a:pt x="32637" y="70661"/>
                  </a:lnTo>
                  <a:lnTo>
                    <a:pt x="28390" y="80267"/>
                  </a:lnTo>
                  <a:lnTo>
                    <a:pt x="24453" y="89987"/>
                  </a:lnTo>
                  <a:lnTo>
                    <a:pt x="20723" y="99783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29895" y="5769712"/>
              <a:ext cx="1263369" cy="69636"/>
            </a:xfrm>
            <a:custGeom>
              <a:avLst/>
              <a:gdLst/>
              <a:ahLst/>
              <a:cxnLst/>
              <a:rect l="0" t="0" r="0" b="0"/>
              <a:pathLst>
                <a:path w="1263369" h="69636">
                  <a:moveTo>
                    <a:pt x="0" y="0"/>
                  </a:moveTo>
                  <a:lnTo>
                    <a:pt x="21124" y="5282"/>
                  </a:lnTo>
                  <a:lnTo>
                    <a:pt x="31768" y="6837"/>
                  </a:lnTo>
                  <a:lnTo>
                    <a:pt x="55384" y="8565"/>
                  </a:lnTo>
                  <a:lnTo>
                    <a:pt x="66766" y="10132"/>
                  </a:lnTo>
                  <a:lnTo>
                    <a:pt x="77670" y="12281"/>
                  </a:lnTo>
                  <a:lnTo>
                    <a:pt x="88255" y="14819"/>
                  </a:lnTo>
                  <a:lnTo>
                    <a:pt x="100839" y="16511"/>
                  </a:lnTo>
                  <a:lnTo>
                    <a:pt x="129557" y="18392"/>
                  </a:lnTo>
                  <a:lnTo>
                    <a:pt x="146058" y="19998"/>
                  </a:lnTo>
                  <a:lnTo>
                    <a:pt x="163691" y="22175"/>
                  </a:lnTo>
                  <a:lnTo>
                    <a:pt x="182077" y="24731"/>
                  </a:lnTo>
                  <a:lnTo>
                    <a:pt x="199862" y="26436"/>
                  </a:lnTo>
                  <a:lnTo>
                    <a:pt x="234360" y="28329"/>
                  </a:lnTo>
                  <a:lnTo>
                    <a:pt x="249086" y="29939"/>
                  </a:lnTo>
                  <a:lnTo>
                    <a:pt x="262219" y="32118"/>
                  </a:lnTo>
                  <a:lnTo>
                    <a:pt x="274291" y="34675"/>
                  </a:lnTo>
                  <a:lnTo>
                    <a:pt x="288970" y="36381"/>
                  </a:lnTo>
                  <a:lnTo>
                    <a:pt x="322966" y="38276"/>
                  </a:lnTo>
                  <a:lnTo>
                    <a:pt x="360181" y="39117"/>
                  </a:lnTo>
                  <a:lnTo>
                    <a:pt x="551881" y="39780"/>
                  </a:lnTo>
                  <a:lnTo>
                    <a:pt x="570193" y="40889"/>
                  </a:lnTo>
                  <a:lnTo>
                    <a:pt x="585716" y="42734"/>
                  </a:lnTo>
                  <a:lnTo>
                    <a:pt x="599381" y="45069"/>
                  </a:lnTo>
                  <a:lnTo>
                    <a:pt x="612912" y="46626"/>
                  </a:lnTo>
                  <a:lnTo>
                    <a:pt x="639736" y="48356"/>
                  </a:lnTo>
                  <a:lnTo>
                    <a:pt x="675238" y="49125"/>
                  </a:lnTo>
                  <a:lnTo>
                    <a:pt x="755792" y="49618"/>
                  </a:lnTo>
                  <a:lnTo>
                    <a:pt x="775768" y="48553"/>
                  </a:lnTo>
                  <a:lnTo>
                    <a:pt x="795716" y="46738"/>
                  </a:lnTo>
                  <a:lnTo>
                    <a:pt x="815647" y="44423"/>
                  </a:lnTo>
                  <a:lnTo>
                    <a:pt x="835566" y="42879"/>
                  </a:lnTo>
                  <a:lnTo>
                    <a:pt x="855478" y="41849"/>
                  </a:lnTo>
                  <a:lnTo>
                    <a:pt x="895286" y="40706"/>
                  </a:lnTo>
                  <a:lnTo>
                    <a:pt x="1031621" y="39845"/>
                  </a:lnTo>
                  <a:lnTo>
                    <a:pt x="1100306" y="39802"/>
                  </a:lnTo>
                  <a:lnTo>
                    <a:pt x="1115974" y="40904"/>
                  </a:lnTo>
                  <a:lnTo>
                    <a:pt x="1130841" y="42744"/>
                  </a:lnTo>
                  <a:lnTo>
                    <a:pt x="1145173" y="45076"/>
                  </a:lnTo>
                  <a:lnTo>
                    <a:pt x="1159150" y="47736"/>
                  </a:lnTo>
                  <a:lnTo>
                    <a:pt x="1186468" y="53639"/>
                  </a:lnTo>
                  <a:lnTo>
                    <a:pt x="1199944" y="55655"/>
                  </a:lnTo>
                  <a:lnTo>
                    <a:pt x="1213348" y="56999"/>
                  </a:lnTo>
                  <a:lnTo>
                    <a:pt x="1263368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237754" y="6028355"/>
            <a:ext cx="248696" cy="318330"/>
            <a:chOff x="4237754" y="6028355"/>
            <a:chExt cx="248696" cy="318330"/>
          </a:xfrm>
        </p:grpSpPr>
        <p:sp>
          <p:nvSpPr>
            <p:cNvPr id="57" name="Freeform 56"/>
            <p:cNvSpPr/>
            <p:nvPr/>
          </p:nvSpPr>
          <p:spPr>
            <a:xfrm>
              <a:off x="4237754" y="6028355"/>
              <a:ext cx="19897" cy="288486"/>
            </a:xfrm>
            <a:custGeom>
              <a:avLst/>
              <a:gdLst/>
              <a:ahLst/>
              <a:cxnLst/>
              <a:rect l="0" t="0" r="0" b="0"/>
              <a:pathLst>
                <a:path w="19897" h="288486">
                  <a:moveTo>
                    <a:pt x="19896" y="0"/>
                  </a:moveTo>
                  <a:lnTo>
                    <a:pt x="19896" y="26404"/>
                  </a:lnTo>
                  <a:lnTo>
                    <a:pt x="18790" y="38604"/>
                  </a:lnTo>
                  <a:lnTo>
                    <a:pt x="16948" y="51158"/>
                  </a:lnTo>
                  <a:lnTo>
                    <a:pt x="14615" y="63948"/>
                  </a:lnTo>
                  <a:lnTo>
                    <a:pt x="13059" y="76897"/>
                  </a:lnTo>
                  <a:lnTo>
                    <a:pt x="12022" y="89950"/>
                  </a:lnTo>
                  <a:lnTo>
                    <a:pt x="11331" y="103074"/>
                  </a:lnTo>
                  <a:lnTo>
                    <a:pt x="9765" y="116244"/>
                  </a:lnTo>
                  <a:lnTo>
                    <a:pt x="7615" y="129445"/>
                  </a:lnTo>
                  <a:lnTo>
                    <a:pt x="5076" y="142668"/>
                  </a:lnTo>
                  <a:lnTo>
                    <a:pt x="3384" y="155904"/>
                  </a:lnTo>
                  <a:lnTo>
                    <a:pt x="2256" y="169149"/>
                  </a:lnTo>
                  <a:lnTo>
                    <a:pt x="1504" y="182400"/>
                  </a:lnTo>
                  <a:lnTo>
                    <a:pt x="668" y="211862"/>
                  </a:lnTo>
                  <a:lnTo>
                    <a:pt x="0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367075" y="6177571"/>
              <a:ext cx="119375" cy="169114"/>
            </a:xfrm>
            <a:custGeom>
              <a:avLst/>
              <a:gdLst/>
              <a:ahLst/>
              <a:cxnLst/>
              <a:rect l="0" t="0" r="0" b="0"/>
              <a:pathLst>
                <a:path w="119375" h="169114">
                  <a:moveTo>
                    <a:pt x="0" y="0"/>
                  </a:moveTo>
                  <a:lnTo>
                    <a:pt x="10562" y="10562"/>
                  </a:lnTo>
                  <a:lnTo>
                    <a:pt x="14779" y="16990"/>
                  </a:lnTo>
                  <a:lnTo>
                    <a:pt x="18695" y="24591"/>
                  </a:lnTo>
                  <a:lnTo>
                    <a:pt x="22411" y="32973"/>
                  </a:lnTo>
                  <a:lnTo>
                    <a:pt x="27099" y="40773"/>
                  </a:lnTo>
                  <a:lnTo>
                    <a:pt x="32435" y="48183"/>
                  </a:lnTo>
                  <a:lnTo>
                    <a:pt x="38203" y="55334"/>
                  </a:lnTo>
                  <a:lnTo>
                    <a:pt x="44260" y="64522"/>
                  </a:lnTo>
                  <a:lnTo>
                    <a:pt x="50507" y="75069"/>
                  </a:lnTo>
                  <a:lnTo>
                    <a:pt x="56883" y="86521"/>
                  </a:lnTo>
                  <a:lnTo>
                    <a:pt x="64449" y="97472"/>
                  </a:lnTo>
                  <a:lnTo>
                    <a:pt x="72810" y="108089"/>
                  </a:lnTo>
                  <a:lnTo>
                    <a:pt x="81699" y="118482"/>
                  </a:lnTo>
                  <a:lnTo>
                    <a:pt x="89836" y="127622"/>
                  </a:lnTo>
                  <a:lnTo>
                    <a:pt x="97472" y="135926"/>
                  </a:lnTo>
                  <a:lnTo>
                    <a:pt x="119374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327284" y="6167624"/>
              <a:ext cx="119375" cy="149217"/>
            </a:xfrm>
            <a:custGeom>
              <a:avLst/>
              <a:gdLst/>
              <a:ahLst/>
              <a:cxnLst/>
              <a:rect l="0" t="0" r="0" b="0"/>
              <a:pathLst>
                <a:path w="119375" h="149217">
                  <a:moveTo>
                    <a:pt x="119374" y="0"/>
                  </a:moveTo>
                  <a:lnTo>
                    <a:pt x="103531" y="5280"/>
                  </a:lnTo>
                  <a:lnTo>
                    <a:pt x="96654" y="9047"/>
                  </a:lnTo>
                  <a:lnTo>
                    <a:pt x="89858" y="13768"/>
                  </a:lnTo>
                  <a:lnTo>
                    <a:pt x="83117" y="19127"/>
                  </a:lnTo>
                  <a:lnTo>
                    <a:pt x="76412" y="26015"/>
                  </a:lnTo>
                  <a:lnTo>
                    <a:pt x="69732" y="33923"/>
                  </a:lnTo>
                  <a:lnTo>
                    <a:pt x="63067" y="42511"/>
                  </a:lnTo>
                  <a:lnTo>
                    <a:pt x="56414" y="52657"/>
                  </a:lnTo>
                  <a:lnTo>
                    <a:pt x="49768" y="63843"/>
                  </a:lnTo>
                  <a:lnTo>
                    <a:pt x="43126" y="75721"/>
                  </a:lnTo>
                  <a:lnTo>
                    <a:pt x="29852" y="100709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367075" y="6595378"/>
            <a:ext cx="159166" cy="258644"/>
            <a:chOff x="4367075" y="6595378"/>
            <a:chExt cx="159166" cy="258644"/>
          </a:xfrm>
        </p:grpSpPr>
        <p:sp>
          <p:nvSpPr>
            <p:cNvPr id="61" name="Freeform 60"/>
            <p:cNvSpPr/>
            <p:nvPr/>
          </p:nvSpPr>
          <p:spPr>
            <a:xfrm>
              <a:off x="4367075" y="6655065"/>
              <a:ext cx="159166" cy="198957"/>
            </a:xfrm>
            <a:custGeom>
              <a:avLst/>
              <a:gdLst/>
              <a:ahLst/>
              <a:cxnLst/>
              <a:rect l="0" t="0" r="0" b="0"/>
              <a:pathLst>
                <a:path w="159166" h="198957">
                  <a:moveTo>
                    <a:pt x="0" y="0"/>
                  </a:moveTo>
                  <a:lnTo>
                    <a:pt x="15843" y="10562"/>
                  </a:lnTo>
                  <a:lnTo>
                    <a:pt x="22721" y="18094"/>
                  </a:lnTo>
                  <a:lnTo>
                    <a:pt x="29516" y="27537"/>
                  </a:lnTo>
                  <a:lnTo>
                    <a:pt x="36257" y="38254"/>
                  </a:lnTo>
                  <a:lnTo>
                    <a:pt x="42962" y="47608"/>
                  </a:lnTo>
                  <a:lnTo>
                    <a:pt x="49643" y="56056"/>
                  </a:lnTo>
                  <a:lnTo>
                    <a:pt x="56306" y="63898"/>
                  </a:lnTo>
                  <a:lnTo>
                    <a:pt x="62960" y="72442"/>
                  </a:lnTo>
                  <a:lnTo>
                    <a:pt x="69606" y="81454"/>
                  </a:lnTo>
                  <a:lnTo>
                    <a:pt x="82886" y="100310"/>
                  </a:lnTo>
                  <a:lnTo>
                    <a:pt x="96156" y="119743"/>
                  </a:lnTo>
                  <a:lnTo>
                    <a:pt x="101685" y="129567"/>
                  </a:lnTo>
                  <a:lnTo>
                    <a:pt x="106476" y="139433"/>
                  </a:lnTo>
                  <a:lnTo>
                    <a:pt x="110775" y="149326"/>
                  </a:lnTo>
                  <a:lnTo>
                    <a:pt x="115852" y="158133"/>
                  </a:lnTo>
                  <a:lnTo>
                    <a:pt x="121447" y="166213"/>
                  </a:lnTo>
                  <a:lnTo>
                    <a:pt x="159165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386971" y="6595378"/>
              <a:ext cx="99479" cy="198957"/>
            </a:xfrm>
            <a:custGeom>
              <a:avLst/>
              <a:gdLst/>
              <a:ahLst/>
              <a:cxnLst/>
              <a:rect l="0" t="0" r="0" b="0"/>
              <a:pathLst>
                <a:path w="99479" h="198957">
                  <a:moveTo>
                    <a:pt x="99478" y="0"/>
                  </a:moveTo>
                  <a:lnTo>
                    <a:pt x="83635" y="21124"/>
                  </a:lnTo>
                  <a:lnTo>
                    <a:pt x="77863" y="31767"/>
                  </a:lnTo>
                  <a:lnTo>
                    <a:pt x="72909" y="43285"/>
                  </a:lnTo>
                  <a:lnTo>
                    <a:pt x="68502" y="55384"/>
                  </a:lnTo>
                  <a:lnTo>
                    <a:pt x="63353" y="66766"/>
                  </a:lnTo>
                  <a:lnTo>
                    <a:pt x="57710" y="77670"/>
                  </a:lnTo>
                  <a:lnTo>
                    <a:pt x="51737" y="88255"/>
                  </a:lnTo>
                  <a:lnTo>
                    <a:pt x="46649" y="99733"/>
                  </a:lnTo>
                  <a:lnTo>
                    <a:pt x="42153" y="111806"/>
                  </a:lnTo>
                  <a:lnTo>
                    <a:pt x="38050" y="124276"/>
                  </a:lnTo>
                  <a:lnTo>
                    <a:pt x="31998" y="138116"/>
                  </a:lnTo>
                  <a:lnTo>
                    <a:pt x="24648" y="152870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6300" y="673100"/>
            <a:ext cx="46482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s-ES" sz="1300" smtClean="0">
                <a:solidFill>
                  <a:srgbClr val="000000"/>
                </a:solidFill>
                <a:latin typeface="Arial - 18"/>
              </a:rPr>
              <a:t>Example 2:                 -7y + 8 - 6y - 13 + y</a:t>
            </a:r>
            <a:r>
              <a:rPr lang="es-ES" sz="900" baseline="70000" smtClean="0">
                <a:solidFill>
                  <a:srgbClr val="000000"/>
                </a:solidFill>
                <a:latin typeface="Arial - 18"/>
              </a:rPr>
              <a:t>2</a:t>
            </a:r>
            <a:endParaRPr lang="en-US" sz="900" baseline="700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0900" y="1587500"/>
            <a:ext cx="52324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Identify the terms, like terms, coefficients, and constants in the expression above.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3670300"/>
            <a:ext cx="5257800" cy="149271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Terms: ________________________________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Like Terms: ____________________________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Coefficients: ____________________________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Constants: _____________________________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590652" y="1089446"/>
            <a:ext cx="477495" cy="402722"/>
            <a:chOff x="5590652" y="1089446"/>
            <a:chExt cx="477495" cy="402722"/>
          </a:xfrm>
        </p:grpSpPr>
        <p:sp>
          <p:nvSpPr>
            <p:cNvPr id="5" name="Freeform 4"/>
            <p:cNvSpPr/>
            <p:nvPr/>
          </p:nvSpPr>
          <p:spPr>
            <a:xfrm>
              <a:off x="5590652" y="1143994"/>
              <a:ext cx="69636" cy="1"/>
            </a:xfrm>
            <a:custGeom>
              <a:avLst/>
              <a:gdLst/>
              <a:ahLst/>
              <a:cxnLst/>
              <a:rect l="0" t="0" r="0" b="0"/>
              <a:pathLst>
                <a:path w="69636" h="1">
                  <a:moveTo>
                    <a:pt x="0" y="0"/>
                  </a:moveTo>
                  <a:lnTo>
                    <a:pt x="696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749817" y="1089446"/>
              <a:ext cx="103298" cy="223662"/>
            </a:xfrm>
            <a:custGeom>
              <a:avLst/>
              <a:gdLst/>
              <a:ahLst/>
              <a:cxnLst/>
              <a:rect l="0" t="0" r="0" b="0"/>
              <a:pathLst>
                <a:path w="103298" h="223662">
                  <a:moveTo>
                    <a:pt x="0" y="14757"/>
                  </a:moveTo>
                  <a:lnTo>
                    <a:pt x="15843" y="9476"/>
                  </a:lnTo>
                  <a:lnTo>
                    <a:pt x="24931" y="6815"/>
                  </a:lnTo>
                  <a:lnTo>
                    <a:pt x="46819" y="911"/>
                  </a:lnTo>
                  <a:lnTo>
                    <a:pt x="58845" y="0"/>
                  </a:lnTo>
                  <a:lnTo>
                    <a:pt x="71284" y="498"/>
                  </a:lnTo>
                  <a:lnTo>
                    <a:pt x="83998" y="1935"/>
                  </a:lnTo>
                  <a:lnTo>
                    <a:pt x="92474" y="7314"/>
                  </a:lnTo>
                  <a:lnTo>
                    <a:pt x="98124" y="15322"/>
                  </a:lnTo>
                  <a:lnTo>
                    <a:pt x="101891" y="25081"/>
                  </a:lnTo>
                  <a:lnTo>
                    <a:pt x="103297" y="34904"/>
                  </a:lnTo>
                  <a:lnTo>
                    <a:pt x="103130" y="44768"/>
                  </a:lnTo>
                  <a:lnTo>
                    <a:pt x="101913" y="54660"/>
                  </a:lnTo>
                  <a:lnTo>
                    <a:pt x="99996" y="64570"/>
                  </a:lnTo>
                  <a:lnTo>
                    <a:pt x="97612" y="74493"/>
                  </a:lnTo>
                  <a:lnTo>
                    <a:pt x="94918" y="84425"/>
                  </a:lnTo>
                  <a:lnTo>
                    <a:pt x="88977" y="104302"/>
                  </a:lnTo>
                  <a:lnTo>
                    <a:pt x="76157" y="144081"/>
                  </a:lnTo>
                  <a:lnTo>
                    <a:pt x="72877" y="155133"/>
                  </a:lnTo>
                  <a:lnTo>
                    <a:pt x="69585" y="166923"/>
                  </a:lnTo>
                  <a:lnTo>
                    <a:pt x="49739" y="2236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928877" y="1213629"/>
              <a:ext cx="79583" cy="99479"/>
            </a:xfrm>
            <a:custGeom>
              <a:avLst/>
              <a:gdLst/>
              <a:ahLst/>
              <a:cxnLst/>
              <a:rect l="0" t="0" r="0" b="0"/>
              <a:pathLst>
                <a:path w="79583" h="99479">
                  <a:moveTo>
                    <a:pt x="0" y="0"/>
                  </a:moveTo>
                  <a:lnTo>
                    <a:pt x="5281" y="15843"/>
                  </a:lnTo>
                  <a:lnTo>
                    <a:pt x="9047" y="22720"/>
                  </a:lnTo>
                  <a:lnTo>
                    <a:pt x="13768" y="29516"/>
                  </a:lnTo>
                  <a:lnTo>
                    <a:pt x="19126" y="36257"/>
                  </a:lnTo>
                  <a:lnTo>
                    <a:pt x="24909" y="44067"/>
                  </a:lnTo>
                  <a:lnTo>
                    <a:pt x="37230" y="61587"/>
                  </a:lnTo>
                  <a:lnTo>
                    <a:pt x="43610" y="69796"/>
                  </a:lnTo>
                  <a:lnTo>
                    <a:pt x="50075" y="77479"/>
                  </a:lnTo>
                  <a:lnTo>
                    <a:pt x="79582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978616" y="1223577"/>
              <a:ext cx="89531" cy="268591"/>
            </a:xfrm>
            <a:custGeom>
              <a:avLst/>
              <a:gdLst/>
              <a:ahLst/>
              <a:cxnLst/>
              <a:rect l="0" t="0" r="0" b="0"/>
              <a:pathLst>
                <a:path w="89531" h="268591">
                  <a:moveTo>
                    <a:pt x="89530" y="0"/>
                  </a:moveTo>
                  <a:lnTo>
                    <a:pt x="78968" y="21123"/>
                  </a:lnTo>
                  <a:lnTo>
                    <a:pt x="74751" y="32872"/>
                  </a:lnTo>
                  <a:lnTo>
                    <a:pt x="70835" y="46231"/>
                  </a:lnTo>
                  <a:lnTo>
                    <a:pt x="67119" y="60664"/>
                  </a:lnTo>
                  <a:lnTo>
                    <a:pt x="63536" y="73602"/>
                  </a:lnTo>
                  <a:lnTo>
                    <a:pt x="53213" y="108759"/>
                  </a:lnTo>
                  <a:lnTo>
                    <a:pt x="46493" y="133814"/>
                  </a:lnTo>
                  <a:lnTo>
                    <a:pt x="42049" y="145580"/>
                  </a:lnTo>
                  <a:lnTo>
                    <a:pt x="36875" y="156740"/>
                  </a:lnTo>
                  <a:lnTo>
                    <a:pt x="31215" y="167496"/>
                  </a:lnTo>
                  <a:lnTo>
                    <a:pt x="26337" y="177982"/>
                  </a:lnTo>
                  <a:lnTo>
                    <a:pt x="21979" y="188289"/>
                  </a:lnTo>
                  <a:lnTo>
                    <a:pt x="17969" y="198476"/>
                  </a:lnTo>
                  <a:lnTo>
                    <a:pt x="10565" y="218638"/>
                  </a:lnTo>
                  <a:lnTo>
                    <a:pt x="0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207415" y="1114151"/>
            <a:ext cx="384042" cy="239287"/>
            <a:chOff x="6207415" y="1114151"/>
            <a:chExt cx="384042" cy="239287"/>
          </a:xfrm>
        </p:grpSpPr>
        <p:sp>
          <p:nvSpPr>
            <p:cNvPr id="10" name="Freeform 9"/>
            <p:cNvSpPr/>
            <p:nvPr/>
          </p:nvSpPr>
          <p:spPr>
            <a:xfrm>
              <a:off x="6247206" y="1183785"/>
              <a:ext cx="9949" cy="109427"/>
            </a:xfrm>
            <a:custGeom>
              <a:avLst/>
              <a:gdLst/>
              <a:ahLst/>
              <a:cxnLst/>
              <a:rect l="0" t="0" r="0" b="0"/>
              <a:pathLst>
                <a:path w="9949" h="109427">
                  <a:moveTo>
                    <a:pt x="0" y="0"/>
                  </a:moveTo>
                  <a:lnTo>
                    <a:pt x="0" y="55384"/>
                  </a:lnTo>
                  <a:lnTo>
                    <a:pt x="1106" y="66766"/>
                  </a:lnTo>
                  <a:lnTo>
                    <a:pt x="2948" y="77670"/>
                  </a:lnTo>
                  <a:lnTo>
                    <a:pt x="9948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207415" y="1203681"/>
              <a:ext cx="129322" cy="29844"/>
            </a:xfrm>
            <a:custGeom>
              <a:avLst/>
              <a:gdLst/>
              <a:ahLst/>
              <a:cxnLst/>
              <a:rect l="0" t="0" r="0" b="0"/>
              <a:pathLst>
                <a:path w="129322" h="29844">
                  <a:moveTo>
                    <a:pt x="0" y="29843"/>
                  </a:moveTo>
                  <a:lnTo>
                    <a:pt x="15842" y="24562"/>
                  </a:lnTo>
                  <a:lnTo>
                    <a:pt x="24930" y="23007"/>
                  </a:lnTo>
                  <a:lnTo>
                    <a:pt x="35410" y="21970"/>
                  </a:lnTo>
                  <a:lnTo>
                    <a:pt x="46818" y="21278"/>
                  </a:lnTo>
                  <a:lnTo>
                    <a:pt x="57740" y="19712"/>
                  </a:lnTo>
                  <a:lnTo>
                    <a:pt x="68336" y="17563"/>
                  </a:lnTo>
                  <a:lnTo>
                    <a:pt x="78717" y="15024"/>
                  </a:lnTo>
                  <a:lnTo>
                    <a:pt x="88953" y="12227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493227" y="1114151"/>
              <a:ext cx="98230" cy="239287"/>
            </a:xfrm>
            <a:custGeom>
              <a:avLst/>
              <a:gdLst/>
              <a:ahLst/>
              <a:cxnLst/>
              <a:rect l="0" t="0" r="0" b="0"/>
              <a:pathLst>
                <a:path w="98230" h="239287">
                  <a:moveTo>
                    <a:pt x="22569" y="0"/>
                  </a:moveTo>
                  <a:lnTo>
                    <a:pt x="12007" y="15843"/>
                  </a:lnTo>
                  <a:lnTo>
                    <a:pt x="10001" y="24931"/>
                  </a:lnTo>
                  <a:lnTo>
                    <a:pt x="9769" y="35411"/>
                  </a:lnTo>
                  <a:lnTo>
                    <a:pt x="10720" y="46819"/>
                  </a:lnTo>
                  <a:lnTo>
                    <a:pt x="13564" y="56634"/>
                  </a:lnTo>
                  <a:lnTo>
                    <a:pt x="17671" y="65389"/>
                  </a:lnTo>
                  <a:lnTo>
                    <a:pt x="22620" y="73436"/>
                  </a:lnTo>
                  <a:lnTo>
                    <a:pt x="28129" y="81011"/>
                  </a:lnTo>
                  <a:lnTo>
                    <a:pt x="34013" y="88272"/>
                  </a:lnTo>
                  <a:lnTo>
                    <a:pt x="40147" y="95323"/>
                  </a:lnTo>
                  <a:lnTo>
                    <a:pt x="45340" y="103340"/>
                  </a:lnTo>
                  <a:lnTo>
                    <a:pt x="49908" y="112000"/>
                  </a:lnTo>
                  <a:lnTo>
                    <a:pt x="54059" y="121090"/>
                  </a:lnTo>
                  <a:lnTo>
                    <a:pt x="56825" y="132676"/>
                  </a:lnTo>
                  <a:lnTo>
                    <a:pt x="58670" y="145927"/>
                  </a:lnTo>
                  <a:lnTo>
                    <a:pt x="59900" y="160287"/>
                  </a:lnTo>
                  <a:lnTo>
                    <a:pt x="59615" y="173177"/>
                  </a:lnTo>
                  <a:lnTo>
                    <a:pt x="58320" y="185086"/>
                  </a:lnTo>
                  <a:lnTo>
                    <a:pt x="56350" y="196341"/>
                  </a:lnTo>
                  <a:lnTo>
                    <a:pt x="52827" y="206055"/>
                  </a:lnTo>
                  <a:lnTo>
                    <a:pt x="48268" y="214741"/>
                  </a:lnTo>
                  <a:lnTo>
                    <a:pt x="43017" y="222743"/>
                  </a:lnTo>
                  <a:lnTo>
                    <a:pt x="36201" y="229183"/>
                  </a:lnTo>
                  <a:lnTo>
                    <a:pt x="28341" y="234581"/>
                  </a:lnTo>
                  <a:lnTo>
                    <a:pt x="19785" y="239286"/>
                  </a:lnTo>
                  <a:lnTo>
                    <a:pt x="12975" y="239106"/>
                  </a:lnTo>
                  <a:lnTo>
                    <a:pt x="7331" y="235670"/>
                  </a:lnTo>
                  <a:lnTo>
                    <a:pt x="2462" y="230064"/>
                  </a:lnTo>
                  <a:lnTo>
                    <a:pt x="322" y="223010"/>
                  </a:lnTo>
                  <a:lnTo>
                    <a:pt x="0" y="214992"/>
                  </a:lnTo>
                  <a:lnTo>
                    <a:pt x="891" y="206331"/>
                  </a:lnTo>
                  <a:lnTo>
                    <a:pt x="3696" y="197240"/>
                  </a:lnTo>
                  <a:lnTo>
                    <a:pt x="7776" y="187864"/>
                  </a:lnTo>
                  <a:lnTo>
                    <a:pt x="12707" y="178298"/>
                  </a:lnTo>
                  <a:lnTo>
                    <a:pt x="18205" y="168604"/>
                  </a:lnTo>
                  <a:lnTo>
                    <a:pt x="24081" y="158826"/>
                  </a:lnTo>
                  <a:lnTo>
                    <a:pt x="36505" y="139118"/>
                  </a:lnTo>
                  <a:lnTo>
                    <a:pt x="49395" y="119306"/>
                  </a:lnTo>
                  <a:lnTo>
                    <a:pt x="55927" y="110486"/>
                  </a:lnTo>
                  <a:lnTo>
                    <a:pt x="62493" y="102396"/>
                  </a:lnTo>
                  <a:lnTo>
                    <a:pt x="69080" y="94791"/>
                  </a:lnTo>
                  <a:lnTo>
                    <a:pt x="75682" y="86406"/>
                  </a:lnTo>
                  <a:lnTo>
                    <a:pt x="82294" y="77499"/>
                  </a:lnTo>
                  <a:lnTo>
                    <a:pt x="88913" y="68246"/>
                  </a:lnTo>
                  <a:lnTo>
                    <a:pt x="93326" y="57656"/>
                  </a:lnTo>
                  <a:lnTo>
                    <a:pt x="96268" y="46174"/>
                  </a:lnTo>
                  <a:lnTo>
                    <a:pt x="98229" y="34099"/>
                  </a:lnTo>
                  <a:lnTo>
                    <a:pt x="96221" y="24943"/>
                  </a:lnTo>
                  <a:lnTo>
                    <a:pt x="91565" y="17734"/>
                  </a:lnTo>
                  <a:lnTo>
                    <a:pt x="85146" y="11823"/>
                  </a:lnTo>
                  <a:lnTo>
                    <a:pt x="77551" y="8987"/>
                  </a:lnTo>
                  <a:lnTo>
                    <a:pt x="69172" y="8202"/>
                  </a:lnTo>
                  <a:lnTo>
                    <a:pt x="4246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24699" y="1183785"/>
            <a:ext cx="179061" cy="129323"/>
            <a:chOff x="6724699" y="1183785"/>
            <a:chExt cx="179061" cy="129323"/>
          </a:xfrm>
        </p:grpSpPr>
        <p:sp>
          <p:nvSpPr>
            <p:cNvPr id="14" name="Freeform 13"/>
            <p:cNvSpPr/>
            <p:nvPr/>
          </p:nvSpPr>
          <p:spPr>
            <a:xfrm>
              <a:off x="6774438" y="1183785"/>
              <a:ext cx="19897" cy="129323"/>
            </a:xfrm>
            <a:custGeom>
              <a:avLst/>
              <a:gdLst/>
              <a:ahLst/>
              <a:cxnLst/>
              <a:rect l="0" t="0" r="0" b="0"/>
              <a:pathLst>
                <a:path w="19897" h="129323">
                  <a:moveTo>
                    <a:pt x="19896" y="0"/>
                  </a:moveTo>
                  <a:lnTo>
                    <a:pt x="14615" y="15843"/>
                  </a:lnTo>
                  <a:lnTo>
                    <a:pt x="13059" y="26037"/>
                  </a:lnTo>
                  <a:lnTo>
                    <a:pt x="12022" y="38359"/>
                  </a:lnTo>
                  <a:lnTo>
                    <a:pt x="11331" y="52100"/>
                  </a:lnTo>
                  <a:lnTo>
                    <a:pt x="10563" y="79158"/>
                  </a:lnTo>
                  <a:lnTo>
                    <a:pt x="0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24699" y="1203681"/>
              <a:ext cx="179061" cy="19897"/>
            </a:xfrm>
            <a:custGeom>
              <a:avLst/>
              <a:gdLst/>
              <a:ahLst/>
              <a:cxnLst/>
              <a:rect l="0" t="0" r="0" b="0"/>
              <a:pathLst>
                <a:path w="179061" h="19897">
                  <a:moveTo>
                    <a:pt x="0" y="19896"/>
                  </a:moveTo>
                  <a:lnTo>
                    <a:pt x="21124" y="19896"/>
                  </a:lnTo>
                  <a:lnTo>
                    <a:pt x="30663" y="18790"/>
                  </a:lnTo>
                  <a:lnTo>
                    <a:pt x="40337" y="16948"/>
                  </a:lnTo>
                  <a:lnTo>
                    <a:pt x="50103" y="14615"/>
                  </a:lnTo>
                  <a:lnTo>
                    <a:pt x="61035" y="13059"/>
                  </a:lnTo>
                  <a:lnTo>
                    <a:pt x="72744" y="12022"/>
                  </a:lnTo>
                  <a:lnTo>
                    <a:pt x="84972" y="11330"/>
                  </a:lnTo>
                  <a:lnTo>
                    <a:pt x="97545" y="9764"/>
                  </a:lnTo>
                  <a:lnTo>
                    <a:pt x="110347" y="7615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43029" y="1134047"/>
            <a:ext cx="368068" cy="368068"/>
            <a:chOff x="7043029" y="1134047"/>
            <a:chExt cx="368068" cy="368068"/>
          </a:xfrm>
        </p:grpSpPr>
        <p:sp>
          <p:nvSpPr>
            <p:cNvPr id="17" name="Freeform 16"/>
            <p:cNvSpPr/>
            <p:nvPr/>
          </p:nvSpPr>
          <p:spPr>
            <a:xfrm>
              <a:off x="7043029" y="1203681"/>
              <a:ext cx="79582" cy="19897"/>
            </a:xfrm>
            <a:custGeom>
              <a:avLst/>
              <a:gdLst/>
              <a:ahLst/>
              <a:cxnLst/>
              <a:rect l="0" t="0" r="0" b="0"/>
              <a:pathLst>
                <a:path w="79582" h="19897">
                  <a:moveTo>
                    <a:pt x="0" y="19896"/>
                  </a:moveTo>
                  <a:lnTo>
                    <a:pt x="32463" y="9074"/>
                  </a:lnTo>
                  <a:lnTo>
                    <a:pt x="795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122610" y="120368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192776" y="1134047"/>
              <a:ext cx="79590" cy="198918"/>
            </a:xfrm>
            <a:custGeom>
              <a:avLst/>
              <a:gdLst/>
              <a:ahLst/>
              <a:cxnLst/>
              <a:rect l="0" t="0" r="0" b="0"/>
              <a:pathLst>
                <a:path w="79590" h="198918">
                  <a:moveTo>
                    <a:pt x="19365" y="0"/>
                  </a:moveTo>
                  <a:lnTo>
                    <a:pt x="14084" y="21123"/>
                  </a:lnTo>
                  <a:lnTo>
                    <a:pt x="11423" y="30662"/>
                  </a:lnTo>
                  <a:lnTo>
                    <a:pt x="5519" y="50102"/>
                  </a:lnTo>
                  <a:lnTo>
                    <a:pt x="3502" y="62139"/>
                  </a:lnTo>
                  <a:lnTo>
                    <a:pt x="2158" y="75691"/>
                  </a:lnTo>
                  <a:lnTo>
                    <a:pt x="1262" y="90251"/>
                  </a:lnTo>
                  <a:lnTo>
                    <a:pt x="265" y="118220"/>
                  </a:lnTo>
                  <a:lnTo>
                    <a:pt x="0" y="131868"/>
                  </a:lnTo>
                  <a:lnTo>
                    <a:pt x="2033" y="144283"/>
                  </a:lnTo>
                  <a:lnTo>
                    <a:pt x="5600" y="155875"/>
                  </a:lnTo>
                  <a:lnTo>
                    <a:pt x="10188" y="166919"/>
                  </a:lnTo>
                  <a:lnTo>
                    <a:pt x="15458" y="176492"/>
                  </a:lnTo>
                  <a:lnTo>
                    <a:pt x="21181" y="185085"/>
                  </a:lnTo>
                  <a:lnTo>
                    <a:pt x="27208" y="193025"/>
                  </a:lnTo>
                  <a:lnTo>
                    <a:pt x="34541" y="197212"/>
                  </a:lnTo>
                  <a:lnTo>
                    <a:pt x="42746" y="198898"/>
                  </a:lnTo>
                  <a:lnTo>
                    <a:pt x="51532" y="198917"/>
                  </a:lnTo>
                  <a:lnTo>
                    <a:pt x="59599" y="196719"/>
                  </a:lnTo>
                  <a:lnTo>
                    <a:pt x="67189" y="193043"/>
                  </a:lnTo>
                  <a:lnTo>
                    <a:pt x="74459" y="188382"/>
                  </a:lnTo>
                  <a:lnTo>
                    <a:pt x="78201" y="181959"/>
                  </a:lnTo>
                  <a:lnTo>
                    <a:pt x="79589" y="174360"/>
                  </a:lnTo>
                  <a:lnTo>
                    <a:pt x="79410" y="165979"/>
                  </a:lnTo>
                  <a:lnTo>
                    <a:pt x="75974" y="159286"/>
                  </a:lnTo>
                  <a:lnTo>
                    <a:pt x="70368" y="153719"/>
                  </a:lnTo>
                  <a:lnTo>
                    <a:pt x="63315" y="148902"/>
                  </a:lnTo>
                  <a:lnTo>
                    <a:pt x="56402" y="149007"/>
                  </a:lnTo>
                  <a:lnTo>
                    <a:pt x="49582" y="152393"/>
                  </a:lnTo>
                  <a:lnTo>
                    <a:pt x="29312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311618" y="1233524"/>
              <a:ext cx="59688" cy="99479"/>
            </a:xfrm>
            <a:custGeom>
              <a:avLst/>
              <a:gdLst/>
              <a:ahLst/>
              <a:cxnLst/>
              <a:rect l="0" t="0" r="0" b="0"/>
              <a:pathLst>
                <a:path w="59688" h="99479">
                  <a:moveTo>
                    <a:pt x="0" y="0"/>
                  </a:moveTo>
                  <a:lnTo>
                    <a:pt x="27692" y="41538"/>
                  </a:lnTo>
                  <a:lnTo>
                    <a:pt x="32831" y="50904"/>
                  </a:lnTo>
                  <a:lnTo>
                    <a:pt x="37362" y="60463"/>
                  </a:lnTo>
                  <a:lnTo>
                    <a:pt x="59687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341461" y="1233524"/>
              <a:ext cx="69636" cy="268591"/>
            </a:xfrm>
            <a:custGeom>
              <a:avLst/>
              <a:gdLst/>
              <a:ahLst/>
              <a:cxnLst/>
              <a:rect l="0" t="0" r="0" b="0"/>
              <a:pathLst>
                <a:path w="69636" h="268591">
                  <a:moveTo>
                    <a:pt x="69635" y="0"/>
                  </a:moveTo>
                  <a:lnTo>
                    <a:pt x="55789" y="41538"/>
                  </a:lnTo>
                  <a:lnTo>
                    <a:pt x="52668" y="52009"/>
                  </a:lnTo>
                  <a:lnTo>
                    <a:pt x="42993" y="86764"/>
                  </a:lnTo>
                  <a:lnTo>
                    <a:pt x="36425" y="108197"/>
                  </a:lnTo>
                  <a:lnTo>
                    <a:pt x="34232" y="119659"/>
                  </a:lnTo>
                  <a:lnTo>
                    <a:pt x="32770" y="131723"/>
                  </a:lnTo>
                  <a:lnTo>
                    <a:pt x="31795" y="144186"/>
                  </a:lnTo>
                  <a:lnTo>
                    <a:pt x="30039" y="156916"/>
                  </a:lnTo>
                  <a:lnTo>
                    <a:pt x="27764" y="169824"/>
                  </a:lnTo>
                  <a:lnTo>
                    <a:pt x="25141" y="182851"/>
                  </a:lnTo>
                  <a:lnTo>
                    <a:pt x="19280" y="209114"/>
                  </a:lnTo>
                  <a:lnTo>
                    <a:pt x="0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974054" y="974882"/>
            <a:ext cx="1291927" cy="497390"/>
            <a:chOff x="6974054" y="974882"/>
            <a:chExt cx="1291927" cy="497390"/>
          </a:xfrm>
        </p:grpSpPr>
        <p:sp>
          <p:nvSpPr>
            <p:cNvPr id="23" name="Freeform 22"/>
            <p:cNvSpPr/>
            <p:nvPr/>
          </p:nvSpPr>
          <p:spPr>
            <a:xfrm>
              <a:off x="7594373" y="1183785"/>
              <a:ext cx="15680" cy="179061"/>
            </a:xfrm>
            <a:custGeom>
              <a:avLst/>
              <a:gdLst/>
              <a:ahLst/>
              <a:cxnLst/>
              <a:rect l="0" t="0" r="0" b="0"/>
              <a:pathLst>
                <a:path w="15680" h="179061">
                  <a:moveTo>
                    <a:pt x="5731" y="0"/>
                  </a:moveTo>
                  <a:lnTo>
                    <a:pt x="451" y="15843"/>
                  </a:lnTo>
                  <a:lnTo>
                    <a:pt x="0" y="23826"/>
                  </a:lnTo>
                  <a:lnTo>
                    <a:pt x="806" y="32464"/>
                  </a:lnTo>
                  <a:lnTo>
                    <a:pt x="2447" y="41538"/>
                  </a:lnTo>
                  <a:lnTo>
                    <a:pt x="4647" y="52009"/>
                  </a:lnTo>
                  <a:lnTo>
                    <a:pt x="10039" y="75433"/>
                  </a:lnTo>
                  <a:lnTo>
                    <a:pt x="11920" y="87870"/>
                  </a:lnTo>
                  <a:lnTo>
                    <a:pt x="13172" y="100582"/>
                  </a:lnTo>
                  <a:lnTo>
                    <a:pt x="14008" y="113478"/>
                  </a:lnTo>
                  <a:lnTo>
                    <a:pt x="14565" y="126496"/>
                  </a:lnTo>
                  <a:lnTo>
                    <a:pt x="15679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560313" y="1253420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19895"/>
                  </a:moveTo>
                  <a:lnTo>
                    <a:pt x="15843" y="14615"/>
                  </a:lnTo>
                  <a:lnTo>
                    <a:pt x="23826" y="14164"/>
                  </a:lnTo>
                  <a:lnTo>
                    <a:pt x="32463" y="14969"/>
                  </a:lnTo>
                  <a:lnTo>
                    <a:pt x="41538" y="16611"/>
                  </a:lnTo>
                  <a:lnTo>
                    <a:pt x="52009" y="16601"/>
                  </a:lnTo>
                  <a:lnTo>
                    <a:pt x="63410" y="15488"/>
                  </a:lnTo>
                  <a:lnTo>
                    <a:pt x="75433" y="13641"/>
                  </a:lnTo>
                  <a:lnTo>
                    <a:pt x="86764" y="11305"/>
                  </a:lnTo>
                  <a:lnTo>
                    <a:pt x="97634" y="8642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58746" y="1183785"/>
              <a:ext cx="49740" cy="9949"/>
            </a:xfrm>
            <a:custGeom>
              <a:avLst/>
              <a:gdLst/>
              <a:ahLst/>
              <a:cxnLst/>
              <a:rect l="0" t="0" r="0" b="0"/>
              <a:pathLst>
                <a:path w="49740" h="9949">
                  <a:moveTo>
                    <a:pt x="0" y="9948"/>
                  </a:moveTo>
                  <a:lnTo>
                    <a:pt x="8843" y="7001"/>
                  </a:ln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993206" y="1114151"/>
              <a:ext cx="14758" cy="198957"/>
            </a:xfrm>
            <a:custGeom>
              <a:avLst/>
              <a:gdLst/>
              <a:ahLst/>
              <a:cxnLst/>
              <a:rect l="0" t="0" r="0" b="0"/>
              <a:pathLst>
                <a:path w="14758" h="198957">
                  <a:moveTo>
                    <a:pt x="14757" y="0"/>
                  </a:moveTo>
                  <a:lnTo>
                    <a:pt x="14757" y="21124"/>
                  </a:lnTo>
                  <a:lnTo>
                    <a:pt x="13652" y="32873"/>
                  </a:lnTo>
                  <a:lnTo>
                    <a:pt x="11810" y="46232"/>
                  </a:lnTo>
                  <a:lnTo>
                    <a:pt x="6815" y="75813"/>
                  </a:lnTo>
                  <a:lnTo>
                    <a:pt x="912" y="107382"/>
                  </a:lnTo>
                  <a:lnTo>
                    <a:pt x="0" y="122432"/>
                  </a:lnTo>
                  <a:lnTo>
                    <a:pt x="498" y="136887"/>
                  </a:lnTo>
                  <a:lnTo>
                    <a:pt x="4809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077598" y="1124099"/>
              <a:ext cx="97249" cy="199022"/>
            </a:xfrm>
            <a:custGeom>
              <a:avLst/>
              <a:gdLst/>
              <a:ahLst/>
              <a:cxnLst/>
              <a:rect l="0" t="0" r="0" b="0"/>
              <a:pathLst>
                <a:path w="97249" h="199022">
                  <a:moveTo>
                    <a:pt x="0" y="0"/>
                  </a:moveTo>
                  <a:lnTo>
                    <a:pt x="26405" y="0"/>
                  </a:lnTo>
                  <a:lnTo>
                    <a:pt x="36393" y="2210"/>
                  </a:lnTo>
                  <a:lnTo>
                    <a:pt x="45263" y="5895"/>
                  </a:lnTo>
                  <a:lnTo>
                    <a:pt x="53387" y="10562"/>
                  </a:lnTo>
                  <a:lnTo>
                    <a:pt x="56592" y="16989"/>
                  </a:lnTo>
                  <a:lnTo>
                    <a:pt x="56518" y="24589"/>
                  </a:lnTo>
                  <a:lnTo>
                    <a:pt x="54258" y="32973"/>
                  </a:lnTo>
                  <a:lnTo>
                    <a:pt x="49436" y="39667"/>
                  </a:lnTo>
                  <a:lnTo>
                    <a:pt x="42904" y="45235"/>
                  </a:lnTo>
                  <a:lnTo>
                    <a:pt x="35234" y="50052"/>
                  </a:lnTo>
                  <a:lnTo>
                    <a:pt x="33437" y="52158"/>
                  </a:lnTo>
                  <a:lnTo>
                    <a:pt x="35555" y="52457"/>
                  </a:lnTo>
                  <a:lnTo>
                    <a:pt x="40283" y="51551"/>
                  </a:lnTo>
                  <a:lnTo>
                    <a:pt x="46751" y="52052"/>
                  </a:lnTo>
                  <a:lnTo>
                    <a:pt x="54379" y="53492"/>
                  </a:lnTo>
                  <a:lnTo>
                    <a:pt x="62780" y="55556"/>
                  </a:lnTo>
                  <a:lnTo>
                    <a:pt x="69486" y="60249"/>
                  </a:lnTo>
                  <a:lnTo>
                    <a:pt x="75061" y="66693"/>
                  </a:lnTo>
                  <a:lnTo>
                    <a:pt x="79884" y="74306"/>
                  </a:lnTo>
                  <a:lnTo>
                    <a:pt x="84205" y="82696"/>
                  </a:lnTo>
                  <a:lnTo>
                    <a:pt x="88190" y="91606"/>
                  </a:lnTo>
                  <a:lnTo>
                    <a:pt x="91952" y="100862"/>
                  </a:lnTo>
                  <a:lnTo>
                    <a:pt x="94461" y="111453"/>
                  </a:lnTo>
                  <a:lnTo>
                    <a:pt x="96133" y="122936"/>
                  </a:lnTo>
                  <a:lnTo>
                    <a:pt x="97248" y="135012"/>
                  </a:lnTo>
                  <a:lnTo>
                    <a:pt x="96885" y="146379"/>
                  </a:lnTo>
                  <a:lnTo>
                    <a:pt x="95539" y="157272"/>
                  </a:lnTo>
                  <a:lnTo>
                    <a:pt x="93536" y="167851"/>
                  </a:lnTo>
                  <a:lnTo>
                    <a:pt x="88884" y="177114"/>
                  </a:lnTo>
                  <a:lnTo>
                    <a:pt x="82468" y="185500"/>
                  </a:lnTo>
                  <a:lnTo>
                    <a:pt x="74874" y="193301"/>
                  </a:lnTo>
                  <a:lnTo>
                    <a:pt x="66495" y="197396"/>
                  </a:lnTo>
                  <a:lnTo>
                    <a:pt x="57594" y="199021"/>
                  </a:lnTo>
                  <a:lnTo>
                    <a:pt x="19895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974054" y="1034569"/>
              <a:ext cx="88871" cy="397912"/>
            </a:xfrm>
            <a:custGeom>
              <a:avLst/>
              <a:gdLst/>
              <a:ahLst/>
              <a:cxnLst/>
              <a:rect l="0" t="0" r="0" b="0"/>
              <a:pathLst>
                <a:path w="88871" h="397912">
                  <a:moveTo>
                    <a:pt x="68975" y="0"/>
                  </a:moveTo>
                  <a:lnTo>
                    <a:pt x="36002" y="32973"/>
                  </a:lnTo>
                  <a:lnTo>
                    <a:pt x="29308" y="42982"/>
                  </a:lnTo>
                  <a:lnTo>
                    <a:pt x="23740" y="54077"/>
                  </a:lnTo>
                  <a:lnTo>
                    <a:pt x="18923" y="65895"/>
                  </a:lnTo>
                  <a:lnTo>
                    <a:pt x="14606" y="79299"/>
                  </a:lnTo>
                  <a:lnTo>
                    <a:pt x="10622" y="93763"/>
                  </a:lnTo>
                  <a:lnTo>
                    <a:pt x="6861" y="108931"/>
                  </a:lnTo>
                  <a:lnTo>
                    <a:pt x="4354" y="124570"/>
                  </a:lnTo>
                  <a:lnTo>
                    <a:pt x="2682" y="140523"/>
                  </a:lnTo>
                  <a:lnTo>
                    <a:pt x="1569" y="156684"/>
                  </a:lnTo>
                  <a:lnTo>
                    <a:pt x="825" y="172985"/>
                  </a:lnTo>
                  <a:lnTo>
                    <a:pt x="0" y="205835"/>
                  </a:lnTo>
                  <a:lnTo>
                    <a:pt x="886" y="220121"/>
                  </a:lnTo>
                  <a:lnTo>
                    <a:pt x="2581" y="232962"/>
                  </a:lnTo>
                  <a:lnTo>
                    <a:pt x="4816" y="244838"/>
                  </a:lnTo>
                  <a:lnTo>
                    <a:pt x="10248" y="269823"/>
                  </a:lnTo>
                  <a:lnTo>
                    <a:pt x="13244" y="282676"/>
                  </a:lnTo>
                  <a:lnTo>
                    <a:pt x="17452" y="295665"/>
                  </a:lnTo>
                  <a:lnTo>
                    <a:pt x="22468" y="308746"/>
                  </a:lnTo>
                  <a:lnTo>
                    <a:pt x="28023" y="321888"/>
                  </a:lnTo>
                  <a:lnTo>
                    <a:pt x="33936" y="333965"/>
                  </a:lnTo>
                  <a:lnTo>
                    <a:pt x="40089" y="345333"/>
                  </a:lnTo>
                  <a:lnTo>
                    <a:pt x="46401" y="356227"/>
                  </a:lnTo>
                  <a:lnTo>
                    <a:pt x="52820" y="365700"/>
                  </a:lnTo>
                  <a:lnTo>
                    <a:pt x="59311" y="374227"/>
                  </a:lnTo>
                  <a:lnTo>
                    <a:pt x="88870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391201" y="1014673"/>
              <a:ext cx="142392" cy="457599"/>
            </a:xfrm>
            <a:custGeom>
              <a:avLst/>
              <a:gdLst/>
              <a:ahLst/>
              <a:cxnLst/>
              <a:rect l="0" t="0" r="0" b="0"/>
              <a:pathLst>
                <a:path w="142392" h="457599">
                  <a:moveTo>
                    <a:pt x="0" y="0"/>
                  </a:moveTo>
                  <a:lnTo>
                    <a:pt x="13846" y="41538"/>
                  </a:lnTo>
                  <a:lnTo>
                    <a:pt x="19178" y="50903"/>
                  </a:lnTo>
                  <a:lnTo>
                    <a:pt x="26049" y="60463"/>
                  </a:lnTo>
                  <a:lnTo>
                    <a:pt x="33946" y="70152"/>
                  </a:lnTo>
                  <a:lnTo>
                    <a:pt x="41421" y="82138"/>
                  </a:lnTo>
                  <a:lnTo>
                    <a:pt x="48614" y="95655"/>
                  </a:lnTo>
                  <a:lnTo>
                    <a:pt x="55621" y="110193"/>
                  </a:lnTo>
                  <a:lnTo>
                    <a:pt x="63608" y="124306"/>
                  </a:lnTo>
                  <a:lnTo>
                    <a:pt x="72248" y="138136"/>
                  </a:lnTo>
                  <a:lnTo>
                    <a:pt x="81325" y="151778"/>
                  </a:lnTo>
                  <a:lnTo>
                    <a:pt x="89587" y="165293"/>
                  </a:lnTo>
                  <a:lnTo>
                    <a:pt x="97305" y="178725"/>
                  </a:lnTo>
                  <a:lnTo>
                    <a:pt x="111775" y="205438"/>
                  </a:lnTo>
                  <a:lnTo>
                    <a:pt x="125575" y="232049"/>
                  </a:lnTo>
                  <a:lnTo>
                    <a:pt x="131245" y="246440"/>
                  </a:lnTo>
                  <a:lnTo>
                    <a:pt x="136131" y="261561"/>
                  </a:lnTo>
                  <a:lnTo>
                    <a:pt x="140492" y="277167"/>
                  </a:lnTo>
                  <a:lnTo>
                    <a:pt x="142295" y="293099"/>
                  </a:lnTo>
                  <a:lnTo>
                    <a:pt x="142391" y="309246"/>
                  </a:lnTo>
                  <a:lnTo>
                    <a:pt x="141350" y="325537"/>
                  </a:lnTo>
                  <a:lnTo>
                    <a:pt x="138446" y="341925"/>
                  </a:lnTo>
                  <a:lnTo>
                    <a:pt x="134299" y="358376"/>
                  </a:lnTo>
                  <a:lnTo>
                    <a:pt x="129324" y="374871"/>
                  </a:lnTo>
                  <a:lnTo>
                    <a:pt x="123796" y="389183"/>
                  </a:lnTo>
                  <a:lnTo>
                    <a:pt x="117901" y="402040"/>
                  </a:lnTo>
                  <a:lnTo>
                    <a:pt x="89529" y="457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809145" y="974882"/>
              <a:ext cx="69498" cy="427756"/>
            </a:xfrm>
            <a:custGeom>
              <a:avLst/>
              <a:gdLst/>
              <a:ahLst/>
              <a:cxnLst/>
              <a:rect l="0" t="0" r="0" b="0"/>
              <a:pathLst>
                <a:path w="69498" h="427756">
                  <a:moveTo>
                    <a:pt x="39654" y="0"/>
                  </a:moveTo>
                  <a:lnTo>
                    <a:pt x="29092" y="10562"/>
                  </a:lnTo>
                  <a:lnTo>
                    <a:pt x="24876" y="18094"/>
                  </a:lnTo>
                  <a:lnTo>
                    <a:pt x="20960" y="27537"/>
                  </a:lnTo>
                  <a:lnTo>
                    <a:pt x="17243" y="38254"/>
                  </a:lnTo>
                  <a:lnTo>
                    <a:pt x="14765" y="50925"/>
                  </a:lnTo>
                  <a:lnTo>
                    <a:pt x="13114" y="64898"/>
                  </a:lnTo>
                  <a:lnTo>
                    <a:pt x="12013" y="79741"/>
                  </a:lnTo>
                  <a:lnTo>
                    <a:pt x="10173" y="92952"/>
                  </a:lnTo>
                  <a:lnTo>
                    <a:pt x="7842" y="105075"/>
                  </a:lnTo>
                  <a:lnTo>
                    <a:pt x="5181" y="116473"/>
                  </a:lnTo>
                  <a:lnTo>
                    <a:pt x="3409" y="130703"/>
                  </a:lnTo>
                  <a:lnTo>
                    <a:pt x="2226" y="146822"/>
                  </a:lnTo>
                  <a:lnTo>
                    <a:pt x="1438" y="164200"/>
                  </a:lnTo>
                  <a:lnTo>
                    <a:pt x="563" y="201194"/>
                  </a:lnTo>
                  <a:lnTo>
                    <a:pt x="0" y="273699"/>
                  </a:lnTo>
                  <a:lnTo>
                    <a:pt x="1060" y="288576"/>
                  </a:lnTo>
                  <a:lnTo>
                    <a:pt x="2871" y="301809"/>
                  </a:lnTo>
                  <a:lnTo>
                    <a:pt x="5184" y="313948"/>
                  </a:lnTo>
                  <a:lnTo>
                    <a:pt x="10702" y="339225"/>
                  </a:lnTo>
                  <a:lnTo>
                    <a:pt x="13720" y="352155"/>
                  </a:lnTo>
                  <a:lnTo>
                    <a:pt x="17943" y="364091"/>
                  </a:lnTo>
                  <a:lnTo>
                    <a:pt x="22969" y="375365"/>
                  </a:lnTo>
                  <a:lnTo>
                    <a:pt x="28531" y="386196"/>
                  </a:lnTo>
                  <a:lnTo>
                    <a:pt x="34449" y="395628"/>
                  </a:lnTo>
                  <a:lnTo>
                    <a:pt x="40605" y="404126"/>
                  </a:lnTo>
                  <a:lnTo>
                    <a:pt x="69497" y="427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147232" y="974882"/>
              <a:ext cx="118749" cy="477494"/>
            </a:xfrm>
            <a:custGeom>
              <a:avLst/>
              <a:gdLst/>
              <a:ahLst/>
              <a:cxnLst/>
              <a:rect l="0" t="0" r="0" b="0"/>
              <a:pathLst>
                <a:path w="118749" h="477494">
                  <a:moveTo>
                    <a:pt x="0" y="0"/>
                  </a:moveTo>
                  <a:lnTo>
                    <a:pt x="27692" y="27692"/>
                  </a:lnTo>
                  <a:lnTo>
                    <a:pt x="35041" y="36146"/>
                  </a:lnTo>
                  <a:lnTo>
                    <a:pt x="43256" y="46204"/>
                  </a:lnTo>
                  <a:lnTo>
                    <a:pt x="52049" y="57330"/>
                  </a:lnTo>
                  <a:lnTo>
                    <a:pt x="59016" y="68063"/>
                  </a:lnTo>
                  <a:lnTo>
                    <a:pt x="64766" y="78535"/>
                  </a:lnTo>
                  <a:lnTo>
                    <a:pt x="69705" y="88832"/>
                  </a:lnTo>
                  <a:lnTo>
                    <a:pt x="75208" y="101223"/>
                  </a:lnTo>
                  <a:lnTo>
                    <a:pt x="87218" y="129728"/>
                  </a:lnTo>
                  <a:lnTo>
                    <a:pt x="92410" y="142856"/>
                  </a:lnTo>
                  <a:lnTo>
                    <a:pt x="101126" y="166285"/>
                  </a:lnTo>
                  <a:lnTo>
                    <a:pt x="112248" y="198118"/>
                  </a:lnTo>
                  <a:lnTo>
                    <a:pt x="114623" y="211661"/>
                  </a:lnTo>
                  <a:lnTo>
                    <a:pt x="116207" y="227321"/>
                  </a:lnTo>
                  <a:lnTo>
                    <a:pt x="117262" y="244394"/>
                  </a:lnTo>
                  <a:lnTo>
                    <a:pt x="118436" y="281048"/>
                  </a:lnTo>
                  <a:lnTo>
                    <a:pt x="118748" y="300107"/>
                  </a:lnTo>
                  <a:lnTo>
                    <a:pt x="117851" y="319444"/>
                  </a:lnTo>
                  <a:lnTo>
                    <a:pt x="116148" y="338968"/>
                  </a:lnTo>
                  <a:lnTo>
                    <a:pt x="113907" y="358616"/>
                  </a:lnTo>
                  <a:lnTo>
                    <a:pt x="109098" y="376136"/>
                  </a:lnTo>
                  <a:lnTo>
                    <a:pt x="102575" y="392237"/>
                  </a:lnTo>
                  <a:lnTo>
                    <a:pt x="94911" y="407392"/>
                  </a:lnTo>
                  <a:lnTo>
                    <a:pt x="87590" y="420811"/>
                  </a:lnTo>
                  <a:lnTo>
                    <a:pt x="80500" y="433074"/>
                  </a:lnTo>
                  <a:lnTo>
                    <a:pt x="49739" y="477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405874" y="915195"/>
            <a:ext cx="656555" cy="507338"/>
            <a:chOff x="8405874" y="915195"/>
            <a:chExt cx="656555" cy="507338"/>
          </a:xfrm>
        </p:grpSpPr>
        <p:sp>
          <p:nvSpPr>
            <p:cNvPr id="33" name="Freeform 32"/>
            <p:cNvSpPr/>
            <p:nvPr/>
          </p:nvSpPr>
          <p:spPr>
            <a:xfrm>
              <a:off x="8485457" y="1134047"/>
              <a:ext cx="9948" cy="149217"/>
            </a:xfrm>
            <a:custGeom>
              <a:avLst/>
              <a:gdLst/>
              <a:ahLst/>
              <a:cxnLst/>
              <a:rect l="0" t="0" r="0" b="0"/>
              <a:pathLst>
                <a:path w="9948" h="149217">
                  <a:moveTo>
                    <a:pt x="9947" y="0"/>
                  </a:moveTo>
                  <a:lnTo>
                    <a:pt x="4667" y="15842"/>
                  </a:lnTo>
                  <a:lnTo>
                    <a:pt x="3111" y="24930"/>
                  </a:lnTo>
                  <a:lnTo>
                    <a:pt x="2074" y="35410"/>
                  </a:lnTo>
                  <a:lnTo>
                    <a:pt x="1383" y="46818"/>
                  </a:lnTo>
                  <a:lnTo>
                    <a:pt x="614" y="74231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405874" y="1203681"/>
              <a:ext cx="149218" cy="1"/>
            </a:xfrm>
            <a:custGeom>
              <a:avLst/>
              <a:gdLst/>
              <a:ahLst/>
              <a:cxnLst/>
              <a:rect l="0" t="0" r="0" b="0"/>
              <a:pathLst>
                <a:path w="149218" h="1">
                  <a:moveTo>
                    <a:pt x="0" y="0"/>
                  </a:move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684412" y="1114151"/>
              <a:ext cx="119374" cy="109427"/>
            </a:xfrm>
            <a:custGeom>
              <a:avLst/>
              <a:gdLst/>
              <a:ahLst/>
              <a:cxnLst/>
              <a:rect l="0" t="0" r="0" b="0"/>
              <a:pathLst>
                <a:path w="119374" h="109427">
                  <a:moveTo>
                    <a:pt x="0" y="0"/>
                  </a:moveTo>
                  <a:lnTo>
                    <a:pt x="10562" y="10562"/>
                  </a:lnTo>
                  <a:lnTo>
                    <a:pt x="16989" y="15884"/>
                  </a:lnTo>
                  <a:lnTo>
                    <a:pt x="24590" y="21642"/>
                  </a:lnTo>
                  <a:lnTo>
                    <a:pt x="32972" y="27692"/>
                  </a:lnTo>
                  <a:lnTo>
                    <a:pt x="40772" y="35041"/>
                  </a:lnTo>
                  <a:lnTo>
                    <a:pt x="48182" y="43256"/>
                  </a:lnTo>
                  <a:lnTo>
                    <a:pt x="55333" y="52049"/>
                  </a:lnTo>
                  <a:lnTo>
                    <a:pt x="62311" y="60121"/>
                  </a:lnTo>
                  <a:lnTo>
                    <a:pt x="69173" y="67714"/>
                  </a:lnTo>
                  <a:lnTo>
                    <a:pt x="75959" y="74986"/>
                  </a:lnTo>
                  <a:lnTo>
                    <a:pt x="83799" y="82044"/>
                  </a:lnTo>
                  <a:lnTo>
                    <a:pt x="92341" y="88961"/>
                  </a:lnTo>
                  <a:lnTo>
                    <a:pt x="119373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754047" y="1104203"/>
              <a:ext cx="89531" cy="318330"/>
            </a:xfrm>
            <a:custGeom>
              <a:avLst/>
              <a:gdLst/>
              <a:ahLst/>
              <a:cxnLst/>
              <a:rect l="0" t="0" r="0" b="0"/>
              <a:pathLst>
                <a:path w="89531" h="318330">
                  <a:moveTo>
                    <a:pt x="89530" y="0"/>
                  </a:moveTo>
                  <a:lnTo>
                    <a:pt x="75684" y="55384"/>
                  </a:lnTo>
                  <a:lnTo>
                    <a:pt x="72562" y="66766"/>
                  </a:lnTo>
                  <a:lnTo>
                    <a:pt x="66146" y="88255"/>
                  </a:lnTo>
                  <a:lnTo>
                    <a:pt x="62887" y="101944"/>
                  </a:lnTo>
                  <a:lnTo>
                    <a:pt x="59610" y="117702"/>
                  </a:lnTo>
                  <a:lnTo>
                    <a:pt x="46408" y="185362"/>
                  </a:lnTo>
                  <a:lnTo>
                    <a:pt x="39784" y="215757"/>
                  </a:lnTo>
                  <a:lnTo>
                    <a:pt x="36470" y="230052"/>
                  </a:lnTo>
                  <a:lnTo>
                    <a:pt x="32050" y="244004"/>
                  </a:lnTo>
                  <a:lnTo>
                    <a:pt x="26893" y="257726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933107" y="915195"/>
              <a:ext cx="129322" cy="132473"/>
            </a:xfrm>
            <a:custGeom>
              <a:avLst/>
              <a:gdLst/>
              <a:ahLst/>
              <a:cxnLst/>
              <a:rect l="0" t="0" r="0" b="0"/>
              <a:pathLst>
                <a:path w="129322" h="132473">
                  <a:moveTo>
                    <a:pt x="0" y="0"/>
                  </a:moveTo>
                  <a:lnTo>
                    <a:pt x="21123" y="0"/>
                  </a:lnTo>
                  <a:lnTo>
                    <a:pt x="30662" y="1106"/>
                  </a:lnTo>
                  <a:lnTo>
                    <a:pt x="40337" y="2948"/>
                  </a:lnTo>
                  <a:lnTo>
                    <a:pt x="50103" y="5281"/>
                  </a:lnTo>
                  <a:lnTo>
                    <a:pt x="58824" y="9048"/>
                  </a:lnTo>
                  <a:lnTo>
                    <a:pt x="66849" y="13769"/>
                  </a:lnTo>
                  <a:lnTo>
                    <a:pt x="74409" y="19127"/>
                  </a:lnTo>
                  <a:lnTo>
                    <a:pt x="78344" y="27121"/>
                  </a:lnTo>
                  <a:lnTo>
                    <a:pt x="79863" y="36871"/>
                  </a:lnTo>
                  <a:lnTo>
                    <a:pt x="79769" y="47792"/>
                  </a:lnTo>
                  <a:lnTo>
                    <a:pt x="77496" y="57284"/>
                  </a:lnTo>
                  <a:lnTo>
                    <a:pt x="73770" y="65822"/>
                  </a:lnTo>
                  <a:lnTo>
                    <a:pt x="69076" y="73725"/>
                  </a:lnTo>
                  <a:lnTo>
                    <a:pt x="63735" y="81204"/>
                  </a:lnTo>
                  <a:lnTo>
                    <a:pt x="57964" y="88401"/>
                  </a:lnTo>
                  <a:lnTo>
                    <a:pt x="51906" y="95409"/>
                  </a:lnTo>
                  <a:lnTo>
                    <a:pt x="45657" y="102292"/>
                  </a:lnTo>
                  <a:lnTo>
                    <a:pt x="32819" y="115835"/>
                  </a:lnTo>
                  <a:lnTo>
                    <a:pt x="25195" y="121436"/>
                  </a:lnTo>
                  <a:lnTo>
                    <a:pt x="16797" y="126275"/>
                  </a:lnTo>
                  <a:lnTo>
                    <a:pt x="7882" y="130606"/>
                  </a:lnTo>
                  <a:lnTo>
                    <a:pt x="5254" y="132389"/>
                  </a:lnTo>
                  <a:lnTo>
                    <a:pt x="6819" y="132472"/>
                  </a:lnTo>
                  <a:lnTo>
                    <a:pt x="11178" y="131422"/>
                  </a:lnTo>
                  <a:lnTo>
                    <a:pt x="17400" y="129616"/>
                  </a:lnTo>
                  <a:lnTo>
                    <a:pt x="33155" y="124663"/>
                  </a:lnTo>
                  <a:lnTo>
                    <a:pt x="43104" y="122900"/>
                  </a:lnTo>
                  <a:lnTo>
                    <a:pt x="54159" y="121724"/>
                  </a:lnTo>
                  <a:lnTo>
                    <a:pt x="65949" y="120941"/>
                  </a:lnTo>
                  <a:lnTo>
                    <a:pt x="78231" y="120419"/>
                  </a:lnTo>
                  <a:lnTo>
                    <a:pt x="129321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51331" y="3531872"/>
            <a:ext cx="636659" cy="357711"/>
            <a:chOff x="1651331" y="3531872"/>
            <a:chExt cx="636659" cy="357711"/>
          </a:xfrm>
        </p:grpSpPr>
        <p:sp>
          <p:nvSpPr>
            <p:cNvPr id="39" name="Freeform 38"/>
            <p:cNvSpPr/>
            <p:nvPr/>
          </p:nvSpPr>
          <p:spPr>
            <a:xfrm>
              <a:off x="1651331" y="3611044"/>
              <a:ext cx="69636" cy="9949"/>
            </a:xfrm>
            <a:custGeom>
              <a:avLst/>
              <a:gdLst/>
              <a:ahLst/>
              <a:cxnLst/>
              <a:rect l="0" t="0" r="0" b="0"/>
              <a:pathLst>
                <a:path w="69636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696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800548" y="3531872"/>
              <a:ext cx="125696" cy="198546"/>
            </a:xfrm>
            <a:custGeom>
              <a:avLst/>
              <a:gdLst/>
              <a:ahLst/>
              <a:cxnLst/>
              <a:rect l="0" t="0" r="0" b="0"/>
              <a:pathLst>
                <a:path w="125696" h="198546">
                  <a:moveTo>
                    <a:pt x="0" y="9537"/>
                  </a:moveTo>
                  <a:lnTo>
                    <a:pt x="15843" y="4257"/>
                  </a:lnTo>
                  <a:lnTo>
                    <a:pt x="26036" y="2701"/>
                  </a:lnTo>
                  <a:lnTo>
                    <a:pt x="38358" y="1664"/>
                  </a:lnTo>
                  <a:lnTo>
                    <a:pt x="52099" y="972"/>
                  </a:lnTo>
                  <a:lnTo>
                    <a:pt x="79158" y="205"/>
                  </a:lnTo>
                  <a:lnTo>
                    <a:pt x="92563" y="0"/>
                  </a:lnTo>
                  <a:lnTo>
                    <a:pt x="103710" y="2073"/>
                  </a:lnTo>
                  <a:lnTo>
                    <a:pt x="113353" y="5667"/>
                  </a:lnTo>
                  <a:lnTo>
                    <a:pt x="121991" y="10273"/>
                  </a:lnTo>
                  <a:lnTo>
                    <a:pt x="125540" y="16660"/>
                  </a:lnTo>
                  <a:lnTo>
                    <a:pt x="125695" y="24234"/>
                  </a:lnTo>
                  <a:lnTo>
                    <a:pt x="123588" y="32599"/>
                  </a:lnTo>
                  <a:lnTo>
                    <a:pt x="118299" y="56631"/>
                  </a:lnTo>
                  <a:lnTo>
                    <a:pt x="115341" y="70776"/>
                  </a:lnTo>
                  <a:lnTo>
                    <a:pt x="113369" y="84628"/>
                  </a:lnTo>
                  <a:lnTo>
                    <a:pt x="112055" y="98283"/>
                  </a:lnTo>
                  <a:lnTo>
                    <a:pt x="111178" y="111809"/>
                  </a:lnTo>
                  <a:lnTo>
                    <a:pt x="110594" y="125247"/>
                  </a:lnTo>
                  <a:lnTo>
                    <a:pt x="110204" y="138626"/>
                  </a:lnTo>
                  <a:lnTo>
                    <a:pt x="109425" y="1985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840339" y="3640887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0" y="0"/>
                  </a:move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19399" y="3620992"/>
              <a:ext cx="89531" cy="79583"/>
            </a:xfrm>
            <a:custGeom>
              <a:avLst/>
              <a:gdLst/>
              <a:ahLst/>
              <a:cxnLst/>
              <a:rect l="0" t="0" r="0" b="0"/>
              <a:pathLst>
                <a:path w="89531" h="79583">
                  <a:moveTo>
                    <a:pt x="0" y="0"/>
                  </a:moveTo>
                  <a:lnTo>
                    <a:pt x="10562" y="15842"/>
                  </a:lnTo>
                  <a:lnTo>
                    <a:pt x="16989" y="22720"/>
                  </a:lnTo>
                  <a:lnTo>
                    <a:pt x="24590" y="29515"/>
                  </a:lnTo>
                  <a:lnTo>
                    <a:pt x="32973" y="36256"/>
                  </a:lnTo>
                  <a:lnTo>
                    <a:pt x="40772" y="42961"/>
                  </a:lnTo>
                  <a:lnTo>
                    <a:pt x="48182" y="49642"/>
                  </a:lnTo>
                  <a:lnTo>
                    <a:pt x="8953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110843" y="3601096"/>
              <a:ext cx="27930" cy="288487"/>
            </a:xfrm>
            <a:custGeom>
              <a:avLst/>
              <a:gdLst/>
              <a:ahLst/>
              <a:cxnLst/>
              <a:rect l="0" t="0" r="0" b="0"/>
              <a:pathLst>
                <a:path w="27930" h="288487">
                  <a:moveTo>
                    <a:pt x="27929" y="0"/>
                  </a:moveTo>
                  <a:lnTo>
                    <a:pt x="22649" y="15843"/>
                  </a:lnTo>
                  <a:lnTo>
                    <a:pt x="19988" y="26036"/>
                  </a:lnTo>
                  <a:lnTo>
                    <a:pt x="4545" y="92563"/>
                  </a:lnTo>
                  <a:lnTo>
                    <a:pt x="2392" y="107026"/>
                  </a:lnTo>
                  <a:lnTo>
                    <a:pt x="957" y="122195"/>
                  </a:lnTo>
                  <a:lnTo>
                    <a:pt x="0" y="137835"/>
                  </a:lnTo>
                  <a:lnTo>
                    <a:pt x="467" y="152682"/>
                  </a:lnTo>
                  <a:lnTo>
                    <a:pt x="1884" y="167001"/>
                  </a:lnTo>
                  <a:lnTo>
                    <a:pt x="3934" y="180969"/>
                  </a:lnTo>
                  <a:lnTo>
                    <a:pt x="5301" y="195807"/>
                  </a:lnTo>
                  <a:lnTo>
                    <a:pt x="6212" y="211225"/>
                  </a:lnTo>
                  <a:lnTo>
                    <a:pt x="6819" y="227031"/>
                  </a:lnTo>
                  <a:lnTo>
                    <a:pt x="6119" y="240884"/>
                  </a:lnTo>
                  <a:lnTo>
                    <a:pt x="4546" y="253436"/>
                  </a:lnTo>
                  <a:lnTo>
                    <a:pt x="8034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58146" y="3730417"/>
              <a:ext cx="29844" cy="69636"/>
            </a:xfrm>
            <a:custGeom>
              <a:avLst/>
              <a:gdLst/>
              <a:ahLst/>
              <a:cxnLst/>
              <a:rect l="0" t="0" r="0" b="0"/>
              <a:pathLst>
                <a:path w="29844" h="69636">
                  <a:moveTo>
                    <a:pt x="29843" y="0"/>
                  </a:moveTo>
                  <a:lnTo>
                    <a:pt x="29843" y="21124"/>
                  </a:lnTo>
                  <a:lnTo>
                    <a:pt x="28738" y="30663"/>
                  </a:lnTo>
                  <a:lnTo>
                    <a:pt x="26896" y="40337"/>
                  </a:lnTo>
                  <a:lnTo>
                    <a:pt x="0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371714" y="3431984"/>
            <a:ext cx="857099" cy="387964"/>
            <a:chOff x="2371714" y="3431984"/>
            <a:chExt cx="857099" cy="387964"/>
          </a:xfrm>
        </p:grpSpPr>
        <p:sp>
          <p:nvSpPr>
            <p:cNvPr id="46" name="Freeform 45"/>
            <p:cNvSpPr/>
            <p:nvPr/>
          </p:nvSpPr>
          <p:spPr>
            <a:xfrm>
              <a:off x="2371714" y="3441932"/>
              <a:ext cx="120694" cy="268347"/>
            </a:xfrm>
            <a:custGeom>
              <a:avLst/>
              <a:gdLst/>
              <a:ahLst/>
              <a:cxnLst/>
              <a:rect l="0" t="0" r="0" b="0"/>
              <a:pathLst>
                <a:path w="120694" h="268347">
                  <a:moveTo>
                    <a:pt x="95335" y="29843"/>
                  </a:moveTo>
                  <a:lnTo>
                    <a:pt x="84773" y="19281"/>
                  </a:lnTo>
                  <a:lnTo>
                    <a:pt x="77241" y="16170"/>
                  </a:lnTo>
                  <a:lnTo>
                    <a:pt x="67798" y="14096"/>
                  </a:lnTo>
                  <a:lnTo>
                    <a:pt x="57081" y="12713"/>
                  </a:lnTo>
                  <a:lnTo>
                    <a:pt x="47727" y="14002"/>
                  </a:lnTo>
                  <a:lnTo>
                    <a:pt x="39279" y="17071"/>
                  </a:lnTo>
                  <a:lnTo>
                    <a:pt x="31437" y="21329"/>
                  </a:lnTo>
                  <a:lnTo>
                    <a:pt x="23998" y="26378"/>
                  </a:lnTo>
                  <a:lnTo>
                    <a:pt x="16829" y="31954"/>
                  </a:lnTo>
                  <a:lnTo>
                    <a:pt x="9838" y="37882"/>
                  </a:lnTo>
                  <a:lnTo>
                    <a:pt x="5178" y="46256"/>
                  </a:lnTo>
                  <a:lnTo>
                    <a:pt x="2071" y="56259"/>
                  </a:lnTo>
                  <a:lnTo>
                    <a:pt x="0" y="67349"/>
                  </a:lnTo>
                  <a:lnTo>
                    <a:pt x="830" y="76953"/>
                  </a:lnTo>
                  <a:lnTo>
                    <a:pt x="3593" y="85567"/>
                  </a:lnTo>
                  <a:lnTo>
                    <a:pt x="7646" y="93520"/>
                  </a:lnTo>
                  <a:lnTo>
                    <a:pt x="13665" y="102138"/>
                  </a:lnTo>
                  <a:lnTo>
                    <a:pt x="20993" y="111199"/>
                  </a:lnTo>
                  <a:lnTo>
                    <a:pt x="29194" y="120555"/>
                  </a:lnTo>
                  <a:lnTo>
                    <a:pt x="37977" y="129004"/>
                  </a:lnTo>
                  <a:lnTo>
                    <a:pt x="47149" y="136847"/>
                  </a:lnTo>
                  <a:lnTo>
                    <a:pt x="56579" y="144286"/>
                  </a:lnTo>
                  <a:lnTo>
                    <a:pt x="66182" y="152561"/>
                  </a:lnTo>
                  <a:lnTo>
                    <a:pt x="75900" y="161394"/>
                  </a:lnTo>
                  <a:lnTo>
                    <a:pt x="85694" y="170599"/>
                  </a:lnTo>
                  <a:lnTo>
                    <a:pt x="94434" y="180051"/>
                  </a:lnTo>
                  <a:lnTo>
                    <a:pt x="102472" y="189668"/>
                  </a:lnTo>
                  <a:lnTo>
                    <a:pt x="110041" y="199396"/>
                  </a:lnTo>
                  <a:lnTo>
                    <a:pt x="115087" y="210302"/>
                  </a:lnTo>
                  <a:lnTo>
                    <a:pt x="118451" y="221994"/>
                  </a:lnTo>
                  <a:lnTo>
                    <a:pt x="120693" y="234210"/>
                  </a:lnTo>
                  <a:lnTo>
                    <a:pt x="119978" y="244565"/>
                  </a:lnTo>
                  <a:lnTo>
                    <a:pt x="117290" y="253679"/>
                  </a:lnTo>
                  <a:lnTo>
                    <a:pt x="113288" y="261965"/>
                  </a:lnTo>
                  <a:lnTo>
                    <a:pt x="106198" y="266384"/>
                  </a:lnTo>
                  <a:lnTo>
                    <a:pt x="97051" y="268224"/>
                  </a:lnTo>
                  <a:lnTo>
                    <a:pt x="86531" y="268346"/>
                  </a:lnTo>
                  <a:lnTo>
                    <a:pt x="76202" y="266217"/>
                  </a:lnTo>
                  <a:lnTo>
                    <a:pt x="66000" y="262587"/>
                  </a:lnTo>
                  <a:lnTo>
                    <a:pt x="55883" y="257956"/>
                  </a:lnTo>
                  <a:lnTo>
                    <a:pt x="48033" y="251553"/>
                  </a:lnTo>
                  <a:lnTo>
                    <a:pt x="41694" y="243968"/>
                  </a:lnTo>
                  <a:lnTo>
                    <a:pt x="36363" y="235596"/>
                  </a:lnTo>
                  <a:lnTo>
                    <a:pt x="33914" y="226698"/>
                  </a:lnTo>
                  <a:lnTo>
                    <a:pt x="33387" y="217451"/>
                  </a:lnTo>
                  <a:lnTo>
                    <a:pt x="34141" y="207970"/>
                  </a:lnTo>
                  <a:lnTo>
                    <a:pt x="36854" y="199438"/>
                  </a:lnTo>
                  <a:lnTo>
                    <a:pt x="40873" y="191540"/>
                  </a:lnTo>
                  <a:lnTo>
                    <a:pt x="82377" y="128887"/>
                  </a:lnTo>
                  <a:lnTo>
                    <a:pt x="87802" y="119084"/>
                  </a:lnTo>
                  <a:lnTo>
                    <a:pt x="92523" y="109232"/>
                  </a:lnTo>
                  <a:lnTo>
                    <a:pt x="96777" y="99349"/>
                  </a:lnTo>
                  <a:lnTo>
                    <a:pt x="98507" y="89444"/>
                  </a:lnTo>
                  <a:lnTo>
                    <a:pt x="98555" y="79525"/>
                  </a:lnTo>
                  <a:lnTo>
                    <a:pt x="97482" y="69596"/>
                  </a:lnTo>
                  <a:lnTo>
                    <a:pt x="95661" y="59661"/>
                  </a:lnTo>
                  <a:lnTo>
                    <a:pt x="93342" y="49722"/>
                  </a:lnTo>
                  <a:lnTo>
                    <a:pt x="90690" y="39780"/>
                  </a:lnTo>
                  <a:lnTo>
                    <a:pt x="85607" y="30941"/>
                  </a:lnTo>
                  <a:lnTo>
                    <a:pt x="78902" y="22838"/>
                  </a:lnTo>
                  <a:lnTo>
                    <a:pt x="5554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586422" y="3760261"/>
              <a:ext cx="19897" cy="49740"/>
            </a:xfrm>
            <a:custGeom>
              <a:avLst/>
              <a:gdLst/>
              <a:ahLst/>
              <a:cxnLst/>
              <a:rect l="0" t="0" r="0" b="0"/>
              <a:pathLst>
                <a:path w="19897" h="49740">
                  <a:moveTo>
                    <a:pt x="19896" y="0"/>
                  </a:moveTo>
                  <a:lnTo>
                    <a:pt x="16949" y="8842"/>
                  </a:ln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695848" y="3561305"/>
              <a:ext cx="79583" cy="9949"/>
            </a:xfrm>
            <a:custGeom>
              <a:avLst/>
              <a:gdLst/>
              <a:ahLst/>
              <a:cxnLst/>
              <a:rect l="0" t="0" r="0" b="0"/>
              <a:pathLst>
                <a:path w="79583" h="9949">
                  <a:moveTo>
                    <a:pt x="0" y="9948"/>
                  </a:moveTo>
                  <a:lnTo>
                    <a:pt x="26405" y="9948"/>
                  </a:lnTo>
                  <a:lnTo>
                    <a:pt x="37499" y="8842"/>
                  </a:lnTo>
                  <a:lnTo>
                    <a:pt x="48211" y="7000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835274" y="3431984"/>
              <a:ext cx="109196" cy="254370"/>
            </a:xfrm>
            <a:custGeom>
              <a:avLst/>
              <a:gdLst/>
              <a:ahLst/>
              <a:cxnLst/>
              <a:rect l="0" t="0" r="0" b="0"/>
              <a:pathLst>
                <a:path w="109196" h="254370">
                  <a:moveTo>
                    <a:pt x="19739" y="0"/>
                  </a:moveTo>
                  <a:lnTo>
                    <a:pt x="5893" y="41538"/>
                  </a:lnTo>
                  <a:lnTo>
                    <a:pt x="3876" y="52009"/>
                  </a:lnTo>
                  <a:lnTo>
                    <a:pt x="2532" y="63410"/>
                  </a:lnTo>
                  <a:lnTo>
                    <a:pt x="1635" y="75433"/>
                  </a:lnTo>
                  <a:lnTo>
                    <a:pt x="1038" y="87869"/>
                  </a:lnTo>
                  <a:lnTo>
                    <a:pt x="374" y="113477"/>
                  </a:lnTo>
                  <a:lnTo>
                    <a:pt x="0" y="152751"/>
                  </a:lnTo>
                  <a:lnTo>
                    <a:pt x="2159" y="165942"/>
                  </a:lnTo>
                  <a:lnTo>
                    <a:pt x="5808" y="179157"/>
                  </a:lnTo>
                  <a:lnTo>
                    <a:pt x="10451" y="192388"/>
                  </a:lnTo>
                  <a:lnTo>
                    <a:pt x="15758" y="203420"/>
                  </a:lnTo>
                  <a:lnTo>
                    <a:pt x="21506" y="212985"/>
                  </a:lnTo>
                  <a:lnTo>
                    <a:pt x="27549" y="221572"/>
                  </a:lnTo>
                  <a:lnTo>
                    <a:pt x="33788" y="229508"/>
                  </a:lnTo>
                  <a:lnTo>
                    <a:pt x="40158" y="237009"/>
                  </a:lnTo>
                  <a:lnTo>
                    <a:pt x="46615" y="244220"/>
                  </a:lnTo>
                  <a:lnTo>
                    <a:pt x="55341" y="249027"/>
                  </a:lnTo>
                  <a:lnTo>
                    <a:pt x="65580" y="252232"/>
                  </a:lnTo>
                  <a:lnTo>
                    <a:pt x="76827" y="254369"/>
                  </a:lnTo>
                  <a:lnTo>
                    <a:pt x="86536" y="253583"/>
                  </a:lnTo>
                  <a:lnTo>
                    <a:pt x="95219" y="250848"/>
                  </a:lnTo>
                  <a:lnTo>
                    <a:pt x="103218" y="246814"/>
                  </a:lnTo>
                  <a:lnTo>
                    <a:pt x="107445" y="240809"/>
                  </a:lnTo>
                  <a:lnTo>
                    <a:pt x="109158" y="233489"/>
                  </a:lnTo>
                  <a:lnTo>
                    <a:pt x="109195" y="225294"/>
                  </a:lnTo>
                  <a:lnTo>
                    <a:pt x="107009" y="217620"/>
                  </a:lnTo>
                  <a:lnTo>
                    <a:pt x="103341" y="210293"/>
                  </a:lnTo>
                  <a:lnTo>
                    <a:pt x="98685" y="203198"/>
                  </a:lnTo>
                  <a:lnTo>
                    <a:pt x="91160" y="197363"/>
                  </a:lnTo>
                  <a:lnTo>
                    <a:pt x="81722" y="192367"/>
                  </a:lnTo>
                  <a:lnTo>
                    <a:pt x="71009" y="187931"/>
                  </a:lnTo>
                  <a:lnTo>
                    <a:pt x="62761" y="188290"/>
                  </a:lnTo>
                  <a:lnTo>
                    <a:pt x="56157" y="191845"/>
                  </a:lnTo>
                  <a:lnTo>
                    <a:pt x="50650" y="197531"/>
                  </a:lnTo>
                  <a:lnTo>
                    <a:pt x="45873" y="204638"/>
                  </a:lnTo>
                  <a:lnTo>
                    <a:pt x="41582" y="212691"/>
                  </a:lnTo>
                  <a:lnTo>
                    <a:pt x="29686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984334" y="3591149"/>
              <a:ext cx="89531" cy="99478"/>
            </a:xfrm>
            <a:custGeom>
              <a:avLst/>
              <a:gdLst/>
              <a:ahLst/>
              <a:cxnLst/>
              <a:rect l="0" t="0" r="0" b="0"/>
              <a:pathLst>
                <a:path w="89531" h="99478">
                  <a:moveTo>
                    <a:pt x="0" y="0"/>
                  </a:moveTo>
                  <a:lnTo>
                    <a:pt x="5281" y="15842"/>
                  </a:lnTo>
                  <a:lnTo>
                    <a:pt x="9047" y="22719"/>
                  </a:lnTo>
                  <a:lnTo>
                    <a:pt x="13769" y="29515"/>
                  </a:lnTo>
                  <a:lnTo>
                    <a:pt x="19127" y="36256"/>
                  </a:lnTo>
                  <a:lnTo>
                    <a:pt x="24910" y="42961"/>
                  </a:lnTo>
                  <a:lnTo>
                    <a:pt x="30975" y="49641"/>
                  </a:lnTo>
                  <a:lnTo>
                    <a:pt x="43610" y="62959"/>
                  </a:lnTo>
                  <a:lnTo>
                    <a:pt x="50074" y="69605"/>
                  </a:lnTo>
                  <a:lnTo>
                    <a:pt x="89530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069118" y="3571253"/>
              <a:ext cx="34590" cy="248695"/>
            </a:xfrm>
            <a:custGeom>
              <a:avLst/>
              <a:gdLst/>
              <a:ahLst/>
              <a:cxnLst/>
              <a:rect l="0" t="0" r="0" b="0"/>
              <a:pathLst>
                <a:path w="34590" h="248695">
                  <a:moveTo>
                    <a:pt x="24641" y="0"/>
                  </a:moveTo>
                  <a:lnTo>
                    <a:pt x="19360" y="15843"/>
                  </a:lnTo>
                  <a:lnTo>
                    <a:pt x="18910" y="23826"/>
                  </a:lnTo>
                  <a:lnTo>
                    <a:pt x="19715" y="32463"/>
                  </a:lnTo>
                  <a:lnTo>
                    <a:pt x="21357" y="41538"/>
                  </a:lnTo>
                  <a:lnTo>
                    <a:pt x="21347" y="50903"/>
                  </a:lnTo>
                  <a:lnTo>
                    <a:pt x="20234" y="60463"/>
                  </a:lnTo>
                  <a:lnTo>
                    <a:pt x="18387" y="70152"/>
                  </a:lnTo>
                  <a:lnTo>
                    <a:pt x="17156" y="81032"/>
                  </a:lnTo>
                  <a:lnTo>
                    <a:pt x="16335" y="92707"/>
                  </a:lnTo>
                  <a:lnTo>
                    <a:pt x="15788" y="104912"/>
                  </a:lnTo>
                  <a:lnTo>
                    <a:pt x="14318" y="116364"/>
                  </a:lnTo>
                  <a:lnTo>
                    <a:pt x="12232" y="127315"/>
                  </a:lnTo>
                  <a:lnTo>
                    <a:pt x="9737" y="137931"/>
                  </a:lnTo>
                  <a:lnTo>
                    <a:pt x="6968" y="148325"/>
                  </a:lnTo>
                  <a:lnTo>
                    <a:pt x="944" y="168716"/>
                  </a:lnTo>
                  <a:lnTo>
                    <a:pt x="0" y="179901"/>
                  </a:lnTo>
                  <a:lnTo>
                    <a:pt x="477" y="191779"/>
                  </a:lnTo>
                  <a:lnTo>
                    <a:pt x="1900" y="204119"/>
                  </a:lnTo>
                  <a:lnTo>
                    <a:pt x="6164" y="214556"/>
                  </a:lnTo>
                  <a:lnTo>
                    <a:pt x="12323" y="223725"/>
                  </a:lnTo>
                  <a:lnTo>
                    <a:pt x="34589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213133" y="3710522"/>
              <a:ext cx="15680" cy="79583"/>
            </a:xfrm>
            <a:custGeom>
              <a:avLst/>
              <a:gdLst/>
              <a:ahLst/>
              <a:cxnLst/>
              <a:rect l="0" t="0" r="0" b="0"/>
              <a:pathLst>
                <a:path w="15680" h="79583">
                  <a:moveTo>
                    <a:pt x="9947" y="0"/>
                  </a:moveTo>
                  <a:lnTo>
                    <a:pt x="15229" y="21123"/>
                  </a:lnTo>
                  <a:lnTo>
                    <a:pt x="15679" y="30662"/>
                  </a:lnTo>
                  <a:lnTo>
                    <a:pt x="14874" y="40337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352401" y="3343329"/>
            <a:ext cx="1104205" cy="536306"/>
            <a:chOff x="3352401" y="3343329"/>
            <a:chExt cx="1104205" cy="536306"/>
          </a:xfrm>
        </p:grpSpPr>
        <p:sp>
          <p:nvSpPr>
            <p:cNvPr id="54" name="Freeform 53"/>
            <p:cNvSpPr/>
            <p:nvPr/>
          </p:nvSpPr>
          <p:spPr>
            <a:xfrm>
              <a:off x="3352401" y="3571253"/>
              <a:ext cx="69636" cy="1"/>
            </a:xfrm>
            <a:custGeom>
              <a:avLst/>
              <a:gdLst/>
              <a:ahLst/>
              <a:cxnLst/>
              <a:rect l="0" t="0" r="0" b="0"/>
              <a:pathLst>
                <a:path w="69636" h="1">
                  <a:moveTo>
                    <a:pt x="0" y="0"/>
                  </a:moveTo>
                  <a:lnTo>
                    <a:pt x="696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501618" y="3471775"/>
              <a:ext cx="1" cy="189009"/>
            </a:xfrm>
            <a:custGeom>
              <a:avLst/>
              <a:gdLst/>
              <a:ahLst/>
              <a:cxnLst/>
              <a:rect l="0" t="0" r="0" b="0"/>
              <a:pathLst>
                <a:path w="1" h="189009">
                  <a:moveTo>
                    <a:pt x="0" y="0"/>
                  </a:move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71253" y="3457940"/>
              <a:ext cx="142229" cy="215742"/>
            </a:xfrm>
            <a:custGeom>
              <a:avLst/>
              <a:gdLst/>
              <a:ahLst/>
              <a:cxnLst/>
              <a:rect l="0" t="0" r="0" b="0"/>
              <a:pathLst>
                <a:path w="142229" h="215742">
                  <a:moveTo>
                    <a:pt x="0" y="23783"/>
                  </a:moveTo>
                  <a:lnTo>
                    <a:pt x="10562" y="13221"/>
                  </a:lnTo>
                  <a:lnTo>
                    <a:pt x="16989" y="9004"/>
                  </a:lnTo>
                  <a:lnTo>
                    <a:pt x="24589" y="5088"/>
                  </a:lnTo>
                  <a:lnTo>
                    <a:pt x="32973" y="1372"/>
                  </a:lnTo>
                  <a:lnTo>
                    <a:pt x="42982" y="0"/>
                  </a:lnTo>
                  <a:lnTo>
                    <a:pt x="54077" y="190"/>
                  </a:lnTo>
                  <a:lnTo>
                    <a:pt x="65895" y="1423"/>
                  </a:lnTo>
                  <a:lnTo>
                    <a:pt x="74879" y="5560"/>
                  </a:lnTo>
                  <a:lnTo>
                    <a:pt x="81973" y="11635"/>
                  </a:lnTo>
                  <a:lnTo>
                    <a:pt x="87808" y="19000"/>
                  </a:lnTo>
                  <a:lnTo>
                    <a:pt x="90592" y="27226"/>
                  </a:lnTo>
                  <a:lnTo>
                    <a:pt x="91343" y="36026"/>
                  </a:lnTo>
                  <a:lnTo>
                    <a:pt x="90739" y="45209"/>
                  </a:lnTo>
                  <a:lnTo>
                    <a:pt x="87020" y="53541"/>
                  </a:lnTo>
                  <a:lnTo>
                    <a:pt x="81225" y="61307"/>
                  </a:lnTo>
                  <a:lnTo>
                    <a:pt x="74046" y="68694"/>
                  </a:lnTo>
                  <a:lnTo>
                    <a:pt x="65943" y="75830"/>
                  </a:lnTo>
                  <a:lnTo>
                    <a:pt x="57226" y="82797"/>
                  </a:lnTo>
                  <a:lnTo>
                    <a:pt x="48098" y="89653"/>
                  </a:lnTo>
                  <a:lnTo>
                    <a:pt x="45329" y="93118"/>
                  </a:lnTo>
                  <a:lnTo>
                    <a:pt x="46799" y="94323"/>
                  </a:lnTo>
                  <a:lnTo>
                    <a:pt x="51095" y="94021"/>
                  </a:lnTo>
                  <a:lnTo>
                    <a:pt x="57275" y="94925"/>
                  </a:lnTo>
                  <a:lnTo>
                    <a:pt x="64711" y="96633"/>
                  </a:lnTo>
                  <a:lnTo>
                    <a:pt x="72984" y="98877"/>
                  </a:lnTo>
                  <a:lnTo>
                    <a:pt x="91019" y="104318"/>
                  </a:lnTo>
                  <a:lnTo>
                    <a:pt x="100470" y="107316"/>
                  </a:lnTo>
                  <a:lnTo>
                    <a:pt x="108982" y="111526"/>
                  </a:lnTo>
                  <a:lnTo>
                    <a:pt x="116867" y="116543"/>
                  </a:lnTo>
                  <a:lnTo>
                    <a:pt x="124334" y="122098"/>
                  </a:lnTo>
                  <a:lnTo>
                    <a:pt x="130418" y="129117"/>
                  </a:lnTo>
                  <a:lnTo>
                    <a:pt x="135579" y="137113"/>
                  </a:lnTo>
                  <a:lnTo>
                    <a:pt x="140125" y="145759"/>
                  </a:lnTo>
                  <a:lnTo>
                    <a:pt x="142050" y="154839"/>
                  </a:lnTo>
                  <a:lnTo>
                    <a:pt x="142228" y="164209"/>
                  </a:lnTo>
                  <a:lnTo>
                    <a:pt x="141242" y="173771"/>
                  </a:lnTo>
                  <a:lnTo>
                    <a:pt x="138374" y="182356"/>
                  </a:lnTo>
                  <a:lnTo>
                    <a:pt x="134251" y="190290"/>
                  </a:lnTo>
                  <a:lnTo>
                    <a:pt x="129292" y="197790"/>
                  </a:lnTo>
                  <a:lnTo>
                    <a:pt x="121564" y="203896"/>
                  </a:lnTo>
                  <a:lnTo>
                    <a:pt x="111991" y="209071"/>
                  </a:lnTo>
                  <a:lnTo>
                    <a:pt x="101188" y="213627"/>
                  </a:lnTo>
                  <a:lnTo>
                    <a:pt x="90670" y="215559"/>
                  </a:lnTo>
                  <a:lnTo>
                    <a:pt x="80342" y="215741"/>
                  </a:lnTo>
                  <a:lnTo>
                    <a:pt x="49739" y="2127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810000" y="3750313"/>
              <a:ext cx="29844" cy="69635"/>
            </a:xfrm>
            <a:custGeom>
              <a:avLst/>
              <a:gdLst/>
              <a:ahLst/>
              <a:cxnLst/>
              <a:rect l="0" t="0" r="0" b="0"/>
              <a:pathLst>
                <a:path w="29844" h="69635">
                  <a:moveTo>
                    <a:pt x="29843" y="0"/>
                  </a:moveTo>
                  <a:lnTo>
                    <a:pt x="19281" y="21124"/>
                  </a:lnTo>
                  <a:lnTo>
                    <a:pt x="15064" y="30662"/>
                  </a:lnTo>
                  <a:lnTo>
                    <a:pt x="11148" y="40337"/>
                  </a:lnTo>
                  <a:lnTo>
                    <a:pt x="0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999007" y="3561305"/>
              <a:ext cx="119375" cy="139270"/>
            </a:xfrm>
            <a:custGeom>
              <a:avLst/>
              <a:gdLst/>
              <a:ahLst/>
              <a:cxnLst/>
              <a:rect l="0" t="0" r="0" b="0"/>
              <a:pathLst>
                <a:path w="119375" h="139270">
                  <a:moveTo>
                    <a:pt x="0" y="0"/>
                  </a:moveTo>
                  <a:lnTo>
                    <a:pt x="5281" y="21124"/>
                  </a:lnTo>
                  <a:lnTo>
                    <a:pt x="10153" y="30662"/>
                  </a:lnTo>
                  <a:lnTo>
                    <a:pt x="16717" y="40337"/>
                  </a:lnTo>
                  <a:lnTo>
                    <a:pt x="24409" y="50103"/>
                  </a:lnTo>
                  <a:lnTo>
                    <a:pt x="31747" y="58824"/>
                  </a:lnTo>
                  <a:lnTo>
                    <a:pt x="38850" y="66849"/>
                  </a:lnTo>
                  <a:lnTo>
                    <a:pt x="45795" y="74409"/>
                  </a:lnTo>
                  <a:lnTo>
                    <a:pt x="62355" y="91652"/>
                  </a:lnTo>
                  <a:lnTo>
                    <a:pt x="71414" y="100893"/>
                  </a:lnTo>
                  <a:lnTo>
                    <a:pt x="80769" y="109263"/>
                  </a:lnTo>
                  <a:lnTo>
                    <a:pt x="90321" y="117054"/>
                  </a:lnTo>
                  <a:lnTo>
                    <a:pt x="119374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118381" y="3571253"/>
              <a:ext cx="49740" cy="308382"/>
            </a:xfrm>
            <a:custGeom>
              <a:avLst/>
              <a:gdLst/>
              <a:ahLst/>
              <a:cxnLst/>
              <a:rect l="0" t="0" r="0" b="0"/>
              <a:pathLst>
                <a:path w="49740" h="308382">
                  <a:moveTo>
                    <a:pt x="49739" y="0"/>
                  </a:moveTo>
                  <a:lnTo>
                    <a:pt x="39177" y="21123"/>
                  </a:lnTo>
                  <a:lnTo>
                    <a:pt x="34960" y="31767"/>
                  </a:lnTo>
                  <a:lnTo>
                    <a:pt x="31044" y="43284"/>
                  </a:lnTo>
                  <a:lnTo>
                    <a:pt x="20251" y="77670"/>
                  </a:lnTo>
                  <a:lnTo>
                    <a:pt x="16817" y="88255"/>
                  </a:lnTo>
                  <a:lnTo>
                    <a:pt x="13422" y="100838"/>
                  </a:lnTo>
                  <a:lnTo>
                    <a:pt x="10053" y="114754"/>
                  </a:lnTo>
                  <a:lnTo>
                    <a:pt x="6702" y="129557"/>
                  </a:lnTo>
                  <a:lnTo>
                    <a:pt x="4468" y="144953"/>
                  </a:lnTo>
                  <a:lnTo>
                    <a:pt x="2978" y="160743"/>
                  </a:lnTo>
                  <a:lnTo>
                    <a:pt x="1986" y="176796"/>
                  </a:lnTo>
                  <a:lnTo>
                    <a:pt x="2429" y="190815"/>
                  </a:lnTo>
                  <a:lnTo>
                    <a:pt x="3830" y="203476"/>
                  </a:lnTo>
                  <a:lnTo>
                    <a:pt x="5869" y="215233"/>
                  </a:lnTo>
                  <a:lnTo>
                    <a:pt x="6123" y="228597"/>
                  </a:lnTo>
                  <a:lnTo>
                    <a:pt x="5187" y="243033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37754" y="3343329"/>
              <a:ext cx="218852" cy="176406"/>
            </a:xfrm>
            <a:custGeom>
              <a:avLst/>
              <a:gdLst/>
              <a:ahLst/>
              <a:cxnLst/>
              <a:rect l="0" t="0" r="0" b="0"/>
              <a:pathLst>
                <a:path w="218852" h="176406">
                  <a:moveTo>
                    <a:pt x="0" y="48864"/>
                  </a:moveTo>
                  <a:lnTo>
                    <a:pt x="46768" y="2096"/>
                  </a:lnTo>
                  <a:lnTo>
                    <a:pt x="53285" y="0"/>
                  </a:lnTo>
                  <a:lnTo>
                    <a:pt x="59840" y="814"/>
                  </a:lnTo>
                  <a:lnTo>
                    <a:pt x="66421" y="3567"/>
                  </a:lnTo>
                  <a:lnTo>
                    <a:pt x="71913" y="9823"/>
                  </a:lnTo>
                  <a:lnTo>
                    <a:pt x="76680" y="18415"/>
                  </a:lnTo>
                  <a:lnTo>
                    <a:pt x="80963" y="28565"/>
                  </a:lnTo>
                  <a:lnTo>
                    <a:pt x="82714" y="40858"/>
                  </a:lnTo>
                  <a:lnTo>
                    <a:pt x="82775" y="54579"/>
                  </a:lnTo>
                  <a:lnTo>
                    <a:pt x="81711" y="69254"/>
                  </a:lnTo>
                  <a:lnTo>
                    <a:pt x="79896" y="82353"/>
                  </a:lnTo>
                  <a:lnTo>
                    <a:pt x="77581" y="94401"/>
                  </a:lnTo>
                  <a:lnTo>
                    <a:pt x="74932" y="105750"/>
                  </a:lnTo>
                  <a:lnTo>
                    <a:pt x="69850" y="115526"/>
                  </a:lnTo>
                  <a:lnTo>
                    <a:pt x="63147" y="124254"/>
                  </a:lnTo>
                  <a:lnTo>
                    <a:pt x="33843" y="154145"/>
                  </a:lnTo>
                  <a:lnTo>
                    <a:pt x="32510" y="157737"/>
                  </a:lnTo>
                  <a:lnTo>
                    <a:pt x="34937" y="159026"/>
                  </a:lnTo>
                  <a:lnTo>
                    <a:pt x="39871" y="158781"/>
                  </a:lnTo>
                  <a:lnTo>
                    <a:pt x="46476" y="159722"/>
                  </a:lnTo>
                  <a:lnTo>
                    <a:pt x="54196" y="161455"/>
                  </a:lnTo>
                  <a:lnTo>
                    <a:pt x="95691" y="172178"/>
                  </a:lnTo>
                  <a:lnTo>
                    <a:pt x="108007" y="174181"/>
                  </a:lnTo>
                  <a:lnTo>
                    <a:pt x="120638" y="175515"/>
                  </a:lnTo>
                  <a:lnTo>
                    <a:pt x="133480" y="176405"/>
                  </a:lnTo>
                  <a:lnTo>
                    <a:pt x="145358" y="175893"/>
                  </a:lnTo>
                  <a:lnTo>
                    <a:pt x="156592" y="174446"/>
                  </a:lnTo>
                  <a:lnTo>
                    <a:pt x="218851" y="1682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148720" y="4090451"/>
            <a:ext cx="1666090" cy="386051"/>
            <a:chOff x="2148720" y="4090451"/>
            <a:chExt cx="1666090" cy="386051"/>
          </a:xfrm>
        </p:grpSpPr>
        <p:sp>
          <p:nvSpPr>
            <p:cNvPr id="62" name="Freeform 61"/>
            <p:cNvSpPr/>
            <p:nvPr/>
          </p:nvSpPr>
          <p:spPr>
            <a:xfrm>
              <a:off x="2148720" y="4197963"/>
              <a:ext cx="99479" cy="19897"/>
            </a:xfrm>
            <a:custGeom>
              <a:avLst/>
              <a:gdLst/>
              <a:ahLst/>
              <a:cxnLst/>
              <a:rect l="0" t="0" r="0" b="0"/>
              <a:pathLst>
                <a:path w="99479" h="19897">
                  <a:moveTo>
                    <a:pt x="0" y="19896"/>
                  </a:moveTo>
                  <a:lnTo>
                    <a:pt x="41538" y="6050"/>
                  </a:lnTo>
                  <a:lnTo>
                    <a:pt x="52009" y="4033"/>
                  </a:lnTo>
                  <a:lnTo>
                    <a:pt x="63411" y="2689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309677" y="4118381"/>
              <a:ext cx="114755" cy="208904"/>
            </a:xfrm>
            <a:custGeom>
              <a:avLst/>
              <a:gdLst/>
              <a:ahLst/>
              <a:cxnLst/>
              <a:rect l="0" t="0" r="0" b="0"/>
              <a:pathLst>
                <a:path w="114755" h="208904">
                  <a:moveTo>
                    <a:pt x="18103" y="0"/>
                  </a:moveTo>
                  <a:lnTo>
                    <a:pt x="12822" y="21124"/>
                  </a:lnTo>
                  <a:lnTo>
                    <a:pt x="10162" y="30662"/>
                  </a:lnTo>
                  <a:lnTo>
                    <a:pt x="4257" y="50103"/>
                  </a:lnTo>
                  <a:lnTo>
                    <a:pt x="2241" y="61035"/>
                  </a:lnTo>
                  <a:lnTo>
                    <a:pt x="896" y="72744"/>
                  </a:lnTo>
                  <a:lnTo>
                    <a:pt x="0" y="84971"/>
                  </a:lnTo>
                  <a:lnTo>
                    <a:pt x="508" y="96438"/>
                  </a:lnTo>
                  <a:lnTo>
                    <a:pt x="1952" y="107399"/>
                  </a:lnTo>
                  <a:lnTo>
                    <a:pt x="4020" y="118022"/>
                  </a:lnTo>
                  <a:lnTo>
                    <a:pt x="7609" y="128421"/>
                  </a:lnTo>
                  <a:lnTo>
                    <a:pt x="12212" y="138668"/>
                  </a:lnTo>
                  <a:lnTo>
                    <a:pt x="17492" y="148816"/>
                  </a:lnTo>
                  <a:lnTo>
                    <a:pt x="23222" y="157792"/>
                  </a:lnTo>
                  <a:lnTo>
                    <a:pt x="29253" y="165987"/>
                  </a:lnTo>
                  <a:lnTo>
                    <a:pt x="35484" y="173660"/>
                  </a:lnTo>
                  <a:lnTo>
                    <a:pt x="44059" y="178776"/>
                  </a:lnTo>
                  <a:lnTo>
                    <a:pt x="54198" y="182187"/>
                  </a:lnTo>
                  <a:lnTo>
                    <a:pt x="65378" y="184460"/>
                  </a:lnTo>
                  <a:lnTo>
                    <a:pt x="77252" y="184871"/>
                  </a:lnTo>
                  <a:lnTo>
                    <a:pt x="89590" y="184039"/>
                  </a:lnTo>
                  <a:lnTo>
                    <a:pt x="102236" y="182379"/>
                  </a:lnTo>
                  <a:lnTo>
                    <a:pt x="109562" y="177957"/>
                  </a:lnTo>
                  <a:lnTo>
                    <a:pt x="113340" y="171693"/>
                  </a:lnTo>
                  <a:lnTo>
                    <a:pt x="114754" y="164201"/>
                  </a:lnTo>
                  <a:lnTo>
                    <a:pt x="111275" y="159206"/>
                  </a:lnTo>
                  <a:lnTo>
                    <a:pt x="104534" y="155876"/>
                  </a:lnTo>
                  <a:lnTo>
                    <a:pt x="95620" y="153656"/>
                  </a:lnTo>
                  <a:lnTo>
                    <a:pt x="87466" y="154387"/>
                  </a:lnTo>
                  <a:lnTo>
                    <a:pt x="79819" y="157085"/>
                  </a:lnTo>
                  <a:lnTo>
                    <a:pt x="72511" y="161094"/>
                  </a:lnTo>
                  <a:lnTo>
                    <a:pt x="66533" y="167083"/>
                  </a:lnTo>
                  <a:lnTo>
                    <a:pt x="61443" y="174391"/>
                  </a:lnTo>
                  <a:lnTo>
                    <a:pt x="57894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476997" y="4237754"/>
              <a:ext cx="109426" cy="69636"/>
            </a:xfrm>
            <a:custGeom>
              <a:avLst/>
              <a:gdLst/>
              <a:ahLst/>
              <a:cxnLst/>
              <a:rect l="0" t="0" r="0" b="0"/>
              <a:pathLst>
                <a:path w="109426" h="69636">
                  <a:moveTo>
                    <a:pt x="0" y="0"/>
                  </a:moveTo>
                  <a:lnTo>
                    <a:pt x="27692" y="27692"/>
                  </a:lnTo>
                  <a:lnTo>
                    <a:pt x="35041" y="32831"/>
                  </a:lnTo>
                  <a:lnTo>
                    <a:pt x="43256" y="37361"/>
                  </a:lnTo>
                  <a:lnTo>
                    <a:pt x="52049" y="41487"/>
                  </a:lnTo>
                  <a:lnTo>
                    <a:pt x="61227" y="46448"/>
                  </a:lnTo>
                  <a:lnTo>
                    <a:pt x="70661" y="51967"/>
                  </a:lnTo>
                  <a:lnTo>
                    <a:pt x="109425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567094" y="4207911"/>
              <a:ext cx="29277" cy="248695"/>
            </a:xfrm>
            <a:custGeom>
              <a:avLst/>
              <a:gdLst/>
              <a:ahLst/>
              <a:cxnLst/>
              <a:rect l="0" t="0" r="0" b="0"/>
              <a:pathLst>
                <a:path w="29277" h="248695">
                  <a:moveTo>
                    <a:pt x="29276" y="0"/>
                  </a:moveTo>
                  <a:lnTo>
                    <a:pt x="15430" y="41537"/>
                  </a:lnTo>
                  <a:lnTo>
                    <a:pt x="12309" y="53114"/>
                  </a:lnTo>
                  <a:lnTo>
                    <a:pt x="9122" y="66357"/>
                  </a:lnTo>
                  <a:lnTo>
                    <a:pt x="5892" y="80714"/>
                  </a:lnTo>
                  <a:lnTo>
                    <a:pt x="3739" y="95811"/>
                  </a:lnTo>
                  <a:lnTo>
                    <a:pt x="2304" y="111402"/>
                  </a:lnTo>
                  <a:lnTo>
                    <a:pt x="1347" y="127323"/>
                  </a:lnTo>
                  <a:lnTo>
                    <a:pt x="283" y="156802"/>
                  </a:lnTo>
                  <a:lnTo>
                    <a:pt x="0" y="170853"/>
                  </a:lnTo>
                  <a:lnTo>
                    <a:pt x="916" y="183537"/>
                  </a:lnTo>
                  <a:lnTo>
                    <a:pt x="2633" y="195308"/>
                  </a:lnTo>
                  <a:lnTo>
                    <a:pt x="9381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752917" y="4118381"/>
              <a:ext cx="161783" cy="147882"/>
            </a:xfrm>
            <a:custGeom>
              <a:avLst/>
              <a:gdLst/>
              <a:ahLst/>
              <a:cxnLst/>
              <a:rect l="0" t="0" r="0" b="0"/>
              <a:pathLst>
                <a:path w="161783" h="147882">
                  <a:moveTo>
                    <a:pt x="72252" y="0"/>
                  </a:moveTo>
                  <a:lnTo>
                    <a:pt x="66971" y="15843"/>
                  </a:lnTo>
                  <a:lnTo>
                    <a:pt x="66521" y="23825"/>
                  </a:lnTo>
                  <a:lnTo>
                    <a:pt x="67326" y="32463"/>
                  </a:lnTo>
                  <a:lnTo>
                    <a:pt x="68968" y="41537"/>
                  </a:lnTo>
                  <a:lnTo>
                    <a:pt x="70063" y="52009"/>
                  </a:lnTo>
                  <a:lnTo>
                    <a:pt x="70793" y="63410"/>
                  </a:lnTo>
                  <a:lnTo>
                    <a:pt x="71279" y="75433"/>
                  </a:lnTo>
                  <a:lnTo>
                    <a:pt x="72709" y="86764"/>
                  </a:lnTo>
                  <a:lnTo>
                    <a:pt x="74767" y="97634"/>
                  </a:lnTo>
                  <a:lnTo>
                    <a:pt x="77245" y="108196"/>
                  </a:lnTo>
                  <a:lnTo>
                    <a:pt x="80002" y="118554"/>
                  </a:lnTo>
                  <a:lnTo>
                    <a:pt x="86013" y="138904"/>
                  </a:lnTo>
                  <a:lnTo>
                    <a:pt x="84742" y="144552"/>
                  </a:lnTo>
                  <a:lnTo>
                    <a:pt x="80579" y="147212"/>
                  </a:lnTo>
                  <a:lnTo>
                    <a:pt x="74487" y="147881"/>
                  </a:lnTo>
                  <a:lnTo>
                    <a:pt x="68216" y="145010"/>
                  </a:lnTo>
                  <a:lnTo>
                    <a:pt x="61824" y="139780"/>
                  </a:lnTo>
                  <a:lnTo>
                    <a:pt x="47722" y="125127"/>
                  </a:lnTo>
                  <a:lnTo>
                    <a:pt x="30401" y="107561"/>
                  </a:lnTo>
                  <a:lnTo>
                    <a:pt x="21140" y="99340"/>
                  </a:lnTo>
                  <a:lnTo>
                    <a:pt x="11650" y="91649"/>
                  </a:lnTo>
                  <a:lnTo>
                    <a:pt x="2008" y="84311"/>
                  </a:lnTo>
                  <a:lnTo>
                    <a:pt x="0" y="78313"/>
                  </a:lnTo>
                  <a:lnTo>
                    <a:pt x="3083" y="73210"/>
                  </a:lnTo>
                  <a:lnTo>
                    <a:pt x="9560" y="68702"/>
                  </a:lnTo>
                  <a:lnTo>
                    <a:pt x="17194" y="64591"/>
                  </a:lnTo>
                  <a:lnTo>
                    <a:pt x="25599" y="60746"/>
                  </a:lnTo>
                  <a:lnTo>
                    <a:pt x="34518" y="57077"/>
                  </a:lnTo>
                  <a:lnTo>
                    <a:pt x="44885" y="55736"/>
                  </a:lnTo>
                  <a:lnTo>
                    <a:pt x="56218" y="55947"/>
                  </a:lnTo>
                  <a:lnTo>
                    <a:pt x="68195" y="57193"/>
                  </a:lnTo>
                  <a:lnTo>
                    <a:pt x="80600" y="58024"/>
                  </a:lnTo>
                  <a:lnTo>
                    <a:pt x="93292" y="58578"/>
                  </a:lnTo>
                  <a:lnTo>
                    <a:pt x="106174" y="58948"/>
                  </a:lnTo>
                  <a:lnTo>
                    <a:pt x="118079" y="58089"/>
                  </a:lnTo>
                  <a:lnTo>
                    <a:pt x="129331" y="56411"/>
                  </a:lnTo>
                  <a:lnTo>
                    <a:pt x="161782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063916" y="4155320"/>
              <a:ext cx="79583" cy="12801"/>
            </a:xfrm>
            <a:custGeom>
              <a:avLst/>
              <a:gdLst/>
              <a:ahLst/>
              <a:cxnLst/>
              <a:rect l="0" t="0" r="0" b="0"/>
              <a:pathLst>
                <a:path w="79583" h="12801">
                  <a:moveTo>
                    <a:pt x="0" y="12800"/>
                  </a:moveTo>
                  <a:lnTo>
                    <a:pt x="10562" y="2238"/>
                  </a:lnTo>
                  <a:lnTo>
                    <a:pt x="16989" y="232"/>
                  </a:lnTo>
                  <a:lnTo>
                    <a:pt x="24590" y="0"/>
                  </a:lnTo>
                  <a:lnTo>
                    <a:pt x="79582" y="2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143498" y="415817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193237" y="4090451"/>
              <a:ext cx="122290" cy="177148"/>
            </a:xfrm>
            <a:custGeom>
              <a:avLst/>
              <a:gdLst/>
              <a:ahLst/>
              <a:cxnLst/>
              <a:rect l="0" t="0" r="0" b="0"/>
              <a:pathLst>
                <a:path w="122290" h="177148">
                  <a:moveTo>
                    <a:pt x="0" y="27930"/>
                  </a:moveTo>
                  <a:lnTo>
                    <a:pt x="70152" y="4546"/>
                  </a:lnTo>
                  <a:lnTo>
                    <a:pt x="81033" y="2393"/>
                  </a:lnTo>
                  <a:lnTo>
                    <a:pt x="92708" y="957"/>
                  </a:lnTo>
                  <a:lnTo>
                    <a:pt x="104912" y="0"/>
                  </a:lnTo>
                  <a:lnTo>
                    <a:pt x="113049" y="3783"/>
                  </a:lnTo>
                  <a:lnTo>
                    <a:pt x="118473" y="10727"/>
                  </a:lnTo>
                  <a:lnTo>
                    <a:pt x="122089" y="19777"/>
                  </a:lnTo>
                  <a:lnTo>
                    <a:pt x="122289" y="29127"/>
                  </a:lnTo>
                  <a:lnTo>
                    <a:pt x="120212" y="38675"/>
                  </a:lnTo>
                  <a:lnTo>
                    <a:pt x="116617" y="48357"/>
                  </a:lnTo>
                  <a:lnTo>
                    <a:pt x="112009" y="58128"/>
                  </a:lnTo>
                  <a:lnTo>
                    <a:pt x="106727" y="67957"/>
                  </a:lnTo>
                  <a:lnTo>
                    <a:pt x="100995" y="77826"/>
                  </a:lnTo>
                  <a:lnTo>
                    <a:pt x="96068" y="88827"/>
                  </a:lnTo>
                  <a:lnTo>
                    <a:pt x="91678" y="100582"/>
                  </a:lnTo>
                  <a:lnTo>
                    <a:pt x="80219" y="135302"/>
                  </a:lnTo>
                  <a:lnTo>
                    <a:pt x="69635" y="1771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352401" y="4178067"/>
              <a:ext cx="79584" cy="89532"/>
            </a:xfrm>
            <a:custGeom>
              <a:avLst/>
              <a:gdLst/>
              <a:ahLst/>
              <a:cxnLst/>
              <a:rect l="0" t="0" r="0" b="0"/>
              <a:pathLst>
                <a:path w="79584" h="89532">
                  <a:moveTo>
                    <a:pt x="0" y="0"/>
                  </a:moveTo>
                  <a:lnTo>
                    <a:pt x="10562" y="15843"/>
                  </a:lnTo>
                  <a:lnTo>
                    <a:pt x="16990" y="23826"/>
                  </a:lnTo>
                  <a:lnTo>
                    <a:pt x="24590" y="32464"/>
                  </a:lnTo>
                  <a:lnTo>
                    <a:pt x="40773" y="49798"/>
                  </a:lnTo>
                  <a:lnTo>
                    <a:pt x="79583" y="89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422036" y="4178067"/>
              <a:ext cx="29844" cy="258644"/>
            </a:xfrm>
            <a:custGeom>
              <a:avLst/>
              <a:gdLst/>
              <a:ahLst/>
              <a:cxnLst/>
              <a:rect l="0" t="0" r="0" b="0"/>
              <a:pathLst>
                <a:path w="29844" h="258644">
                  <a:moveTo>
                    <a:pt x="29843" y="0"/>
                  </a:moveTo>
                  <a:lnTo>
                    <a:pt x="24562" y="15843"/>
                  </a:lnTo>
                  <a:lnTo>
                    <a:pt x="23007" y="24931"/>
                  </a:lnTo>
                  <a:lnTo>
                    <a:pt x="21970" y="35411"/>
                  </a:lnTo>
                  <a:lnTo>
                    <a:pt x="21279" y="46819"/>
                  </a:lnTo>
                  <a:lnTo>
                    <a:pt x="19712" y="59951"/>
                  </a:lnTo>
                  <a:lnTo>
                    <a:pt x="17563" y="74232"/>
                  </a:lnTo>
                  <a:lnTo>
                    <a:pt x="15024" y="89279"/>
                  </a:lnTo>
                  <a:lnTo>
                    <a:pt x="13332" y="104837"/>
                  </a:lnTo>
                  <a:lnTo>
                    <a:pt x="12204" y="120736"/>
                  </a:lnTo>
                  <a:lnTo>
                    <a:pt x="11452" y="136861"/>
                  </a:lnTo>
                  <a:lnTo>
                    <a:pt x="9845" y="150928"/>
                  </a:lnTo>
                  <a:lnTo>
                    <a:pt x="7669" y="163621"/>
                  </a:lnTo>
                  <a:lnTo>
                    <a:pt x="5112" y="175400"/>
                  </a:lnTo>
                  <a:lnTo>
                    <a:pt x="3408" y="187673"/>
                  </a:lnTo>
                  <a:lnTo>
                    <a:pt x="2272" y="200276"/>
                  </a:lnTo>
                  <a:lnTo>
                    <a:pt x="0" y="258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750313" y="4357127"/>
              <a:ext cx="64497" cy="119375"/>
            </a:xfrm>
            <a:custGeom>
              <a:avLst/>
              <a:gdLst/>
              <a:ahLst/>
              <a:cxnLst/>
              <a:rect l="0" t="0" r="0" b="0"/>
              <a:pathLst>
                <a:path w="64497" h="119375">
                  <a:moveTo>
                    <a:pt x="49739" y="0"/>
                  </a:moveTo>
                  <a:lnTo>
                    <a:pt x="55020" y="21124"/>
                  </a:lnTo>
                  <a:lnTo>
                    <a:pt x="57681" y="30663"/>
                  </a:lnTo>
                  <a:lnTo>
                    <a:pt x="63585" y="50103"/>
                  </a:lnTo>
                  <a:lnTo>
                    <a:pt x="64496" y="59930"/>
                  </a:lnTo>
                  <a:lnTo>
                    <a:pt x="63998" y="69797"/>
                  </a:lnTo>
                  <a:lnTo>
                    <a:pt x="62561" y="79690"/>
                  </a:lnTo>
                  <a:lnTo>
                    <a:pt x="59392" y="88497"/>
                  </a:lnTo>
                  <a:lnTo>
                    <a:pt x="55069" y="96579"/>
                  </a:lnTo>
                  <a:lnTo>
                    <a:pt x="49976" y="104177"/>
                  </a:lnTo>
                  <a:lnTo>
                    <a:pt x="42160" y="109243"/>
                  </a:lnTo>
                  <a:lnTo>
                    <a:pt x="32528" y="112620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038769" y="4091303"/>
            <a:ext cx="898458" cy="249003"/>
            <a:chOff x="4038769" y="4091303"/>
            <a:chExt cx="898458" cy="249003"/>
          </a:xfrm>
        </p:grpSpPr>
        <p:sp>
          <p:nvSpPr>
            <p:cNvPr id="74" name="Freeform 73"/>
            <p:cNvSpPr/>
            <p:nvPr/>
          </p:nvSpPr>
          <p:spPr>
            <a:xfrm>
              <a:off x="4038769" y="4091303"/>
              <a:ext cx="120779" cy="241807"/>
            </a:xfrm>
            <a:custGeom>
              <a:avLst/>
              <a:gdLst/>
              <a:ahLst/>
              <a:cxnLst/>
              <a:rect l="0" t="0" r="0" b="0"/>
              <a:pathLst>
                <a:path w="120779" h="241807">
                  <a:moveTo>
                    <a:pt x="69664" y="17130"/>
                  </a:moveTo>
                  <a:lnTo>
                    <a:pt x="59102" y="6568"/>
                  </a:lnTo>
                  <a:lnTo>
                    <a:pt x="51570" y="3457"/>
                  </a:lnTo>
                  <a:lnTo>
                    <a:pt x="42127" y="1383"/>
                  </a:lnTo>
                  <a:lnTo>
                    <a:pt x="31410" y="0"/>
                  </a:lnTo>
                  <a:lnTo>
                    <a:pt x="22055" y="1289"/>
                  </a:lnTo>
                  <a:lnTo>
                    <a:pt x="13608" y="4359"/>
                  </a:lnTo>
                  <a:lnTo>
                    <a:pt x="5766" y="8616"/>
                  </a:lnTo>
                  <a:lnTo>
                    <a:pt x="1643" y="15875"/>
                  </a:lnTo>
                  <a:lnTo>
                    <a:pt x="0" y="25136"/>
                  </a:lnTo>
                  <a:lnTo>
                    <a:pt x="10" y="35731"/>
                  </a:lnTo>
                  <a:lnTo>
                    <a:pt x="3332" y="47216"/>
                  </a:lnTo>
                  <a:lnTo>
                    <a:pt x="8863" y="59294"/>
                  </a:lnTo>
                  <a:lnTo>
                    <a:pt x="15866" y="71766"/>
                  </a:lnTo>
                  <a:lnTo>
                    <a:pt x="23851" y="84503"/>
                  </a:lnTo>
                  <a:lnTo>
                    <a:pt x="32491" y="97415"/>
                  </a:lnTo>
                  <a:lnTo>
                    <a:pt x="41566" y="110445"/>
                  </a:lnTo>
                  <a:lnTo>
                    <a:pt x="52037" y="122447"/>
                  </a:lnTo>
                  <a:lnTo>
                    <a:pt x="63439" y="133764"/>
                  </a:lnTo>
                  <a:lnTo>
                    <a:pt x="75462" y="144625"/>
                  </a:lnTo>
                  <a:lnTo>
                    <a:pt x="85688" y="155181"/>
                  </a:lnTo>
                  <a:lnTo>
                    <a:pt x="94716" y="165535"/>
                  </a:lnTo>
                  <a:lnTo>
                    <a:pt x="102945" y="175753"/>
                  </a:lnTo>
                  <a:lnTo>
                    <a:pt x="109536" y="185882"/>
                  </a:lnTo>
                  <a:lnTo>
                    <a:pt x="115035" y="195950"/>
                  </a:lnTo>
                  <a:lnTo>
                    <a:pt x="119807" y="205978"/>
                  </a:lnTo>
                  <a:lnTo>
                    <a:pt x="120778" y="214874"/>
                  </a:lnTo>
                  <a:lnTo>
                    <a:pt x="119214" y="223015"/>
                  </a:lnTo>
                  <a:lnTo>
                    <a:pt x="115961" y="230653"/>
                  </a:lnTo>
                  <a:lnTo>
                    <a:pt x="108266" y="235745"/>
                  </a:lnTo>
                  <a:lnTo>
                    <a:pt x="97609" y="239140"/>
                  </a:lnTo>
                  <a:lnTo>
                    <a:pt x="84978" y="241403"/>
                  </a:lnTo>
                  <a:lnTo>
                    <a:pt x="73242" y="241806"/>
                  </a:lnTo>
                  <a:lnTo>
                    <a:pt x="62101" y="240970"/>
                  </a:lnTo>
                  <a:lnTo>
                    <a:pt x="51358" y="239307"/>
                  </a:lnTo>
                  <a:lnTo>
                    <a:pt x="40881" y="235988"/>
                  </a:lnTo>
                  <a:lnTo>
                    <a:pt x="30580" y="231564"/>
                  </a:lnTo>
                  <a:lnTo>
                    <a:pt x="20396" y="226405"/>
                  </a:lnTo>
                  <a:lnTo>
                    <a:pt x="15818" y="219649"/>
                  </a:lnTo>
                  <a:lnTo>
                    <a:pt x="14976" y="211830"/>
                  </a:lnTo>
                  <a:lnTo>
                    <a:pt x="16626" y="203301"/>
                  </a:lnTo>
                  <a:lnTo>
                    <a:pt x="21042" y="195404"/>
                  </a:lnTo>
                  <a:lnTo>
                    <a:pt x="27301" y="187929"/>
                  </a:lnTo>
                  <a:lnTo>
                    <a:pt x="34790" y="180735"/>
                  </a:lnTo>
                  <a:lnTo>
                    <a:pt x="43099" y="173728"/>
                  </a:lnTo>
                  <a:lnTo>
                    <a:pt x="51954" y="166846"/>
                  </a:lnTo>
                  <a:lnTo>
                    <a:pt x="61173" y="160048"/>
                  </a:lnTo>
                  <a:lnTo>
                    <a:pt x="80259" y="146599"/>
                  </a:lnTo>
                  <a:lnTo>
                    <a:pt x="89991" y="139918"/>
                  </a:lnTo>
                  <a:lnTo>
                    <a:pt x="97585" y="132148"/>
                  </a:lnTo>
                  <a:lnTo>
                    <a:pt x="103752" y="123652"/>
                  </a:lnTo>
                  <a:lnTo>
                    <a:pt x="108969" y="114672"/>
                  </a:lnTo>
                  <a:lnTo>
                    <a:pt x="112447" y="104264"/>
                  </a:lnTo>
                  <a:lnTo>
                    <a:pt x="114766" y="92905"/>
                  </a:lnTo>
                  <a:lnTo>
                    <a:pt x="116311" y="80910"/>
                  </a:lnTo>
                  <a:lnTo>
                    <a:pt x="115131" y="69598"/>
                  </a:lnTo>
                  <a:lnTo>
                    <a:pt x="112134" y="58740"/>
                  </a:lnTo>
                  <a:lnTo>
                    <a:pt x="69664" y="270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329657" y="4197963"/>
              <a:ext cx="117002" cy="142343"/>
            </a:xfrm>
            <a:custGeom>
              <a:avLst/>
              <a:gdLst/>
              <a:ahLst/>
              <a:cxnLst/>
              <a:rect l="0" t="0" r="0" b="0"/>
              <a:pathLst>
                <a:path w="117002" h="142343">
                  <a:moveTo>
                    <a:pt x="57314" y="0"/>
                  </a:moveTo>
                  <a:lnTo>
                    <a:pt x="52033" y="15843"/>
                  </a:lnTo>
                  <a:lnTo>
                    <a:pt x="51582" y="23826"/>
                  </a:lnTo>
                  <a:lnTo>
                    <a:pt x="52388" y="32464"/>
                  </a:lnTo>
                  <a:lnTo>
                    <a:pt x="54030" y="41538"/>
                  </a:lnTo>
                  <a:lnTo>
                    <a:pt x="56230" y="52009"/>
                  </a:lnTo>
                  <a:lnTo>
                    <a:pt x="61622" y="75433"/>
                  </a:lnTo>
                  <a:lnTo>
                    <a:pt x="64607" y="86764"/>
                  </a:lnTo>
                  <a:lnTo>
                    <a:pt x="70872" y="108196"/>
                  </a:lnTo>
                  <a:lnTo>
                    <a:pt x="80613" y="138905"/>
                  </a:lnTo>
                  <a:lnTo>
                    <a:pt x="80584" y="142342"/>
                  </a:lnTo>
                  <a:lnTo>
                    <a:pt x="78354" y="141317"/>
                  </a:lnTo>
                  <a:lnTo>
                    <a:pt x="74656" y="137319"/>
                  </a:lnTo>
                  <a:lnTo>
                    <a:pt x="71086" y="131337"/>
                  </a:lnTo>
                  <a:lnTo>
                    <a:pt x="67601" y="124033"/>
                  </a:lnTo>
                  <a:lnTo>
                    <a:pt x="64172" y="115848"/>
                  </a:lnTo>
                  <a:lnTo>
                    <a:pt x="58570" y="108181"/>
                  </a:lnTo>
                  <a:lnTo>
                    <a:pt x="51519" y="100858"/>
                  </a:lnTo>
                  <a:lnTo>
                    <a:pt x="43503" y="93766"/>
                  </a:lnTo>
                  <a:lnTo>
                    <a:pt x="28701" y="79991"/>
                  </a:lnTo>
                  <a:lnTo>
                    <a:pt x="1186" y="53136"/>
                  </a:lnTo>
                  <a:lnTo>
                    <a:pt x="0" y="49793"/>
                  </a:lnTo>
                  <a:lnTo>
                    <a:pt x="2525" y="48670"/>
                  </a:lnTo>
                  <a:lnTo>
                    <a:pt x="7524" y="49026"/>
                  </a:lnTo>
                  <a:lnTo>
                    <a:pt x="14173" y="50369"/>
                  </a:lnTo>
                  <a:lnTo>
                    <a:pt x="21921" y="52370"/>
                  </a:lnTo>
                  <a:lnTo>
                    <a:pt x="30403" y="54809"/>
                  </a:lnTo>
                  <a:lnTo>
                    <a:pt x="40478" y="56435"/>
                  </a:lnTo>
                  <a:lnTo>
                    <a:pt x="51617" y="57519"/>
                  </a:lnTo>
                  <a:lnTo>
                    <a:pt x="117001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546135" y="4158172"/>
              <a:ext cx="59688" cy="9949"/>
            </a:xfrm>
            <a:custGeom>
              <a:avLst/>
              <a:gdLst/>
              <a:ahLst/>
              <a:cxnLst/>
              <a:rect l="0" t="0" r="0" b="0"/>
              <a:pathLst>
                <a:path w="59688" h="9949">
                  <a:moveTo>
                    <a:pt x="0" y="9948"/>
                  </a:moveTo>
                  <a:lnTo>
                    <a:pt x="8843" y="7000"/>
                  </a:ln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715248" y="4118381"/>
              <a:ext cx="19896" cy="169113"/>
            </a:xfrm>
            <a:custGeom>
              <a:avLst/>
              <a:gdLst/>
              <a:ahLst/>
              <a:cxnLst/>
              <a:rect l="0" t="0" r="0" b="0"/>
              <a:pathLst>
                <a:path w="19896" h="169113">
                  <a:moveTo>
                    <a:pt x="0" y="0"/>
                  </a:moveTo>
                  <a:lnTo>
                    <a:pt x="0" y="26404"/>
                  </a:lnTo>
                  <a:lnTo>
                    <a:pt x="1105" y="37498"/>
                  </a:lnTo>
                  <a:lnTo>
                    <a:pt x="2947" y="48210"/>
                  </a:lnTo>
                  <a:lnTo>
                    <a:pt x="5281" y="58667"/>
                  </a:lnTo>
                  <a:lnTo>
                    <a:pt x="6837" y="70060"/>
                  </a:lnTo>
                  <a:lnTo>
                    <a:pt x="7873" y="82077"/>
                  </a:lnTo>
                  <a:lnTo>
                    <a:pt x="8565" y="94509"/>
                  </a:lnTo>
                  <a:lnTo>
                    <a:pt x="10131" y="106113"/>
                  </a:lnTo>
                  <a:lnTo>
                    <a:pt x="12280" y="117165"/>
                  </a:lnTo>
                  <a:lnTo>
                    <a:pt x="19895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794830" y="4105581"/>
              <a:ext cx="142397" cy="224025"/>
            </a:xfrm>
            <a:custGeom>
              <a:avLst/>
              <a:gdLst/>
              <a:ahLst/>
              <a:cxnLst/>
              <a:rect l="0" t="0" r="0" b="0"/>
              <a:pathLst>
                <a:path w="142397" h="224025">
                  <a:moveTo>
                    <a:pt x="0" y="12800"/>
                  </a:moveTo>
                  <a:lnTo>
                    <a:pt x="10561" y="2238"/>
                  </a:lnTo>
                  <a:lnTo>
                    <a:pt x="16989" y="232"/>
                  </a:lnTo>
                  <a:lnTo>
                    <a:pt x="24589" y="0"/>
                  </a:lnTo>
                  <a:lnTo>
                    <a:pt x="32972" y="951"/>
                  </a:lnTo>
                  <a:lnTo>
                    <a:pt x="41877" y="3795"/>
                  </a:lnTo>
                  <a:lnTo>
                    <a:pt x="51130" y="7902"/>
                  </a:lnTo>
                  <a:lnTo>
                    <a:pt x="60614" y="12850"/>
                  </a:lnTo>
                  <a:lnTo>
                    <a:pt x="68042" y="19465"/>
                  </a:lnTo>
                  <a:lnTo>
                    <a:pt x="74099" y="27191"/>
                  </a:lnTo>
                  <a:lnTo>
                    <a:pt x="79243" y="35658"/>
                  </a:lnTo>
                  <a:lnTo>
                    <a:pt x="80461" y="44618"/>
                  </a:lnTo>
                  <a:lnTo>
                    <a:pt x="79063" y="53908"/>
                  </a:lnTo>
                  <a:lnTo>
                    <a:pt x="75920" y="63416"/>
                  </a:lnTo>
                  <a:lnTo>
                    <a:pt x="69404" y="70861"/>
                  </a:lnTo>
                  <a:lnTo>
                    <a:pt x="60638" y="76929"/>
                  </a:lnTo>
                  <a:lnTo>
                    <a:pt x="50373" y="82080"/>
                  </a:lnTo>
                  <a:lnTo>
                    <a:pt x="47951" y="85514"/>
                  </a:lnTo>
                  <a:lnTo>
                    <a:pt x="50757" y="87804"/>
                  </a:lnTo>
                  <a:lnTo>
                    <a:pt x="57050" y="89330"/>
                  </a:lnTo>
                  <a:lnTo>
                    <a:pt x="64560" y="91453"/>
                  </a:lnTo>
                  <a:lnTo>
                    <a:pt x="81749" y="96759"/>
                  </a:lnTo>
                  <a:lnTo>
                    <a:pt x="89869" y="101931"/>
                  </a:lnTo>
                  <a:lnTo>
                    <a:pt x="97493" y="108696"/>
                  </a:lnTo>
                  <a:lnTo>
                    <a:pt x="104787" y="116522"/>
                  </a:lnTo>
                  <a:lnTo>
                    <a:pt x="111860" y="125055"/>
                  </a:lnTo>
                  <a:lnTo>
                    <a:pt x="118785" y="134059"/>
                  </a:lnTo>
                  <a:lnTo>
                    <a:pt x="125613" y="143379"/>
                  </a:lnTo>
                  <a:lnTo>
                    <a:pt x="131270" y="152907"/>
                  </a:lnTo>
                  <a:lnTo>
                    <a:pt x="136147" y="162575"/>
                  </a:lnTo>
                  <a:lnTo>
                    <a:pt x="140504" y="172337"/>
                  </a:lnTo>
                  <a:lnTo>
                    <a:pt x="142303" y="182160"/>
                  </a:lnTo>
                  <a:lnTo>
                    <a:pt x="142396" y="192025"/>
                  </a:lnTo>
                  <a:lnTo>
                    <a:pt x="141354" y="201918"/>
                  </a:lnTo>
                  <a:lnTo>
                    <a:pt x="136238" y="209618"/>
                  </a:lnTo>
                  <a:lnTo>
                    <a:pt x="128405" y="215857"/>
                  </a:lnTo>
                  <a:lnTo>
                    <a:pt x="118763" y="221122"/>
                  </a:lnTo>
                  <a:lnTo>
                    <a:pt x="109019" y="223526"/>
                  </a:lnTo>
                  <a:lnTo>
                    <a:pt x="99206" y="224024"/>
                  </a:lnTo>
                  <a:lnTo>
                    <a:pt x="89349" y="223250"/>
                  </a:lnTo>
                  <a:lnTo>
                    <a:pt x="79462" y="221629"/>
                  </a:lnTo>
                  <a:lnTo>
                    <a:pt x="69554" y="219443"/>
                  </a:lnTo>
                  <a:lnTo>
                    <a:pt x="39791" y="211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278041" y="4656092"/>
            <a:ext cx="1173839" cy="347642"/>
            <a:chOff x="2278041" y="4656092"/>
            <a:chExt cx="1173839" cy="347642"/>
          </a:xfrm>
        </p:grpSpPr>
        <p:sp>
          <p:nvSpPr>
            <p:cNvPr id="80" name="Freeform 79"/>
            <p:cNvSpPr/>
            <p:nvPr/>
          </p:nvSpPr>
          <p:spPr>
            <a:xfrm>
              <a:off x="2278041" y="4695352"/>
              <a:ext cx="149218" cy="19897"/>
            </a:xfrm>
            <a:custGeom>
              <a:avLst/>
              <a:gdLst/>
              <a:ahLst/>
              <a:cxnLst/>
              <a:rect l="0" t="0" r="0" b="0"/>
              <a:pathLst>
                <a:path w="149218" h="19897">
                  <a:moveTo>
                    <a:pt x="0" y="19896"/>
                  </a:moveTo>
                  <a:lnTo>
                    <a:pt x="26405" y="19896"/>
                  </a:lnTo>
                  <a:lnTo>
                    <a:pt x="39710" y="18790"/>
                  </a:lnTo>
                  <a:lnTo>
                    <a:pt x="54106" y="16948"/>
                  </a:lnTo>
                  <a:lnTo>
                    <a:pt x="69230" y="14615"/>
                  </a:lnTo>
                  <a:lnTo>
                    <a:pt x="83734" y="13059"/>
                  </a:lnTo>
                  <a:lnTo>
                    <a:pt x="97825" y="12022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566527" y="4656092"/>
              <a:ext cx="153599" cy="248165"/>
            </a:xfrm>
            <a:custGeom>
              <a:avLst/>
              <a:gdLst/>
              <a:ahLst/>
              <a:cxnLst/>
              <a:rect l="0" t="0" r="0" b="0"/>
              <a:pathLst>
                <a:path w="153599" h="248165">
                  <a:moveTo>
                    <a:pt x="0" y="19364"/>
                  </a:moveTo>
                  <a:lnTo>
                    <a:pt x="41538" y="5519"/>
                  </a:lnTo>
                  <a:lnTo>
                    <a:pt x="52009" y="3502"/>
                  </a:lnTo>
                  <a:lnTo>
                    <a:pt x="63410" y="2158"/>
                  </a:lnTo>
                  <a:lnTo>
                    <a:pt x="75433" y="1262"/>
                  </a:lnTo>
                  <a:lnTo>
                    <a:pt x="87869" y="664"/>
                  </a:lnTo>
                  <a:lnTo>
                    <a:pt x="113477" y="0"/>
                  </a:lnTo>
                  <a:lnTo>
                    <a:pt x="125390" y="929"/>
                  </a:lnTo>
                  <a:lnTo>
                    <a:pt x="136648" y="2653"/>
                  </a:lnTo>
                  <a:lnTo>
                    <a:pt x="147470" y="4907"/>
                  </a:lnTo>
                  <a:lnTo>
                    <a:pt x="152473" y="8621"/>
                  </a:lnTo>
                  <a:lnTo>
                    <a:pt x="153598" y="13308"/>
                  </a:lnTo>
                  <a:lnTo>
                    <a:pt x="152138" y="18642"/>
                  </a:lnTo>
                  <a:lnTo>
                    <a:pt x="147567" y="33412"/>
                  </a:lnTo>
                  <a:lnTo>
                    <a:pt x="116029" y="128861"/>
                  </a:lnTo>
                  <a:lnTo>
                    <a:pt x="113828" y="139891"/>
                  </a:lnTo>
                  <a:lnTo>
                    <a:pt x="112360" y="151665"/>
                  </a:lnTo>
                  <a:lnTo>
                    <a:pt x="111382" y="163935"/>
                  </a:lnTo>
                  <a:lnTo>
                    <a:pt x="109625" y="175432"/>
                  </a:lnTo>
                  <a:lnTo>
                    <a:pt x="107348" y="186412"/>
                  </a:lnTo>
                  <a:lnTo>
                    <a:pt x="99478" y="248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616266" y="4794830"/>
              <a:ext cx="149218" cy="1"/>
            </a:xfrm>
            <a:custGeom>
              <a:avLst/>
              <a:gdLst/>
              <a:ahLst/>
              <a:cxnLst/>
              <a:rect l="0" t="0" r="0" b="0"/>
              <a:pathLst>
                <a:path w="149218" h="1">
                  <a:moveTo>
                    <a:pt x="0" y="0"/>
                  </a:move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855013" y="4904256"/>
              <a:ext cx="33742" cy="99478"/>
            </a:xfrm>
            <a:custGeom>
              <a:avLst/>
              <a:gdLst/>
              <a:ahLst/>
              <a:cxnLst/>
              <a:rect l="0" t="0" r="0" b="0"/>
              <a:pathLst>
                <a:path w="33742" h="99478">
                  <a:moveTo>
                    <a:pt x="19895" y="0"/>
                  </a:moveTo>
                  <a:lnTo>
                    <a:pt x="33741" y="41537"/>
                  </a:lnTo>
                  <a:lnTo>
                    <a:pt x="33547" y="50903"/>
                  </a:lnTo>
                  <a:lnTo>
                    <a:pt x="31207" y="60462"/>
                  </a:lnTo>
                  <a:lnTo>
                    <a:pt x="0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984334" y="4759255"/>
              <a:ext cx="139270" cy="5733"/>
            </a:xfrm>
            <a:custGeom>
              <a:avLst/>
              <a:gdLst/>
              <a:ahLst/>
              <a:cxnLst/>
              <a:rect l="0" t="0" r="0" b="0"/>
              <a:pathLst>
                <a:path w="139270" h="5733">
                  <a:moveTo>
                    <a:pt x="0" y="5732"/>
                  </a:moveTo>
                  <a:lnTo>
                    <a:pt x="15843" y="450"/>
                  </a:lnTo>
                  <a:lnTo>
                    <a:pt x="23825" y="0"/>
                  </a:lnTo>
                  <a:lnTo>
                    <a:pt x="32463" y="806"/>
                  </a:lnTo>
                  <a:lnTo>
                    <a:pt x="41538" y="2447"/>
                  </a:lnTo>
                  <a:lnTo>
                    <a:pt x="52008" y="3542"/>
                  </a:lnTo>
                  <a:lnTo>
                    <a:pt x="63410" y="4272"/>
                  </a:lnTo>
                  <a:lnTo>
                    <a:pt x="75433" y="4758"/>
                  </a:lnTo>
                  <a:lnTo>
                    <a:pt x="100581" y="5299"/>
                  </a:lnTo>
                  <a:lnTo>
                    <a:pt x="139269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228411" y="4665509"/>
              <a:ext cx="133740" cy="248695"/>
            </a:xfrm>
            <a:custGeom>
              <a:avLst/>
              <a:gdLst/>
              <a:ahLst/>
              <a:cxnLst/>
              <a:rect l="0" t="0" r="0" b="0"/>
              <a:pathLst>
                <a:path w="133740" h="248695">
                  <a:moveTo>
                    <a:pt x="14565" y="0"/>
                  </a:moveTo>
                  <a:lnTo>
                    <a:pt x="19846" y="15843"/>
                  </a:lnTo>
                  <a:lnTo>
                    <a:pt x="20296" y="23826"/>
                  </a:lnTo>
                  <a:lnTo>
                    <a:pt x="19491" y="32463"/>
                  </a:lnTo>
                  <a:lnTo>
                    <a:pt x="17849" y="41538"/>
                  </a:lnTo>
                  <a:lnTo>
                    <a:pt x="15649" y="50903"/>
                  </a:lnTo>
                  <a:lnTo>
                    <a:pt x="13077" y="60463"/>
                  </a:lnTo>
                  <a:lnTo>
                    <a:pt x="10257" y="70152"/>
                  </a:lnTo>
                  <a:lnTo>
                    <a:pt x="1007" y="104912"/>
                  </a:lnTo>
                  <a:lnTo>
                    <a:pt x="0" y="116364"/>
                  </a:lnTo>
                  <a:lnTo>
                    <a:pt x="434" y="127315"/>
                  </a:lnTo>
                  <a:lnTo>
                    <a:pt x="1828" y="137931"/>
                  </a:lnTo>
                  <a:lnTo>
                    <a:pt x="3863" y="148325"/>
                  </a:lnTo>
                  <a:lnTo>
                    <a:pt x="6325" y="158570"/>
                  </a:lnTo>
                  <a:lnTo>
                    <a:pt x="9072" y="168716"/>
                  </a:lnTo>
                  <a:lnTo>
                    <a:pt x="13114" y="177690"/>
                  </a:lnTo>
                  <a:lnTo>
                    <a:pt x="18019" y="185884"/>
                  </a:lnTo>
                  <a:lnTo>
                    <a:pt x="23499" y="193557"/>
                  </a:lnTo>
                  <a:lnTo>
                    <a:pt x="29364" y="200883"/>
                  </a:lnTo>
                  <a:lnTo>
                    <a:pt x="35484" y="207978"/>
                  </a:lnTo>
                  <a:lnTo>
                    <a:pt x="41775" y="214918"/>
                  </a:lnTo>
                  <a:lnTo>
                    <a:pt x="49285" y="220650"/>
                  </a:lnTo>
                  <a:lnTo>
                    <a:pt x="57607" y="225577"/>
                  </a:lnTo>
                  <a:lnTo>
                    <a:pt x="66471" y="229967"/>
                  </a:lnTo>
                  <a:lnTo>
                    <a:pt x="76802" y="232893"/>
                  </a:lnTo>
                  <a:lnTo>
                    <a:pt x="88110" y="234844"/>
                  </a:lnTo>
                  <a:lnTo>
                    <a:pt x="100070" y="236145"/>
                  </a:lnTo>
                  <a:lnTo>
                    <a:pt x="110254" y="234801"/>
                  </a:lnTo>
                  <a:lnTo>
                    <a:pt x="119254" y="231695"/>
                  </a:lnTo>
                  <a:lnTo>
                    <a:pt x="127465" y="227414"/>
                  </a:lnTo>
                  <a:lnTo>
                    <a:pt x="131833" y="221243"/>
                  </a:lnTo>
                  <a:lnTo>
                    <a:pt x="133640" y="213814"/>
                  </a:lnTo>
                  <a:lnTo>
                    <a:pt x="133739" y="205545"/>
                  </a:lnTo>
                  <a:lnTo>
                    <a:pt x="130490" y="198927"/>
                  </a:lnTo>
                  <a:lnTo>
                    <a:pt x="125007" y="193410"/>
                  </a:lnTo>
                  <a:lnTo>
                    <a:pt x="118037" y="188627"/>
                  </a:lnTo>
                  <a:lnTo>
                    <a:pt x="111179" y="187649"/>
                  </a:lnTo>
                  <a:lnTo>
                    <a:pt x="104396" y="189207"/>
                  </a:lnTo>
                  <a:lnTo>
                    <a:pt x="97664" y="192456"/>
                  </a:lnTo>
                  <a:lnTo>
                    <a:pt x="90965" y="196833"/>
                  </a:lnTo>
                  <a:lnTo>
                    <a:pt x="84289" y="201962"/>
                  </a:lnTo>
                  <a:lnTo>
                    <a:pt x="77627" y="207592"/>
                  </a:lnTo>
                  <a:lnTo>
                    <a:pt x="74291" y="214660"/>
                  </a:lnTo>
                  <a:lnTo>
                    <a:pt x="73173" y="222689"/>
                  </a:lnTo>
                  <a:lnTo>
                    <a:pt x="74252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431984" y="4904256"/>
              <a:ext cx="19896" cy="69635"/>
            </a:xfrm>
            <a:custGeom>
              <a:avLst/>
              <a:gdLst/>
              <a:ahLst/>
              <a:cxnLst/>
              <a:rect l="0" t="0" r="0" b="0"/>
              <a:pathLst>
                <a:path w="19896" h="69635">
                  <a:moveTo>
                    <a:pt x="19895" y="0"/>
                  </a:moveTo>
                  <a:lnTo>
                    <a:pt x="19895" y="21123"/>
                  </a:lnTo>
                  <a:lnTo>
                    <a:pt x="18790" y="30661"/>
                  </a:lnTo>
                  <a:lnTo>
                    <a:pt x="16948" y="40336"/>
                  </a:lnTo>
                  <a:lnTo>
                    <a:pt x="0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Freeform 87"/>
          <p:cNvSpPr/>
          <p:nvPr/>
        </p:nvSpPr>
        <p:spPr>
          <a:xfrm>
            <a:off x="3591149" y="4655561"/>
            <a:ext cx="39791" cy="248696"/>
          </a:xfrm>
          <a:custGeom>
            <a:avLst/>
            <a:gdLst/>
            <a:ahLst/>
            <a:cxnLst/>
            <a:rect l="0" t="0" r="0" b="0"/>
            <a:pathLst>
              <a:path w="39791" h="248696">
                <a:moveTo>
                  <a:pt x="0" y="0"/>
                </a:moveTo>
                <a:lnTo>
                  <a:pt x="0" y="21124"/>
                </a:lnTo>
                <a:lnTo>
                  <a:pt x="1105" y="31768"/>
                </a:lnTo>
                <a:lnTo>
                  <a:pt x="2947" y="43285"/>
                </a:lnTo>
                <a:lnTo>
                  <a:pt x="20154" y="133449"/>
                </a:lnTo>
                <a:lnTo>
                  <a:pt x="23383" y="151969"/>
                </a:lnTo>
                <a:lnTo>
                  <a:pt x="26642" y="168736"/>
                </a:lnTo>
                <a:lnTo>
                  <a:pt x="29919" y="184336"/>
                </a:lnTo>
                <a:lnTo>
                  <a:pt x="39790" y="2486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2095185" y="5135820"/>
            <a:ext cx="919578" cy="355355"/>
            <a:chOff x="2095185" y="5135820"/>
            <a:chExt cx="919578" cy="355355"/>
          </a:xfrm>
        </p:grpSpPr>
        <p:sp>
          <p:nvSpPr>
            <p:cNvPr id="89" name="Freeform 88"/>
            <p:cNvSpPr/>
            <p:nvPr/>
          </p:nvSpPr>
          <p:spPr>
            <a:xfrm>
              <a:off x="2095185" y="5135820"/>
              <a:ext cx="154092" cy="266133"/>
            </a:xfrm>
            <a:custGeom>
              <a:avLst/>
              <a:gdLst/>
              <a:ahLst/>
              <a:cxnLst/>
              <a:rect l="0" t="0" r="0" b="0"/>
              <a:pathLst>
                <a:path w="154092" h="266133">
                  <a:moveTo>
                    <a:pt x="93326" y="17130"/>
                  </a:moveTo>
                  <a:lnTo>
                    <a:pt x="77483" y="6568"/>
                  </a:lnTo>
                  <a:lnTo>
                    <a:pt x="68395" y="3457"/>
                  </a:lnTo>
                  <a:lnTo>
                    <a:pt x="57915" y="1383"/>
                  </a:lnTo>
                  <a:lnTo>
                    <a:pt x="46508" y="0"/>
                  </a:lnTo>
                  <a:lnTo>
                    <a:pt x="35586" y="1289"/>
                  </a:lnTo>
                  <a:lnTo>
                    <a:pt x="24990" y="4358"/>
                  </a:lnTo>
                  <a:lnTo>
                    <a:pt x="14609" y="8615"/>
                  </a:lnTo>
                  <a:lnTo>
                    <a:pt x="7689" y="16980"/>
                  </a:lnTo>
                  <a:lnTo>
                    <a:pt x="3075" y="28083"/>
                  </a:lnTo>
                  <a:lnTo>
                    <a:pt x="0" y="41012"/>
                  </a:lnTo>
                  <a:lnTo>
                    <a:pt x="160" y="51842"/>
                  </a:lnTo>
                  <a:lnTo>
                    <a:pt x="2477" y="61272"/>
                  </a:lnTo>
                  <a:lnTo>
                    <a:pt x="6233" y="69769"/>
                  </a:lnTo>
                  <a:lnTo>
                    <a:pt x="10947" y="77645"/>
                  </a:lnTo>
                  <a:lnTo>
                    <a:pt x="16301" y="85106"/>
                  </a:lnTo>
                  <a:lnTo>
                    <a:pt x="22080" y="92291"/>
                  </a:lnTo>
                  <a:lnTo>
                    <a:pt x="29249" y="100396"/>
                  </a:lnTo>
                  <a:lnTo>
                    <a:pt x="46057" y="118245"/>
                  </a:lnTo>
                  <a:lnTo>
                    <a:pt x="82830" y="155741"/>
                  </a:lnTo>
                  <a:lnTo>
                    <a:pt x="135050" y="208064"/>
                  </a:lnTo>
                  <a:lnTo>
                    <a:pt x="142143" y="217370"/>
                  </a:lnTo>
                  <a:lnTo>
                    <a:pt x="147977" y="226889"/>
                  </a:lnTo>
                  <a:lnTo>
                    <a:pt x="152972" y="236552"/>
                  </a:lnTo>
                  <a:lnTo>
                    <a:pt x="154091" y="245204"/>
                  </a:lnTo>
                  <a:lnTo>
                    <a:pt x="152626" y="253183"/>
                  </a:lnTo>
                  <a:lnTo>
                    <a:pt x="149439" y="260713"/>
                  </a:lnTo>
                  <a:lnTo>
                    <a:pt x="142893" y="264627"/>
                  </a:lnTo>
                  <a:lnTo>
                    <a:pt x="134108" y="266132"/>
                  </a:lnTo>
                  <a:lnTo>
                    <a:pt x="123830" y="266029"/>
                  </a:lnTo>
                  <a:lnTo>
                    <a:pt x="112557" y="264856"/>
                  </a:lnTo>
                  <a:lnTo>
                    <a:pt x="100620" y="262968"/>
                  </a:lnTo>
                  <a:lnTo>
                    <a:pt x="88241" y="260604"/>
                  </a:lnTo>
                  <a:lnTo>
                    <a:pt x="76672" y="255712"/>
                  </a:lnTo>
                  <a:lnTo>
                    <a:pt x="65644" y="249135"/>
                  </a:lnTo>
                  <a:lnTo>
                    <a:pt x="54976" y="241435"/>
                  </a:lnTo>
                  <a:lnTo>
                    <a:pt x="45653" y="234090"/>
                  </a:lnTo>
                  <a:lnTo>
                    <a:pt x="37228" y="226983"/>
                  </a:lnTo>
                  <a:lnTo>
                    <a:pt x="29400" y="220035"/>
                  </a:lnTo>
                  <a:lnTo>
                    <a:pt x="25286" y="210981"/>
                  </a:lnTo>
                  <a:lnTo>
                    <a:pt x="23650" y="200524"/>
                  </a:lnTo>
                  <a:lnTo>
                    <a:pt x="23664" y="189132"/>
                  </a:lnTo>
                  <a:lnTo>
                    <a:pt x="26989" y="179326"/>
                  </a:lnTo>
                  <a:lnTo>
                    <a:pt x="32522" y="170578"/>
                  </a:lnTo>
                  <a:lnTo>
                    <a:pt x="39526" y="162536"/>
                  </a:lnTo>
                  <a:lnTo>
                    <a:pt x="46406" y="154964"/>
                  </a:lnTo>
                  <a:lnTo>
                    <a:pt x="59946" y="140655"/>
                  </a:lnTo>
                  <a:lnTo>
                    <a:pt x="68862" y="133745"/>
                  </a:lnTo>
                  <a:lnTo>
                    <a:pt x="79228" y="126927"/>
                  </a:lnTo>
                  <a:lnTo>
                    <a:pt x="90559" y="120171"/>
                  </a:lnTo>
                  <a:lnTo>
                    <a:pt x="111992" y="106770"/>
                  </a:lnTo>
                  <a:lnTo>
                    <a:pt x="122350" y="100101"/>
                  </a:lnTo>
                  <a:lnTo>
                    <a:pt x="131466" y="93445"/>
                  </a:lnTo>
                  <a:lnTo>
                    <a:pt x="139753" y="86797"/>
                  </a:lnTo>
                  <a:lnTo>
                    <a:pt x="147489" y="80155"/>
                  </a:lnTo>
                  <a:lnTo>
                    <a:pt x="151541" y="72410"/>
                  </a:lnTo>
                  <a:lnTo>
                    <a:pt x="153137" y="63931"/>
                  </a:lnTo>
                  <a:lnTo>
                    <a:pt x="153095" y="54963"/>
                  </a:lnTo>
                  <a:lnTo>
                    <a:pt x="150857" y="46773"/>
                  </a:lnTo>
                  <a:lnTo>
                    <a:pt x="147155" y="39102"/>
                  </a:lnTo>
                  <a:lnTo>
                    <a:pt x="142476" y="31778"/>
                  </a:lnTo>
                  <a:lnTo>
                    <a:pt x="134935" y="25790"/>
                  </a:lnTo>
                  <a:lnTo>
                    <a:pt x="125487" y="20693"/>
                  </a:lnTo>
                  <a:lnTo>
                    <a:pt x="93326" y="71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337728" y="5421540"/>
              <a:ext cx="69635" cy="69635"/>
            </a:xfrm>
            <a:custGeom>
              <a:avLst/>
              <a:gdLst/>
              <a:ahLst/>
              <a:cxnLst/>
              <a:rect l="0" t="0" r="0" b="0"/>
              <a:pathLst>
                <a:path w="69635" h="69635">
                  <a:moveTo>
                    <a:pt x="69634" y="0"/>
                  </a:moveTo>
                  <a:lnTo>
                    <a:pt x="59072" y="15843"/>
                  </a:lnTo>
                  <a:lnTo>
                    <a:pt x="53751" y="22720"/>
                  </a:lnTo>
                  <a:lnTo>
                    <a:pt x="47992" y="29516"/>
                  </a:lnTo>
                  <a:lnTo>
                    <a:pt x="41943" y="36257"/>
                  </a:lnTo>
                  <a:lnTo>
                    <a:pt x="34594" y="42962"/>
                  </a:lnTo>
                  <a:lnTo>
                    <a:pt x="26378" y="49642"/>
                  </a:lnTo>
                  <a:lnTo>
                    <a:pt x="0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536684" y="5252428"/>
              <a:ext cx="109426" cy="39792"/>
            </a:xfrm>
            <a:custGeom>
              <a:avLst/>
              <a:gdLst/>
              <a:ahLst/>
              <a:cxnLst/>
              <a:rect l="0" t="0" r="0" b="0"/>
              <a:pathLst>
                <a:path w="109426" h="39792">
                  <a:moveTo>
                    <a:pt x="0" y="39791"/>
                  </a:moveTo>
                  <a:lnTo>
                    <a:pt x="15842" y="29229"/>
                  </a:lnTo>
                  <a:lnTo>
                    <a:pt x="23825" y="25013"/>
                  </a:lnTo>
                  <a:lnTo>
                    <a:pt x="32463" y="21096"/>
                  </a:lnTo>
                  <a:lnTo>
                    <a:pt x="41537" y="17380"/>
                  </a:lnTo>
                  <a:lnTo>
                    <a:pt x="52008" y="13797"/>
                  </a:lnTo>
                  <a:lnTo>
                    <a:pt x="63410" y="10303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755535" y="5192741"/>
              <a:ext cx="1" cy="179061"/>
            </a:xfrm>
            <a:custGeom>
              <a:avLst/>
              <a:gdLst/>
              <a:ahLst/>
              <a:cxnLst/>
              <a:rect l="0" t="0" r="0" b="0"/>
              <a:pathLst>
                <a:path w="1" h="179061">
                  <a:moveTo>
                    <a:pt x="0" y="0"/>
                  </a:move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835117" y="5169994"/>
              <a:ext cx="179646" cy="228961"/>
            </a:xfrm>
            <a:custGeom>
              <a:avLst/>
              <a:gdLst/>
              <a:ahLst/>
              <a:cxnLst/>
              <a:rect l="0" t="0" r="0" b="0"/>
              <a:pathLst>
                <a:path w="179646" h="228961">
                  <a:moveTo>
                    <a:pt x="0" y="12799"/>
                  </a:moveTo>
                  <a:lnTo>
                    <a:pt x="15843" y="2237"/>
                  </a:lnTo>
                  <a:lnTo>
                    <a:pt x="24931" y="231"/>
                  </a:lnTo>
                  <a:lnTo>
                    <a:pt x="35411" y="0"/>
                  </a:lnTo>
                  <a:lnTo>
                    <a:pt x="46819" y="950"/>
                  </a:lnTo>
                  <a:lnTo>
                    <a:pt x="57740" y="2689"/>
                  </a:lnTo>
                  <a:lnTo>
                    <a:pt x="68337" y="4954"/>
                  </a:lnTo>
                  <a:lnTo>
                    <a:pt x="78717" y="7569"/>
                  </a:lnTo>
                  <a:lnTo>
                    <a:pt x="87848" y="12628"/>
                  </a:lnTo>
                  <a:lnTo>
                    <a:pt x="96146" y="19317"/>
                  </a:lnTo>
                  <a:lnTo>
                    <a:pt x="103888" y="27093"/>
                  </a:lnTo>
                  <a:lnTo>
                    <a:pt x="109050" y="36697"/>
                  </a:lnTo>
                  <a:lnTo>
                    <a:pt x="112491" y="47521"/>
                  </a:lnTo>
                  <a:lnTo>
                    <a:pt x="114785" y="59159"/>
                  </a:lnTo>
                  <a:lnTo>
                    <a:pt x="114104" y="69128"/>
                  </a:lnTo>
                  <a:lnTo>
                    <a:pt x="111439" y="77984"/>
                  </a:lnTo>
                  <a:lnTo>
                    <a:pt x="107452" y="86099"/>
                  </a:lnTo>
                  <a:lnTo>
                    <a:pt x="102583" y="93720"/>
                  </a:lnTo>
                  <a:lnTo>
                    <a:pt x="97127" y="101011"/>
                  </a:lnTo>
                  <a:lnTo>
                    <a:pt x="91279" y="108082"/>
                  </a:lnTo>
                  <a:lnTo>
                    <a:pt x="90696" y="113902"/>
                  </a:lnTo>
                  <a:lnTo>
                    <a:pt x="93623" y="118887"/>
                  </a:lnTo>
                  <a:lnTo>
                    <a:pt x="98891" y="123315"/>
                  </a:lnTo>
                  <a:lnTo>
                    <a:pt x="106824" y="127373"/>
                  </a:lnTo>
                  <a:lnTo>
                    <a:pt x="116534" y="131183"/>
                  </a:lnTo>
                  <a:lnTo>
                    <a:pt x="127428" y="134829"/>
                  </a:lnTo>
                  <a:lnTo>
                    <a:pt x="138007" y="140576"/>
                  </a:lnTo>
                  <a:lnTo>
                    <a:pt x="148376" y="147722"/>
                  </a:lnTo>
                  <a:lnTo>
                    <a:pt x="158604" y="155803"/>
                  </a:lnTo>
                  <a:lnTo>
                    <a:pt x="166528" y="164506"/>
                  </a:lnTo>
                  <a:lnTo>
                    <a:pt x="172916" y="173624"/>
                  </a:lnTo>
                  <a:lnTo>
                    <a:pt x="178280" y="183018"/>
                  </a:lnTo>
                  <a:lnTo>
                    <a:pt x="179645" y="191492"/>
                  </a:lnTo>
                  <a:lnTo>
                    <a:pt x="178345" y="199351"/>
                  </a:lnTo>
                  <a:lnTo>
                    <a:pt x="175267" y="206802"/>
                  </a:lnTo>
                  <a:lnTo>
                    <a:pt x="169900" y="212874"/>
                  </a:lnTo>
                  <a:lnTo>
                    <a:pt x="163006" y="218028"/>
                  </a:lnTo>
                  <a:lnTo>
                    <a:pt x="155093" y="222569"/>
                  </a:lnTo>
                  <a:lnTo>
                    <a:pt x="145397" y="225596"/>
                  </a:lnTo>
                  <a:lnTo>
                    <a:pt x="134512" y="227614"/>
                  </a:lnTo>
                  <a:lnTo>
                    <a:pt x="122834" y="228960"/>
                  </a:lnTo>
                  <a:lnTo>
                    <a:pt x="111733" y="228752"/>
                  </a:lnTo>
                  <a:lnTo>
                    <a:pt x="101016" y="227507"/>
                  </a:lnTo>
                  <a:lnTo>
                    <a:pt x="69634" y="221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1100" y="495300"/>
            <a:ext cx="5257800" cy="36317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Group Work: Identify the terms, like terms, coefficients, and constants in the expressions below.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s-ES" sz="1600" smtClean="0">
                <a:solidFill>
                  <a:srgbClr val="000000"/>
                </a:solidFill>
                <a:latin typeface="Arial - 22"/>
              </a:rPr>
              <a:t>1. 9 + 7y - 2 - 5y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2. 7x</a:t>
            </a:r>
            <a:r>
              <a:rPr lang="en-US" sz="1000" baseline="70000" smtClean="0">
                <a:solidFill>
                  <a:srgbClr val="000000"/>
                </a:solidFill>
                <a:latin typeface="Arial - 22"/>
              </a:rPr>
              <a:t>2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 - 10 - 2x</a:t>
            </a:r>
            <a:r>
              <a:rPr lang="en-US" sz="1000" baseline="70000" smtClean="0">
                <a:solidFill>
                  <a:srgbClr val="000000"/>
                </a:solidFill>
                <a:latin typeface="Arial - 22"/>
              </a:rPr>
              <a:t>2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 + 5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3. 6xy - 11xy + 2xy - 4xy + 7xy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418259" y="2198459"/>
            <a:ext cx="1846870" cy="1074361"/>
            <a:chOff x="3418259" y="2198459"/>
            <a:chExt cx="1846870" cy="1074361"/>
          </a:xfrm>
        </p:grpSpPr>
        <p:sp>
          <p:nvSpPr>
            <p:cNvPr id="3" name="Freeform 2"/>
            <p:cNvSpPr/>
            <p:nvPr/>
          </p:nvSpPr>
          <p:spPr>
            <a:xfrm>
              <a:off x="3652218" y="2228302"/>
              <a:ext cx="8566" cy="159166"/>
            </a:xfrm>
            <a:custGeom>
              <a:avLst/>
              <a:gdLst/>
              <a:ahLst/>
              <a:cxnLst/>
              <a:rect l="0" t="0" r="0" b="0"/>
              <a:pathLst>
                <a:path w="8566" h="159166">
                  <a:moveTo>
                    <a:pt x="8565" y="0"/>
                  </a:moveTo>
                  <a:lnTo>
                    <a:pt x="8565" y="21124"/>
                  </a:lnTo>
                  <a:lnTo>
                    <a:pt x="7460" y="30663"/>
                  </a:lnTo>
                  <a:lnTo>
                    <a:pt x="5618" y="40338"/>
                  </a:lnTo>
                  <a:lnTo>
                    <a:pt x="3284" y="50103"/>
                  </a:lnTo>
                  <a:lnTo>
                    <a:pt x="1728" y="62140"/>
                  </a:lnTo>
                  <a:lnTo>
                    <a:pt x="691" y="75692"/>
                  </a:lnTo>
                  <a:lnTo>
                    <a:pt x="0" y="90252"/>
                  </a:lnTo>
                  <a:lnTo>
                    <a:pt x="644" y="103275"/>
                  </a:lnTo>
                  <a:lnTo>
                    <a:pt x="2179" y="115273"/>
                  </a:lnTo>
                  <a:lnTo>
                    <a:pt x="8565" y="159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541409" y="2198459"/>
              <a:ext cx="218853" cy="29844"/>
            </a:xfrm>
            <a:custGeom>
              <a:avLst/>
              <a:gdLst/>
              <a:ahLst/>
              <a:cxnLst/>
              <a:rect l="0" t="0" r="0" b="0"/>
              <a:pathLst>
                <a:path w="218853" h="29844">
                  <a:moveTo>
                    <a:pt x="0" y="29843"/>
                  </a:moveTo>
                  <a:lnTo>
                    <a:pt x="15843" y="24563"/>
                  </a:lnTo>
                  <a:lnTo>
                    <a:pt x="26037" y="23007"/>
                  </a:lnTo>
                  <a:lnTo>
                    <a:pt x="38359" y="21970"/>
                  </a:lnTo>
                  <a:lnTo>
                    <a:pt x="52100" y="21278"/>
                  </a:lnTo>
                  <a:lnTo>
                    <a:pt x="82106" y="20510"/>
                  </a:lnTo>
                  <a:lnTo>
                    <a:pt x="97844" y="20305"/>
                  </a:lnTo>
                  <a:lnTo>
                    <a:pt x="112758" y="19063"/>
                  </a:lnTo>
                  <a:lnTo>
                    <a:pt x="127122" y="17130"/>
                  </a:lnTo>
                  <a:lnTo>
                    <a:pt x="141119" y="14736"/>
                  </a:lnTo>
                  <a:lnTo>
                    <a:pt x="154871" y="13140"/>
                  </a:lnTo>
                  <a:lnTo>
                    <a:pt x="168461" y="12076"/>
                  </a:lnTo>
                  <a:lnTo>
                    <a:pt x="21885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725240" y="2295273"/>
              <a:ext cx="94708" cy="92975"/>
            </a:xfrm>
            <a:custGeom>
              <a:avLst/>
              <a:gdLst/>
              <a:ahLst/>
              <a:cxnLst/>
              <a:rect l="0" t="0" r="0" b="0"/>
              <a:pathLst>
                <a:path w="94708" h="92975">
                  <a:moveTo>
                    <a:pt x="5177" y="62351"/>
                  </a:moveTo>
                  <a:lnTo>
                    <a:pt x="26301" y="62351"/>
                  </a:lnTo>
                  <a:lnTo>
                    <a:pt x="35840" y="61245"/>
                  </a:lnTo>
                  <a:lnTo>
                    <a:pt x="45514" y="59403"/>
                  </a:lnTo>
                  <a:lnTo>
                    <a:pt x="55280" y="57070"/>
                  </a:lnTo>
                  <a:lnTo>
                    <a:pt x="64001" y="53303"/>
                  </a:lnTo>
                  <a:lnTo>
                    <a:pt x="72026" y="48582"/>
                  </a:lnTo>
                  <a:lnTo>
                    <a:pt x="79587" y="43224"/>
                  </a:lnTo>
                  <a:lnTo>
                    <a:pt x="83522" y="36336"/>
                  </a:lnTo>
                  <a:lnTo>
                    <a:pt x="85039" y="28428"/>
                  </a:lnTo>
                  <a:lnTo>
                    <a:pt x="84946" y="19840"/>
                  </a:lnTo>
                  <a:lnTo>
                    <a:pt x="81568" y="13009"/>
                  </a:lnTo>
                  <a:lnTo>
                    <a:pt x="76000" y="7350"/>
                  </a:lnTo>
                  <a:lnTo>
                    <a:pt x="68972" y="2472"/>
                  </a:lnTo>
                  <a:lnTo>
                    <a:pt x="59866" y="325"/>
                  </a:lnTo>
                  <a:lnTo>
                    <a:pt x="49374" y="0"/>
                  </a:lnTo>
                  <a:lnTo>
                    <a:pt x="37957" y="888"/>
                  </a:lnTo>
                  <a:lnTo>
                    <a:pt x="28136" y="3690"/>
                  </a:lnTo>
                  <a:lnTo>
                    <a:pt x="19378" y="7770"/>
                  </a:lnTo>
                  <a:lnTo>
                    <a:pt x="11328" y="12700"/>
                  </a:lnTo>
                  <a:lnTo>
                    <a:pt x="5962" y="20407"/>
                  </a:lnTo>
                  <a:lnTo>
                    <a:pt x="2385" y="29967"/>
                  </a:lnTo>
                  <a:lnTo>
                    <a:pt x="0" y="40762"/>
                  </a:lnTo>
                  <a:lnTo>
                    <a:pt x="620" y="50169"/>
                  </a:lnTo>
                  <a:lnTo>
                    <a:pt x="3245" y="58650"/>
                  </a:lnTo>
                  <a:lnTo>
                    <a:pt x="7205" y="66516"/>
                  </a:lnTo>
                  <a:lnTo>
                    <a:pt x="12055" y="73970"/>
                  </a:lnTo>
                  <a:lnTo>
                    <a:pt x="17500" y="81150"/>
                  </a:lnTo>
                  <a:lnTo>
                    <a:pt x="23340" y="88147"/>
                  </a:lnTo>
                  <a:lnTo>
                    <a:pt x="30550" y="91707"/>
                  </a:lnTo>
                  <a:lnTo>
                    <a:pt x="38672" y="92974"/>
                  </a:lnTo>
                  <a:lnTo>
                    <a:pt x="47402" y="92714"/>
                  </a:lnTo>
                  <a:lnTo>
                    <a:pt x="55434" y="90330"/>
                  </a:lnTo>
                  <a:lnTo>
                    <a:pt x="62998" y="86530"/>
                  </a:lnTo>
                  <a:lnTo>
                    <a:pt x="94707" y="722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899530" y="2307885"/>
              <a:ext cx="69635" cy="68977"/>
            </a:xfrm>
            <a:custGeom>
              <a:avLst/>
              <a:gdLst/>
              <a:ahLst/>
              <a:cxnLst/>
              <a:rect l="0" t="0" r="0" b="0"/>
              <a:pathLst>
                <a:path w="69635" h="68977">
                  <a:moveTo>
                    <a:pt x="0" y="9947"/>
                  </a:moveTo>
                  <a:lnTo>
                    <a:pt x="0" y="31071"/>
                  </a:lnTo>
                  <a:lnTo>
                    <a:pt x="1105" y="41715"/>
                  </a:lnTo>
                  <a:lnTo>
                    <a:pt x="2947" y="53232"/>
                  </a:lnTo>
                  <a:lnTo>
                    <a:pt x="5281" y="65331"/>
                  </a:lnTo>
                  <a:lnTo>
                    <a:pt x="6836" y="68976"/>
                  </a:lnTo>
                  <a:lnTo>
                    <a:pt x="7873" y="66985"/>
                  </a:lnTo>
                  <a:lnTo>
                    <a:pt x="8565" y="61236"/>
                  </a:lnTo>
                  <a:lnTo>
                    <a:pt x="9026" y="52982"/>
                  </a:lnTo>
                  <a:lnTo>
                    <a:pt x="9538" y="32021"/>
                  </a:lnTo>
                  <a:lnTo>
                    <a:pt x="11885" y="22453"/>
                  </a:lnTo>
                  <a:lnTo>
                    <a:pt x="15660" y="13863"/>
                  </a:lnTo>
                  <a:lnTo>
                    <a:pt x="20388" y="5926"/>
                  </a:lnTo>
                  <a:lnTo>
                    <a:pt x="27961" y="1740"/>
                  </a:lnTo>
                  <a:lnTo>
                    <a:pt x="37431" y="55"/>
                  </a:ln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038799" y="2287989"/>
              <a:ext cx="169113" cy="99479"/>
            </a:xfrm>
            <a:custGeom>
              <a:avLst/>
              <a:gdLst/>
              <a:ahLst/>
              <a:cxnLst/>
              <a:rect l="0" t="0" r="0" b="0"/>
              <a:pathLst>
                <a:path w="169113" h="99479">
                  <a:moveTo>
                    <a:pt x="0" y="0"/>
                  </a:moveTo>
                  <a:lnTo>
                    <a:pt x="5280" y="15843"/>
                  </a:lnTo>
                  <a:lnTo>
                    <a:pt x="6836" y="24931"/>
                  </a:lnTo>
                  <a:lnTo>
                    <a:pt x="7873" y="35411"/>
                  </a:lnTo>
                  <a:lnTo>
                    <a:pt x="8564" y="46819"/>
                  </a:lnTo>
                  <a:lnTo>
                    <a:pt x="10130" y="57740"/>
                  </a:lnTo>
                  <a:lnTo>
                    <a:pt x="12280" y="68337"/>
                  </a:lnTo>
                  <a:lnTo>
                    <a:pt x="14818" y="78717"/>
                  </a:lnTo>
                  <a:lnTo>
                    <a:pt x="15405" y="82321"/>
                  </a:lnTo>
                  <a:lnTo>
                    <a:pt x="14691" y="81408"/>
                  </a:lnTo>
                  <a:lnTo>
                    <a:pt x="13110" y="77484"/>
                  </a:lnTo>
                  <a:lnTo>
                    <a:pt x="12056" y="70446"/>
                  </a:lnTo>
                  <a:lnTo>
                    <a:pt x="11353" y="61333"/>
                  </a:lnTo>
                  <a:lnTo>
                    <a:pt x="10884" y="50837"/>
                  </a:lnTo>
                  <a:lnTo>
                    <a:pt x="12782" y="41628"/>
                  </a:lnTo>
                  <a:lnTo>
                    <a:pt x="16258" y="33279"/>
                  </a:lnTo>
                  <a:lnTo>
                    <a:pt x="20786" y="25502"/>
                  </a:lnTo>
                  <a:lnTo>
                    <a:pt x="27121" y="21422"/>
                  </a:lnTo>
                  <a:lnTo>
                    <a:pt x="34660" y="19808"/>
                  </a:lnTo>
                  <a:lnTo>
                    <a:pt x="43003" y="19837"/>
                  </a:lnTo>
                  <a:lnTo>
                    <a:pt x="50774" y="23173"/>
                  </a:lnTo>
                  <a:lnTo>
                    <a:pt x="58166" y="28712"/>
                  </a:lnTo>
                  <a:lnTo>
                    <a:pt x="85913" y="56147"/>
                  </a:lnTo>
                  <a:lnTo>
                    <a:pt x="91540" y="56222"/>
                  </a:lnTo>
                  <a:lnTo>
                    <a:pt x="96397" y="51850"/>
                  </a:lnTo>
                  <a:lnTo>
                    <a:pt x="100739" y="44515"/>
                  </a:lnTo>
                  <a:lnTo>
                    <a:pt x="108056" y="39624"/>
                  </a:lnTo>
                  <a:lnTo>
                    <a:pt x="117355" y="36364"/>
                  </a:lnTo>
                  <a:lnTo>
                    <a:pt x="127975" y="34190"/>
                  </a:lnTo>
                  <a:lnTo>
                    <a:pt x="136161" y="36057"/>
                  </a:lnTo>
                  <a:lnTo>
                    <a:pt x="142724" y="40618"/>
                  </a:lnTo>
                  <a:lnTo>
                    <a:pt x="148203" y="46974"/>
                  </a:lnTo>
                  <a:lnTo>
                    <a:pt x="152962" y="54528"/>
                  </a:lnTo>
                  <a:lnTo>
                    <a:pt x="157241" y="62879"/>
                  </a:lnTo>
                  <a:lnTo>
                    <a:pt x="169112" y="99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265315" y="2295085"/>
              <a:ext cx="89521" cy="94568"/>
            </a:xfrm>
            <a:custGeom>
              <a:avLst/>
              <a:gdLst/>
              <a:ahLst/>
              <a:cxnLst/>
              <a:rect l="0" t="0" r="0" b="0"/>
              <a:pathLst>
                <a:path w="89521" h="94568">
                  <a:moveTo>
                    <a:pt x="81865" y="12800"/>
                  </a:moveTo>
                  <a:lnTo>
                    <a:pt x="60741" y="2238"/>
                  </a:lnTo>
                  <a:lnTo>
                    <a:pt x="51202" y="232"/>
                  </a:lnTo>
                  <a:lnTo>
                    <a:pt x="41528" y="0"/>
                  </a:lnTo>
                  <a:lnTo>
                    <a:pt x="31762" y="951"/>
                  </a:lnTo>
                  <a:lnTo>
                    <a:pt x="21936" y="2690"/>
                  </a:lnTo>
                  <a:lnTo>
                    <a:pt x="12068" y="4954"/>
                  </a:lnTo>
                  <a:lnTo>
                    <a:pt x="2175" y="7569"/>
                  </a:lnTo>
                  <a:lnTo>
                    <a:pt x="0" y="10418"/>
                  </a:lnTo>
                  <a:lnTo>
                    <a:pt x="2971" y="13423"/>
                  </a:lnTo>
                  <a:lnTo>
                    <a:pt x="9374" y="16531"/>
                  </a:lnTo>
                  <a:lnTo>
                    <a:pt x="16958" y="20814"/>
                  </a:lnTo>
                  <a:lnTo>
                    <a:pt x="25330" y="25880"/>
                  </a:lnTo>
                  <a:lnTo>
                    <a:pt x="34227" y="31467"/>
                  </a:lnTo>
                  <a:lnTo>
                    <a:pt x="43474" y="36298"/>
                  </a:lnTo>
                  <a:lnTo>
                    <a:pt x="52955" y="40624"/>
                  </a:lnTo>
                  <a:lnTo>
                    <a:pt x="62592" y="44613"/>
                  </a:lnTo>
                  <a:lnTo>
                    <a:pt x="71227" y="49483"/>
                  </a:lnTo>
                  <a:lnTo>
                    <a:pt x="79194" y="54940"/>
                  </a:lnTo>
                  <a:lnTo>
                    <a:pt x="86716" y="60789"/>
                  </a:lnTo>
                  <a:lnTo>
                    <a:pt x="89520" y="68004"/>
                  </a:lnTo>
                  <a:lnTo>
                    <a:pt x="89179" y="76130"/>
                  </a:lnTo>
                  <a:lnTo>
                    <a:pt x="86741" y="84863"/>
                  </a:lnTo>
                  <a:lnTo>
                    <a:pt x="80694" y="90685"/>
                  </a:lnTo>
                  <a:lnTo>
                    <a:pt x="72242" y="94567"/>
                  </a:lnTo>
                  <a:lnTo>
                    <a:pt x="22178" y="92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476501" y="227804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486449" y="2367571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418259" y="2526736"/>
              <a:ext cx="83360" cy="159165"/>
            </a:xfrm>
            <a:custGeom>
              <a:avLst/>
              <a:gdLst/>
              <a:ahLst/>
              <a:cxnLst/>
              <a:rect l="0" t="0" r="0" b="0"/>
              <a:pathLst>
                <a:path w="83360" h="159165">
                  <a:moveTo>
                    <a:pt x="23673" y="0"/>
                  </a:moveTo>
                  <a:lnTo>
                    <a:pt x="18392" y="21123"/>
                  </a:lnTo>
                  <a:lnTo>
                    <a:pt x="16836" y="31767"/>
                  </a:lnTo>
                  <a:lnTo>
                    <a:pt x="15799" y="43284"/>
                  </a:lnTo>
                  <a:lnTo>
                    <a:pt x="15108" y="55384"/>
                  </a:lnTo>
                  <a:lnTo>
                    <a:pt x="13541" y="67871"/>
                  </a:lnTo>
                  <a:lnTo>
                    <a:pt x="11392" y="80617"/>
                  </a:lnTo>
                  <a:lnTo>
                    <a:pt x="8853" y="93536"/>
                  </a:lnTo>
                  <a:lnTo>
                    <a:pt x="6056" y="105464"/>
                  </a:lnTo>
                  <a:lnTo>
                    <a:pt x="3086" y="116732"/>
                  </a:lnTo>
                  <a:lnTo>
                    <a:pt x="0" y="127561"/>
                  </a:lnTo>
                  <a:lnTo>
                    <a:pt x="1259" y="135885"/>
                  </a:lnTo>
                  <a:lnTo>
                    <a:pt x="5415" y="142539"/>
                  </a:lnTo>
                  <a:lnTo>
                    <a:pt x="11501" y="148081"/>
                  </a:lnTo>
                  <a:lnTo>
                    <a:pt x="19979" y="151775"/>
                  </a:lnTo>
                  <a:lnTo>
                    <a:pt x="30052" y="154238"/>
                  </a:lnTo>
                  <a:lnTo>
                    <a:pt x="83359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91149" y="26560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724686" y="2556579"/>
              <a:ext cx="5732" cy="109427"/>
            </a:xfrm>
            <a:custGeom>
              <a:avLst/>
              <a:gdLst/>
              <a:ahLst/>
              <a:cxnLst/>
              <a:rect l="0" t="0" r="0" b="0"/>
              <a:pathLst>
                <a:path w="5732" h="109427">
                  <a:moveTo>
                    <a:pt x="5731" y="0"/>
                  </a:moveTo>
                  <a:lnTo>
                    <a:pt x="450" y="15843"/>
                  </a:lnTo>
                  <a:lnTo>
                    <a:pt x="0" y="24931"/>
                  </a:lnTo>
                  <a:lnTo>
                    <a:pt x="805" y="35411"/>
                  </a:lnTo>
                  <a:lnTo>
                    <a:pt x="2447" y="46819"/>
                  </a:lnTo>
                  <a:lnTo>
                    <a:pt x="3542" y="58845"/>
                  </a:lnTo>
                  <a:lnTo>
                    <a:pt x="4272" y="71284"/>
                  </a:lnTo>
                  <a:lnTo>
                    <a:pt x="5731" y="1094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30939" y="2506840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9948"/>
                  </a:moveTo>
                  <a:lnTo>
                    <a:pt x="15843" y="4667"/>
                  </a:lnTo>
                  <a:lnTo>
                    <a:pt x="26037" y="3112"/>
                  </a:lnTo>
                  <a:lnTo>
                    <a:pt x="38359" y="2074"/>
                  </a:lnTo>
                  <a:lnTo>
                    <a:pt x="52100" y="1383"/>
                  </a:lnTo>
                  <a:lnTo>
                    <a:pt x="79158" y="615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790104" y="2586845"/>
              <a:ext cx="69635" cy="79161"/>
            </a:xfrm>
            <a:custGeom>
              <a:avLst/>
              <a:gdLst/>
              <a:ahLst/>
              <a:cxnLst/>
              <a:rect l="0" t="0" r="0" b="0"/>
              <a:pathLst>
                <a:path w="69635" h="79161">
                  <a:moveTo>
                    <a:pt x="0" y="49316"/>
                  </a:moveTo>
                  <a:lnTo>
                    <a:pt x="21124" y="44036"/>
                  </a:lnTo>
                  <a:lnTo>
                    <a:pt x="30662" y="40269"/>
                  </a:lnTo>
                  <a:lnTo>
                    <a:pt x="40337" y="35548"/>
                  </a:lnTo>
                  <a:lnTo>
                    <a:pt x="50103" y="30190"/>
                  </a:lnTo>
                  <a:lnTo>
                    <a:pt x="55508" y="23302"/>
                  </a:lnTo>
                  <a:lnTo>
                    <a:pt x="58006" y="15394"/>
                  </a:lnTo>
                  <a:lnTo>
                    <a:pt x="58566" y="6806"/>
                  </a:lnTo>
                  <a:lnTo>
                    <a:pt x="55624" y="2186"/>
                  </a:lnTo>
                  <a:lnTo>
                    <a:pt x="50346" y="211"/>
                  </a:lnTo>
                  <a:lnTo>
                    <a:pt x="43512" y="0"/>
                  </a:lnTo>
                  <a:lnTo>
                    <a:pt x="36745" y="2070"/>
                  </a:lnTo>
                  <a:lnTo>
                    <a:pt x="30024" y="5660"/>
                  </a:lnTo>
                  <a:lnTo>
                    <a:pt x="23331" y="10264"/>
                  </a:lnTo>
                  <a:lnTo>
                    <a:pt x="17765" y="16650"/>
                  </a:lnTo>
                  <a:lnTo>
                    <a:pt x="12949" y="24223"/>
                  </a:lnTo>
                  <a:lnTo>
                    <a:pt x="8633" y="32587"/>
                  </a:lnTo>
                  <a:lnTo>
                    <a:pt x="6860" y="42585"/>
                  </a:lnTo>
                  <a:lnTo>
                    <a:pt x="6784" y="53671"/>
                  </a:lnTo>
                  <a:lnTo>
                    <a:pt x="7839" y="65483"/>
                  </a:lnTo>
                  <a:lnTo>
                    <a:pt x="14068" y="72253"/>
                  </a:lnTo>
                  <a:lnTo>
                    <a:pt x="23748" y="75660"/>
                  </a:lnTo>
                  <a:lnTo>
                    <a:pt x="69634" y="79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19425" y="2586422"/>
              <a:ext cx="89531" cy="62141"/>
            </a:xfrm>
            <a:custGeom>
              <a:avLst/>
              <a:gdLst/>
              <a:ahLst/>
              <a:cxnLst/>
              <a:rect l="0" t="0" r="0" b="0"/>
              <a:pathLst>
                <a:path w="89531" h="62141">
                  <a:moveTo>
                    <a:pt x="0" y="9948"/>
                  </a:moveTo>
                  <a:lnTo>
                    <a:pt x="0" y="31072"/>
                  </a:lnTo>
                  <a:lnTo>
                    <a:pt x="1105" y="40610"/>
                  </a:lnTo>
                  <a:lnTo>
                    <a:pt x="2947" y="50285"/>
                  </a:lnTo>
                  <a:lnTo>
                    <a:pt x="5281" y="60051"/>
                  </a:lnTo>
                  <a:lnTo>
                    <a:pt x="6837" y="62140"/>
                  </a:lnTo>
                  <a:lnTo>
                    <a:pt x="7874" y="59112"/>
                  </a:lnTo>
                  <a:lnTo>
                    <a:pt x="8565" y="52672"/>
                  </a:lnTo>
                  <a:lnTo>
                    <a:pt x="10131" y="45063"/>
                  </a:lnTo>
                  <a:lnTo>
                    <a:pt x="12281" y="36674"/>
                  </a:lnTo>
                  <a:lnTo>
                    <a:pt x="14819" y="27765"/>
                  </a:lnTo>
                  <a:lnTo>
                    <a:pt x="19827" y="20721"/>
                  </a:lnTo>
                  <a:lnTo>
                    <a:pt x="26482" y="14919"/>
                  </a:lnTo>
                  <a:lnTo>
                    <a:pt x="34234" y="9947"/>
                  </a:lnTo>
                  <a:lnTo>
                    <a:pt x="43824" y="6631"/>
                  </a:lnTo>
                  <a:lnTo>
                    <a:pt x="54638" y="4421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078590" y="2596313"/>
              <a:ext cx="189009" cy="69693"/>
            </a:xfrm>
            <a:custGeom>
              <a:avLst/>
              <a:gdLst/>
              <a:ahLst/>
              <a:cxnLst/>
              <a:rect l="0" t="0" r="0" b="0"/>
              <a:pathLst>
                <a:path w="189009" h="69693">
                  <a:moveTo>
                    <a:pt x="0" y="19953"/>
                  </a:moveTo>
                  <a:lnTo>
                    <a:pt x="13846" y="61491"/>
                  </a:lnTo>
                  <a:lnTo>
                    <a:pt x="13652" y="64224"/>
                  </a:lnTo>
                  <a:lnTo>
                    <a:pt x="11311" y="62731"/>
                  </a:lnTo>
                  <a:lnTo>
                    <a:pt x="7541" y="58419"/>
                  </a:lnTo>
                  <a:lnTo>
                    <a:pt x="5027" y="51124"/>
                  </a:lnTo>
                  <a:lnTo>
                    <a:pt x="3351" y="41839"/>
                  </a:lnTo>
                  <a:lnTo>
                    <a:pt x="2234" y="31228"/>
                  </a:lnTo>
                  <a:lnTo>
                    <a:pt x="3700" y="21943"/>
                  </a:lnTo>
                  <a:lnTo>
                    <a:pt x="6888" y="13542"/>
                  </a:lnTo>
                  <a:lnTo>
                    <a:pt x="11224" y="5731"/>
                  </a:lnTo>
                  <a:lnTo>
                    <a:pt x="17430" y="1629"/>
                  </a:lnTo>
                  <a:lnTo>
                    <a:pt x="24884" y="0"/>
                  </a:lnTo>
                  <a:lnTo>
                    <a:pt x="33169" y="19"/>
                  </a:lnTo>
                  <a:lnTo>
                    <a:pt x="40903" y="2242"/>
                  </a:lnTo>
                  <a:lnTo>
                    <a:pt x="48269" y="5935"/>
                  </a:lnTo>
                  <a:lnTo>
                    <a:pt x="55391" y="10608"/>
                  </a:lnTo>
                  <a:lnTo>
                    <a:pt x="61244" y="17039"/>
                  </a:lnTo>
                  <a:lnTo>
                    <a:pt x="66251" y="24642"/>
                  </a:lnTo>
                  <a:lnTo>
                    <a:pt x="70695" y="33027"/>
                  </a:lnTo>
                  <a:lnTo>
                    <a:pt x="74762" y="34195"/>
                  </a:lnTo>
                  <a:lnTo>
                    <a:pt x="78579" y="30553"/>
                  </a:lnTo>
                  <a:lnTo>
                    <a:pt x="82230" y="23704"/>
                  </a:lnTo>
                  <a:lnTo>
                    <a:pt x="87979" y="18032"/>
                  </a:lnTo>
                  <a:lnTo>
                    <a:pt x="95128" y="13146"/>
                  </a:lnTo>
                  <a:lnTo>
                    <a:pt x="103209" y="8783"/>
                  </a:lnTo>
                  <a:lnTo>
                    <a:pt x="113018" y="6980"/>
                  </a:lnTo>
                  <a:lnTo>
                    <a:pt x="123979" y="6883"/>
                  </a:lnTo>
                  <a:lnTo>
                    <a:pt x="135707" y="7924"/>
                  </a:lnTo>
                  <a:lnTo>
                    <a:pt x="145737" y="11933"/>
                  </a:lnTo>
                  <a:lnTo>
                    <a:pt x="154634" y="17922"/>
                  </a:lnTo>
                  <a:lnTo>
                    <a:pt x="162776" y="25231"/>
                  </a:lnTo>
                  <a:lnTo>
                    <a:pt x="169309" y="33419"/>
                  </a:lnTo>
                  <a:lnTo>
                    <a:pt x="174770" y="42194"/>
                  </a:lnTo>
                  <a:lnTo>
                    <a:pt x="189008" y="696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354491" y="2566527"/>
              <a:ext cx="78260" cy="112661"/>
            </a:xfrm>
            <a:custGeom>
              <a:avLst/>
              <a:gdLst/>
              <a:ahLst/>
              <a:cxnLst/>
              <a:rect l="0" t="0" r="0" b="0"/>
              <a:pathLst>
                <a:path w="78260" h="112661">
                  <a:moveTo>
                    <a:pt x="62323" y="0"/>
                  </a:moveTo>
                  <a:lnTo>
                    <a:pt x="35919" y="0"/>
                  </a:lnTo>
                  <a:lnTo>
                    <a:pt x="24825" y="2210"/>
                  </a:lnTo>
                  <a:lnTo>
                    <a:pt x="14113" y="5895"/>
                  </a:lnTo>
                  <a:lnTo>
                    <a:pt x="3656" y="10562"/>
                  </a:lnTo>
                  <a:lnTo>
                    <a:pt x="0" y="15884"/>
                  </a:lnTo>
                  <a:lnTo>
                    <a:pt x="879" y="21642"/>
                  </a:lnTo>
                  <a:lnTo>
                    <a:pt x="4781" y="27692"/>
                  </a:lnTo>
                  <a:lnTo>
                    <a:pt x="9593" y="33935"/>
                  </a:lnTo>
                  <a:lnTo>
                    <a:pt x="15011" y="40309"/>
                  </a:lnTo>
                  <a:lnTo>
                    <a:pt x="20834" y="46768"/>
                  </a:lnTo>
                  <a:lnTo>
                    <a:pt x="29137" y="52180"/>
                  </a:lnTo>
                  <a:lnTo>
                    <a:pt x="39094" y="56893"/>
                  </a:lnTo>
                  <a:lnTo>
                    <a:pt x="50153" y="61140"/>
                  </a:lnTo>
                  <a:lnTo>
                    <a:pt x="59736" y="66182"/>
                  </a:lnTo>
                  <a:lnTo>
                    <a:pt x="68335" y="71754"/>
                  </a:lnTo>
                  <a:lnTo>
                    <a:pt x="76279" y="77679"/>
                  </a:lnTo>
                  <a:lnTo>
                    <a:pt x="78259" y="83840"/>
                  </a:lnTo>
                  <a:lnTo>
                    <a:pt x="76263" y="90158"/>
                  </a:lnTo>
                  <a:lnTo>
                    <a:pt x="71617" y="96580"/>
                  </a:lnTo>
                  <a:lnTo>
                    <a:pt x="65203" y="101968"/>
                  </a:lnTo>
                  <a:lnTo>
                    <a:pt x="57611" y="106664"/>
                  </a:lnTo>
                  <a:lnTo>
                    <a:pt x="49234" y="110901"/>
                  </a:lnTo>
                  <a:lnTo>
                    <a:pt x="40334" y="112619"/>
                  </a:lnTo>
                  <a:lnTo>
                    <a:pt x="31084" y="112660"/>
                  </a:lnTo>
                  <a:lnTo>
                    <a:pt x="2636" y="99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536188" y="256652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556083" y="26461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588261" y="2779647"/>
              <a:ext cx="122262" cy="145001"/>
            </a:xfrm>
            <a:custGeom>
              <a:avLst/>
              <a:gdLst/>
              <a:ahLst/>
              <a:cxnLst/>
              <a:rect l="0" t="0" r="0" b="0"/>
              <a:pathLst>
                <a:path w="122262" h="145001">
                  <a:moveTo>
                    <a:pt x="122261" y="5731"/>
                  </a:moveTo>
                  <a:lnTo>
                    <a:pt x="106418" y="450"/>
                  </a:lnTo>
                  <a:lnTo>
                    <a:pt x="97330" y="0"/>
                  </a:lnTo>
                  <a:lnTo>
                    <a:pt x="86850" y="805"/>
                  </a:lnTo>
                  <a:lnTo>
                    <a:pt x="75442" y="2447"/>
                  </a:lnTo>
                  <a:lnTo>
                    <a:pt x="64521" y="5752"/>
                  </a:lnTo>
                  <a:lnTo>
                    <a:pt x="53924" y="10167"/>
                  </a:lnTo>
                  <a:lnTo>
                    <a:pt x="43544" y="15320"/>
                  </a:lnTo>
                  <a:lnTo>
                    <a:pt x="34413" y="20966"/>
                  </a:lnTo>
                  <a:lnTo>
                    <a:pt x="26115" y="26941"/>
                  </a:lnTo>
                  <a:lnTo>
                    <a:pt x="18373" y="33135"/>
                  </a:lnTo>
                  <a:lnTo>
                    <a:pt x="12106" y="40580"/>
                  </a:lnTo>
                  <a:lnTo>
                    <a:pt x="6822" y="48859"/>
                  </a:lnTo>
                  <a:lnTo>
                    <a:pt x="2195" y="57695"/>
                  </a:lnTo>
                  <a:lnTo>
                    <a:pt x="215" y="68006"/>
                  </a:lnTo>
                  <a:lnTo>
                    <a:pt x="0" y="79302"/>
                  </a:lnTo>
                  <a:lnTo>
                    <a:pt x="963" y="91253"/>
                  </a:lnTo>
                  <a:lnTo>
                    <a:pt x="3815" y="101432"/>
                  </a:lnTo>
                  <a:lnTo>
                    <a:pt x="7927" y="110428"/>
                  </a:lnTo>
                  <a:lnTo>
                    <a:pt x="12879" y="118636"/>
                  </a:lnTo>
                  <a:lnTo>
                    <a:pt x="19496" y="125214"/>
                  </a:lnTo>
                  <a:lnTo>
                    <a:pt x="27224" y="130704"/>
                  </a:lnTo>
                  <a:lnTo>
                    <a:pt x="82469" y="145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754980" y="2855013"/>
              <a:ext cx="45649" cy="50517"/>
            </a:xfrm>
            <a:custGeom>
              <a:avLst/>
              <a:gdLst/>
              <a:ahLst/>
              <a:cxnLst/>
              <a:rect l="0" t="0" r="0" b="0"/>
              <a:pathLst>
                <a:path w="45649" h="50517">
                  <a:moveTo>
                    <a:pt x="5281" y="29843"/>
                  </a:moveTo>
                  <a:lnTo>
                    <a:pt x="0" y="45686"/>
                  </a:lnTo>
                  <a:lnTo>
                    <a:pt x="2865" y="49247"/>
                  </a:lnTo>
                  <a:lnTo>
                    <a:pt x="9197" y="50516"/>
                  </a:lnTo>
                  <a:lnTo>
                    <a:pt x="17839" y="50257"/>
                  </a:lnTo>
                  <a:lnTo>
                    <a:pt x="25812" y="47873"/>
                  </a:lnTo>
                  <a:lnTo>
                    <a:pt x="33337" y="44074"/>
                  </a:lnTo>
                  <a:lnTo>
                    <a:pt x="40564" y="39330"/>
                  </a:lnTo>
                  <a:lnTo>
                    <a:pt x="44278" y="32852"/>
                  </a:lnTo>
                  <a:lnTo>
                    <a:pt x="45648" y="25217"/>
                  </a:lnTo>
                  <a:lnTo>
                    <a:pt x="45456" y="16811"/>
                  </a:lnTo>
                  <a:lnTo>
                    <a:pt x="40906" y="11207"/>
                  </a:lnTo>
                  <a:lnTo>
                    <a:pt x="33453" y="7471"/>
                  </a:lnTo>
                  <a:lnTo>
                    <a:pt x="528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870788" y="2835130"/>
              <a:ext cx="58586" cy="89518"/>
            </a:xfrm>
            <a:custGeom>
              <a:avLst/>
              <a:gdLst/>
              <a:ahLst/>
              <a:cxnLst/>
              <a:rect l="0" t="0" r="0" b="0"/>
              <a:pathLst>
                <a:path w="58586" h="89518">
                  <a:moveTo>
                    <a:pt x="8846" y="39778"/>
                  </a:moveTo>
                  <a:lnTo>
                    <a:pt x="50384" y="25932"/>
                  </a:lnTo>
                  <a:lnTo>
                    <a:pt x="55328" y="20600"/>
                  </a:lnTo>
                  <a:lnTo>
                    <a:pt x="57519" y="13729"/>
                  </a:lnTo>
                  <a:lnTo>
                    <a:pt x="57874" y="5832"/>
                  </a:lnTo>
                  <a:lnTo>
                    <a:pt x="53690" y="1673"/>
                  </a:lnTo>
                  <a:lnTo>
                    <a:pt x="46479" y="6"/>
                  </a:lnTo>
                  <a:lnTo>
                    <a:pt x="37250" y="0"/>
                  </a:lnTo>
                  <a:lnTo>
                    <a:pt x="27782" y="2206"/>
                  </a:lnTo>
                  <a:lnTo>
                    <a:pt x="18154" y="5888"/>
                  </a:lnTo>
                  <a:lnTo>
                    <a:pt x="8420" y="10553"/>
                  </a:lnTo>
                  <a:lnTo>
                    <a:pt x="3035" y="16979"/>
                  </a:lnTo>
                  <a:lnTo>
                    <a:pt x="551" y="24578"/>
                  </a:lnTo>
                  <a:lnTo>
                    <a:pt x="0" y="32961"/>
                  </a:lnTo>
                  <a:lnTo>
                    <a:pt x="1843" y="41865"/>
                  </a:lnTo>
                  <a:lnTo>
                    <a:pt x="5283" y="51117"/>
                  </a:lnTo>
                  <a:lnTo>
                    <a:pt x="9787" y="60601"/>
                  </a:lnTo>
                  <a:lnTo>
                    <a:pt x="16105" y="68030"/>
                  </a:lnTo>
                  <a:lnTo>
                    <a:pt x="23633" y="74086"/>
                  </a:lnTo>
                  <a:lnTo>
                    <a:pt x="58585" y="89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015106" y="2798091"/>
              <a:ext cx="93328" cy="116609"/>
            </a:xfrm>
            <a:custGeom>
              <a:avLst/>
              <a:gdLst/>
              <a:ahLst/>
              <a:cxnLst/>
              <a:rect l="0" t="0" r="0" b="0"/>
              <a:pathLst>
                <a:path w="93328" h="116609">
                  <a:moveTo>
                    <a:pt x="93327" y="17130"/>
                  </a:moveTo>
                  <a:lnTo>
                    <a:pt x="77484" y="6569"/>
                  </a:lnTo>
                  <a:lnTo>
                    <a:pt x="68396" y="3457"/>
                  </a:lnTo>
                  <a:lnTo>
                    <a:pt x="57916" y="1383"/>
                  </a:lnTo>
                  <a:lnTo>
                    <a:pt x="46508" y="0"/>
                  </a:lnTo>
                  <a:lnTo>
                    <a:pt x="35587" y="184"/>
                  </a:lnTo>
                  <a:lnTo>
                    <a:pt x="24990" y="1411"/>
                  </a:lnTo>
                  <a:lnTo>
                    <a:pt x="14610" y="3335"/>
                  </a:lnTo>
                  <a:lnTo>
                    <a:pt x="7690" y="9039"/>
                  </a:lnTo>
                  <a:lnTo>
                    <a:pt x="3076" y="17263"/>
                  </a:lnTo>
                  <a:lnTo>
                    <a:pt x="0" y="27166"/>
                  </a:lnTo>
                  <a:lnTo>
                    <a:pt x="161" y="37085"/>
                  </a:lnTo>
                  <a:lnTo>
                    <a:pt x="2478" y="47013"/>
                  </a:lnTo>
                  <a:lnTo>
                    <a:pt x="9843" y="66887"/>
                  </a:lnTo>
                  <a:lnTo>
                    <a:pt x="13354" y="76829"/>
                  </a:lnTo>
                  <a:lnTo>
                    <a:pt x="23693" y="1166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89060" y="2864960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9948"/>
                  </a:moveTo>
                  <a:lnTo>
                    <a:pt x="15842" y="4667"/>
                  </a:lnTo>
                  <a:lnTo>
                    <a:pt x="26036" y="3112"/>
                  </a:lnTo>
                  <a:lnTo>
                    <a:pt x="38358" y="2075"/>
                  </a:lnTo>
                  <a:lnTo>
                    <a:pt x="52099" y="1383"/>
                  </a:lnTo>
                  <a:lnTo>
                    <a:pt x="79157" y="615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175713" y="2795326"/>
              <a:ext cx="71990" cy="109426"/>
            </a:xfrm>
            <a:custGeom>
              <a:avLst/>
              <a:gdLst/>
              <a:ahLst/>
              <a:cxnLst/>
              <a:rect l="0" t="0" r="0" b="0"/>
              <a:pathLst>
                <a:path w="71990" h="109426">
                  <a:moveTo>
                    <a:pt x="71989" y="0"/>
                  </a:moveTo>
                  <a:lnTo>
                    <a:pt x="50865" y="0"/>
                  </a:lnTo>
                  <a:lnTo>
                    <a:pt x="41327" y="1105"/>
                  </a:lnTo>
                  <a:lnTo>
                    <a:pt x="31652" y="2947"/>
                  </a:lnTo>
                  <a:lnTo>
                    <a:pt x="21886" y="5281"/>
                  </a:lnTo>
                  <a:lnTo>
                    <a:pt x="14270" y="10152"/>
                  </a:lnTo>
                  <a:lnTo>
                    <a:pt x="8088" y="16716"/>
                  </a:lnTo>
                  <a:lnTo>
                    <a:pt x="2861" y="24408"/>
                  </a:lnTo>
                  <a:lnTo>
                    <a:pt x="481" y="32851"/>
                  </a:lnTo>
                  <a:lnTo>
                    <a:pt x="0" y="41796"/>
                  </a:lnTo>
                  <a:lnTo>
                    <a:pt x="785" y="51076"/>
                  </a:lnTo>
                  <a:lnTo>
                    <a:pt x="3519" y="59473"/>
                  </a:lnTo>
                  <a:lnTo>
                    <a:pt x="7552" y="67281"/>
                  </a:lnTo>
                  <a:lnTo>
                    <a:pt x="22250" y="109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148224" y="2855013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0" y="0"/>
                  </a:move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327284" y="2825169"/>
              <a:ext cx="29844" cy="89531"/>
            </a:xfrm>
            <a:custGeom>
              <a:avLst/>
              <a:gdLst/>
              <a:ahLst/>
              <a:cxnLst/>
              <a:rect l="0" t="0" r="0" b="0"/>
              <a:pathLst>
                <a:path w="29844" h="89531">
                  <a:moveTo>
                    <a:pt x="0" y="0"/>
                  </a:moveTo>
                  <a:lnTo>
                    <a:pt x="5281" y="21124"/>
                  </a:lnTo>
                  <a:lnTo>
                    <a:pt x="7942" y="30662"/>
                  </a:lnTo>
                  <a:lnTo>
                    <a:pt x="10821" y="40337"/>
                  </a:lnTo>
                  <a:lnTo>
                    <a:pt x="29843" y="89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376015" y="2825169"/>
              <a:ext cx="80591" cy="72246"/>
            </a:xfrm>
            <a:custGeom>
              <a:avLst/>
              <a:gdLst/>
              <a:ahLst/>
              <a:cxnLst/>
              <a:rect l="0" t="0" r="0" b="0"/>
              <a:pathLst>
                <a:path w="80591" h="72246">
                  <a:moveTo>
                    <a:pt x="40799" y="0"/>
                  </a:moveTo>
                  <a:lnTo>
                    <a:pt x="24957" y="10562"/>
                  </a:lnTo>
                  <a:lnTo>
                    <a:pt x="18079" y="15884"/>
                  </a:lnTo>
                  <a:lnTo>
                    <a:pt x="11284" y="21642"/>
                  </a:lnTo>
                  <a:lnTo>
                    <a:pt x="4542" y="27692"/>
                  </a:lnTo>
                  <a:lnTo>
                    <a:pt x="1154" y="35041"/>
                  </a:lnTo>
                  <a:lnTo>
                    <a:pt x="0" y="43256"/>
                  </a:lnTo>
                  <a:lnTo>
                    <a:pt x="336" y="52049"/>
                  </a:lnTo>
                  <a:lnTo>
                    <a:pt x="3876" y="59016"/>
                  </a:lnTo>
                  <a:lnTo>
                    <a:pt x="9552" y="64767"/>
                  </a:lnTo>
                  <a:lnTo>
                    <a:pt x="16652" y="69705"/>
                  </a:lnTo>
                  <a:lnTo>
                    <a:pt x="24701" y="71892"/>
                  </a:lnTo>
                  <a:lnTo>
                    <a:pt x="33383" y="72245"/>
                  </a:lnTo>
                  <a:lnTo>
                    <a:pt x="80590" y="69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496396" y="2825169"/>
              <a:ext cx="29845" cy="89531"/>
            </a:xfrm>
            <a:custGeom>
              <a:avLst/>
              <a:gdLst/>
              <a:ahLst/>
              <a:cxnLst/>
              <a:rect l="0" t="0" r="0" b="0"/>
              <a:pathLst>
                <a:path w="29845" h="89531">
                  <a:moveTo>
                    <a:pt x="0" y="0"/>
                  </a:moveTo>
                  <a:lnTo>
                    <a:pt x="0" y="21124"/>
                  </a:lnTo>
                  <a:lnTo>
                    <a:pt x="2211" y="30662"/>
                  </a:lnTo>
                  <a:lnTo>
                    <a:pt x="5895" y="40337"/>
                  </a:lnTo>
                  <a:lnTo>
                    <a:pt x="29844" y="89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536188" y="2817821"/>
              <a:ext cx="129322" cy="79906"/>
            </a:xfrm>
            <a:custGeom>
              <a:avLst/>
              <a:gdLst/>
              <a:ahLst/>
              <a:cxnLst/>
              <a:rect l="0" t="0" r="0" b="0"/>
              <a:pathLst>
                <a:path w="129322" h="79906">
                  <a:moveTo>
                    <a:pt x="0" y="37192"/>
                  </a:moveTo>
                  <a:lnTo>
                    <a:pt x="15843" y="31911"/>
                  </a:lnTo>
                  <a:lnTo>
                    <a:pt x="24930" y="30355"/>
                  </a:lnTo>
                  <a:lnTo>
                    <a:pt x="35410" y="29318"/>
                  </a:lnTo>
                  <a:lnTo>
                    <a:pt x="46818" y="28626"/>
                  </a:lnTo>
                  <a:lnTo>
                    <a:pt x="57739" y="27060"/>
                  </a:lnTo>
                  <a:lnTo>
                    <a:pt x="68336" y="24911"/>
                  </a:lnTo>
                  <a:lnTo>
                    <a:pt x="78717" y="22373"/>
                  </a:lnTo>
                  <a:lnTo>
                    <a:pt x="84531" y="17365"/>
                  </a:lnTo>
                  <a:lnTo>
                    <a:pt x="87303" y="10710"/>
                  </a:lnTo>
                  <a:lnTo>
                    <a:pt x="88045" y="2957"/>
                  </a:lnTo>
                  <a:lnTo>
                    <a:pt x="85224" y="0"/>
                  </a:lnTo>
                  <a:lnTo>
                    <a:pt x="80027" y="239"/>
                  </a:lnTo>
                  <a:lnTo>
                    <a:pt x="73247" y="2609"/>
                  </a:lnTo>
                  <a:lnTo>
                    <a:pt x="66516" y="6399"/>
                  </a:lnTo>
                  <a:lnTo>
                    <a:pt x="59818" y="11137"/>
                  </a:lnTo>
                  <a:lnTo>
                    <a:pt x="53142" y="16506"/>
                  </a:lnTo>
                  <a:lnTo>
                    <a:pt x="48692" y="24506"/>
                  </a:lnTo>
                  <a:lnTo>
                    <a:pt x="45725" y="34261"/>
                  </a:lnTo>
                  <a:lnTo>
                    <a:pt x="43747" y="45186"/>
                  </a:lnTo>
                  <a:lnTo>
                    <a:pt x="45744" y="54680"/>
                  </a:lnTo>
                  <a:lnTo>
                    <a:pt x="50391" y="63219"/>
                  </a:lnTo>
                  <a:lnTo>
                    <a:pt x="56805" y="71123"/>
                  </a:lnTo>
                  <a:lnTo>
                    <a:pt x="65503" y="76392"/>
                  </a:lnTo>
                  <a:lnTo>
                    <a:pt x="75722" y="79905"/>
                  </a:lnTo>
                  <a:lnTo>
                    <a:pt x="129321" y="769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695352" y="2805032"/>
              <a:ext cx="119374" cy="79825"/>
            </a:xfrm>
            <a:custGeom>
              <a:avLst/>
              <a:gdLst/>
              <a:ahLst/>
              <a:cxnLst/>
              <a:rect l="0" t="0" r="0" b="0"/>
              <a:pathLst>
                <a:path w="119374" h="79825">
                  <a:moveTo>
                    <a:pt x="0" y="10189"/>
                  </a:moveTo>
                  <a:lnTo>
                    <a:pt x="5281" y="26032"/>
                  </a:lnTo>
                  <a:lnTo>
                    <a:pt x="7942" y="35120"/>
                  </a:lnTo>
                  <a:lnTo>
                    <a:pt x="13846" y="57008"/>
                  </a:lnTo>
                  <a:lnTo>
                    <a:pt x="15863" y="60192"/>
                  </a:lnTo>
                  <a:lnTo>
                    <a:pt x="17207" y="57894"/>
                  </a:lnTo>
                  <a:lnTo>
                    <a:pt x="18103" y="51940"/>
                  </a:lnTo>
                  <a:lnTo>
                    <a:pt x="18701" y="43550"/>
                  </a:lnTo>
                  <a:lnTo>
                    <a:pt x="19099" y="33535"/>
                  </a:lnTo>
                  <a:lnTo>
                    <a:pt x="19365" y="22437"/>
                  </a:lnTo>
                  <a:lnTo>
                    <a:pt x="22858" y="13933"/>
                  </a:lnTo>
                  <a:lnTo>
                    <a:pt x="28502" y="7159"/>
                  </a:lnTo>
                  <a:lnTo>
                    <a:pt x="35581" y="1537"/>
                  </a:lnTo>
                  <a:lnTo>
                    <a:pt x="43616" y="0"/>
                  </a:lnTo>
                  <a:lnTo>
                    <a:pt x="52289" y="1186"/>
                  </a:lnTo>
                  <a:lnTo>
                    <a:pt x="61387" y="4187"/>
                  </a:lnTo>
                  <a:lnTo>
                    <a:pt x="69662" y="8398"/>
                  </a:lnTo>
                  <a:lnTo>
                    <a:pt x="77390" y="13417"/>
                  </a:lnTo>
                  <a:lnTo>
                    <a:pt x="84753" y="18973"/>
                  </a:lnTo>
                  <a:lnTo>
                    <a:pt x="91872" y="25993"/>
                  </a:lnTo>
                  <a:lnTo>
                    <a:pt x="98828" y="33989"/>
                  </a:lnTo>
                  <a:lnTo>
                    <a:pt x="119373" y="79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854517" y="2775430"/>
              <a:ext cx="29844" cy="109427"/>
            </a:xfrm>
            <a:custGeom>
              <a:avLst/>
              <a:gdLst/>
              <a:ahLst/>
              <a:cxnLst/>
              <a:rect l="0" t="0" r="0" b="0"/>
              <a:pathLst>
                <a:path w="29844" h="109427">
                  <a:moveTo>
                    <a:pt x="0" y="0"/>
                  </a:moveTo>
                  <a:lnTo>
                    <a:pt x="13845" y="41538"/>
                  </a:lnTo>
                  <a:lnTo>
                    <a:pt x="16967" y="52009"/>
                  </a:lnTo>
                  <a:lnTo>
                    <a:pt x="20154" y="63411"/>
                  </a:lnTo>
                  <a:lnTo>
                    <a:pt x="29843" y="1094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824673" y="2825169"/>
              <a:ext cx="149218" cy="19897"/>
            </a:xfrm>
            <a:custGeom>
              <a:avLst/>
              <a:gdLst/>
              <a:ahLst/>
              <a:cxnLst/>
              <a:rect l="0" t="0" r="0" b="0"/>
              <a:pathLst>
                <a:path w="149218" h="19897">
                  <a:moveTo>
                    <a:pt x="0" y="0"/>
                  </a:moveTo>
                  <a:lnTo>
                    <a:pt x="15843" y="5281"/>
                  </a:lnTo>
                  <a:lnTo>
                    <a:pt x="26036" y="6837"/>
                  </a:lnTo>
                  <a:lnTo>
                    <a:pt x="38358" y="7874"/>
                  </a:lnTo>
                  <a:lnTo>
                    <a:pt x="52100" y="8565"/>
                  </a:lnTo>
                  <a:lnTo>
                    <a:pt x="64577" y="10131"/>
                  </a:lnTo>
                  <a:lnTo>
                    <a:pt x="76210" y="12281"/>
                  </a:lnTo>
                  <a:lnTo>
                    <a:pt x="87282" y="14819"/>
                  </a:lnTo>
                  <a:lnTo>
                    <a:pt x="99084" y="16511"/>
                  </a:lnTo>
                  <a:lnTo>
                    <a:pt x="111374" y="17640"/>
                  </a:lnTo>
                  <a:lnTo>
                    <a:pt x="149217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027873" y="2815221"/>
              <a:ext cx="42917" cy="59688"/>
            </a:xfrm>
            <a:custGeom>
              <a:avLst/>
              <a:gdLst/>
              <a:ahLst/>
              <a:cxnLst/>
              <a:rect l="0" t="0" r="0" b="0"/>
              <a:pathLst>
                <a:path w="42917" h="59688">
                  <a:moveTo>
                    <a:pt x="25599" y="0"/>
                  </a:moveTo>
                  <a:lnTo>
                    <a:pt x="4476" y="0"/>
                  </a:lnTo>
                  <a:lnTo>
                    <a:pt x="464" y="3316"/>
                  </a:lnTo>
                  <a:lnTo>
                    <a:pt x="0" y="8843"/>
                  </a:lnTo>
                  <a:lnTo>
                    <a:pt x="1901" y="15843"/>
                  </a:lnTo>
                  <a:lnTo>
                    <a:pt x="6485" y="21615"/>
                  </a:lnTo>
                  <a:lnTo>
                    <a:pt x="12856" y="26569"/>
                  </a:lnTo>
                  <a:lnTo>
                    <a:pt x="20420" y="30976"/>
                  </a:lnTo>
                  <a:lnTo>
                    <a:pt x="27673" y="36125"/>
                  </a:lnTo>
                  <a:lnTo>
                    <a:pt x="34719" y="41769"/>
                  </a:lnTo>
                  <a:lnTo>
                    <a:pt x="41627" y="47742"/>
                  </a:lnTo>
                  <a:lnTo>
                    <a:pt x="42916" y="52829"/>
                  </a:lnTo>
                  <a:lnTo>
                    <a:pt x="40460" y="57325"/>
                  </a:lnTo>
                  <a:lnTo>
                    <a:pt x="15652" y="59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222585" y="2795326"/>
              <a:ext cx="1" cy="19896"/>
            </a:xfrm>
            <a:custGeom>
              <a:avLst/>
              <a:gdLst/>
              <a:ahLst/>
              <a:cxnLst/>
              <a:rect l="0" t="0" r="0" b="0"/>
              <a:pathLst>
                <a:path w="1" h="19896">
                  <a:moveTo>
                    <a:pt x="0" y="0"/>
                  </a:moveTo>
                  <a:lnTo>
                    <a:pt x="0" y="19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52428" y="28848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670351" y="3085194"/>
              <a:ext cx="129702" cy="167731"/>
            </a:xfrm>
            <a:custGeom>
              <a:avLst/>
              <a:gdLst/>
              <a:ahLst/>
              <a:cxnLst/>
              <a:rect l="0" t="0" r="0" b="0"/>
              <a:pathLst>
                <a:path w="129702" h="167731">
                  <a:moveTo>
                    <a:pt x="129701" y="8565"/>
                  </a:moveTo>
                  <a:lnTo>
                    <a:pt x="113858" y="3284"/>
                  </a:lnTo>
                  <a:lnTo>
                    <a:pt x="104770" y="1729"/>
                  </a:lnTo>
                  <a:lnTo>
                    <a:pt x="94290" y="692"/>
                  </a:lnTo>
                  <a:lnTo>
                    <a:pt x="82882" y="0"/>
                  </a:lnTo>
                  <a:lnTo>
                    <a:pt x="73066" y="1750"/>
                  </a:lnTo>
                  <a:lnTo>
                    <a:pt x="64312" y="5127"/>
                  </a:lnTo>
                  <a:lnTo>
                    <a:pt x="56264" y="9589"/>
                  </a:lnTo>
                  <a:lnTo>
                    <a:pt x="47584" y="15880"/>
                  </a:lnTo>
                  <a:lnTo>
                    <a:pt x="38481" y="23389"/>
                  </a:lnTo>
                  <a:lnTo>
                    <a:pt x="29096" y="31712"/>
                  </a:lnTo>
                  <a:lnTo>
                    <a:pt x="20629" y="40576"/>
                  </a:lnTo>
                  <a:lnTo>
                    <a:pt x="12774" y="49801"/>
                  </a:lnTo>
                  <a:lnTo>
                    <a:pt x="5327" y="59267"/>
                  </a:lnTo>
                  <a:lnTo>
                    <a:pt x="1467" y="71105"/>
                  </a:lnTo>
                  <a:lnTo>
                    <a:pt x="0" y="84523"/>
                  </a:lnTo>
                  <a:lnTo>
                    <a:pt x="126" y="98995"/>
                  </a:lnTo>
                  <a:lnTo>
                    <a:pt x="2421" y="111959"/>
                  </a:lnTo>
                  <a:lnTo>
                    <a:pt x="6162" y="123917"/>
                  </a:lnTo>
                  <a:lnTo>
                    <a:pt x="10866" y="135205"/>
                  </a:lnTo>
                  <a:lnTo>
                    <a:pt x="17319" y="143836"/>
                  </a:lnTo>
                  <a:lnTo>
                    <a:pt x="24936" y="150696"/>
                  </a:lnTo>
                  <a:lnTo>
                    <a:pt x="33330" y="156374"/>
                  </a:lnTo>
                  <a:lnTo>
                    <a:pt x="43348" y="160159"/>
                  </a:lnTo>
                  <a:lnTo>
                    <a:pt x="54447" y="162683"/>
                  </a:lnTo>
                  <a:lnTo>
                    <a:pt x="119753" y="167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863887" y="3183289"/>
              <a:ext cx="65997" cy="79976"/>
            </a:xfrm>
            <a:custGeom>
              <a:avLst/>
              <a:gdLst/>
              <a:ahLst/>
              <a:cxnLst/>
              <a:rect l="0" t="0" r="0" b="0"/>
              <a:pathLst>
                <a:path w="65997" h="79976">
                  <a:moveTo>
                    <a:pt x="25695" y="19896"/>
                  </a:moveTo>
                  <a:lnTo>
                    <a:pt x="9852" y="30458"/>
                  </a:lnTo>
                  <a:lnTo>
                    <a:pt x="5185" y="37990"/>
                  </a:lnTo>
                  <a:lnTo>
                    <a:pt x="2074" y="47433"/>
                  </a:lnTo>
                  <a:lnTo>
                    <a:pt x="0" y="58150"/>
                  </a:lnTo>
                  <a:lnTo>
                    <a:pt x="1933" y="66399"/>
                  </a:lnTo>
                  <a:lnTo>
                    <a:pt x="6538" y="73004"/>
                  </a:lnTo>
                  <a:lnTo>
                    <a:pt x="12924" y="78513"/>
                  </a:lnTo>
                  <a:lnTo>
                    <a:pt x="20496" y="79975"/>
                  </a:lnTo>
                  <a:lnTo>
                    <a:pt x="28861" y="78739"/>
                  </a:lnTo>
                  <a:lnTo>
                    <a:pt x="37753" y="75704"/>
                  </a:lnTo>
                  <a:lnTo>
                    <a:pt x="45892" y="71470"/>
                  </a:lnTo>
                  <a:lnTo>
                    <a:pt x="53529" y="66437"/>
                  </a:lnTo>
                  <a:lnTo>
                    <a:pt x="60831" y="60871"/>
                  </a:lnTo>
                  <a:lnTo>
                    <a:pt x="64593" y="52740"/>
                  </a:lnTo>
                  <a:lnTo>
                    <a:pt x="65996" y="42897"/>
                  </a:lnTo>
                  <a:lnTo>
                    <a:pt x="65826" y="31914"/>
                  </a:lnTo>
                  <a:lnTo>
                    <a:pt x="62396" y="23487"/>
                  </a:lnTo>
                  <a:lnTo>
                    <a:pt x="56795" y="16763"/>
                  </a:lnTo>
                  <a:lnTo>
                    <a:pt x="1574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969164" y="3168695"/>
              <a:ext cx="89531" cy="74282"/>
            </a:xfrm>
            <a:custGeom>
              <a:avLst/>
              <a:gdLst/>
              <a:ahLst/>
              <a:cxnLst/>
              <a:rect l="0" t="0" r="0" b="0"/>
              <a:pathLst>
                <a:path w="89531" h="74282">
                  <a:moveTo>
                    <a:pt x="0" y="24542"/>
                  </a:moveTo>
                  <a:lnTo>
                    <a:pt x="0" y="47467"/>
                  </a:lnTo>
                  <a:lnTo>
                    <a:pt x="0" y="37679"/>
                  </a:lnTo>
                  <a:lnTo>
                    <a:pt x="2211" y="29984"/>
                  </a:lnTo>
                  <a:lnTo>
                    <a:pt x="5895" y="21538"/>
                  </a:lnTo>
                  <a:lnTo>
                    <a:pt x="10562" y="12592"/>
                  </a:lnTo>
                  <a:lnTo>
                    <a:pt x="18094" y="6627"/>
                  </a:lnTo>
                  <a:lnTo>
                    <a:pt x="27537" y="2651"/>
                  </a:lnTo>
                  <a:lnTo>
                    <a:pt x="38254" y="0"/>
                  </a:lnTo>
                  <a:lnTo>
                    <a:pt x="47609" y="1549"/>
                  </a:lnTo>
                  <a:lnTo>
                    <a:pt x="56056" y="5897"/>
                  </a:lnTo>
                  <a:lnTo>
                    <a:pt x="63898" y="12112"/>
                  </a:lnTo>
                  <a:lnTo>
                    <a:pt x="70231" y="19572"/>
                  </a:lnTo>
                  <a:lnTo>
                    <a:pt x="75559" y="27860"/>
                  </a:lnTo>
                  <a:lnTo>
                    <a:pt x="89530" y="742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118381" y="3163394"/>
              <a:ext cx="65301" cy="80718"/>
            </a:xfrm>
            <a:custGeom>
              <a:avLst/>
              <a:gdLst/>
              <a:ahLst/>
              <a:cxnLst/>
              <a:rect l="0" t="0" r="0" b="0"/>
              <a:pathLst>
                <a:path w="65301" h="80718">
                  <a:moveTo>
                    <a:pt x="59686" y="0"/>
                  </a:moveTo>
                  <a:lnTo>
                    <a:pt x="38563" y="0"/>
                  </a:lnTo>
                  <a:lnTo>
                    <a:pt x="29024" y="1105"/>
                  </a:lnTo>
                  <a:lnTo>
                    <a:pt x="19349" y="2947"/>
                  </a:lnTo>
                  <a:lnTo>
                    <a:pt x="9584" y="5281"/>
                  </a:lnTo>
                  <a:lnTo>
                    <a:pt x="6389" y="9047"/>
                  </a:lnTo>
                  <a:lnTo>
                    <a:pt x="7575" y="13768"/>
                  </a:lnTo>
                  <a:lnTo>
                    <a:pt x="11682" y="19127"/>
                  </a:lnTo>
                  <a:lnTo>
                    <a:pt x="17736" y="24909"/>
                  </a:lnTo>
                  <a:lnTo>
                    <a:pt x="25088" y="30975"/>
                  </a:lnTo>
                  <a:lnTo>
                    <a:pt x="33305" y="37230"/>
                  </a:lnTo>
                  <a:lnTo>
                    <a:pt x="51277" y="50074"/>
                  </a:lnTo>
                  <a:lnTo>
                    <a:pt x="60712" y="56594"/>
                  </a:lnTo>
                  <a:lnTo>
                    <a:pt x="64791" y="63152"/>
                  </a:lnTo>
                  <a:lnTo>
                    <a:pt x="65300" y="69734"/>
                  </a:lnTo>
                  <a:lnTo>
                    <a:pt x="63429" y="76332"/>
                  </a:lnTo>
                  <a:lnTo>
                    <a:pt x="57760" y="79626"/>
                  </a:lnTo>
                  <a:lnTo>
                    <a:pt x="49560" y="80717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247702" y="3123603"/>
              <a:ext cx="49740" cy="149217"/>
            </a:xfrm>
            <a:custGeom>
              <a:avLst/>
              <a:gdLst/>
              <a:ahLst/>
              <a:cxnLst/>
              <a:rect l="0" t="0" r="0" b="0"/>
              <a:pathLst>
                <a:path w="49740" h="149217">
                  <a:moveTo>
                    <a:pt x="0" y="0"/>
                  </a:moveTo>
                  <a:lnTo>
                    <a:pt x="13846" y="55383"/>
                  </a:lnTo>
                  <a:lnTo>
                    <a:pt x="16968" y="66765"/>
                  </a:lnTo>
                  <a:lnTo>
                    <a:pt x="23384" y="88255"/>
                  </a:lnTo>
                  <a:lnTo>
                    <a:pt x="29920" y="108859"/>
                  </a:lnTo>
                  <a:lnTo>
                    <a:pt x="49739" y="1492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217859" y="3183289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0"/>
                  </a:moveTo>
                  <a:lnTo>
                    <a:pt x="15843" y="5281"/>
                  </a:lnTo>
                  <a:lnTo>
                    <a:pt x="26036" y="6837"/>
                  </a:lnTo>
                  <a:lnTo>
                    <a:pt x="38358" y="7874"/>
                  </a:lnTo>
                  <a:lnTo>
                    <a:pt x="52099" y="8565"/>
                  </a:lnTo>
                  <a:lnTo>
                    <a:pt x="79157" y="9333"/>
                  </a:lnTo>
                  <a:lnTo>
                    <a:pt x="119373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423847" y="3162616"/>
              <a:ext cx="122289" cy="80361"/>
            </a:xfrm>
            <a:custGeom>
              <a:avLst/>
              <a:gdLst/>
              <a:ahLst/>
              <a:cxnLst/>
              <a:rect l="0" t="0" r="0" b="0"/>
              <a:pathLst>
                <a:path w="122289" h="80361">
                  <a:moveTo>
                    <a:pt x="72549" y="20673"/>
                  </a:moveTo>
                  <a:lnTo>
                    <a:pt x="67268" y="4831"/>
                  </a:lnTo>
                  <a:lnTo>
                    <a:pt x="61292" y="1269"/>
                  </a:lnTo>
                  <a:lnTo>
                    <a:pt x="52885" y="0"/>
                  </a:lnTo>
                  <a:lnTo>
                    <a:pt x="42860" y="259"/>
                  </a:lnTo>
                  <a:lnTo>
                    <a:pt x="33967" y="2643"/>
                  </a:lnTo>
                  <a:lnTo>
                    <a:pt x="25827" y="6442"/>
                  </a:lnTo>
                  <a:lnTo>
                    <a:pt x="18190" y="11186"/>
                  </a:lnTo>
                  <a:lnTo>
                    <a:pt x="11993" y="17664"/>
                  </a:lnTo>
                  <a:lnTo>
                    <a:pt x="6756" y="25299"/>
                  </a:lnTo>
                  <a:lnTo>
                    <a:pt x="2160" y="33705"/>
                  </a:lnTo>
                  <a:lnTo>
                    <a:pt x="201" y="43730"/>
                  </a:lnTo>
                  <a:lnTo>
                    <a:pt x="0" y="54835"/>
                  </a:lnTo>
                  <a:lnTo>
                    <a:pt x="972" y="66659"/>
                  </a:lnTo>
                  <a:lnTo>
                    <a:pt x="4935" y="72331"/>
                  </a:lnTo>
                  <a:lnTo>
                    <a:pt x="10894" y="73902"/>
                  </a:lnTo>
                  <a:lnTo>
                    <a:pt x="18182" y="72739"/>
                  </a:lnTo>
                  <a:lnTo>
                    <a:pt x="24146" y="68648"/>
                  </a:lnTo>
                  <a:lnTo>
                    <a:pt x="29228" y="62604"/>
                  </a:lnTo>
                  <a:lnTo>
                    <a:pt x="33720" y="55259"/>
                  </a:lnTo>
                  <a:lnTo>
                    <a:pt x="38926" y="52573"/>
                  </a:lnTo>
                  <a:lnTo>
                    <a:pt x="44607" y="52993"/>
                  </a:lnTo>
                  <a:lnTo>
                    <a:pt x="50605" y="55483"/>
                  </a:lnTo>
                  <a:lnTo>
                    <a:pt x="57920" y="59354"/>
                  </a:lnTo>
                  <a:lnTo>
                    <a:pt x="66113" y="64146"/>
                  </a:lnTo>
                  <a:lnTo>
                    <a:pt x="122288" y="80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66031" y="3123603"/>
              <a:ext cx="119374" cy="109426"/>
            </a:xfrm>
            <a:custGeom>
              <a:avLst/>
              <a:gdLst/>
              <a:ahLst/>
              <a:cxnLst/>
              <a:rect l="0" t="0" r="0" b="0"/>
              <a:pathLst>
                <a:path w="119374" h="109426">
                  <a:moveTo>
                    <a:pt x="0" y="0"/>
                  </a:moveTo>
                  <a:lnTo>
                    <a:pt x="5281" y="21123"/>
                  </a:lnTo>
                  <a:lnTo>
                    <a:pt x="7942" y="30662"/>
                  </a:lnTo>
                  <a:lnTo>
                    <a:pt x="13846" y="50103"/>
                  </a:lnTo>
                  <a:lnTo>
                    <a:pt x="24432" y="82970"/>
                  </a:lnTo>
                  <a:lnTo>
                    <a:pt x="24025" y="81840"/>
                  </a:lnTo>
                  <a:lnTo>
                    <a:pt x="22648" y="77772"/>
                  </a:lnTo>
                  <a:lnTo>
                    <a:pt x="21731" y="69533"/>
                  </a:lnTo>
                  <a:lnTo>
                    <a:pt x="21119" y="58513"/>
                  </a:lnTo>
                  <a:lnTo>
                    <a:pt x="20711" y="45641"/>
                  </a:lnTo>
                  <a:lnTo>
                    <a:pt x="22650" y="34848"/>
                  </a:lnTo>
                  <a:lnTo>
                    <a:pt x="26153" y="25443"/>
                  </a:lnTo>
                  <a:lnTo>
                    <a:pt x="30699" y="16962"/>
                  </a:lnTo>
                  <a:lnTo>
                    <a:pt x="38151" y="11308"/>
                  </a:lnTo>
                  <a:lnTo>
                    <a:pt x="47540" y="7538"/>
                  </a:lnTo>
                  <a:lnTo>
                    <a:pt x="58221" y="5025"/>
                  </a:lnTo>
                  <a:lnTo>
                    <a:pt x="67552" y="5561"/>
                  </a:lnTo>
                  <a:lnTo>
                    <a:pt x="75983" y="8129"/>
                  </a:lnTo>
                  <a:lnTo>
                    <a:pt x="83815" y="12051"/>
                  </a:lnTo>
                  <a:lnTo>
                    <a:pt x="90141" y="17981"/>
                  </a:lnTo>
                  <a:lnTo>
                    <a:pt x="95464" y="25251"/>
                  </a:lnTo>
                  <a:lnTo>
                    <a:pt x="100118" y="33414"/>
                  </a:lnTo>
                  <a:lnTo>
                    <a:pt x="104326" y="43277"/>
                  </a:lnTo>
                  <a:lnTo>
                    <a:pt x="108236" y="54273"/>
                  </a:lnTo>
                  <a:lnTo>
                    <a:pt x="119373" y="109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774934" y="3133550"/>
              <a:ext cx="29845" cy="129323"/>
            </a:xfrm>
            <a:custGeom>
              <a:avLst/>
              <a:gdLst/>
              <a:ahLst/>
              <a:cxnLst/>
              <a:rect l="0" t="0" r="0" b="0"/>
              <a:pathLst>
                <a:path w="29845" h="129323">
                  <a:moveTo>
                    <a:pt x="0" y="0"/>
                  </a:moveTo>
                  <a:lnTo>
                    <a:pt x="0" y="21124"/>
                  </a:lnTo>
                  <a:lnTo>
                    <a:pt x="1106" y="30663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7942" y="59930"/>
                  </a:lnTo>
                  <a:lnTo>
                    <a:pt x="13846" y="79691"/>
                  </a:lnTo>
                  <a:lnTo>
                    <a:pt x="29844" y="129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715248" y="3173342"/>
              <a:ext cx="119374" cy="9948"/>
            </a:xfrm>
            <a:custGeom>
              <a:avLst/>
              <a:gdLst/>
              <a:ahLst/>
              <a:cxnLst/>
              <a:rect l="0" t="0" r="0" b="0"/>
              <a:pathLst>
                <a:path w="119374" h="9948">
                  <a:moveTo>
                    <a:pt x="0" y="0"/>
                  </a:moveTo>
                  <a:lnTo>
                    <a:pt x="26404" y="0"/>
                  </a:lnTo>
                  <a:lnTo>
                    <a:pt x="38604" y="1105"/>
                  </a:lnTo>
                  <a:lnTo>
                    <a:pt x="51157" y="2947"/>
                  </a:lnTo>
                  <a:lnTo>
                    <a:pt x="119373" y="9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888988" y="3143498"/>
              <a:ext cx="90068" cy="110525"/>
            </a:xfrm>
            <a:custGeom>
              <a:avLst/>
              <a:gdLst/>
              <a:ahLst/>
              <a:cxnLst/>
              <a:rect l="0" t="0" r="0" b="0"/>
              <a:pathLst>
                <a:path w="90068" h="110525">
                  <a:moveTo>
                    <a:pt x="55059" y="0"/>
                  </a:moveTo>
                  <a:lnTo>
                    <a:pt x="33935" y="0"/>
                  </a:lnTo>
                  <a:lnTo>
                    <a:pt x="24396" y="1105"/>
                  </a:lnTo>
                  <a:lnTo>
                    <a:pt x="14721" y="2948"/>
                  </a:lnTo>
                  <a:lnTo>
                    <a:pt x="4956" y="5281"/>
                  </a:lnTo>
                  <a:lnTo>
                    <a:pt x="656" y="10153"/>
                  </a:lnTo>
                  <a:lnTo>
                    <a:pt x="0" y="16717"/>
                  </a:lnTo>
                  <a:lnTo>
                    <a:pt x="1773" y="24408"/>
                  </a:lnTo>
                  <a:lnTo>
                    <a:pt x="7377" y="31746"/>
                  </a:lnTo>
                  <a:lnTo>
                    <a:pt x="15533" y="38849"/>
                  </a:lnTo>
                  <a:lnTo>
                    <a:pt x="35281" y="52636"/>
                  </a:lnTo>
                  <a:lnTo>
                    <a:pt x="84918" y="86159"/>
                  </a:lnTo>
                  <a:lnTo>
                    <a:pt x="89334" y="92810"/>
                  </a:lnTo>
                  <a:lnTo>
                    <a:pt x="90067" y="99454"/>
                  </a:lnTo>
                  <a:lnTo>
                    <a:pt x="88345" y="106094"/>
                  </a:lnTo>
                  <a:lnTo>
                    <a:pt x="82776" y="109415"/>
                  </a:lnTo>
                  <a:lnTo>
                    <a:pt x="74642" y="110524"/>
                  </a:lnTo>
                  <a:lnTo>
                    <a:pt x="35163" y="1094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093263" y="3123603"/>
              <a:ext cx="1" cy="9948"/>
            </a:xfrm>
            <a:custGeom>
              <a:avLst/>
              <a:gdLst/>
              <a:ahLst/>
              <a:cxnLst/>
              <a:rect l="0" t="0" r="0" b="0"/>
              <a:pathLst>
                <a:path w="1" h="9948">
                  <a:moveTo>
                    <a:pt x="0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123107" y="32330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486389" y="3720470"/>
            <a:ext cx="711575" cy="1134048"/>
            <a:chOff x="3486389" y="3720470"/>
            <a:chExt cx="711575" cy="1134048"/>
          </a:xfrm>
        </p:grpSpPr>
        <p:sp>
          <p:nvSpPr>
            <p:cNvPr id="52" name="Freeform 51"/>
            <p:cNvSpPr/>
            <p:nvPr/>
          </p:nvSpPr>
          <p:spPr>
            <a:xfrm>
              <a:off x="3620992" y="3750313"/>
              <a:ext cx="39792" cy="139270"/>
            </a:xfrm>
            <a:custGeom>
              <a:avLst/>
              <a:gdLst/>
              <a:ahLst/>
              <a:cxnLst/>
              <a:rect l="0" t="0" r="0" b="0"/>
              <a:pathLst>
                <a:path w="39792" h="139270">
                  <a:moveTo>
                    <a:pt x="0" y="0"/>
                  </a:moveTo>
                  <a:lnTo>
                    <a:pt x="0" y="21124"/>
                  </a:lnTo>
                  <a:lnTo>
                    <a:pt x="2210" y="29557"/>
                  </a:lnTo>
                  <a:lnTo>
                    <a:pt x="5895" y="37389"/>
                  </a:lnTo>
                  <a:lnTo>
                    <a:pt x="10561" y="44822"/>
                  </a:lnTo>
                  <a:lnTo>
                    <a:pt x="14778" y="53093"/>
                  </a:lnTo>
                  <a:lnTo>
                    <a:pt x="18694" y="61922"/>
                  </a:lnTo>
                  <a:lnTo>
                    <a:pt x="22411" y="71125"/>
                  </a:lnTo>
                  <a:lnTo>
                    <a:pt x="24888" y="81681"/>
                  </a:lnTo>
                  <a:lnTo>
                    <a:pt x="26540" y="93140"/>
                  </a:lnTo>
                  <a:lnTo>
                    <a:pt x="39791" y="139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491670" y="3720470"/>
              <a:ext cx="208905" cy="9948"/>
            </a:xfrm>
            <a:custGeom>
              <a:avLst/>
              <a:gdLst/>
              <a:ahLst/>
              <a:cxnLst/>
              <a:rect l="0" t="0" r="0" b="0"/>
              <a:pathLst>
                <a:path w="208905" h="9948">
                  <a:moveTo>
                    <a:pt x="0" y="9947"/>
                  </a:moveTo>
                  <a:lnTo>
                    <a:pt x="21124" y="9947"/>
                  </a:lnTo>
                  <a:lnTo>
                    <a:pt x="30663" y="8842"/>
                  </a:lnTo>
                  <a:lnTo>
                    <a:pt x="40338" y="7000"/>
                  </a:lnTo>
                  <a:lnTo>
                    <a:pt x="50103" y="4666"/>
                  </a:lnTo>
                  <a:lnTo>
                    <a:pt x="62140" y="3111"/>
                  </a:lnTo>
                  <a:lnTo>
                    <a:pt x="75692" y="2074"/>
                  </a:lnTo>
                  <a:lnTo>
                    <a:pt x="90252" y="1383"/>
                  </a:lnTo>
                  <a:lnTo>
                    <a:pt x="118221" y="614"/>
                  </a:lnTo>
                  <a:lnTo>
                    <a:pt x="2089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780156" y="3770209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19947" y="38497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486389" y="4028851"/>
              <a:ext cx="114708" cy="109426"/>
            </a:xfrm>
            <a:custGeom>
              <a:avLst/>
              <a:gdLst/>
              <a:ahLst/>
              <a:cxnLst/>
              <a:rect l="0" t="0" r="0" b="0"/>
              <a:pathLst>
                <a:path w="114708" h="109426">
                  <a:moveTo>
                    <a:pt x="5281" y="0"/>
                  </a:moveTo>
                  <a:lnTo>
                    <a:pt x="5281" y="21123"/>
                  </a:lnTo>
                  <a:lnTo>
                    <a:pt x="4176" y="32872"/>
                  </a:lnTo>
                  <a:lnTo>
                    <a:pt x="2334" y="46232"/>
                  </a:lnTo>
                  <a:lnTo>
                    <a:pt x="0" y="60664"/>
                  </a:lnTo>
                  <a:lnTo>
                    <a:pt x="655" y="72497"/>
                  </a:lnTo>
                  <a:lnTo>
                    <a:pt x="3303" y="82596"/>
                  </a:lnTo>
                  <a:lnTo>
                    <a:pt x="7278" y="91539"/>
                  </a:lnTo>
                  <a:lnTo>
                    <a:pt x="14350" y="97501"/>
                  </a:lnTo>
                  <a:lnTo>
                    <a:pt x="23485" y="101476"/>
                  </a:lnTo>
                  <a:lnTo>
                    <a:pt x="33997" y="104126"/>
                  </a:lnTo>
                  <a:lnTo>
                    <a:pt x="45426" y="105892"/>
                  </a:lnTo>
                  <a:lnTo>
                    <a:pt x="57467" y="107070"/>
                  </a:lnTo>
                  <a:lnTo>
                    <a:pt x="114707" y="109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690626" y="4018903"/>
              <a:ext cx="9949" cy="139270"/>
            </a:xfrm>
            <a:custGeom>
              <a:avLst/>
              <a:gdLst/>
              <a:ahLst/>
              <a:cxnLst/>
              <a:rect l="0" t="0" r="0" b="0"/>
              <a:pathLst>
                <a:path w="9949" h="139270">
                  <a:moveTo>
                    <a:pt x="0" y="0"/>
                  </a:moveTo>
                  <a:lnTo>
                    <a:pt x="0" y="60665"/>
                  </a:lnTo>
                  <a:lnTo>
                    <a:pt x="1106" y="74707"/>
                  </a:lnTo>
                  <a:lnTo>
                    <a:pt x="9948" y="139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01096" y="3989060"/>
              <a:ext cx="169114" cy="19896"/>
            </a:xfrm>
            <a:custGeom>
              <a:avLst/>
              <a:gdLst/>
              <a:ahLst/>
              <a:cxnLst/>
              <a:rect l="0" t="0" r="0" b="0"/>
              <a:pathLst>
                <a:path w="169114" h="19896">
                  <a:moveTo>
                    <a:pt x="0" y="19895"/>
                  </a:moveTo>
                  <a:lnTo>
                    <a:pt x="21124" y="14614"/>
                  </a:lnTo>
                  <a:lnTo>
                    <a:pt x="32873" y="13058"/>
                  </a:lnTo>
                  <a:lnTo>
                    <a:pt x="46232" y="12021"/>
                  </a:lnTo>
                  <a:lnTo>
                    <a:pt x="60665" y="11330"/>
                  </a:lnTo>
                  <a:lnTo>
                    <a:pt x="75813" y="9764"/>
                  </a:lnTo>
                  <a:lnTo>
                    <a:pt x="91439" y="7615"/>
                  </a:lnTo>
                  <a:lnTo>
                    <a:pt x="1691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879634" y="4048746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879634" y="4138276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545624" y="4291710"/>
              <a:ext cx="125107" cy="136652"/>
            </a:xfrm>
            <a:custGeom>
              <a:avLst/>
              <a:gdLst/>
              <a:ahLst/>
              <a:cxnLst/>
              <a:rect l="0" t="0" r="0" b="0"/>
              <a:pathLst>
                <a:path w="125107" h="136652">
                  <a:moveTo>
                    <a:pt x="115159" y="5731"/>
                  </a:moveTo>
                  <a:lnTo>
                    <a:pt x="94035" y="450"/>
                  </a:lnTo>
                  <a:lnTo>
                    <a:pt x="83392" y="0"/>
                  </a:lnTo>
                  <a:lnTo>
                    <a:pt x="71874" y="805"/>
                  </a:lnTo>
                  <a:lnTo>
                    <a:pt x="59775" y="2447"/>
                  </a:lnTo>
                  <a:lnTo>
                    <a:pt x="49498" y="5752"/>
                  </a:lnTo>
                  <a:lnTo>
                    <a:pt x="40436" y="10166"/>
                  </a:lnTo>
                  <a:lnTo>
                    <a:pt x="32185" y="15320"/>
                  </a:lnTo>
                  <a:lnTo>
                    <a:pt x="24473" y="22071"/>
                  </a:lnTo>
                  <a:lnTo>
                    <a:pt x="17121" y="29888"/>
                  </a:lnTo>
                  <a:lnTo>
                    <a:pt x="10009" y="38415"/>
                  </a:lnTo>
                  <a:lnTo>
                    <a:pt x="5268" y="48521"/>
                  </a:lnTo>
                  <a:lnTo>
                    <a:pt x="2107" y="59680"/>
                  </a:lnTo>
                  <a:lnTo>
                    <a:pt x="0" y="71540"/>
                  </a:lnTo>
                  <a:lnTo>
                    <a:pt x="806" y="81658"/>
                  </a:lnTo>
                  <a:lnTo>
                    <a:pt x="3553" y="90613"/>
                  </a:lnTo>
                  <a:lnTo>
                    <a:pt x="7596" y="98794"/>
                  </a:lnTo>
                  <a:lnTo>
                    <a:pt x="13607" y="105354"/>
                  </a:lnTo>
                  <a:lnTo>
                    <a:pt x="20930" y="110832"/>
                  </a:lnTo>
                  <a:lnTo>
                    <a:pt x="29128" y="115589"/>
                  </a:lnTo>
                  <a:lnTo>
                    <a:pt x="47079" y="126771"/>
                  </a:lnTo>
                  <a:lnTo>
                    <a:pt x="56509" y="132847"/>
                  </a:lnTo>
                  <a:lnTo>
                    <a:pt x="67216" y="135793"/>
                  </a:lnTo>
                  <a:lnTo>
                    <a:pt x="78776" y="136651"/>
                  </a:lnTo>
                  <a:lnTo>
                    <a:pt x="125106" y="125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709744" y="4337232"/>
              <a:ext cx="75998" cy="110032"/>
            </a:xfrm>
            <a:custGeom>
              <a:avLst/>
              <a:gdLst/>
              <a:ahLst/>
              <a:cxnLst/>
              <a:rect l="0" t="0" r="0" b="0"/>
              <a:pathLst>
                <a:path w="75998" h="110032">
                  <a:moveTo>
                    <a:pt x="20673" y="19895"/>
                  </a:moveTo>
                  <a:lnTo>
                    <a:pt x="4830" y="30457"/>
                  </a:lnTo>
                  <a:lnTo>
                    <a:pt x="1269" y="37990"/>
                  </a:lnTo>
                  <a:lnTo>
                    <a:pt x="0" y="47433"/>
                  </a:lnTo>
                  <a:lnTo>
                    <a:pt x="259" y="58149"/>
                  </a:lnTo>
                  <a:lnTo>
                    <a:pt x="3748" y="68610"/>
                  </a:lnTo>
                  <a:lnTo>
                    <a:pt x="9390" y="78899"/>
                  </a:lnTo>
                  <a:lnTo>
                    <a:pt x="16467" y="89074"/>
                  </a:lnTo>
                  <a:lnTo>
                    <a:pt x="24501" y="96964"/>
                  </a:lnTo>
                  <a:lnTo>
                    <a:pt x="33173" y="103328"/>
                  </a:lnTo>
                  <a:lnTo>
                    <a:pt x="42270" y="108676"/>
                  </a:lnTo>
                  <a:lnTo>
                    <a:pt x="50546" y="110031"/>
                  </a:lnTo>
                  <a:lnTo>
                    <a:pt x="58273" y="108724"/>
                  </a:lnTo>
                  <a:lnTo>
                    <a:pt x="65636" y="105642"/>
                  </a:lnTo>
                  <a:lnTo>
                    <a:pt x="70544" y="99166"/>
                  </a:lnTo>
                  <a:lnTo>
                    <a:pt x="73816" y="90427"/>
                  </a:lnTo>
                  <a:lnTo>
                    <a:pt x="75997" y="80180"/>
                  </a:lnTo>
                  <a:lnTo>
                    <a:pt x="75241" y="70033"/>
                  </a:lnTo>
                  <a:lnTo>
                    <a:pt x="72526" y="59953"/>
                  </a:lnTo>
                  <a:lnTo>
                    <a:pt x="68506" y="49916"/>
                  </a:lnTo>
                  <a:lnTo>
                    <a:pt x="63615" y="41015"/>
                  </a:lnTo>
                  <a:lnTo>
                    <a:pt x="58143" y="32870"/>
                  </a:lnTo>
                  <a:lnTo>
                    <a:pt x="306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839843" y="4344241"/>
              <a:ext cx="79583" cy="102418"/>
            </a:xfrm>
            <a:custGeom>
              <a:avLst/>
              <a:gdLst/>
              <a:ahLst/>
              <a:cxnLst/>
              <a:rect l="0" t="0" r="0" b="0"/>
              <a:pathLst>
                <a:path w="79583" h="102418">
                  <a:moveTo>
                    <a:pt x="0" y="42730"/>
                  </a:moveTo>
                  <a:lnTo>
                    <a:pt x="15843" y="37449"/>
                  </a:lnTo>
                  <a:lnTo>
                    <a:pt x="23825" y="36998"/>
                  </a:lnTo>
                  <a:lnTo>
                    <a:pt x="32463" y="37804"/>
                  </a:lnTo>
                  <a:lnTo>
                    <a:pt x="41538" y="39446"/>
                  </a:lnTo>
                  <a:lnTo>
                    <a:pt x="50903" y="39435"/>
                  </a:lnTo>
                  <a:lnTo>
                    <a:pt x="60463" y="38323"/>
                  </a:lnTo>
                  <a:lnTo>
                    <a:pt x="70152" y="36476"/>
                  </a:lnTo>
                  <a:lnTo>
                    <a:pt x="75506" y="31929"/>
                  </a:lnTo>
                  <a:lnTo>
                    <a:pt x="77970" y="25581"/>
                  </a:lnTo>
                  <a:lnTo>
                    <a:pt x="78507" y="18034"/>
                  </a:lnTo>
                  <a:lnTo>
                    <a:pt x="75550" y="11897"/>
                  </a:lnTo>
                  <a:lnTo>
                    <a:pt x="70262" y="6700"/>
                  </a:lnTo>
                  <a:lnTo>
                    <a:pt x="63421" y="2130"/>
                  </a:lnTo>
                  <a:lnTo>
                    <a:pt x="55544" y="189"/>
                  </a:lnTo>
                  <a:lnTo>
                    <a:pt x="46977" y="0"/>
                  </a:lnTo>
                  <a:lnTo>
                    <a:pt x="37950" y="980"/>
                  </a:lnTo>
                  <a:lnTo>
                    <a:pt x="28616" y="3843"/>
                  </a:lnTo>
                  <a:lnTo>
                    <a:pt x="19077" y="7963"/>
                  </a:lnTo>
                  <a:lnTo>
                    <a:pt x="9402" y="12920"/>
                  </a:lnTo>
                  <a:lnTo>
                    <a:pt x="4058" y="20646"/>
                  </a:lnTo>
                  <a:lnTo>
                    <a:pt x="1600" y="30218"/>
                  </a:lnTo>
                  <a:lnTo>
                    <a:pt x="1067" y="41021"/>
                  </a:lnTo>
                  <a:lnTo>
                    <a:pt x="2922" y="51538"/>
                  </a:lnTo>
                  <a:lnTo>
                    <a:pt x="6369" y="61866"/>
                  </a:lnTo>
                  <a:lnTo>
                    <a:pt x="10878" y="72067"/>
                  </a:lnTo>
                  <a:lnTo>
                    <a:pt x="18305" y="79973"/>
                  </a:lnTo>
                  <a:lnTo>
                    <a:pt x="27677" y="86349"/>
                  </a:lnTo>
                  <a:lnTo>
                    <a:pt x="79582" y="102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038799" y="433723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068642" y="444665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677647" y="4598640"/>
              <a:ext cx="132354" cy="255878"/>
            </a:xfrm>
            <a:custGeom>
              <a:avLst/>
              <a:gdLst/>
              <a:ahLst/>
              <a:cxnLst/>
              <a:rect l="0" t="0" r="0" b="0"/>
              <a:pathLst>
                <a:path w="132354" h="255878">
                  <a:moveTo>
                    <a:pt x="112457" y="17130"/>
                  </a:moveTo>
                  <a:lnTo>
                    <a:pt x="101895" y="6568"/>
                  </a:lnTo>
                  <a:lnTo>
                    <a:pt x="93258" y="3457"/>
                  </a:lnTo>
                  <a:lnTo>
                    <a:pt x="81973" y="1383"/>
                  </a:lnTo>
                  <a:lnTo>
                    <a:pt x="68923" y="0"/>
                  </a:lnTo>
                  <a:lnTo>
                    <a:pt x="58012" y="1289"/>
                  </a:lnTo>
                  <a:lnTo>
                    <a:pt x="48527" y="4358"/>
                  </a:lnTo>
                  <a:lnTo>
                    <a:pt x="39994" y="8615"/>
                  </a:lnTo>
                  <a:lnTo>
                    <a:pt x="32094" y="13664"/>
                  </a:lnTo>
                  <a:lnTo>
                    <a:pt x="24617" y="19240"/>
                  </a:lnTo>
                  <a:lnTo>
                    <a:pt x="17422" y="25169"/>
                  </a:lnTo>
                  <a:lnTo>
                    <a:pt x="11520" y="32437"/>
                  </a:lnTo>
                  <a:lnTo>
                    <a:pt x="6480" y="40598"/>
                  </a:lnTo>
                  <a:lnTo>
                    <a:pt x="2014" y="49355"/>
                  </a:lnTo>
                  <a:lnTo>
                    <a:pt x="142" y="58509"/>
                  </a:lnTo>
                  <a:lnTo>
                    <a:pt x="0" y="67928"/>
                  </a:lnTo>
                  <a:lnTo>
                    <a:pt x="1011" y="77523"/>
                  </a:lnTo>
                  <a:lnTo>
                    <a:pt x="1684" y="88340"/>
                  </a:lnTo>
                  <a:lnTo>
                    <a:pt x="2433" y="112150"/>
                  </a:lnTo>
                  <a:lnTo>
                    <a:pt x="4843" y="123584"/>
                  </a:lnTo>
                  <a:lnTo>
                    <a:pt x="8660" y="134522"/>
                  </a:lnTo>
                  <a:lnTo>
                    <a:pt x="13416" y="145130"/>
                  </a:lnTo>
                  <a:lnTo>
                    <a:pt x="18797" y="155518"/>
                  </a:lnTo>
                  <a:lnTo>
                    <a:pt x="24595" y="165759"/>
                  </a:lnTo>
                  <a:lnTo>
                    <a:pt x="30671" y="175903"/>
                  </a:lnTo>
                  <a:lnTo>
                    <a:pt x="38037" y="185981"/>
                  </a:lnTo>
                  <a:lnTo>
                    <a:pt x="46264" y="196016"/>
                  </a:lnTo>
                  <a:lnTo>
                    <a:pt x="55065" y="206022"/>
                  </a:lnTo>
                  <a:lnTo>
                    <a:pt x="70738" y="223034"/>
                  </a:lnTo>
                  <a:lnTo>
                    <a:pt x="78013" y="230666"/>
                  </a:lnTo>
                  <a:lnTo>
                    <a:pt x="86178" y="236859"/>
                  </a:lnTo>
                  <a:lnTo>
                    <a:pt x="94938" y="242093"/>
                  </a:lnTo>
                  <a:lnTo>
                    <a:pt x="132353" y="2558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852557" y="4735143"/>
              <a:ext cx="63626" cy="94832"/>
            </a:xfrm>
            <a:custGeom>
              <a:avLst/>
              <a:gdLst/>
              <a:ahLst/>
              <a:cxnLst/>
              <a:rect l="0" t="0" r="0" b="0"/>
              <a:pathLst>
                <a:path w="63626" h="94832">
                  <a:moveTo>
                    <a:pt x="17129" y="19896"/>
                  </a:moveTo>
                  <a:lnTo>
                    <a:pt x="6567" y="30457"/>
                  </a:lnTo>
                  <a:lnTo>
                    <a:pt x="3456" y="37990"/>
                  </a:lnTo>
                  <a:lnTo>
                    <a:pt x="1382" y="47433"/>
                  </a:lnTo>
                  <a:lnTo>
                    <a:pt x="0" y="58149"/>
                  </a:lnTo>
                  <a:lnTo>
                    <a:pt x="1288" y="67504"/>
                  </a:lnTo>
                  <a:lnTo>
                    <a:pt x="4358" y="75952"/>
                  </a:lnTo>
                  <a:lnTo>
                    <a:pt x="8615" y="83794"/>
                  </a:lnTo>
                  <a:lnTo>
                    <a:pt x="15875" y="89022"/>
                  </a:lnTo>
                  <a:lnTo>
                    <a:pt x="25135" y="92508"/>
                  </a:lnTo>
                  <a:lnTo>
                    <a:pt x="35730" y="94831"/>
                  </a:lnTo>
                  <a:lnTo>
                    <a:pt x="43899" y="93064"/>
                  </a:lnTo>
                  <a:lnTo>
                    <a:pt x="50450" y="88570"/>
                  </a:lnTo>
                  <a:lnTo>
                    <a:pt x="55923" y="82259"/>
                  </a:lnTo>
                  <a:lnTo>
                    <a:pt x="59571" y="73629"/>
                  </a:lnTo>
                  <a:lnTo>
                    <a:pt x="62004" y="63455"/>
                  </a:lnTo>
                  <a:lnTo>
                    <a:pt x="63625" y="52251"/>
                  </a:lnTo>
                  <a:lnTo>
                    <a:pt x="61390" y="42571"/>
                  </a:lnTo>
                  <a:lnTo>
                    <a:pt x="56585" y="33907"/>
                  </a:lnTo>
                  <a:lnTo>
                    <a:pt x="171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959216" y="4734638"/>
              <a:ext cx="115341" cy="109932"/>
            </a:xfrm>
            <a:custGeom>
              <a:avLst/>
              <a:gdLst/>
              <a:ahLst/>
              <a:cxnLst/>
              <a:rect l="0" t="0" r="0" b="0"/>
              <a:pathLst>
                <a:path w="115341" h="109932">
                  <a:moveTo>
                    <a:pt x="0" y="10453"/>
                  </a:moveTo>
                  <a:lnTo>
                    <a:pt x="0" y="31577"/>
                  </a:lnTo>
                  <a:lnTo>
                    <a:pt x="1106" y="41115"/>
                  </a:lnTo>
                  <a:lnTo>
                    <a:pt x="2948" y="50790"/>
                  </a:lnTo>
                  <a:lnTo>
                    <a:pt x="5281" y="60556"/>
                  </a:lnTo>
                  <a:lnTo>
                    <a:pt x="7942" y="62645"/>
                  </a:lnTo>
                  <a:lnTo>
                    <a:pt x="10822" y="59617"/>
                  </a:lnTo>
                  <a:lnTo>
                    <a:pt x="13846" y="53177"/>
                  </a:lnTo>
                  <a:lnTo>
                    <a:pt x="16968" y="45567"/>
                  </a:lnTo>
                  <a:lnTo>
                    <a:pt x="20155" y="37178"/>
                  </a:lnTo>
                  <a:lnTo>
                    <a:pt x="23384" y="28270"/>
                  </a:lnTo>
                  <a:lnTo>
                    <a:pt x="28853" y="20120"/>
                  </a:lnTo>
                  <a:lnTo>
                    <a:pt x="35815" y="12477"/>
                  </a:lnTo>
                  <a:lnTo>
                    <a:pt x="43772" y="5170"/>
                  </a:lnTo>
                  <a:lnTo>
                    <a:pt x="52393" y="1405"/>
                  </a:lnTo>
                  <a:lnTo>
                    <a:pt x="61456" y="0"/>
                  </a:lnTo>
                  <a:lnTo>
                    <a:pt x="70814" y="168"/>
                  </a:lnTo>
                  <a:lnTo>
                    <a:pt x="79263" y="2491"/>
                  </a:lnTo>
                  <a:lnTo>
                    <a:pt x="87107" y="6250"/>
                  </a:lnTo>
                  <a:lnTo>
                    <a:pt x="94547" y="10967"/>
                  </a:lnTo>
                  <a:lnTo>
                    <a:pt x="100612" y="18533"/>
                  </a:lnTo>
                  <a:lnTo>
                    <a:pt x="105761" y="27998"/>
                  </a:lnTo>
                  <a:lnTo>
                    <a:pt x="110298" y="38729"/>
                  </a:lnTo>
                  <a:lnTo>
                    <a:pt x="113323" y="50305"/>
                  </a:lnTo>
                  <a:lnTo>
                    <a:pt x="115340" y="62443"/>
                  </a:lnTo>
                  <a:lnTo>
                    <a:pt x="109426" y="1099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168120" y="4725196"/>
              <a:ext cx="1" cy="9948"/>
            </a:xfrm>
            <a:custGeom>
              <a:avLst/>
              <a:gdLst/>
              <a:ahLst/>
              <a:cxnLst/>
              <a:rect l="0" t="0" r="0" b="0"/>
              <a:pathLst>
                <a:path w="1" h="9948">
                  <a:moveTo>
                    <a:pt x="0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197963" y="4834621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730417" y="5495391"/>
            <a:ext cx="636659" cy="1299480"/>
            <a:chOff x="3730417" y="5495391"/>
            <a:chExt cx="636659" cy="1299480"/>
          </a:xfrm>
        </p:grpSpPr>
        <p:sp>
          <p:nvSpPr>
            <p:cNvPr id="72" name="Freeform 71"/>
            <p:cNvSpPr/>
            <p:nvPr/>
          </p:nvSpPr>
          <p:spPr>
            <a:xfrm>
              <a:off x="3849791" y="5550861"/>
              <a:ext cx="19896" cy="179061"/>
            </a:xfrm>
            <a:custGeom>
              <a:avLst/>
              <a:gdLst/>
              <a:ahLst/>
              <a:cxnLst/>
              <a:rect l="0" t="0" r="0" b="0"/>
              <a:pathLst>
                <a:path w="19896" h="179061">
                  <a:moveTo>
                    <a:pt x="19895" y="0"/>
                  </a:moveTo>
                  <a:lnTo>
                    <a:pt x="14614" y="15843"/>
                  </a:lnTo>
                  <a:lnTo>
                    <a:pt x="13058" y="26036"/>
                  </a:lnTo>
                  <a:lnTo>
                    <a:pt x="12021" y="38359"/>
                  </a:lnTo>
                  <a:lnTo>
                    <a:pt x="11330" y="52100"/>
                  </a:lnTo>
                  <a:lnTo>
                    <a:pt x="9764" y="64577"/>
                  </a:lnTo>
                  <a:lnTo>
                    <a:pt x="7615" y="76211"/>
                  </a:lnTo>
                  <a:lnTo>
                    <a:pt x="5076" y="87282"/>
                  </a:lnTo>
                  <a:lnTo>
                    <a:pt x="3384" y="100190"/>
                  </a:lnTo>
                  <a:lnTo>
                    <a:pt x="2256" y="114322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730417" y="5495391"/>
              <a:ext cx="208905" cy="15185"/>
            </a:xfrm>
            <a:custGeom>
              <a:avLst/>
              <a:gdLst/>
              <a:ahLst/>
              <a:cxnLst/>
              <a:rect l="0" t="0" r="0" b="0"/>
              <a:pathLst>
                <a:path w="208905" h="15185">
                  <a:moveTo>
                    <a:pt x="0" y="5731"/>
                  </a:moveTo>
                  <a:lnTo>
                    <a:pt x="15843" y="450"/>
                  </a:lnTo>
                  <a:lnTo>
                    <a:pt x="24931" y="0"/>
                  </a:lnTo>
                  <a:lnTo>
                    <a:pt x="35411" y="805"/>
                  </a:lnTo>
                  <a:lnTo>
                    <a:pt x="46819" y="2447"/>
                  </a:lnTo>
                  <a:lnTo>
                    <a:pt x="57740" y="4647"/>
                  </a:lnTo>
                  <a:lnTo>
                    <a:pt x="68337" y="7219"/>
                  </a:lnTo>
                  <a:lnTo>
                    <a:pt x="78717" y="10039"/>
                  </a:lnTo>
                  <a:lnTo>
                    <a:pt x="90059" y="11919"/>
                  </a:lnTo>
                  <a:lnTo>
                    <a:pt x="102041" y="13173"/>
                  </a:lnTo>
                  <a:lnTo>
                    <a:pt x="114451" y="14008"/>
                  </a:lnTo>
                  <a:lnTo>
                    <a:pt x="127145" y="14565"/>
                  </a:lnTo>
                  <a:lnTo>
                    <a:pt x="153039" y="15184"/>
                  </a:lnTo>
                  <a:lnTo>
                    <a:pt x="165029" y="14244"/>
                  </a:lnTo>
                  <a:lnTo>
                    <a:pt x="176338" y="12511"/>
                  </a:lnTo>
                  <a:lnTo>
                    <a:pt x="208904" y="5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058694" y="55906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018903" y="566028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766841" y="5879138"/>
              <a:ext cx="142638" cy="248695"/>
            </a:xfrm>
            <a:custGeom>
              <a:avLst/>
              <a:gdLst/>
              <a:ahLst/>
              <a:cxnLst/>
              <a:rect l="0" t="0" r="0" b="0"/>
              <a:pathLst>
                <a:path w="142638" h="248695">
                  <a:moveTo>
                    <a:pt x="33211" y="0"/>
                  </a:moveTo>
                  <a:lnTo>
                    <a:pt x="33211" y="55384"/>
                  </a:lnTo>
                  <a:lnTo>
                    <a:pt x="32105" y="67871"/>
                  </a:lnTo>
                  <a:lnTo>
                    <a:pt x="30263" y="80617"/>
                  </a:lnTo>
                  <a:lnTo>
                    <a:pt x="19365" y="138123"/>
                  </a:lnTo>
                  <a:lnTo>
                    <a:pt x="16243" y="151768"/>
                  </a:lnTo>
                  <a:lnTo>
                    <a:pt x="13056" y="164181"/>
                  </a:lnTo>
                  <a:lnTo>
                    <a:pt x="9827" y="175773"/>
                  </a:lnTo>
                  <a:lnTo>
                    <a:pt x="3291" y="197494"/>
                  </a:lnTo>
                  <a:lnTo>
                    <a:pt x="0" y="207929"/>
                  </a:lnTo>
                  <a:lnTo>
                    <a:pt x="1123" y="213781"/>
                  </a:lnTo>
                  <a:lnTo>
                    <a:pt x="5187" y="216576"/>
                  </a:lnTo>
                  <a:lnTo>
                    <a:pt x="11212" y="217335"/>
                  </a:lnTo>
                  <a:lnTo>
                    <a:pt x="19651" y="217840"/>
                  </a:lnTo>
                  <a:lnTo>
                    <a:pt x="40816" y="218402"/>
                  </a:lnTo>
                  <a:lnTo>
                    <a:pt x="51545" y="220762"/>
                  </a:lnTo>
                  <a:lnTo>
                    <a:pt x="62013" y="224547"/>
                  </a:lnTo>
                  <a:lnTo>
                    <a:pt x="72308" y="229280"/>
                  </a:lnTo>
                  <a:lnTo>
                    <a:pt x="83592" y="233541"/>
                  </a:lnTo>
                  <a:lnTo>
                    <a:pt x="95536" y="237487"/>
                  </a:lnTo>
                  <a:lnTo>
                    <a:pt x="142637" y="248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969164" y="5928877"/>
              <a:ext cx="19897" cy="198956"/>
            </a:xfrm>
            <a:custGeom>
              <a:avLst/>
              <a:gdLst/>
              <a:ahLst/>
              <a:cxnLst/>
              <a:rect l="0" t="0" r="0" b="0"/>
              <a:pathLst>
                <a:path w="19897" h="198956">
                  <a:moveTo>
                    <a:pt x="0" y="0"/>
                  </a:moveTo>
                  <a:lnTo>
                    <a:pt x="0" y="63949"/>
                  </a:lnTo>
                  <a:lnTo>
                    <a:pt x="1106" y="75792"/>
                  </a:lnTo>
                  <a:lnTo>
                    <a:pt x="2948" y="87003"/>
                  </a:lnTo>
                  <a:lnTo>
                    <a:pt x="5281" y="97793"/>
                  </a:lnTo>
                  <a:lnTo>
                    <a:pt x="6837" y="109407"/>
                  </a:lnTo>
                  <a:lnTo>
                    <a:pt x="7874" y="121571"/>
                  </a:lnTo>
                  <a:lnTo>
                    <a:pt x="8565" y="134102"/>
                  </a:lnTo>
                  <a:lnTo>
                    <a:pt x="10131" y="145772"/>
                  </a:lnTo>
                  <a:lnTo>
                    <a:pt x="19896" y="198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919425" y="5935973"/>
              <a:ext cx="89531" cy="12800"/>
            </a:xfrm>
            <a:custGeom>
              <a:avLst/>
              <a:gdLst/>
              <a:ahLst/>
              <a:cxnLst/>
              <a:rect l="0" t="0" r="0" b="0"/>
              <a:pathLst>
                <a:path w="89531" h="12800">
                  <a:moveTo>
                    <a:pt x="0" y="12799"/>
                  </a:moveTo>
                  <a:lnTo>
                    <a:pt x="10562" y="2237"/>
                  </a:lnTo>
                  <a:lnTo>
                    <a:pt x="16989" y="232"/>
                  </a:lnTo>
                  <a:lnTo>
                    <a:pt x="24590" y="0"/>
                  </a:lnTo>
                  <a:lnTo>
                    <a:pt x="32973" y="951"/>
                  </a:lnTo>
                  <a:lnTo>
                    <a:pt x="41878" y="2690"/>
                  </a:lnTo>
                  <a:lnTo>
                    <a:pt x="51130" y="4955"/>
                  </a:lnTo>
                  <a:lnTo>
                    <a:pt x="89530" y="12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138276" y="59587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128329" y="6058198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804145" y="6267101"/>
              <a:ext cx="105334" cy="149347"/>
            </a:xfrm>
            <a:custGeom>
              <a:avLst/>
              <a:gdLst/>
              <a:ahLst/>
              <a:cxnLst/>
              <a:rect l="0" t="0" r="0" b="0"/>
              <a:pathLst>
                <a:path w="105334" h="149347">
                  <a:moveTo>
                    <a:pt x="105333" y="0"/>
                  </a:moveTo>
                  <a:lnTo>
                    <a:pt x="84209" y="5282"/>
                  </a:lnTo>
                  <a:lnTo>
                    <a:pt x="74670" y="9048"/>
                  </a:lnTo>
                  <a:lnTo>
                    <a:pt x="64995" y="13769"/>
                  </a:lnTo>
                  <a:lnTo>
                    <a:pt x="55230" y="19128"/>
                  </a:lnTo>
                  <a:lnTo>
                    <a:pt x="46509" y="24910"/>
                  </a:lnTo>
                  <a:lnTo>
                    <a:pt x="38484" y="30976"/>
                  </a:lnTo>
                  <a:lnTo>
                    <a:pt x="30923" y="37230"/>
                  </a:lnTo>
                  <a:lnTo>
                    <a:pt x="23672" y="43611"/>
                  </a:lnTo>
                  <a:lnTo>
                    <a:pt x="16627" y="50075"/>
                  </a:lnTo>
                  <a:lnTo>
                    <a:pt x="9721" y="56595"/>
                  </a:lnTo>
                  <a:lnTo>
                    <a:pt x="5116" y="65363"/>
                  </a:lnTo>
                  <a:lnTo>
                    <a:pt x="2046" y="75629"/>
                  </a:lnTo>
                  <a:lnTo>
                    <a:pt x="0" y="86895"/>
                  </a:lnTo>
                  <a:lnTo>
                    <a:pt x="846" y="97721"/>
                  </a:lnTo>
                  <a:lnTo>
                    <a:pt x="3621" y="108254"/>
                  </a:lnTo>
                  <a:lnTo>
                    <a:pt x="7681" y="118593"/>
                  </a:lnTo>
                  <a:lnTo>
                    <a:pt x="12599" y="127695"/>
                  </a:lnTo>
                  <a:lnTo>
                    <a:pt x="18088" y="135974"/>
                  </a:lnTo>
                  <a:lnTo>
                    <a:pt x="23958" y="143704"/>
                  </a:lnTo>
                  <a:lnTo>
                    <a:pt x="32292" y="147753"/>
                  </a:lnTo>
                  <a:lnTo>
                    <a:pt x="42270" y="149346"/>
                  </a:lnTo>
                  <a:lnTo>
                    <a:pt x="75489" y="1492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973831" y="6306892"/>
              <a:ext cx="68027" cy="99760"/>
            </a:xfrm>
            <a:custGeom>
              <a:avLst/>
              <a:gdLst/>
              <a:ahLst/>
              <a:cxnLst/>
              <a:rect l="0" t="0" r="0" b="0"/>
              <a:pathLst>
                <a:path w="68027" h="99760">
                  <a:moveTo>
                    <a:pt x="5281" y="19896"/>
                  </a:moveTo>
                  <a:lnTo>
                    <a:pt x="5281" y="41020"/>
                  </a:lnTo>
                  <a:lnTo>
                    <a:pt x="4175" y="50558"/>
                  </a:lnTo>
                  <a:lnTo>
                    <a:pt x="2334" y="60233"/>
                  </a:lnTo>
                  <a:lnTo>
                    <a:pt x="0" y="69999"/>
                  </a:lnTo>
                  <a:lnTo>
                    <a:pt x="655" y="78720"/>
                  </a:lnTo>
                  <a:lnTo>
                    <a:pt x="3302" y="86745"/>
                  </a:lnTo>
                  <a:lnTo>
                    <a:pt x="7277" y="94306"/>
                  </a:lnTo>
                  <a:lnTo>
                    <a:pt x="13244" y="98241"/>
                  </a:lnTo>
                  <a:lnTo>
                    <a:pt x="20537" y="99759"/>
                  </a:lnTo>
                  <a:lnTo>
                    <a:pt x="28716" y="99665"/>
                  </a:lnTo>
                  <a:lnTo>
                    <a:pt x="36378" y="97392"/>
                  </a:lnTo>
                  <a:lnTo>
                    <a:pt x="43698" y="93666"/>
                  </a:lnTo>
                  <a:lnTo>
                    <a:pt x="50788" y="88972"/>
                  </a:lnTo>
                  <a:lnTo>
                    <a:pt x="56619" y="82526"/>
                  </a:lnTo>
                  <a:lnTo>
                    <a:pt x="61613" y="74913"/>
                  </a:lnTo>
                  <a:lnTo>
                    <a:pt x="66047" y="66522"/>
                  </a:lnTo>
                  <a:lnTo>
                    <a:pt x="67898" y="57612"/>
                  </a:lnTo>
                  <a:lnTo>
                    <a:pt x="68026" y="48356"/>
                  </a:lnTo>
                  <a:lnTo>
                    <a:pt x="67007" y="38869"/>
                  </a:lnTo>
                  <a:lnTo>
                    <a:pt x="64116" y="30334"/>
                  </a:lnTo>
                  <a:lnTo>
                    <a:pt x="59979" y="22434"/>
                  </a:lnTo>
                  <a:lnTo>
                    <a:pt x="152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068642" y="6301720"/>
              <a:ext cx="89531" cy="104651"/>
            </a:xfrm>
            <a:custGeom>
              <a:avLst/>
              <a:gdLst/>
              <a:ahLst/>
              <a:cxnLst/>
              <a:rect l="0" t="0" r="0" b="0"/>
              <a:pathLst>
                <a:path w="89531" h="104651">
                  <a:moveTo>
                    <a:pt x="0" y="15120"/>
                  </a:moveTo>
                  <a:lnTo>
                    <a:pt x="15843" y="25682"/>
                  </a:lnTo>
                  <a:lnTo>
                    <a:pt x="23826" y="29899"/>
                  </a:lnTo>
                  <a:lnTo>
                    <a:pt x="32463" y="33815"/>
                  </a:lnTo>
                  <a:lnTo>
                    <a:pt x="41538" y="37531"/>
                  </a:lnTo>
                  <a:lnTo>
                    <a:pt x="50903" y="37798"/>
                  </a:lnTo>
                  <a:lnTo>
                    <a:pt x="60463" y="35766"/>
                  </a:lnTo>
                  <a:lnTo>
                    <a:pt x="70152" y="32199"/>
                  </a:lnTo>
                  <a:lnTo>
                    <a:pt x="77716" y="26506"/>
                  </a:lnTo>
                  <a:lnTo>
                    <a:pt x="83865" y="19395"/>
                  </a:lnTo>
                  <a:lnTo>
                    <a:pt x="89069" y="11338"/>
                  </a:lnTo>
                  <a:lnTo>
                    <a:pt x="88117" y="5967"/>
                  </a:lnTo>
                  <a:lnTo>
                    <a:pt x="83062" y="2387"/>
                  </a:lnTo>
                  <a:lnTo>
                    <a:pt x="75270" y="0"/>
                  </a:lnTo>
                  <a:lnTo>
                    <a:pt x="67865" y="618"/>
                  </a:lnTo>
                  <a:lnTo>
                    <a:pt x="60717" y="3242"/>
                  </a:lnTo>
                  <a:lnTo>
                    <a:pt x="53742" y="7201"/>
                  </a:lnTo>
                  <a:lnTo>
                    <a:pt x="46881" y="12051"/>
                  </a:lnTo>
                  <a:lnTo>
                    <a:pt x="40097" y="17495"/>
                  </a:lnTo>
                  <a:lnTo>
                    <a:pt x="33363" y="23336"/>
                  </a:lnTo>
                  <a:lnTo>
                    <a:pt x="29979" y="31650"/>
                  </a:lnTo>
                  <a:lnTo>
                    <a:pt x="28828" y="41615"/>
                  </a:lnTo>
                  <a:lnTo>
                    <a:pt x="29167" y="52679"/>
                  </a:lnTo>
                  <a:lnTo>
                    <a:pt x="31603" y="62265"/>
                  </a:lnTo>
                  <a:lnTo>
                    <a:pt x="35437" y="70867"/>
                  </a:lnTo>
                  <a:lnTo>
                    <a:pt x="40204" y="78812"/>
                  </a:lnTo>
                  <a:lnTo>
                    <a:pt x="46699" y="85214"/>
                  </a:lnTo>
                  <a:lnTo>
                    <a:pt x="54344" y="90588"/>
                  </a:lnTo>
                  <a:lnTo>
                    <a:pt x="89530" y="104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267598" y="6306892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277545" y="64262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896777" y="6605326"/>
              <a:ext cx="102231" cy="189009"/>
            </a:xfrm>
            <a:custGeom>
              <a:avLst/>
              <a:gdLst/>
              <a:ahLst/>
              <a:cxnLst/>
              <a:rect l="0" t="0" r="0" b="0"/>
              <a:pathLst>
                <a:path w="102231" h="189009">
                  <a:moveTo>
                    <a:pt x="102230" y="0"/>
                  </a:moveTo>
                  <a:lnTo>
                    <a:pt x="81106" y="0"/>
                  </a:lnTo>
                  <a:lnTo>
                    <a:pt x="70463" y="1105"/>
                  </a:lnTo>
                  <a:lnTo>
                    <a:pt x="58946" y="2948"/>
                  </a:lnTo>
                  <a:lnTo>
                    <a:pt x="46847" y="5281"/>
                  </a:lnTo>
                  <a:lnTo>
                    <a:pt x="36570" y="10153"/>
                  </a:lnTo>
                  <a:lnTo>
                    <a:pt x="27508" y="16716"/>
                  </a:lnTo>
                  <a:lnTo>
                    <a:pt x="19256" y="24408"/>
                  </a:lnTo>
                  <a:lnTo>
                    <a:pt x="12650" y="32851"/>
                  </a:lnTo>
                  <a:lnTo>
                    <a:pt x="7140" y="41796"/>
                  </a:lnTo>
                  <a:lnTo>
                    <a:pt x="2362" y="51076"/>
                  </a:lnTo>
                  <a:lnTo>
                    <a:pt x="281" y="60577"/>
                  </a:lnTo>
                  <a:lnTo>
                    <a:pt x="0" y="70229"/>
                  </a:lnTo>
                  <a:lnTo>
                    <a:pt x="917" y="79979"/>
                  </a:lnTo>
                  <a:lnTo>
                    <a:pt x="2634" y="90900"/>
                  </a:lnTo>
                  <a:lnTo>
                    <a:pt x="4884" y="102601"/>
                  </a:lnTo>
                  <a:lnTo>
                    <a:pt x="7490" y="114824"/>
                  </a:lnTo>
                  <a:lnTo>
                    <a:pt x="11437" y="125183"/>
                  </a:lnTo>
                  <a:lnTo>
                    <a:pt x="16279" y="134299"/>
                  </a:lnTo>
                  <a:lnTo>
                    <a:pt x="21718" y="142588"/>
                  </a:lnTo>
                  <a:lnTo>
                    <a:pt x="27555" y="150324"/>
                  </a:lnTo>
                  <a:lnTo>
                    <a:pt x="33657" y="157692"/>
                  </a:lnTo>
                  <a:lnTo>
                    <a:pt x="39935" y="164815"/>
                  </a:lnTo>
                  <a:lnTo>
                    <a:pt x="47436" y="170668"/>
                  </a:lnTo>
                  <a:lnTo>
                    <a:pt x="55753" y="175677"/>
                  </a:lnTo>
                  <a:lnTo>
                    <a:pt x="102230" y="18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059569" y="6694856"/>
              <a:ext cx="82316" cy="100015"/>
            </a:xfrm>
            <a:custGeom>
              <a:avLst/>
              <a:gdLst/>
              <a:ahLst/>
              <a:cxnLst/>
              <a:rect l="0" t="0" r="0" b="0"/>
              <a:pathLst>
                <a:path w="82316" h="100015">
                  <a:moveTo>
                    <a:pt x="48864" y="19896"/>
                  </a:moveTo>
                  <a:lnTo>
                    <a:pt x="21172" y="47588"/>
                  </a:lnTo>
                  <a:lnTo>
                    <a:pt x="14928" y="54937"/>
                  </a:lnTo>
                  <a:lnTo>
                    <a:pt x="8555" y="63152"/>
                  </a:lnTo>
                  <a:lnTo>
                    <a:pt x="2096" y="71944"/>
                  </a:lnTo>
                  <a:lnTo>
                    <a:pt x="0" y="80017"/>
                  </a:lnTo>
                  <a:lnTo>
                    <a:pt x="814" y="87609"/>
                  </a:lnTo>
                  <a:lnTo>
                    <a:pt x="3567" y="94882"/>
                  </a:lnTo>
                  <a:lnTo>
                    <a:pt x="10929" y="98624"/>
                  </a:lnTo>
                  <a:lnTo>
                    <a:pt x="21363" y="100014"/>
                  </a:lnTo>
                  <a:lnTo>
                    <a:pt x="33846" y="99835"/>
                  </a:lnTo>
                  <a:lnTo>
                    <a:pt x="45484" y="97506"/>
                  </a:lnTo>
                  <a:lnTo>
                    <a:pt x="56558" y="93742"/>
                  </a:lnTo>
                  <a:lnTo>
                    <a:pt x="67257" y="89022"/>
                  </a:lnTo>
                  <a:lnTo>
                    <a:pt x="74390" y="81454"/>
                  </a:lnTo>
                  <a:lnTo>
                    <a:pt x="79145" y="71988"/>
                  </a:lnTo>
                  <a:lnTo>
                    <a:pt x="82315" y="61255"/>
                  </a:lnTo>
                  <a:lnTo>
                    <a:pt x="82218" y="51890"/>
                  </a:lnTo>
                  <a:lnTo>
                    <a:pt x="79942" y="43436"/>
                  </a:lnTo>
                  <a:lnTo>
                    <a:pt x="76214" y="35589"/>
                  </a:lnTo>
                  <a:lnTo>
                    <a:pt x="71519" y="28148"/>
                  </a:lnTo>
                  <a:lnTo>
                    <a:pt x="66178" y="20975"/>
                  </a:lnTo>
                  <a:lnTo>
                    <a:pt x="488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188015" y="6674960"/>
              <a:ext cx="99479" cy="119375"/>
            </a:xfrm>
            <a:custGeom>
              <a:avLst/>
              <a:gdLst/>
              <a:ahLst/>
              <a:cxnLst/>
              <a:rect l="0" t="0" r="0" b="0"/>
              <a:pathLst>
                <a:path w="99479" h="119375">
                  <a:moveTo>
                    <a:pt x="0" y="0"/>
                  </a:moveTo>
                  <a:lnTo>
                    <a:pt x="0" y="60666"/>
                  </a:lnTo>
                  <a:lnTo>
                    <a:pt x="1106" y="66971"/>
                  </a:lnTo>
                  <a:lnTo>
                    <a:pt x="2948" y="67859"/>
                  </a:lnTo>
                  <a:lnTo>
                    <a:pt x="5281" y="65135"/>
                  </a:lnTo>
                  <a:lnTo>
                    <a:pt x="7942" y="60003"/>
                  </a:lnTo>
                  <a:lnTo>
                    <a:pt x="10821" y="53266"/>
                  </a:lnTo>
                  <a:lnTo>
                    <a:pt x="13846" y="45459"/>
                  </a:lnTo>
                  <a:lnTo>
                    <a:pt x="19178" y="41359"/>
                  </a:lnTo>
                  <a:lnTo>
                    <a:pt x="26049" y="39731"/>
                  </a:lnTo>
                  <a:lnTo>
                    <a:pt x="33946" y="39751"/>
                  </a:lnTo>
                  <a:lnTo>
                    <a:pt x="40316" y="43081"/>
                  </a:lnTo>
                  <a:lnTo>
                    <a:pt x="45668" y="48616"/>
                  </a:lnTo>
                  <a:lnTo>
                    <a:pt x="50341" y="55622"/>
                  </a:lnTo>
                  <a:lnTo>
                    <a:pt x="55667" y="62503"/>
                  </a:lnTo>
                  <a:lnTo>
                    <a:pt x="61428" y="69301"/>
                  </a:lnTo>
                  <a:lnTo>
                    <a:pt x="67479" y="76044"/>
                  </a:lnTo>
                  <a:lnTo>
                    <a:pt x="72619" y="83856"/>
                  </a:lnTo>
                  <a:lnTo>
                    <a:pt x="77151" y="92379"/>
                  </a:lnTo>
                  <a:lnTo>
                    <a:pt x="99478" y="119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327284" y="6595378"/>
              <a:ext cx="39792" cy="49740"/>
            </a:xfrm>
            <a:custGeom>
              <a:avLst/>
              <a:gdLst/>
              <a:ahLst/>
              <a:cxnLst/>
              <a:rect l="0" t="0" r="0" b="0"/>
              <a:pathLst>
                <a:path w="39792" h="49740">
                  <a:moveTo>
                    <a:pt x="0" y="0"/>
                  </a:moveTo>
                  <a:lnTo>
                    <a:pt x="15843" y="10562"/>
                  </a:lnTo>
                  <a:lnTo>
                    <a:pt x="21615" y="16989"/>
                  </a:lnTo>
                  <a:lnTo>
                    <a:pt x="26569" y="24590"/>
                  </a:lnTo>
                  <a:lnTo>
                    <a:pt x="39791" y="49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347180" y="6724699"/>
              <a:ext cx="19896" cy="9949"/>
            </a:xfrm>
            <a:custGeom>
              <a:avLst/>
              <a:gdLst/>
              <a:ahLst/>
              <a:cxnLst/>
              <a:rect l="0" t="0" r="0" b="0"/>
              <a:pathLst>
                <a:path w="19896" h="9949">
                  <a:moveTo>
                    <a:pt x="0" y="9948"/>
                  </a:moveTo>
                  <a:lnTo>
                    <a:pt x="1989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Freeform 91"/>
          <p:cNvSpPr/>
          <p:nvPr/>
        </p:nvSpPr>
        <p:spPr>
          <a:xfrm>
            <a:off x="3829895" y="1730913"/>
            <a:ext cx="157145" cy="447651"/>
          </a:xfrm>
          <a:custGeom>
            <a:avLst/>
            <a:gdLst/>
            <a:ahLst/>
            <a:cxnLst/>
            <a:rect l="0" t="0" r="0" b="0"/>
            <a:pathLst>
              <a:path w="157145" h="447651">
                <a:moveTo>
                  <a:pt x="0" y="0"/>
                </a:moveTo>
                <a:lnTo>
                  <a:pt x="41538" y="13846"/>
                </a:lnTo>
                <a:lnTo>
                  <a:pt x="50903" y="19179"/>
                </a:lnTo>
                <a:lnTo>
                  <a:pt x="60463" y="26050"/>
                </a:lnTo>
                <a:lnTo>
                  <a:pt x="70152" y="33946"/>
                </a:lnTo>
                <a:lnTo>
                  <a:pt x="78822" y="44737"/>
                </a:lnTo>
                <a:lnTo>
                  <a:pt x="86813" y="57458"/>
                </a:lnTo>
                <a:lnTo>
                  <a:pt x="94350" y="71464"/>
                </a:lnTo>
                <a:lnTo>
                  <a:pt x="101586" y="83013"/>
                </a:lnTo>
                <a:lnTo>
                  <a:pt x="108621" y="92923"/>
                </a:lnTo>
                <a:lnTo>
                  <a:pt x="115521" y="101740"/>
                </a:lnTo>
                <a:lnTo>
                  <a:pt x="121227" y="114249"/>
                </a:lnTo>
                <a:lnTo>
                  <a:pt x="126135" y="129221"/>
                </a:lnTo>
                <a:lnTo>
                  <a:pt x="130513" y="145834"/>
                </a:lnTo>
                <a:lnTo>
                  <a:pt x="138325" y="173136"/>
                </a:lnTo>
                <a:lnTo>
                  <a:pt x="141955" y="185058"/>
                </a:lnTo>
                <a:lnTo>
                  <a:pt x="145481" y="199639"/>
                </a:lnTo>
                <a:lnTo>
                  <a:pt x="148937" y="215991"/>
                </a:lnTo>
                <a:lnTo>
                  <a:pt x="152346" y="233524"/>
                </a:lnTo>
                <a:lnTo>
                  <a:pt x="154619" y="250739"/>
                </a:lnTo>
                <a:lnTo>
                  <a:pt x="156134" y="267743"/>
                </a:lnTo>
                <a:lnTo>
                  <a:pt x="157144" y="284605"/>
                </a:lnTo>
                <a:lnTo>
                  <a:pt x="156712" y="301373"/>
                </a:lnTo>
                <a:lnTo>
                  <a:pt x="155319" y="318078"/>
                </a:lnTo>
                <a:lnTo>
                  <a:pt x="153285" y="334742"/>
                </a:lnTo>
                <a:lnTo>
                  <a:pt x="149718" y="349166"/>
                </a:lnTo>
                <a:lnTo>
                  <a:pt x="145130" y="362099"/>
                </a:lnTo>
                <a:lnTo>
                  <a:pt x="139860" y="374036"/>
                </a:lnTo>
                <a:lnTo>
                  <a:pt x="133031" y="385311"/>
                </a:lnTo>
                <a:lnTo>
                  <a:pt x="125163" y="396143"/>
                </a:lnTo>
                <a:lnTo>
                  <a:pt x="116601" y="406680"/>
                </a:lnTo>
                <a:lnTo>
                  <a:pt x="107577" y="415916"/>
                </a:lnTo>
                <a:lnTo>
                  <a:pt x="98246" y="424283"/>
                </a:lnTo>
                <a:lnTo>
                  <a:pt x="69635" y="447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810000" y="3382245"/>
            <a:ext cx="146546" cy="338226"/>
          </a:xfrm>
          <a:custGeom>
            <a:avLst/>
            <a:gdLst/>
            <a:ahLst/>
            <a:cxnLst/>
            <a:rect l="0" t="0" r="0" b="0"/>
            <a:pathLst>
              <a:path w="146546" h="338226">
                <a:moveTo>
                  <a:pt x="0" y="0"/>
                </a:moveTo>
                <a:lnTo>
                  <a:pt x="75958" y="75959"/>
                </a:lnTo>
                <a:lnTo>
                  <a:pt x="83798" y="86009"/>
                </a:lnTo>
                <a:lnTo>
                  <a:pt x="92340" y="98236"/>
                </a:lnTo>
                <a:lnTo>
                  <a:pt x="101351" y="111914"/>
                </a:lnTo>
                <a:lnTo>
                  <a:pt x="109569" y="126559"/>
                </a:lnTo>
                <a:lnTo>
                  <a:pt x="117258" y="141848"/>
                </a:lnTo>
                <a:lnTo>
                  <a:pt x="124595" y="157568"/>
                </a:lnTo>
                <a:lnTo>
                  <a:pt x="130592" y="171364"/>
                </a:lnTo>
                <a:lnTo>
                  <a:pt x="135694" y="183877"/>
                </a:lnTo>
                <a:lnTo>
                  <a:pt x="140201" y="195535"/>
                </a:lnTo>
                <a:lnTo>
                  <a:pt x="143206" y="207728"/>
                </a:lnTo>
                <a:lnTo>
                  <a:pt x="145210" y="220279"/>
                </a:lnTo>
                <a:lnTo>
                  <a:pt x="146545" y="233067"/>
                </a:lnTo>
                <a:lnTo>
                  <a:pt x="146330" y="246013"/>
                </a:lnTo>
                <a:lnTo>
                  <a:pt x="145082" y="259066"/>
                </a:lnTo>
                <a:lnTo>
                  <a:pt x="143144" y="272188"/>
                </a:lnTo>
                <a:lnTo>
                  <a:pt x="139641" y="284252"/>
                </a:lnTo>
                <a:lnTo>
                  <a:pt x="135096" y="295611"/>
                </a:lnTo>
                <a:lnTo>
                  <a:pt x="99478" y="3382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859738" y="4983838"/>
            <a:ext cx="142264" cy="387964"/>
          </a:xfrm>
          <a:custGeom>
            <a:avLst/>
            <a:gdLst/>
            <a:ahLst/>
            <a:cxnLst/>
            <a:rect l="0" t="0" r="0" b="0"/>
            <a:pathLst>
              <a:path w="142264" h="387964">
                <a:moveTo>
                  <a:pt x="0" y="0"/>
                </a:moveTo>
                <a:lnTo>
                  <a:pt x="10562" y="15842"/>
                </a:lnTo>
                <a:lnTo>
                  <a:pt x="16989" y="23825"/>
                </a:lnTo>
                <a:lnTo>
                  <a:pt x="24590" y="32463"/>
                </a:lnTo>
                <a:lnTo>
                  <a:pt x="40773" y="49798"/>
                </a:lnTo>
                <a:lnTo>
                  <a:pt x="69174" y="78939"/>
                </a:lnTo>
                <a:lnTo>
                  <a:pt x="75959" y="85785"/>
                </a:lnTo>
                <a:lnTo>
                  <a:pt x="83799" y="95876"/>
                </a:lnTo>
                <a:lnTo>
                  <a:pt x="92341" y="108129"/>
                </a:lnTo>
                <a:lnTo>
                  <a:pt x="101352" y="121825"/>
                </a:lnTo>
                <a:lnTo>
                  <a:pt x="109570" y="136482"/>
                </a:lnTo>
                <a:lnTo>
                  <a:pt x="117259" y="151780"/>
                </a:lnTo>
                <a:lnTo>
                  <a:pt x="124596" y="167505"/>
                </a:lnTo>
                <a:lnTo>
                  <a:pt x="130592" y="183515"/>
                </a:lnTo>
                <a:lnTo>
                  <a:pt x="135695" y="199715"/>
                </a:lnTo>
                <a:lnTo>
                  <a:pt x="140203" y="216041"/>
                </a:lnTo>
                <a:lnTo>
                  <a:pt x="142102" y="231347"/>
                </a:lnTo>
                <a:lnTo>
                  <a:pt x="142263" y="245972"/>
                </a:lnTo>
                <a:lnTo>
                  <a:pt x="141265" y="260143"/>
                </a:lnTo>
                <a:lnTo>
                  <a:pt x="139495" y="274011"/>
                </a:lnTo>
                <a:lnTo>
                  <a:pt x="137209" y="287679"/>
                </a:lnTo>
                <a:lnTo>
                  <a:pt x="134580" y="301211"/>
                </a:lnTo>
                <a:lnTo>
                  <a:pt x="130616" y="312444"/>
                </a:lnTo>
                <a:lnTo>
                  <a:pt x="125764" y="322143"/>
                </a:lnTo>
                <a:lnTo>
                  <a:pt x="120318" y="330819"/>
                </a:lnTo>
                <a:lnTo>
                  <a:pt x="114477" y="338814"/>
                </a:lnTo>
                <a:lnTo>
                  <a:pt x="108372" y="346355"/>
                </a:lnTo>
                <a:lnTo>
                  <a:pt x="102091" y="353592"/>
                </a:lnTo>
                <a:lnTo>
                  <a:pt x="95694" y="360628"/>
                </a:lnTo>
                <a:lnTo>
                  <a:pt x="69635" y="3879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4864464" y="1810496"/>
            <a:ext cx="557077" cy="268591"/>
            <a:chOff x="4864464" y="1810496"/>
            <a:chExt cx="557077" cy="268591"/>
          </a:xfrm>
        </p:grpSpPr>
        <p:sp>
          <p:nvSpPr>
            <p:cNvPr id="95" name="Freeform 94"/>
            <p:cNvSpPr/>
            <p:nvPr/>
          </p:nvSpPr>
          <p:spPr>
            <a:xfrm>
              <a:off x="4921299" y="1880130"/>
              <a:ext cx="22749" cy="198957"/>
            </a:xfrm>
            <a:custGeom>
              <a:avLst/>
              <a:gdLst/>
              <a:ahLst/>
              <a:cxnLst/>
              <a:rect l="0" t="0" r="0" b="0"/>
              <a:pathLst>
                <a:path w="22749" h="198957">
                  <a:moveTo>
                    <a:pt x="12800" y="0"/>
                  </a:moveTo>
                  <a:lnTo>
                    <a:pt x="2238" y="10562"/>
                  </a:lnTo>
                  <a:lnTo>
                    <a:pt x="232" y="16989"/>
                  </a:lnTo>
                  <a:lnTo>
                    <a:pt x="0" y="24590"/>
                  </a:lnTo>
                  <a:lnTo>
                    <a:pt x="951" y="32973"/>
                  </a:lnTo>
                  <a:lnTo>
                    <a:pt x="2690" y="42983"/>
                  </a:lnTo>
                  <a:lnTo>
                    <a:pt x="4954" y="54077"/>
                  </a:lnTo>
                  <a:lnTo>
                    <a:pt x="13423" y="93763"/>
                  </a:lnTo>
                  <a:lnTo>
                    <a:pt x="16531" y="108932"/>
                  </a:lnTo>
                  <a:lnTo>
                    <a:pt x="18603" y="123465"/>
                  </a:lnTo>
                  <a:lnTo>
                    <a:pt x="19985" y="137576"/>
                  </a:lnTo>
                  <a:lnTo>
                    <a:pt x="22748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944047" y="1810496"/>
              <a:ext cx="79583" cy="19896"/>
            </a:xfrm>
            <a:custGeom>
              <a:avLst/>
              <a:gdLst/>
              <a:ahLst/>
              <a:cxnLst/>
              <a:rect l="0" t="0" r="0" b="0"/>
              <a:pathLst>
                <a:path w="79583" h="19896">
                  <a:moveTo>
                    <a:pt x="0" y="0"/>
                  </a:moveTo>
                  <a:lnTo>
                    <a:pt x="32463" y="10821"/>
                  </a:lnTo>
                  <a:lnTo>
                    <a:pt x="79582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326279" y="1929869"/>
              <a:ext cx="5732" cy="119374"/>
            </a:xfrm>
            <a:custGeom>
              <a:avLst/>
              <a:gdLst/>
              <a:ahLst/>
              <a:cxnLst/>
              <a:rect l="0" t="0" r="0" b="0"/>
              <a:pathLst>
                <a:path w="5732" h="119374">
                  <a:moveTo>
                    <a:pt x="5731" y="0"/>
                  </a:moveTo>
                  <a:lnTo>
                    <a:pt x="450" y="21124"/>
                  </a:lnTo>
                  <a:lnTo>
                    <a:pt x="0" y="30662"/>
                  </a:lnTo>
                  <a:lnTo>
                    <a:pt x="805" y="40337"/>
                  </a:lnTo>
                  <a:lnTo>
                    <a:pt x="2447" y="50103"/>
                  </a:lnTo>
                  <a:lnTo>
                    <a:pt x="3542" y="61035"/>
                  </a:lnTo>
                  <a:lnTo>
                    <a:pt x="4271" y="72744"/>
                  </a:lnTo>
                  <a:lnTo>
                    <a:pt x="5731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341958" y="1840339"/>
              <a:ext cx="79583" cy="19897"/>
            </a:xfrm>
            <a:custGeom>
              <a:avLst/>
              <a:gdLst/>
              <a:ahLst/>
              <a:cxnLst/>
              <a:rect l="0" t="0" r="0" b="0"/>
              <a:pathLst>
                <a:path w="79583" h="19897">
                  <a:moveTo>
                    <a:pt x="0" y="0"/>
                  </a:moveTo>
                  <a:lnTo>
                    <a:pt x="32463" y="10821"/>
                  </a:lnTo>
                  <a:lnTo>
                    <a:pt x="79582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864464" y="1969660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262376" y="1969660"/>
              <a:ext cx="69635" cy="1"/>
            </a:xfrm>
            <a:custGeom>
              <a:avLst/>
              <a:gdLst/>
              <a:ahLst/>
              <a:cxnLst/>
              <a:rect l="0" t="0" r="0" b="0"/>
              <a:pathLst>
                <a:path w="69635" h="1">
                  <a:moveTo>
                    <a:pt x="0" y="0"/>
                  </a:move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712901" y="2108929"/>
            <a:ext cx="1882478" cy="348173"/>
            <a:chOff x="4712901" y="2108929"/>
            <a:chExt cx="1882478" cy="348173"/>
          </a:xfrm>
        </p:grpSpPr>
        <p:sp>
          <p:nvSpPr>
            <p:cNvPr id="102" name="Freeform 101"/>
            <p:cNvSpPr/>
            <p:nvPr/>
          </p:nvSpPr>
          <p:spPr>
            <a:xfrm>
              <a:off x="4712901" y="2215204"/>
              <a:ext cx="121721" cy="162316"/>
            </a:xfrm>
            <a:custGeom>
              <a:avLst/>
              <a:gdLst/>
              <a:ahLst/>
              <a:cxnLst/>
              <a:rect l="0" t="0" r="0" b="0"/>
              <a:pathLst>
                <a:path w="121721" h="162316">
                  <a:moveTo>
                    <a:pt x="101824" y="52890"/>
                  </a:moveTo>
                  <a:lnTo>
                    <a:pt x="107105" y="37047"/>
                  </a:lnTo>
                  <a:lnTo>
                    <a:pt x="106450" y="30169"/>
                  </a:lnTo>
                  <a:lnTo>
                    <a:pt x="103803" y="23374"/>
                  </a:lnTo>
                  <a:lnTo>
                    <a:pt x="99828" y="16633"/>
                  </a:lnTo>
                  <a:lnTo>
                    <a:pt x="93861" y="11033"/>
                  </a:lnTo>
                  <a:lnTo>
                    <a:pt x="86568" y="6195"/>
                  </a:lnTo>
                  <a:lnTo>
                    <a:pt x="78390" y="1864"/>
                  </a:lnTo>
                  <a:lnTo>
                    <a:pt x="69622" y="83"/>
                  </a:lnTo>
                  <a:lnTo>
                    <a:pt x="60460" y="0"/>
                  </a:lnTo>
                  <a:lnTo>
                    <a:pt x="51037" y="1050"/>
                  </a:lnTo>
                  <a:lnTo>
                    <a:pt x="41439" y="2856"/>
                  </a:lnTo>
                  <a:lnTo>
                    <a:pt x="31724" y="5165"/>
                  </a:lnTo>
                  <a:lnTo>
                    <a:pt x="21931" y="7809"/>
                  </a:lnTo>
                  <a:lnTo>
                    <a:pt x="14298" y="12888"/>
                  </a:lnTo>
                  <a:lnTo>
                    <a:pt x="8103" y="19590"/>
                  </a:lnTo>
                  <a:lnTo>
                    <a:pt x="2868" y="27374"/>
                  </a:lnTo>
                  <a:lnTo>
                    <a:pt x="484" y="35879"/>
                  </a:lnTo>
                  <a:lnTo>
                    <a:pt x="0" y="44865"/>
                  </a:lnTo>
                  <a:lnTo>
                    <a:pt x="782" y="54172"/>
                  </a:lnTo>
                  <a:lnTo>
                    <a:pt x="4619" y="61482"/>
                  </a:lnTo>
                  <a:lnTo>
                    <a:pt x="10494" y="67460"/>
                  </a:lnTo>
                  <a:lnTo>
                    <a:pt x="17726" y="72551"/>
                  </a:lnTo>
                  <a:lnTo>
                    <a:pt x="25863" y="74840"/>
                  </a:lnTo>
                  <a:lnTo>
                    <a:pt x="34604" y="75260"/>
                  </a:lnTo>
                  <a:lnTo>
                    <a:pt x="43747" y="74435"/>
                  </a:lnTo>
                  <a:lnTo>
                    <a:pt x="52053" y="71675"/>
                  </a:lnTo>
                  <a:lnTo>
                    <a:pt x="59801" y="67623"/>
                  </a:lnTo>
                  <a:lnTo>
                    <a:pt x="93400" y="45238"/>
                  </a:lnTo>
                  <a:lnTo>
                    <a:pt x="99525" y="45578"/>
                  </a:lnTo>
                  <a:lnTo>
                    <a:pt x="103607" y="50226"/>
                  </a:lnTo>
                  <a:lnTo>
                    <a:pt x="109248" y="66075"/>
                  </a:lnTo>
                  <a:lnTo>
                    <a:pt x="115440" y="84172"/>
                  </a:lnTo>
                  <a:lnTo>
                    <a:pt x="117534" y="94745"/>
                  </a:lnTo>
                  <a:lnTo>
                    <a:pt x="118929" y="106215"/>
                  </a:lnTo>
                  <a:lnTo>
                    <a:pt x="121720" y="1623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884360" y="2377519"/>
              <a:ext cx="59688" cy="79583"/>
            </a:xfrm>
            <a:custGeom>
              <a:avLst/>
              <a:gdLst/>
              <a:ahLst/>
              <a:cxnLst/>
              <a:rect l="0" t="0" r="0" b="0"/>
              <a:pathLst>
                <a:path w="59688" h="79583">
                  <a:moveTo>
                    <a:pt x="59687" y="0"/>
                  </a:moveTo>
                  <a:lnTo>
                    <a:pt x="54405" y="15843"/>
                  </a:lnTo>
                  <a:lnTo>
                    <a:pt x="50639" y="23826"/>
                  </a:lnTo>
                  <a:lnTo>
                    <a:pt x="45918" y="32463"/>
                  </a:lnTo>
                  <a:lnTo>
                    <a:pt x="40560" y="41538"/>
                  </a:lnTo>
                  <a:lnTo>
                    <a:pt x="34777" y="49798"/>
                  </a:lnTo>
                  <a:lnTo>
                    <a:pt x="28711" y="57516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083316" y="2223493"/>
              <a:ext cx="88046" cy="173923"/>
            </a:xfrm>
            <a:custGeom>
              <a:avLst/>
              <a:gdLst/>
              <a:ahLst/>
              <a:cxnLst/>
              <a:rect l="0" t="0" r="0" b="0"/>
              <a:pathLst>
                <a:path w="88046" h="173923">
                  <a:moveTo>
                    <a:pt x="0" y="14757"/>
                  </a:moveTo>
                  <a:lnTo>
                    <a:pt x="15842" y="9476"/>
                  </a:lnTo>
                  <a:lnTo>
                    <a:pt x="24930" y="6815"/>
                  </a:lnTo>
                  <a:lnTo>
                    <a:pt x="46818" y="911"/>
                  </a:lnTo>
                  <a:lnTo>
                    <a:pt x="57739" y="0"/>
                  </a:lnTo>
                  <a:lnTo>
                    <a:pt x="68336" y="498"/>
                  </a:lnTo>
                  <a:lnTo>
                    <a:pt x="78716" y="1935"/>
                  </a:lnTo>
                  <a:lnTo>
                    <a:pt x="84531" y="6209"/>
                  </a:lnTo>
                  <a:lnTo>
                    <a:pt x="87303" y="12374"/>
                  </a:lnTo>
                  <a:lnTo>
                    <a:pt x="88045" y="19800"/>
                  </a:lnTo>
                  <a:lnTo>
                    <a:pt x="87435" y="29172"/>
                  </a:lnTo>
                  <a:lnTo>
                    <a:pt x="85922" y="39842"/>
                  </a:lnTo>
                  <a:lnTo>
                    <a:pt x="83809" y="51376"/>
                  </a:lnTo>
                  <a:lnTo>
                    <a:pt x="81295" y="63486"/>
                  </a:lnTo>
                  <a:lnTo>
                    <a:pt x="75553" y="88733"/>
                  </a:lnTo>
                  <a:lnTo>
                    <a:pt x="72475" y="100549"/>
                  </a:lnTo>
                  <a:lnTo>
                    <a:pt x="69317" y="111743"/>
                  </a:lnTo>
                  <a:lnTo>
                    <a:pt x="62862" y="133023"/>
                  </a:lnTo>
                  <a:lnTo>
                    <a:pt x="49738" y="1739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083316" y="2307885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19895"/>
                  </a:moveTo>
                  <a:lnTo>
                    <a:pt x="15842" y="14614"/>
                  </a:lnTo>
                  <a:lnTo>
                    <a:pt x="24930" y="13059"/>
                  </a:lnTo>
                  <a:lnTo>
                    <a:pt x="35410" y="12022"/>
                  </a:lnTo>
                  <a:lnTo>
                    <a:pt x="46818" y="11330"/>
                  </a:lnTo>
                  <a:lnTo>
                    <a:pt x="71284" y="10562"/>
                  </a:lnTo>
                  <a:lnTo>
                    <a:pt x="83998" y="10357"/>
                  </a:lnTo>
                  <a:lnTo>
                    <a:pt x="95789" y="9115"/>
                  </a:lnTo>
                  <a:lnTo>
                    <a:pt x="106966" y="7182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312114" y="2297937"/>
              <a:ext cx="79584" cy="69635"/>
            </a:xfrm>
            <a:custGeom>
              <a:avLst/>
              <a:gdLst/>
              <a:ahLst/>
              <a:cxnLst/>
              <a:rect l="0" t="0" r="0" b="0"/>
              <a:pathLst>
                <a:path w="79584" h="69635">
                  <a:moveTo>
                    <a:pt x="0" y="0"/>
                  </a:moveTo>
                  <a:lnTo>
                    <a:pt x="36257" y="36257"/>
                  </a:lnTo>
                  <a:lnTo>
                    <a:pt x="44067" y="42961"/>
                  </a:lnTo>
                  <a:lnTo>
                    <a:pt x="52589" y="49642"/>
                  </a:lnTo>
                  <a:lnTo>
                    <a:pt x="79583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371801" y="2287989"/>
              <a:ext cx="29845" cy="169113"/>
            </a:xfrm>
            <a:custGeom>
              <a:avLst/>
              <a:gdLst/>
              <a:ahLst/>
              <a:cxnLst/>
              <a:rect l="0" t="0" r="0" b="0"/>
              <a:pathLst>
                <a:path w="29845" h="169113">
                  <a:moveTo>
                    <a:pt x="29844" y="0"/>
                  </a:moveTo>
                  <a:lnTo>
                    <a:pt x="24563" y="15843"/>
                  </a:lnTo>
                  <a:lnTo>
                    <a:pt x="21901" y="24931"/>
                  </a:lnTo>
                  <a:lnTo>
                    <a:pt x="15998" y="46819"/>
                  </a:lnTo>
                  <a:lnTo>
                    <a:pt x="13981" y="58845"/>
                  </a:lnTo>
                  <a:lnTo>
                    <a:pt x="12637" y="71284"/>
                  </a:lnTo>
                  <a:lnTo>
                    <a:pt x="11740" y="83998"/>
                  </a:lnTo>
                  <a:lnTo>
                    <a:pt x="10037" y="95790"/>
                  </a:lnTo>
                  <a:lnTo>
                    <a:pt x="7797" y="106967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511070" y="2367571"/>
              <a:ext cx="19897" cy="59688"/>
            </a:xfrm>
            <a:custGeom>
              <a:avLst/>
              <a:gdLst/>
              <a:ahLst/>
              <a:cxnLst/>
              <a:rect l="0" t="0" r="0" b="0"/>
              <a:pathLst>
                <a:path w="19897" h="59688">
                  <a:moveTo>
                    <a:pt x="19896" y="0"/>
                  </a:moveTo>
                  <a:lnTo>
                    <a:pt x="16948" y="11790"/>
                  </a:ln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620496" y="2258146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9948"/>
                  </a:moveTo>
                  <a:lnTo>
                    <a:pt x="15842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799556" y="2177786"/>
              <a:ext cx="149217" cy="140047"/>
            </a:xfrm>
            <a:custGeom>
              <a:avLst/>
              <a:gdLst/>
              <a:ahLst/>
              <a:cxnLst/>
              <a:rect l="0" t="0" r="0" b="0"/>
              <a:pathLst>
                <a:path w="149217" h="140047">
                  <a:moveTo>
                    <a:pt x="0" y="20673"/>
                  </a:moveTo>
                  <a:lnTo>
                    <a:pt x="10562" y="4830"/>
                  </a:lnTo>
                  <a:lnTo>
                    <a:pt x="18094" y="1269"/>
                  </a:lnTo>
                  <a:lnTo>
                    <a:pt x="27537" y="0"/>
                  </a:lnTo>
                  <a:lnTo>
                    <a:pt x="38253" y="259"/>
                  </a:lnTo>
                  <a:lnTo>
                    <a:pt x="47608" y="3748"/>
                  </a:lnTo>
                  <a:lnTo>
                    <a:pt x="56056" y="9389"/>
                  </a:lnTo>
                  <a:lnTo>
                    <a:pt x="63898" y="16467"/>
                  </a:lnTo>
                  <a:lnTo>
                    <a:pt x="68020" y="24501"/>
                  </a:lnTo>
                  <a:lnTo>
                    <a:pt x="69664" y="33173"/>
                  </a:lnTo>
                  <a:lnTo>
                    <a:pt x="69654" y="42270"/>
                  </a:lnTo>
                  <a:lnTo>
                    <a:pt x="67437" y="51651"/>
                  </a:lnTo>
                  <a:lnTo>
                    <a:pt x="63748" y="61220"/>
                  </a:lnTo>
                  <a:lnTo>
                    <a:pt x="59078" y="70916"/>
                  </a:lnTo>
                  <a:lnTo>
                    <a:pt x="53754" y="80696"/>
                  </a:lnTo>
                  <a:lnTo>
                    <a:pt x="47995" y="90532"/>
                  </a:lnTo>
                  <a:lnTo>
                    <a:pt x="41944" y="100405"/>
                  </a:lnTo>
                  <a:lnTo>
                    <a:pt x="35700" y="109197"/>
                  </a:lnTo>
                  <a:lnTo>
                    <a:pt x="29326" y="117270"/>
                  </a:lnTo>
                  <a:lnTo>
                    <a:pt x="22867" y="124862"/>
                  </a:lnTo>
                  <a:lnTo>
                    <a:pt x="24087" y="129924"/>
                  </a:lnTo>
                  <a:lnTo>
                    <a:pt x="30427" y="133298"/>
                  </a:lnTo>
                  <a:lnTo>
                    <a:pt x="40180" y="135547"/>
                  </a:lnTo>
                  <a:lnTo>
                    <a:pt x="51103" y="137047"/>
                  </a:lnTo>
                  <a:lnTo>
                    <a:pt x="62807" y="138047"/>
                  </a:lnTo>
                  <a:lnTo>
                    <a:pt x="75030" y="138714"/>
                  </a:lnTo>
                  <a:lnTo>
                    <a:pt x="100402" y="139454"/>
                  </a:lnTo>
                  <a:lnTo>
                    <a:pt x="149216" y="140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018407" y="2307885"/>
              <a:ext cx="25177" cy="79583"/>
            </a:xfrm>
            <a:custGeom>
              <a:avLst/>
              <a:gdLst/>
              <a:ahLst/>
              <a:cxnLst/>
              <a:rect l="0" t="0" r="0" b="0"/>
              <a:pathLst>
                <a:path w="25177" h="79583">
                  <a:moveTo>
                    <a:pt x="19896" y="0"/>
                  </a:moveTo>
                  <a:lnTo>
                    <a:pt x="25176" y="15842"/>
                  </a:lnTo>
                  <a:lnTo>
                    <a:pt x="24521" y="23825"/>
                  </a:lnTo>
                  <a:lnTo>
                    <a:pt x="21874" y="32463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107937" y="2198459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301611" y="2138772"/>
              <a:ext cx="106915" cy="154355"/>
            </a:xfrm>
            <a:custGeom>
              <a:avLst/>
              <a:gdLst/>
              <a:ahLst/>
              <a:cxnLst/>
              <a:rect l="0" t="0" r="0" b="0"/>
              <a:pathLst>
                <a:path w="106915" h="154355">
                  <a:moveTo>
                    <a:pt x="5281" y="0"/>
                  </a:moveTo>
                  <a:lnTo>
                    <a:pt x="5281" y="21124"/>
                  </a:lnTo>
                  <a:lnTo>
                    <a:pt x="4176" y="30663"/>
                  </a:lnTo>
                  <a:lnTo>
                    <a:pt x="2334" y="40337"/>
                  </a:lnTo>
                  <a:lnTo>
                    <a:pt x="0" y="50103"/>
                  </a:lnTo>
                  <a:lnTo>
                    <a:pt x="2866" y="57719"/>
                  </a:lnTo>
                  <a:lnTo>
                    <a:pt x="9198" y="63902"/>
                  </a:lnTo>
                  <a:lnTo>
                    <a:pt x="17840" y="69129"/>
                  </a:lnTo>
                  <a:lnTo>
                    <a:pt x="28023" y="73719"/>
                  </a:lnTo>
                  <a:lnTo>
                    <a:pt x="39233" y="77884"/>
                  </a:lnTo>
                  <a:lnTo>
                    <a:pt x="83710" y="92511"/>
                  </a:lnTo>
                  <a:lnTo>
                    <a:pt x="91832" y="98149"/>
                  </a:lnTo>
                  <a:lnTo>
                    <a:pt x="98351" y="105224"/>
                  </a:lnTo>
                  <a:lnTo>
                    <a:pt x="103803" y="113257"/>
                  </a:lnTo>
                  <a:lnTo>
                    <a:pt x="106333" y="121927"/>
                  </a:lnTo>
                  <a:lnTo>
                    <a:pt x="106914" y="131024"/>
                  </a:lnTo>
                  <a:lnTo>
                    <a:pt x="106195" y="140404"/>
                  </a:lnTo>
                  <a:lnTo>
                    <a:pt x="101296" y="146658"/>
                  </a:lnTo>
                  <a:lnTo>
                    <a:pt x="93607" y="150827"/>
                  </a:lnTo>
                  <a:lnTo>
                    <a:pt x="84061" y="153606"/>
                  </a:lnTo>
                  <a:lnTo>
                    <a:pt x="74381" y="154354"/>
                  </a:lnTo>
                  <a:lnTo>
                    <a:pt x="64612" y="153747"/>
                  </a:lnTo>
                  <a:lnTo>
                    <a:pt x="15229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316840" y="2108929"/>
              <a:ext cx="129322" cy="9949"/>
            </a:xfrm>
            <a:custGeom>
              <a:avLst/>
              <a:gdLst/>
              <a:ahLst/>
              <a:cxnLst/>
              <a:rect l="0" t="0" r="0" b="0"/>
              <a:pathLst>
                <a:path w="129322" h="9949">
                  <a:moveTo>
                    <a:pt x="0" y="0"/>
                  </a:moveTo>
                  <a:lnTo>
                    <a:pt x="26405" y="0"/>
                  </a:lnTo>
                  <a:lnTo>
                    <a:pt x="37499" y="1105"/>
                  </a:lnTo>
                  <a:lnTo>
                    <a:pt x="48211" y="2948"/>
                  </a:lnTo>
                  <a:lnTo>
                    <a:pt x="58668" y="5281"/>
                  </a:lnTo>
                  <a:lnTo>
                    <a:pt x="70061" y="6837"/>
                  </a:lnTo>
                  <a:lnTo>
                    <a:pt x="82077" y="7874"/>
                  </a:lnTo>
                  <a:lnTo>
                    <a:pt x="129321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485952" y="2208407"/>
              <a:ext cx="109427" cy="89531"/>
            </a:xfrm>
            <a:custGeom>
              <a:avLst/>
              <a:gdLst/>
              <a:ahLst/>
              <a:cxnLst/>
              <a:rect l="0" t="0" r="0" b="0"/>
              <a:pathLst>
                <a:path w="109427" h="89531">
                  <a:moveTo>
                    <a:pt x="0" y="0"/>
                  </a:moveTo>
                  <a:lnTo>
                    <a:pt x="66421" y="66421"/>
                  </a:lnTo>
                  <a:lnTo>
                    <a:pt x="74125" y="71913"/>
                  </a:lnTo>
                  <a:lnTo>
                    <a:pt x="82576" y="76680"/>
                  </a:lnTo>
                  <a:lnTo>
                    <a:pt x="109426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555587" y="2208407"/>
              <a:ext cx="39792" cy="228800"/>
            </a:xfrm>
            <a:custGeom>
              <a:avLst/>
              <a:gdLst/>
              <a:ahLst/>
              <a:cxnLst/>
              <a:rect l="0" t="0" r="0" b="0"/>
              <a:pathLst>
                <a:path w="39792" h="228800">
                  <a:moveTo>
                    <a:pt x="39791" y="0"/>
                  </a:moveTo>
                  <a:lnTo>
                    <a:pt x="25945" y="41538"/>
                  </a:lnTo>
                  <a:lnTo>
                    <a:pt x="22823" y="52009"/>
                  </a:lnTo>
                  <a:lnTo>
                    <a:pt x="16407" y="75433"/>
                  </a:lnTo>
                  <a:lnTo>
                    <a:pt x="14254" y="88974"/>
                  </a:lnTo>
                  <a:lnTo>
                    <a:pt x="12819" y="103529"/>
                  </a:lnTo>
                  <a:lnTo>
                    <a:pt x="11862" y="118758"/>
                  </a:lnTo>
                  <a:lnTo>
                    <a:pt x="10119" y="134437"/>
                  </a:lnTo>
                  <a:lnTo>
                    <a:pt x="7851" y="150417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779012" y="2516788"/>
            <a:ext cx="2104853" cy="278539"/>
            <a:chOff x="4779012" y="2516788"/>
            <a:chExt cx="2104853" cy="278539"/>
          </a:xfrm>
        </p:grpSpPr>
        <p:sp>
          <p:nvSpPr>
            <p:cNvPr id="118" name="Freeform 117"/>
            <p:cNvSpPr/>
            <p:nvPr/>
          </p:nvSpPr>
          <p:spPr>
            <a:xfrm>
              <a:off x="4779012" y="2522848"/>
              <a:ext cx="135192" cy="192897"/>
            </a:xfrm>
            <a:custGeom>
              <a:avLst/>
              <a:gdLst/>
              <a:ahLst/>
              <a:cxnLst/>
              <a:rect l="0" t="0" r="0" b="0"/>
              <a:pathLst>
                <a:path w="135192" h="192897">
                  <a:moveTo>
                    <a:pt x="115296" y="23783"/>
                  </a:moveTo>
                  <a:lnTo>
                    <a:pt x="104734" y="13222"/>
                  </a:lnTo>
                  <a:lnTo>
                    <a:pt x="98307" y="9005"/>
                  </a:lnTo>
                  <a:lnTo>
                    <a:pt x="90706" y="5089"/>
                  </a:lnTo>
                  <a:lnTo>
                    <a:pt x="82323" y="1372"/>
                  </a:lnTo>
                  <a:lnTo>
                    <a:pt x="73418" y="0"/>
                  </a:lnTo>
                  <a:lnTo>
                    <a:pt x="64166" y="191"/>
                  </a:lnTo>
                  <a:lnTo>
                    <a:pt x="54682" y="1423"/>
                  </a:lnTo>
                  <a:lnTo>
                    <a:pt x="46148" y="4455"/>
                  </a:lnTo>
                  <a:lnTo>
                    <a:pt x="38248" y="8687"/>
                  </a:lnTo>
                  <a:lnTo>
                    <a:pt x="30772" y="13719"/>
                  </a:lnTo>
                  <a:lnTo>
                    <a:pt x="23577" y="19285"/>
                  </a:lnTo>
                  <a:lnTo>
                    <a:pt x="16569" y="25205"/>
                  </a:lnTo>
                  <a:lnTo>
                    <a:pt x="9687" y="31363"/>
                  </a:lnTo>
                  <a:lnTo>
                    <a:pt x="5099" y="39890"/>
                  </a:lnTo>
                  <a:lnTo>
                    <a:pt x="2040" y="49995"/>
                  </a:lnTo>
                  <a:lnTo>
                    <a:pt x="0" y="61154"/>
                  </a:lnTo>
                  <a:lnTo>
                    <a:pt x="1957" y="69698"/>
                  </a:lnTo>
                  <a:lnTo>
                    <a:pt x="6577" y="76499"/>
                  </a:lnTo>
                  <a:lnTo>
                    <a:pt x="12973" y="82139"/>
                  </a:lnTo>
                  <a:lnTo>
                    <a:pt x="21659" y="85898"/>
                  </a:lnTo>
                  <a:lnTo>
                    <a:pt x="31870" y="88405"/>
                  </a:lnTo>
                  <a:lnTo>
                    <a:pt x="43099" y="90076"/>
                  </a:lnTo>
                  <a:lnTo>
                    <a:pt x="52796" y="88979"/>
                  </a:lnTo>
                  <a:lnTo>
                    <a:pt x="61471" y="86038"/>
                  </a:lnTo>
                  <a:lnTo>
                    <a:pt x="69464" y="81866"/>
                  </a:lnTo>
                  <a:lnTo>
                    <a:pt x="77004" y="76874"/>
                  </a:lnTo>
                  <a:lnTo>
                    <a:pt x="84242" y="71335"/>
                  </a:lnTo>
                  <a:lnTo>
                    <a:pt x="91277" y="65432"/>
                  </a:lnTo>
                  <a:lnTo>
                    <a:pt x="98178" y="59287"/>
                  </a:lnTo>
                  <a:lnTo>
                    <a:pt x="111741" y="46563"/>
                  </a:lnTo>
                  <a:lnTo>
                    <a:pt x="116241" y="46707"/>
                  </a:lnTo>
                  <a:lnTo>
                    <a:pt x="119242" y="51224"/>
                  </a:lnTo>
                  <a:lnTo>
                    <a:pt x="121243" y="58657"/>
                  </a:lnTo>
                  <a:lnTo>
                    <a:pt x="122576" y="69138"/>
                  </a:lnTo>
                  <a:lnTo>
                    <a:pt x="123465" y="81653"/>
                  </a:lnTo>
                  <a:lnTo>
                    <a:pt x="124058" y="95522"/>
                  </a:lnTo>
                  <a:lnTo>
                    <a:pt x="124717" y="125670"/>
                  </a:lnTo>
                  <a:lnTo>
                    <a:pt x="135191" y="192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039937" y="2566527"/>
              <a:ext cx="93118" cy="104705"/>
            </a:xfrm>
            <a:custGeom>
              <a:avLst/>
              <a:gdLst/>
              <a:ahLst/>
              <a:cxnLst/>
              <a:rect l="0" t="0" r="0" b="0"/>
              <a:pathLst>
                <a:path w="93118" h="104705">
                  <a:moveTo>
                    <a:pt x="43379" y="0"/>
                  </a:moveTo>
                  <a:lnTo>
                    <a:pt x="38098" y="15843"/>
                  </a:lnTo>
                  <a:lnTo>
                    <a:pt x="37647" y="23825"/>
                  </a:lnTo>
                  <a:lnTo>
                    <a:pt x="38453" y="32463"/>
                  </a:lnTo>
                  <a:lnTo>
                    <a:pt x="40095" y="41538"/>
                  </a:lnTo>
                  <a:lnTo>
                    <a:pt x="42295" y="50903"/>
                  </a:lnTo>
                  <a:lnTo>
                    <a:pt x="44867" y="60463"/>
                  </a:lnTo>
                  <a:lnTo>
                    <a:pt x="50672" y="79927"/>
                  </a:lnTo>
                  <a:lnTo>
                    <a:pt x="56936" y="99631"/>
                  </a:lnTo>
                  <a:lnTo>
                    <a:pt x="55733" y="104001"/>
                  </a:lnTo>
                  <a:lnTo>
                    <a:pt x="51615" y="104704"/>
                  </a:lnTo>
                  <a:lnTo>
                    <a:pt x="45554" y="102962"/>
                  </a:lnTo>
                  <a:lnTo>
                    <a:pt x="39302" y="99590"/>
                  </a:lnTo>
                  <a:lnTo>
                    <a:pt x="32923" y="95131"/>
                  </a:lnTo>
                  <a:lnTo>
                    <a:pt x="26461" y="89948"/>
                  </a:lnTo>
                  <a:lnTo>
                    <a:pt x="18836" y="84282"/>
                  </a:lnTo>
                  <a:lnTo>
                    <a:pt x="1522" y="72092"/>
                  </a:lnTo>
                  <a:lnTo>
                    <a:pt x="0" y="67957"/>
                  </a:lnTo>
                  <a:lnTo>
                    <a:pt x="3406" y="65200"/>
                  </a:lnTo>
                  <a:lnTo>
                    <a:pt x="10098" y="63362"/>
                  </a:lnTo>
                  <a:lnTo>
                    <a:pt x="18981" y="62137"/>
                  </a:lnTo>
                  <a:lnTo>
                    <a:pt x="29324" y="61320"/>
                  </a:lnTo>
                  <a:lnTo>
                    <a:pt x="93117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232532" y="2586422"/>
              <a:ext cx="59688" cy="29845"/>
            </a:xfrm>
            <a:custGeom>
              <a:avLst/>
              <a:gdLst/>
              <a:ahLst/>
              <a:cxnLst/>
              <a:rect l="0" t="0" r="0" b="0"/>
              <a:pathLst>
                <a:path w="59688" h="29845">
                  <a:moveTo>
                    <a:pt x="0" y="29844"/>
                  </a:moveTo>
                  <a:lnTo>
                    <a:pt x="10562" y="19282"/>
                  </a:lnTo>
                  <a:lnTo>
                    <a:pt x="16989" y="15065"/>
                  </a:lnTo>
                  <a:lnTo>
                    <a:pt x="24590" y="11149"/>
                  </a:ln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371801" y="2555801"/>
              <a:ext cx="119374" cy="130100"/>
            </a:xfrm>
            <a:custGeom>
              <a:avLst/>
              <a:gdLst/>
              <a:ahLst/>
              <a:cxnLst/>
              <a:rect l="0" t="0" r="0" b="0"/>
              <a:pathLst>
                <a:path w="119374" h="130100">
                  <a:moveTo>
                    <a:pt x="0" y="20674"/>
                  </a:moveTo>
                  <a:lnTo>
                    <a:pt x="15843" y="4831"/>
                  </a:lnTo>
                  <a:lnTo>
                    <a:pt x="23826" y="1269"/>
                  </a:lnTo>
                  <a:lnTo>
                    <a:pt x="32464" y="0"/>
                  </a:lnTo>
                  <a:lnTo>
                    <a:pt x="41538" y="260"/>
                  </a:lnTo>
                  <a:lnTo>
                    <a:pt x="49798" y="2643"/>
                  </a:lnTo>
                  <a:lnTo>
                    <a:pt x="57516" y="6443"/>
                  </a:lnTo>
                  <a:lnTo>
                    <a:pt x="64871" y="11186"/>
                  </a:lnTo>
                  <a:lnTo>
                    <a:pt x="68670" y="17665"/>
                  </a:lnTo>
                  <a:lnTo>
                    <a:pt x="70097" y="25300"/>
                  </a:lnTo>
                  <a:lnTo>
                    <a:pt x="69942" y="33706"/>
                  </a:lnTo>
                  <a:lnTo>
                    <a:pt x="68735" y="42625"/>
                  </a:lnTo>
                  <a:lnTo>
                    <a:pt x="66824" y="51888"/>
                  </a:lnTo>
                  <a:lnTo>
                    <a:pt x="64445" y="61379"/>
                  </a:lnTo>
                  <a:lnTo>
                    <a:pt x="60648" y="69917"/>
                  </a:lnTo>
                  <a:lnTo>
                    <a:pt x="55906" y="77819"/>
                  </a:lnTo>
                  <a:lnTo>
                    <a:pt x="50535" y="85298"/>
                  </a:lnTo>
                  <a:lnTo>
                    <a:pt x="44743" y="92495"/>
                  </a:lnTo>
                  <a:lnTo>
                    <a:pt x="38671" y="99503"/>
                  </a:lnTo>
                  <a:lnTo>
                    <a:pt x="32412" y="106386"/>
                  </a:lnTo>
                  <a:lnTo>
                    <a:pt x="24924" y="113185"/>
                  </a:lnTo>
                  <a:lnTo>
                    <a:pt x="16616" y="119929"/>
                  </a:lnTo>
                  <a:lnTo>
                    <a:pt x="7762" y="126635"/>
                  </a:lnTo>
                  <a:lnTo>
                    <a:pt x="4069" y="128895"/>
                  </a:lnTo>
                  <a:lnTo>
                    <a:pt x="3818" y="128191"/>
                  </a:lnTo>
                  <a:lnTo>
                    <a:pt x="5861" y="125511"/>
                  </a:lnTo>
                  <a:lnTo>
                    <a:pt x="11645" y="123725"/>
                  </a:lnTo>
                  <a:lnTo>
                    <a:pt x="19922" y="122534"/>
                  </a:lnTo>
                  <a:lnTo>
                    <a:pt x="29861" y="121740"/>
                  </a:lnTo>
                  <a:lnTo>
                    <a:pt x="40908" y="121210"/>
                  </a:lnTo>
                  <a:lnTo>
                    <a:pt x="64973" y="120622"/>
                  </a:lnTo>
                  <a:lnTo>
                    <a:pt x="76474" y="121571"/>
                  </a:lnTo>
                  <a:lnTo>
                    <a:pt x="87458" y="123308"/>
                  </a:lnTo>
                  <a:lnTo>
                    <a:pt x="119373" y="130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590652" y="2695848"/>
              <a:ext cx="39792" cy="89531"/>
            </a:xfrm>
            <a:custGeom>
              <a:avLst/>
              <a:gdLst/>
              <a:ahLst/>
              <a:cxnLst/>
              <a:rect l="0" t="0" r="0" b="0"/>
              <a:pathLst>
                <a:path w="39792" h="89531">
                  <a:moveTo>
                    <a:pt x="39791" y="0"/>
                  </a:moveTo>
                  <a:lnTo>
                    <a:pt x="34510" y="15843"/>
                  </a:lnTo>
                  <a:lnTo>
                    <a:pt x="31850" y="24931"/>
                  </a:lnTo>
                  <a:lnTo>
                    <a:pt x="25945" y="46819"/>
                  </a:lnTo>
                  <a:lnTo>
                    <a:pt x="21718" y="56635"/>
                  </a:lnTo>
                  <a:lnTo>
                    <a:pt x="16690" y="65389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789608" y="2586422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809503" y="2561656"/>
              <a:ext cx="97874" cy="154089"/>
            </a:xfrm>
            <a:custGeom>
              <a:avLst/>
              <a:gdLst/>
              <a:ahLst/>
              <a:cxnLst/>
              <a:rect l="0" t="0" r="0" b="0"/>
              <a:pathLst>
                <a:path w="97874" h="154089">
                  <a:moveTo>
                    <a:pt x="0" y="14819"/>
                  </a:moveTo>
                  <a:lnTo>
                    <a:pt x="21124" y="9538"/>
                  </a:lnTo>
                  <a:lnTo>
                    <a:pt x="31768" y="7982"/>
                  </a:lnTo>
                  <a:lnTo>
                    <a:pt x="43285" y="6945"/>
                  </a:lnTo>
                  <a:lnTo>
                    <a:pt x="55384" y="6254"/>
                  </a:lnTo>
                  <a:lnTo>
                    <a:pt x="66767" y="4687"/>
                  </a:lnTo>
                  <a:lnTo>
                    <a:pt x="77670" y="2538"/>
                  </a:lnTo>
                  <a:lnTo>
                    <a:pt x="88256" y="0"/>
                  </a:lnTo>
                  <a:lnTo>
                    <a:pt x="94207" y="2729"/>
                  </a:lnTo>
                  <a:lnTo>
                    <a:pt x="97070" y="8969"/>
                  </a:lnTo>
                  <a:lnTo>
                    <a:pt x="97873" y="17551"/>
                  </a:lnTo>
                  <a:lnTo>
                    <a:pt x="97303" y="26588"/>
                  </a:lnTo>
                  <a:lnTo>
                    <a:pt x="95817" y="35929"/>
                  </a:lnTo>
                  <a:lnTo>
                    <a:pt x="93722" y="45472"/>
                  </a:lnTo>
                  <a:lnTo>
                    <a:pt x="91219" y="55150"/>
                  </a:lnTo>
                  <a:lnTo>
                    <a:pt x="88445" y="64917"/>
                  </a:lnTo>
                  <a:lnTo>
                    <a:pt x="85491" y="74745"/>
                  </a:lnTo>
                  <a:lnTo>
                    <a:pt x="83522" y="85719"/>
                  </a:lnTo>
                  <a:lnTo>
                    <a:pt x="82209" y="97455"/>
                  </a:lnTo>
                  <a:lnTo>
                    <a:pt x="79583" y="1540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869190" y="2646109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2"/>
                  </a:lnTo>
                  <a:lnTo>
                    <a:pt x="35411" y="2074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008459" y="2616266"/>
              <a:ext cx="79583" cy="69635"/>
            </a:xfrm>
            <a:custGeom>
              <a:avLst/>
              <a:gdLst/>
              <a:ahLst/>
              <a:cxnLst/>
              <a:rect l="0" t="0" r="0" b="0"/>
              <a:pathLst>
                <a:path w="79583" h="69635">
                  <a:moveTo>
                    <a:pt x="0" y="0"/>
                  </a:moveTo>
                  <a:lnTo>
                    <a:pt x="15843" y="10562"/>
                  </a:lnTo>
                  <a:lnTo>
                    <a:pt x="22720" y="15883"/>
                  </a:lnTo>
                  <a:lnTo>
                    <a:pt x="29515" y="21642"/>
                  </a:lnTo>
                  <a:lnTo>
                    <a:pt x="36256" y="27692"/>
                  </a:lnTo>
                  <a:lnTo>
                    <a:pt x="49642" y="40309"/>
                  </a:lnTo>
                  <a:lnTo>
                    <a:pt x="79582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088451" y="2606318"/>
              <a:ext cx="9539" cy="189009"/>
            </a:xfrm>
            <a:custGeom>
              <a:avLst/>
              <a:gdLst/>
              <a:ahLst/>
              <a:cxnLst/>
              <a:rect l="0" t="0" r="0" b="0"/>
              <a:pathLst>
                <a:path w="9539" h="189009">
                  <a:moveTo>
                    <a:pt x="9538" y="0"/>
                  </a:moveTo>
                  <a:lnTo>
                    <a:pt x="4257" y="21124"/>
                  </a:lnTo>
                  <a:lnTo>
                    <a:pt x="2702" y="31768"/>
                  </a:lnTo>
                  <a:lnTo>
                    <a:pt x="1664" y="43285"/>
                  </a:lnTo>
                  <a:lnTo>
                    <a:pt x="973" y="55384"/>
                  </a:lnTo>
                  <a:lnTo>
                    <a:pt x="205" y="83565"/>
                  </a:lnTo>
                  <a:lnTo>
                    <a:pt x="0" y="98817"/>
                  </a:lnTo>
                  <a:lnTo>
                    <a:pt x="969" y="112301"/>
                  </a:lnTo>
                  <a:lnTo>
                    <a:pt x="2720" y="124606"/>
                  </a:lnTo>
                  <a:lnTo>
                    <a:pt x="9538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241596" y="2536684"/>
              <a:ext cx="144880" cy="127982"/>
            </a:xfrm>
            <a:custGeom>
              <a:avLst/>
              <a:gdLst/>
              <a:ahLst/>
              <a:cxnLst/>
              <a:rect l="0" t="0" r="0" b="0"/>
              <a:pathLst>
                <a:path w="144880" h="127982">
                  <a:moveTo>
                    <a:pt x="65296" y="0"/>
                  </a:moveTo>
                  <a:lnTo>
                    <a:pt x="65296" y="55383"/>
                  </a:lnTo>
                  <a:lnTo>
                    <a:pt x="66402" y="66766"/>
                  </a:lnTo>
                  <a:lnTo>
                    <a:pt x="68244" y="77669"/>
                  </a:lnTo>
                  <a:lnTo>
                    <a:pt x="70578" y="88255"/>
                  </a:lnTo>
                  <a:lnTo>
                    <a:pt x="71028" y="98628"/>
                  </a:lnTo>
                  <a:lnTo>
                    <a:pt x="70223" y="108859"/>
                  </a:lnTo>
                  <a:lnTo>
                    <a:pt x="68581" y="118995"/>
                  </a:lnTo>
                  <a:lnTo>
                    <a:pt x="64170" y="124648"/>
                  </a:lnTo>
                  <a:lnTo>
                    <a:pt x="57914" y="127311"/>
                  </a:lnTo>
                  <a:lnTo>
                    <a:pt x="50427" y="127981"/>
                  </a:lnTo>
                  <a:lnTo>
                    <a:pt x="42120" y="126217"/>
                  </a:lnTo>
                  <a:lnTo>
                    <a:pt x="33266" y="122830"/>
                  </a:lnTo>
                  <a:lnTo>
                    <a:pt x="24047" y="118362"/>
                  </a:lnTo>
                  <a:lnTo>
                    <a:pt x="15691" y="113172"/>
                  </a:lnTo>
                  <a:lnTo>
                    <a:pt x="7909" y="107502"/>
                  </a:lnTo>
                  <a:lnTo>
                    <a:pt x="511" y="101511"/>
                  </a:lnTo>
                  <a:lnTo>
                    <a:pt x="0" y="97518"/>
                  </a:lnTo>
                  <a:lnTo>
                    <a:pt x="4080" y="94855"/>
                  </a:lnTo>
                  <a:lnTo>
                    <a:pt x="11222" y="93080"/>
                  </a:lnTo>
                  <a:lnTo>
                    <a:pt x="19299" y="90791"/>
                  </a:lnTo>
                  <a:lnTo>
                    <a:pt x="37116" y="85301"/>
                  </a:lnTo>
                  <a:lnTo>
                    <a:pt x="48720" y="83394"/>
                  </a:lnTo>
                  <a:lnTo>
                    <a:pt x="61983" y="82123"/>
                  </a:lnTo>
                  <a:lnTo>
                    <a:pt x="76351" y="81276"/>
                  </a:lnTo>
                  <a:lnTo>
                    <a:pt x="89246" y="79606"/>
                  </a:lnTo>
                  <a:lnTo>
                    <a:pt x="144879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485952" y="2580691"/>
              <a:ext cx="59688" cy="5732"/>
            </a:xfrm>
            <a:custGeom>
              <a:avLst/>
              <a:gdLst/>
              <a:ahLst/>
              <a:cxnLst/>
              <a:rect l="0" t="0" r="0" b="0"/>
              <a:pathLst>
                <a:path w="59688" h="5732">
                  <a:moveTo>
                    <a:pt x="0" y="5731"/>
                  </a:moveTo>
                  <a:lnTo>
                    <a:pt x="15843" y="451"/>
                  </a:lnTo>
                  <a:lnTo>
                    <a:pt x="23826" y="0"/>
                  </a:lnTo>
                  <a:lnTo>
                    <a:pt x="32464" y="805"/>
                  </a:lnTo>
                  <a:lnTo>
                    <a:pt x="59687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615274" y="2546631"/>
              <a:ext cx="89209" cy="112559"/>
            </a:xfrm>
            <a:custGeom>
              <a:avLst/>
              <a:gdLst/>
              <a:ahLst/>
              <a:cxnLst/>
              <a:rect l="0" t="0" r="0" b="0"/>
              <a:pathLst>
                <a:path w="89209" h="112559">
                  <a:moveTo>
                    <a:pt x="19896" y="0"/>
                  </a:moveTo>
                  <a:lnTo>
                    <a:pt x="6049" y="41538"/>
                  </a:lnTo>
                  <a:lnTo>
                    <a:pt x="9560" y="47588"/>
                  </a:lnTo>
                  <a:lnTo>
                    <a:pt x="17426" y="51621"/>
                  </a:lnTo>
                  <a:lnTo>
                    <a:pt x="28197" y="54310"/>
                  </a:lnTo>
                  <a:lnTo>
                    <a:pt x="39798" y="56102"/>
                  </a:lnTo>
                  <a:lnTo>
                    <a:pt x="51955" y="57297"/>
                  </a:lnTo>
                  <a:lnTo>
                    <a:pt x="64480" y="58094"/>
                  </a:lnTo>
                  <a:lnTo>
                    <a:pt x="73935" y="61941"/>
                  </a:lnTo>
                  <a:lnTo>
                    <a:pt x="81344" y="67822"/>
                  </a:lnTo>
                  <a:lnTo>
                    <a:pt x="87388" y="75058"/>
                  </a:lnTo>
                  <a:lnTo>
                    <a:pt x="89208" y="82093"/>
                  </a:lnTo>
                  <a:lnTo>
                    <a:pt x="88210" y="88993"/>
                  </a:lnTo>
                  <a:lnTo>
                    <a:pt x="85334" y="95804"/>
                  </a:lnTo>
                  <a:lnTo>
                    <a:pt x="80101" y="101450"/>
                  </a:lnTo>
                  <a:lnTo>
                    <a:pt x="73296" y="106319"/>
                  </a:lnTo>
                  <a:lnTo>
                    <a:pt x="65444" y="110671"/>
                  </a:lnTo>
                  <a:lnTo>
                    <a:pt x="56893" y="112466"/>
                  </a:lnTo>
                  <a:lnTo>
                    <a:pt x="47876" y="112558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615274" y="2516788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21124" y="4667"/>
                  </a:lnTo>
                  <a:lnTo>
                    <a:pt x="31767" y="3111"/>
                  </a:lnTo>
                  <a:lnTo>
                    <a:pt x="43284" y="2074"/>
                  </a:lnTo>
                  <a:lnTo>
                    <a:pt x="55383" y="1383"/>
                  </a:lnTo>
                  <a:lnTo>
                    <a:pt x="80618" y="615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804282" y="2586422"/>
              <a:ext cx="69635" cy="59688"/>
            </a:xfrm>
            <a:custGeom>
              <a:avLst/>
              <a:gdLst/>
              <a:ahLst/>
              <a:cxnLst/>
              <a:rect l="0" t="0" r="0" b="0"/>
              <a:pathLst>
                <a:path w="69635" h="59688">
                  <a:moveTo>
                    <a:pt x="0" y="0"/>
                  </a:moveTo>
                  <a:lnTo>
                    <a:pt x="40307" y="40309"/>
                  </a:lnTo>
                  <a:lnTo>
                    <a:pt x="69634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854021" y="2606318"/>
              <a:ext cx="29844" cy="189009"/>
            </a:xfrm>
            <a:custGeom>
              <a:avLst/>
              <a:gdLst/>
              <a:ahLst/>
              <a:cxnLst/>
              <a:rect l="0" t="0" r="0" b="0"/>
              <a:pathLst>
                <a:path w="29844" h="189009">
                  <a:moveTo>
                    <a:pt x="29843" y="0"/>
                  </a:moveTo>
                  <a:lnTo>
                    <a:pt x="15997" y="41538"/>
                  </a:lnTo>
                  <a:lnTo>
                    <a:pt x="13980" y="52009"/>
                  </a:lnTo>
                  <a:lnTo>
                    <a:pt x="12636" y="63411"/>
                  </a:lnTo>
                  <a:lnTo>
                    <a:pt x="11739" y="75433"/>
                  </a:lnTo>
                  <a:lnTo>
                    <a:pt x="10037" y="86764"/>
                  </a:lnTo>
                  <a:lnTo>
                    <a:pt x="7796" y="97634"/>
                  </a:lnTo>
                  <a:lnTo>
                    <a:pt x="5197" y="108196"/>
                  </a:lnTo>
                  <a:lnTo>
                    <a:pt x="3465" y="119659"/>
                  </a:lnTo>
                  <a:lnTo>
                    <a:pt x="2310" y="131722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471279" y="2831629"/>
            <a:ext cx="746085" cy="232288"/>
            <a:chOff x="5471279" y="2831629"/>
            <a:chExt cx="746085" cy="232288"/>
          </a:xfrm>
        </p:grpSpPr>
        <p:sp>
          <p:nvSpPr>
            <p:cNvPr id="135" name="Freeform 134"/>
            <p:cNvSpPr/>
            <p:nvPr/>
          </p:nvSpPr>
          <p:spPr>
            <a:xfrm>
              <a:off x="5471279" y="2831629"/>
              <a:ext cx="137520" cy="192497"/>
            </a:xfrm>
            <a:custGeom>
              <a:avLst/>
              <a:gdLst/>
              <a:ahLst/>
              <a:cxnLst/>
              <a:rect l="0" t="0" r="0" b="0"/>
              <a:pathLst>
                <a:path w="137520" h="192497">
                  <a:moveTo>
                    <a:pt x="0" y="23384"/>
                  </a:moveTo>
                  <a:lnTo>
                    <a:pt x="21124" y="23384"/>
                  </a:lnTo>
                  <a:lnTo>
                    <a:pt x="31768" y="22278"/>
                  </a:lnTo>
                  <a:lnTo>
                    <a:pt x="43285" y="20436"/>
                  </a:lnTo>
                  <a:lnTo>
                    <a:pt x="55384" y="18103"/>
                  </a:lnTo>
                  <a:lnTo>
                    <a:pt x="80617" y="12562"/>
                  </a:lnTo>
                  <a:lnTo>
                    <a:pt x="93536" y="9538"/>
                  </a:lnTo>
                  <a:lnTo>
                    <a:pt x="105465" y="6416"/>
                  </a:lnTo>
                  <a:lnTo>
                    <a:pt x="116733" y="3229"/>
                  </a:lnTo>
                  <a:lnTo>
                    <a:pt x="127561" y="0"/>
                  </a:lnTo>
                  <a:lnTo>
                    <a:pt x="133674" y="3373"/>
                  </a:lnTo>
                  <a:lnTo>
                    <a:pt x="136644" y="11149"/>
                  </a:lnTo>
                  <a:lnTo>
                    <a:pt x="137519" y="21859"/>
                  </a:lnTo>
                  <a:lnTo>
                    <a:pt x="136997" y="32315"/>
                  </a:lnTo>
                  <a:lnTo>
                    <a:pt x="135544" y="42601"/>
                  </a:lnTo>
                  <a:lnTo>
                    <a:pt x="133469" y="52775"/>
                  </a:lnTo>
                  <a:lnTo>
                    <a:pt x="130982" y="62873"/>
                  </a:lnTo>
                  <a:lnTo>
                    <a:pt x="128217" y="72922"/>
                  </a:lnTo>
                  <a:lnTo>
                    <a:pt x="122199" y="92929"/>
                  </a:lnTo>
                  <a:lnTo>
                    <a:pt x="109329" y="132791"/>
                  </a:lnTo>
                  <a:lnTo>
                    <a:pt x="99478" y="1924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511070" y="2935005"/>
              <a:ext cx="169113" cy="9539"/>
            </a:xfrm>
            <a:custGeom>
              <a:avLst/>
              <a:gdLst/>
              <a:ahLst/>
              <a:cxnLst/>
              <a:rect l="0" t="0" r="0" b="0"/>
              <a:pathLst>
                <a:path w="169113" h="9539">
                  <a:moveTo>
                    <a:pt x="0" y="9538"/>
                  </a:moveTo>
                  <a:lnTo>
                    <a:pt x="21124" y="4257"/>
                  </a:lnTo>
                  <a:lnTo>
                    <a:pt x="31768" y="2701"/>
                  </a:lnTo>
                  <a:lnTo>
                    <a:pt x="43284" y="1664"/>
                  </a:lnTo>
                  <a:lnTo>
                    <a:pt x="55384" y="972"/>
                  </a:lnTo>
                  <a:lnTo>
                    <a:pt x="80618" y="204"/>
                  </a:lnTo>
                  <a:lnTo>
                    <a:pt x="93536" y="0"/>
                  </a:lnTo>
                  <a:lnTo>
                    <a:pt x="105465" y="968"/>
                  </a:lnTo>
                  <a:lnTo>
                    <a:pt x="116733" y="2719"/>
                  </a:lnTo>
                  <a:lnTo>
                    <a:pt x="169112" y="9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729921" y="2994281"/>
              <a:ext cx="49740" cy="69636"/>
            </a:xfrm>
            <a:custGeom>
              <a:avLst/>
              <a:gdLst/>
              <a:ahLst/>
              <a:cxnLst/>
              <a:rect l="0" t="0" r="0" b="0"/>
              <a:pathLst>
                <a:path w="49740" h="69636">
                  <a:moveTo>
                    <a:pt x="49739" y="0"/>
                  </a:moveTo>
                  <a:lnTo>
                    <a:pt x="22047" y="27693"/>
                  </a:lnTo>
                  <a:lnTo>
                    <a:pt x="16909" y="35042"/>
                  </a:lnTo>
                  <a:lnTo>
                    <a:pt x="12378" y="43257"/>
                  </a:lnTo>
                  <a:lnTo>
                    <a:pt x="0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908981" y="2884856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9948"/>
                  </a:moveTo>
                  <a:lnTo>
                    <a:pt x="21124" y="4667"/>
                  </a:lnTo>
                  <a:lnTo>
                    <a:pt x="31768" y="3111"/>
                  </a:lnTo>
                  <a:lnTo>
                    <a:pt x="43285" y="2074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059376" y="2845065"/>
              <a:ext cx="128975" cy="175159"/>
            </a:xfrm>
            <a:custGeom>
              <a:avLst/>
              <a:gdLst/>
              <a:ahLst/>
              <a:cxnLst/>
              <a:rect l="0" t="0" r="0" b="0"/>
              <a:pathLst>
                <a:path w="128975" h="175159">
                  <a:moveTo>
                    <a:pt x="28665" y="0"/>
                  </a:moveTo>
                  <a:lnTo>
                    <a:pt x="14819" y="41538"/>
                  </a:lnTo>
                  <a:lnTo>
                    <a:pt x="10592" y="50903"/>
                  </a:lnTo>
                  <a:lnTo>
                    <a:pt x="5563" y="60463"/>
                  </a:lnTo>
                  <a:lnTo>
                    <a:pt x="0" y="70152"/>
                  </a:lnTo>
                  <a:lnTo>
                    <a:pt x="713" y="77716"/>
                  </a:lnTo>
                  <a:lnTo>
                    <a:pt x="5609" y="83865"/>
                  </a:lnTo>
                  <a:lnTo>
                    <a:pt x="13294" y="89069"/>
                  </a:lnTo>
                  <a:lnTo>
                    <a:pt x="23944" y="92539"/>
                  </a:lnTo>
                  <a:lnTo>
                    <a:pt x="36571" y="94852"/>
                  </a:lnTo>
                  <a:lnTo>
                    <a:pt x="50516" y="96394"/>
                  </a:lnTo>
                  <a:lnTo>
                    <a:pt x="62022" y="99632"/>
                  </a:lnTo>
                  <a:lnTo>
                    <a:pt x="71904" y="104002"/>
                  </a:lnTo>
                  <a:lnTo>
                    <a:pt x="80703" y="109125"/>
                  </a:lnTo>
                  <a:lnTo>
                    <a:pt x="89884" y="113647"/>
                  </a:lnTo>
                  <a:lnTo>
                    <a:pt x="99322" y="117766"/>
                  </a:lnTo>
                  <a:lnTo>
                    <a:pt x="108929" y="121618"/>
                  </a:lnTo>
                  <a:lnTo>
                    <a:pt x="116439" y="127502"/>
                  </a:lnTo>
                  <a:lnTo>
                    <a:pt x="122551" y="134740"/>
                  </a:lnTo>
                  <a:lnTo>
                    <a:pt x="127731" y="142881"/>
                  </a:lnTo>
                  <a:lnTo>
                    <a:pt x="128974" y="150519"/>
                  </a:lnTo>
                  <a:lnTo>
                    <a:pt x="127591" y="157822"/>
                  </a:lnTo>
                  <a:lnTo>
                    <a:pt x="124459" y="164901"/>
                  </a:lnTo>
                  <a:lnTo>
                    <a:pt x="116845" y="169621"/>
                  </a:lnTo>
                  <a:lnTo>
                    <a:pt x="106242" y="172767"/>
                  </a:lnTo>
                  <a:lnTo>
                    <a:pt x="93647" y="174865"/>
                  </a:lnTo>
                  <a:lnTo>
                    <a:pt x="81934" y="175158"/>
                  </a:lnTo>
                  <a:lnTo>
                    <a:pt x="70810" y="174248"/>
                  </a:lnTo>
                  <a:lnTo>
                    <a:pt x="18718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088041" y="2839334"/>
              <a:ext cx="129323" cy="5732"/>
            </a:xfrm>
            <a:custGeom>
              <a:avLst/>
              <a:gdLst/>
              <a:ahLst/>
              <a:cxnLst/>
              <a:rect l="0" t="0" r="0" b="0"/>
              <a:pathLst>
                <a:path w="129323" h="5732">
                  <a:moveTo>
                    <a:pt x="0" y="5731"/>
                  </a:moveTo>
                  <a:lnTo>
                    <a:pt x="15843" y="450"/>
                  </a:lnTo>
                  <a:lnTo>
                    <a:pt x="24931" y="0"/>
                  </a:lnTo>
                  <a:lnTo>
                    <a:pt x="35411" y="805"/>
                  </a:lnTo>
                  <a:lnTo>
                    <a:pt x="46819" y="2447"/>
                  </a:lnTo>
                  <a:lnTo>
                    <a:pt x="59951" y="3541"/>
                  </a:lnTo>
                  <a:lnTo>
                    <a:pt x="74232" y="4271"/>
                  </a:lnTo>
                  <a:lnTo>
                    <a:pt x="129322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350049" y="3112647"/>
            <a:ext cx="767837" cy="259651"/>
            <a:chOff x="5350049" y="3112647"/>
            <a:chExt cx="767837" cy="259651"/>
          </a:xfrm>
        </p:grpSpPr>
        <p:sp>
          <p:nvSpPr>
            <p:cNvPr id="142" name="Freeform 141"/>
            <p:cNvSpPr/>
            <p:nvPr/>
          </p:nvSpPr>
          <p:spPr>
            <a:xfrm>
              <a:off x="5350049" y="3112647"/>
              <a:ext cx="141126" cy="219860"/>
            </a:xfrm>
            <a:custGeom>
              <a:avLst/>
              <a:gdLst/>
              <a:ahLst/>
              <a:cxnLst/>
              <a:rect l="0" t="0" r="0" b="0"/>
              <a:pathLst>
                <a:path w="141126" h="219860">
                  <a:moveTo>
                    <a:pt x="111282" y="40799"/>
                  </a:moveTo>
                  <a:lnTo>
                    <a:pt x="106001" y="24956"/>
                  </a:lnTo>
                  <a:lnTo>
                    <a:pt x="102235" y="18079"/>
                  </a:lnTo>
                  <a:lnTo>
                    <a:pt x="97514" y="11283"/>
                  </a:lnTo>
                  <a:lnTo>
                    <a:pt x="92155" y="4542"/>
                  </a:lnTo>
                  <a:lnTo>
                    <a:pt x="84162" y="1153"/>
                  </a:lnTo>
                  <a:lnTo>
                    <a:pt x="74412" y="0"/>
                  </a:lnTo>
                  <a:lnTo>
                    <a:pt x="63490" y="336"/>
                  </a:lnTo>
                  <a:lnTo>
                    <a:pt x="53999" y="2770"/>
                  </a:lnTo>
                  <a:lnTo>
                    <a:pt x="45461" y="6604"/>
                  </a:lnTo>
                  <a:lnTo>
                    <a:pt x="37558" y="11371"/>
                  </a:lnTo>
                  <a:lnTo>
                    <a:pt x="30079" y="17864"/>
                  </a:lnTo>
                  <a:lnTo>
                    <a:pt x="22882" y="25509"/>
                  </a:lnTo>
                  <a:lnTo>
                    <a:pt x="15873" y="33922"/>
                  </a:lnTo>
                  <a:lnTo>
                    <a:pt x="10096" y="42846"/>
                  </a:lnTo>
                  <a:lnTo>
                    <a:pt x="5139" y="52111"/>
                  </a:lnTo>
                  <a:lnTo>
                    <a:pt x="729" y="61604"/>
                  </a:lnTo>
                  <a:lnTo>
                    <a:pt x="0" y="71249"/>
                  </a:lnTo>
                  <a:lnTo>
                    <a:pt x="1724" y="80995"/>
                  </a:lnTo>
                  <a:lnTo>
                    <a:pt x="5084" y="90808"/>
                  </a:lnTo>
                  <a:lnTo>
                    <a:pt x="10640" y="98455"/>
                  </a:lnTo>
                  <a:lnTo>
                    <a:pt x="17660" y="104658"/>
                  </a:lnTo>
                  <a:lnTo>
                    <a:pt x="25656" y="109899"/>
                  </a:lnTo>
                  <a:lnTo>
                    <a:pt x="35407" y="112288"/>
                  </a:lnTo>
                  <a:lnTo>
                    <a:pt x="46330" y="112775"/>
                  </a:lnTo>
                  <a:lnTo>
                    <a:pt x="58033" y="111995"/>
                  </a:lnTo>
                  <a:lnTo>
                    <a:pt x="69151" y="109264"/>
                  </a:lnTo>
                  <a:lnTo>
                    <a:pt x="79879" y="105233"/>
                  </a:lnTo>
                  <a:lnTo>
                    <a:pt x="90347" y="100334"/>
                  </a:lnTo>
                  <a:lnTo>
                    <a:pt x="99536" y="94858"/>
                  </a:lnTo>
                  <a:lnTo>
                    <a:pt x="107873" y="88997"/>
                  </a:lnTo>
                  <a:lnTo>
                    <a:pt x="115641" y="82879"/>
                  </a:lnTo>
                  <a:lnTo>
                    <a:pt x="119715" y="83221"/>
                  </a:lnTo>
                  <a:lnTo>
                    <a:pt x="121325" y="87871"/>
                  </a:lnTo>
                  <a:lnTo>
                    <a:pt x="121293" y="95392"/>
                  </a:lnTo>
                  <a:lnTo>
                    <a:pt x="122378" y="104827"/>
                  </a:lnTo>
                  <a:lnTo>
                    <a:pt x="124206" y="115538"/>
                  </a:lnTo>
                  <a:lnTo>
                    <a:pt x="126530" y="127100"/>
                  </a:lnTo>
                  <a:lnTo>
                    <a:pt x="132060" y="151737"/>
                  </a:lnTo>
                  <a:lnTo>
                    <a:pt x="141125" y="219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570757" y="3322558"/>
              <a:ext cx="29844" cy="49740"/>
            </a:xfrm>
            <a:custGeom>
              <a:avLst/>
              <a:gdLst/>
              <a:ahLst/>
              <a:cxnLst/>
              <a:rect l="0" t="0" r="0" b="0"/>
              <a:pathLst>
                <a:path w="29844" h="49740">
                  <a:moveTo>
                    <a:pt x="29843" y="0"/>
                  </a:moveTo>
                  <a:lnTo>
                    <a:pt x="26896" y="11790"/>
                  </a:ln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700078" y="3233028"/>
              <a:ext cx="109426" cy="19897"/>
            </a:xfrm>
            <a:custGeom>
              <a:avLst/>
              <a:gdLst/>
              <a:ahLst/>
              <a:cxnLst/>
              <a:rect l="0" t="0" r="0" b="0"/>
              <a:pathLst>
                <a:path w="109426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46819" y="11331"/>
                  </a:lnTo>
                  <a:lnTo>
                    <a:pt x="71284" y="10563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893108" y="3153446"/>
              <a:ext cx="224778" cy="183282"/>
            </a:xfrm>
            <a:custGeom>
              <a:avLst/>
              <a:gdLst/>
              <a:ahLst/>
              <a:cxnLst/>
              <a:rect l="0" t="0" r="0" b="0"/>
              <a:pathLst>
                <a:path w="224778" h="183282">
                  <a:moveTo>
                    <a:pt x="25821" y="0"/>
                  </a:moveTo>
                  <a:lnTo>
                    <a:pt x="46945" y="0"/>
                  </a:lnTo>
                  <a:lnTo>
                    <a:pt x="55378" y="2210"/>
                  </a:lnTo>
                  <a:lnTo>
                    <a:pt x="63211" y="5895"/>
                  </a:lnTo>
                  <a:lnTo>
                    <a:pt x="70643" y="10562"/>
                  </a:lnTo>
                  <a:lnTo>
                    <a:pt x="76703" y="16989"/>
                  </a:lnTo>
                  <a:lnTo>
                    <a:pt x="81849" y="24590"/>
                  </a:lnTo>
                  <a:lnTo>
                    <a:pt x="86384" y="32973"/>
                  </a:lnTo>
                  <a:lnTo>
                    <a:pt x="87197" y="41877"/>
                  </a:lnTo>
                  <a:lnTo>
                    <a:pt x="85529" y="51130"/>
                  </a:lnTo>
                  <a:lnTo>
                    <a:pt x="72248" y="89805"/>
                  </a:lnTo>
                  <a:lnTo>
                    <a:pt x="66720" y="98556"/>
                  </a:lnTo>
                  <a:lnTo>
                    <a:pt x="59719" y="106600"/>
                  </a:lnTo>
                  <a:lnTo>
                    <a:pt x="51735" y="114174"/>
                  </a:lnTo>
                  <a:lnTo>
                    <a:pt x="44203" y="122539"/>
                  </a:lnTo>
                  <a:lnTo>
                    <a:pt x="36970" y="131431"/>
                  </a:lnTo>
                  <a:lnTo>
                    <a:pt x="29938" y="140676"/>
                  </a:lnTo>
                  <a:lnTo>
                    <a:pt x="21934" y="149049"/>
                  </a:lnTo>
                  <a:lnTo>
                    <a:pt x="13282" y="156843"/>
                  </a:lnTo>
                  <a:lnTo>
                    <a:pt x="4198" y="164248"/>
                  </a:lnTo>
                  <a:lnTo>
                    <a:pt x="352" y="165869"/>
                  </a:lnTo>
                  <a:lnTo>
                    <a:pt x="0" y="163635"/>
                  </a:lnTo>
                  <a:lnTo>
                    <a:pt x="1975" y="158829"/>
                  </a:lnTo>
                  <a:lnTo>
                    <a:pt x="6608" y="154519"/>
                  </a:lnTo>
                  <a:lnTo>
                    <a:pt x="13012" y="150541"/>
                  </a:lnTo>
                  <a:lnTo>
                    <a:pt x="20598" y="146784"/>
                  </a:lnTo>
                  <a:lnTo>
                    <a:pt x="30076" y="145384"/>
                  </a:lnTo>
                  <a:lnTo>
                    <a:pt x="40816" y="145556"/>
                  </a:lnTo>
                  <a:lnTo>
                    <a:pt x="52398" y="146776"/>
                  </a:lnTo>
                  <a:lnTo>
                    <a:pt x="64539" y="149800"/>
                  </a:lnTo>
                  <a:lnTo>
                    <a:pt x="77055" y="154027"/>
                  </a:lnTo>
                  <a:lnTo>
                    <a:pt x="89820" y="159056"/>
                  </a:lnTo>
                  <a:lnTo>
                    <a:pt x="102752" y="163513"/>
                  </a:lnTo>
                  <a:lnTo>
                    <a:pt x="115794" y="167590"/>
                  </a:lnTo>
                  <a:lnTo>
                    <a:pt x="140970" y="175068"/>
                  </a:lnTo>
                  <a:lnTo>
                    <a:pt x="163212" y="182075"/>
                  </a:lnTo>
                  <a:lnTo>
                    <a:pt x="173786" y="183281"/>
                  </a:lnTo>
                  <a:lnTo>
                    <a:pt x="184151" y="182979"/>
                  </a:lnTo>
                  <a:lnTo>
                    <a:pt x="224777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516292" y="3471775"/>
            <a:ext cx="706294" cy="208904"/>
            <a:chOff x="4516292" y="3471775"/>
            <a:chExt cx="706294" cy="208904"/>
          </a:xfrm>
        </p:grpSpPr>
        <p:sp>
          <p:nvSpPr>
            <p:cNvPr id="147" name="Freeform 146"/>
            <p:cNvSpPr/>
            <p:nvPr/>
          </p:nvSpPr>
          <p:spPr>
            <a:xfrm>
              <a:off x="4566031" y="3551357"/>
              <a:ext cx="9949" cy="109427"/>
            </a:xfrm>
            <a:custGeom>
              <a:avLst/>
              <a:gdLst/>
              <a:ahLst/>
              <a:cxnLst/>
              <a:rect l="0" t="0" r="0" b="0"/>
              <a:pathLst>
                <a:path w="9949" h="109427">
                  <a:moveTo>
                    <a:pt x="0" y="0"/>
                  </a:moveTo>
                  <a:lnTo>
                    <a:pt x="0" y="21124"/>
                  </a:lnTo>
                  <a:lnTo>
                    <a:pt x="1105" y="30663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6836" y="61035"/>
                  </a:lnTo>
                  <a:lnTo>
                    <a:pt x="7874" y="72744"/>
                  </a:lnTo>
                  <a:lnTo>
                    <a:pt x="9948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4516292" y="3620992"/>
              <a:ext cx="129322" cy="5732"/>
            </a:xfrm>
            <a:custGeom>
              <a:avLst/>
              <a:gdLst/>
              <a:ahLst/>
              <a:cxnLst/>
              <a:rect l="0" t="0" r="0" b="0"/>
              <a:pathLst>
                <a:path w="129322" h="5732">
                  <a:moveTo>
                    <a:pt x="0" y="0"/>
                  </a:moveTo>
                  <a:lnTo>
                    <a:pt x="15843" y="5281"/>
                  </a:lnTo>
                  <a:lnTo>
                    <a:pt x="24931" y="5731"/>
                  </a:lnTo>
                  <a:lnTo>
                    <a:pt x="35411" y="4926"/>
                  </a:lnTo>
                  <a:lnTo>
                    <a:pt x="46819" y="3284"/>
                  </a:lnTo>
                  <a:lnTo>
                    <a:pt x="58845" y="2189"/>
                  </a:lnTo>
                  <a:lnTo>
                    <a:pt x="71284" y="1459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605822" y="3471775"/>
              <a:ext cx="49740" cy="1"/>
            </a:xfrm>
            <a:custGeom>
              <a:avLst/>
              <a:gdLst/>
              <a:ahLst/>
              <a:cxnLst/>
              <a:rect l="0" t="0" r="0" b="0"/>
              <a:pathLst>
                <a:path w="49740" h="1">
                  <a:moveTo>
                    <a:pt x="0" y="0"/>
                  </a:move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113159" y="3571253"/>
              <a:ext cx="19896" cy="109426"/>
            </a:xfrm>
            <a:custGeom>
              <a:avLst/>
              <a:gdLst/>
              <a:ahLst/>
              <a:cxnLst/>
              <a:rect l="0" t="0" r="0" b="0"/>
              <a:pathLst>
                <a:path w="19896" h="109426">
                  <a:moveTo>
                    <a:pt x="0" y="0"/>
                  </a:moveTo>
                  <a:lnTo>
                    <a:pt x="5281" y="15843"/>
                  </a:lnTo>
                  <a:lnTo>
                    <a:pt x="6836" y="24931"/>
                  </a:lnTo>
                  <a:lnTo>
                    <a:pt x="7873" y="35411"/>
                  </a:lnTo>
                  <a:lnTo>
                    <a:pt x="8565" y="46819"/>
                  </a:lnTo>
                  <a:lnTo>
                    <a:pt x="10131" y="57740"/>
                  </a:lnTo>
                  <a:lnTo>
                    <a:pt x="12281" y="68337"/>
                  </a:lnTo>
                  <a:lnTo>
                    <a:pt x="19895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083316" y="3630939"/>
              <a:ext cx="99478" cy="1"/>
            </a:xfrm>
            <a:custGeom>
              <a:avLst/>
              <a:gdLst/>
              <a:ahLst/>
              <a:cxnLst/>
              <a:rect l="0" t="0" r="0" b="0"/>
              <a:pathLst>
                <a:path w="99478" h="1">
                  <a:moveTo>
                    <a:pt x="0" y="0"/>
                  </a:move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123107" y="3481723"/>
              <a:ext cx="29844" cy="15680"/>
            </a:xfrm>
            <a:custGeom>
              <a:avLst/>
              <a:gdLst/>
              <a:ahLst/>
              <a:cxnLst/>
              <a:rect l="0" t="0" r="0" b="0"/>
              <a:pathLst>
                <a:path w="29844" h="15680">
                  <a:moveTo>
                    <a:pt x="0" y="9947"/>
                  </a:moveTo>
                  <a:lnTo>
                    <a:pt x="21123" y="15229"/>
                  </a:lnTo>
                  <a:lnTo>
                    <a:pt x="24030" y="15679"/>
                  </a:lnTo>
                  <a:lnTo>
                    <a:pt x="22652" y="14874"/>
                  </a:lnTo>
                  <a:lnTo>
                    <a:pt x="298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5152950" y="3481723"/>
              <a:ext cx="69636" cy="9948"/>
            </a:xfrm>
            <a:custGeom>
              <a:avLst/>
              <a:gdLst/>
              <a:ahLst/>
              <a:cxnLst/>
              <a:rect l="0" t="0" r="0" b="0"/>
              <a:pathLst>
                <a:path w="69636" h="9948">
                  <a:moveTo>
                    <a:pt x="69635" y="0"/>
                  </a:moveTo>
                  <a:lnTo>
                    <a:pt x="53792" y="5281"/>
                  </a:lnTo>
                  <a:lnTo>
                    <a:pt x="44704" y="6836"/>
                  </a:lnTo>
                  <a:lnTo>
                    <a:pt x="34224" y="7873"/>
                  </a:ln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038799" y="3707670"/>
            <a:ext cx="467546" cy="231652"/>
            <a:chOff x="4038799" y="3707670"/>
            <a:chExt cx="467546" cy="231652"/>
          </a:xfrm>
        </p:grpSpPr>
        <p:sp>
          <p:nvSpPr>
            <p:cNvPr id="155" name="Freeform 154"/>
            <p:cNvSpPr/>
            <p:nvPr/>
          </p:nvSpPr>
          <p:spPr>
            <a:xfrm>
              <a:off x="4038799" y="3764477"/>
              <a:ext cx="123062" cy="154949"/>
            </a:xfrm>
            <a:custGeom>
              <a:avLst/>
              <a:gdLst/>
              <a:ahLst/>
              <a:cxnLst/>
              <a:rect l="0" t="0" r="0" b="0"/>
              <a:pathLst>
                <a:path w="123062" h="154949">
                  <a:moveTo>
                    <a:pt x="0" y="5732"/>
                  </a:moveTo>
                  <a:lnTo>
                    <a:pt x="15843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7" y="2448"/>
                  </a:lnTo>
                  <a:lnTo>
                    <a:pt x="52008" y="3542"/>
                  </a:lnTo>
                  <a:lnTo>
                    <a:pt x="63410" y="4272"/>
                  </a:lnTo>
                  <a:lnTo>
                    <a:pt x="75433" y="4759"/>
                  </a:lnTo>
                  <a:lnTo>
                    <a:pt x="86763" y="6188"/>
                  </a:lnTo>
                  <a:lnTo>
                    <a:pt x="97633" y="8246"/>
                  </a:lnTo>
                  <a:lnTo>
                    <a:pt x="108196" y="10724"/>
                  </a:lnTo>
                  <a:lnTo>
                    <a:pt x="115237" y="16797"/>
                  </a:lnTo>
                  <a:lnTo>
                    <a:pt x="119932" y="25267"/>
                  </a:lnTo>
                  <a:lnTo>
                    <a:pt x="123061" y="35335"/>
                  </a:lnTo>
                  <a:lnTo>
                    <a:pt x="122937" y="45362"/>
                  </a:lnTo>
                  <a:lnTo>
                    <a:pt x="120644" y="55364"/>
                  </a:lnTo>
                  <a:lnTo>
                    <a:pt x="116904" y="65347"/>
                  </a:lnTo>
                  <a:lnTo>
                    <a:pt x="113306" y="76424"/>
                  </a:lnTo>
                  <a:lnTo>
                    <a:pt x="109802" y="88230"/>
                  </a:lnTo>
                  <a:lnTo>
                    <a:pt x="99477" y="154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068642" y="3831278"/>
              <a:ext cx="129322" cy="8566"/>
            </a:xfrm>
            <a:custGeom>
              <a:avLst/>
              <a:gdLst/>
              <a:ahLst/>
              <a:cxnLst/>
              <a:rect l="0" t="0" r="0" b="0"/>
              <a:pathLst>
                <a:path w="129322" h="8566">
                  <a:moveTo>
                    <a:pt x="0" y="8565"/>
                  </a:moveTo>
                  <a:lnTo>
                    <a:pt x="15843" y="3284"/>
                  </a:lnTo>
                  <a:lnTo>
                    <a:pt x="24931" y="1728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7740" y="644"/>
                  </a:lnTo>
                  <a:lnTo>
                    <a:pt x="68337" y="2179"/>
                  </a:lnTo>
                  <a:lnTo>
                    <a:pt x="129321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267598" y="3839843"/>
              <a:ext cx="99478" cy="99479"/>
            </a:xfrm>
            <a:custGeom>
              <a:avLst/>
              <a:gdLst/>
              <a:ahLst/>
              <a:cxnLst/>
              <a:rect l="0" t="0" r="0" b="0"/>
              <a:pathLst>
                <a:path w="99478" h="99479">
                  <a:moveTo>
                    <a:pt x="0" y="0"/>
                  </a:moveTo>
                  <a:lnTo>
                    <a:pt x="10561" y="15843"/>
                  </a:lnTo>
                  <a:lnTo>
                    <a:pt x="15883" y="22720"/>
                  </a:lnTo>
                  <a:lnTo>
                    <a:pt x="21642" y="29516"/>
                  </a:lnTo>
                  <a:lnTo>
                    <a:pt x="27691" y="36257"/>
                  </a:lnTo>
                  <a:lnTo>
                    <a:pt x="40308" y="49642"/>
                  </a:lnTo>
                  <a:lnTo>
                    <a:pt x="59839" y="69606"/>
                  </a:lnTo>
                  <a:lnTo>
                    <a:pt x="99477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267598" y="3819947"/>
              <a:ext cx="79583" cy="109427"/>
            </a:xfrm>
            <a:custGeom>
              <a:avLst/>
              <a:gdLst/>
              <a:ahLst/>
              <a:cxnLst/>
              <a:rect l="0" t="0" r="0" b="0"/>
              <a:pathLst>
                <a:path w="79583" h="109427">
                  <a:moveTo>
                    <a:pt x="79582" y="0"/>
                  </a:moveTo>
                  <a:lnTo>
                    <a:pt x="63739" y="10562"/>
                  </a:lnTo>
                  <a:lnTo>
                    <a:pt x="57967" y="16989"/>
                  </a:lnTo>
                  <a:lnTo>
                    <a:pt x="53013" y="24590"/>
                  </a:lnTo>
                  <a:lnTo>
                    <a:pt x="48606" y="32973"/>
                  </a:lnTo>
                  <a:lnTo>
                    <a:pt x="43457" y="40772"/>
                  </a:lnTo>
                  <a:lnTo>
                    <a:pt x="37814" y="48183"/>
                  </a:lnTo>
                  <a:lnTo>
                    <a:pt x="31841" y="55333"/>
                  </a:lnTo>
                  <a:lnTo>
                    <a:pt x="26754" y="63417"/>
                  </a:lnTo>
                  <a:lnTo>
                    <a:pt x="22257" y="72121"/>
                  </a:lnTo>
                  <a:lnTo>
                    <a:pt x="0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377023" y="3707670"/>
              <a:ext cx="129322" cy="92383"/>
            </a:xfrm>
            <a:custGeom>
              <a:avLst/>
              <a:gdLst/>
              <a:ahLst/>
              <a:cxnLst/>
              <a:rect l="0" t="0" r="0" b="0"/>
              <a:pathLst>
                <a:path w="129322" h="92383">
                  <a:moveTo>
                    <a:pt x="0" y="12800"/>
                  </a:moveTo>
                  <a:lnTo>
                    <a:pt x="10562" y="2238"/>
                  </a:lnTo>
                  <a:lnTo>
                    <a:pt x="16989" y="232"/>
                  </a:lnTo>
                  <a:lnTo>
                    <a:pt x="24590" y="0"/>
                  </a:lnTo>
                  <a:lnTo>
                    <a:pt x="32973" y="950"/>
                  </a:lnTo>
                  <a:lnTo>
                    <a:pt x="40772" y="3795"/>
                  </a:lnTo>
                  <a:lnTo>
                    <a:pt x="48182" y="7902"/>
                  </a:lnTo>
                  <a:lnTo>
                    <a:pt x="55333" y="12850"/>
                  </a:lnTo>
                  <a:lnTo>
                    <a:pt x="57890" y="19465"/>
                  </a:lnTo>
                  <a:lnTo>
                    <a:pt x="57383" y="27191"/>
                  </a:lnTo>
                  <a:lnTo>
                    <a:pt x="54835" y="35658"/>
                  </a:lnTo>
                  <a:lnTo>
                    <a:pt x="50926" y="43513"/>
                  </a:lnTo>
                  <a:lnTo>
                    <a:pt x="46109" y="50960"/>
                  </a:lnTo>
                  <a:lnTo>
                    <a:pt x="40687" y="58135"/>
                  </a:lnTo>
                  <a:lnTo>
                    <a:pt x="41494" y="62919"/>
                  </a:lnTo>
                  <a:lnTo>
                    <a:pt x="46453" y="66108"/>
                  </a:lnTo>
                  <a:lnTo>
                    <a:pt x="54180" y="68234"/>
                  </a:lnTo>
                  <a:lnTo>
                    <a:pt x="71608" y="73544"/>
                  </a:lnTo>
                  <a:lnTo>
                    <a:pt x="129321" y="92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556083" y="3745032"/>
            <a:ext cx="1492168" cy="253976"/>
            <a:chOff x="4556083" y="3745032"/>
            <a:chExt cx="1492168" cy="253976"/>
          </a:xfrm>
        </p:grpSpPr>
        <p:sp>
          <p:nvSpPr>
            <p:cNvPr id="161" name="Freeform 160"/>
            <p:cNvSpPr/>
            <p:nvPr/>
          </p:nvSpPr>
          <p:spPr>
            <a:xfrm>
              <a:off x="4556083" y="3919425"/>
              <a:ext cx="59688" cy="79583"/>
            </a:xfrm>
            <a:custGeom>
              <a:avLst/>
              <a:gdLst/>
              <a:ahLst/>
              <a:cxnLst/>
              <a:rect l="0" t="0" r="0" b="0"/>
              <a:pathLst>
                <a:path w="59688" h="79583">
                  <a:moveTo>
                    <a:pt x="59687" y="0"/>
                  </a:moveTo>
                  <a:lnTo>
                    <a:pt x="49125" y="10562"/>
                  </a:lnTo>
                  <a:lnTo>
                    <a:pt x="44909" y="16989"/>
                  </a:lnTo>
                  <a:lnTo>
                    <a:pt x="40992" y="24590"/>
                  </a:lnTo>
                  <a:lnTo>
                    <a:pt x="37276" y="32973"/>
                  </a:lnTo>
                  <a:lnTo>
                    <a:pt x="32588" y="41878"/>
                  </a:lnTo>
                  <a:lnTo>
                    <a:pt x="27252" y="51130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725196" y="3859738"/>
              <a:ext cx="89530" cy="9949"/>
            </a:xfrm>
            <a:custGeom>
              <a:avLst/>
              <a:gdLst/>
              <a:ahLst/>
              <a:cxnLst/>
              <a:rect l="0" t="0" r="0" b="0"/>
              <a:pathLst>
                <a:path w="89530" h="9949">
                  <a:moveTo>
                    <a:pt x="0" y="9948"/>
                  </a:moveTo>
                  <a:lnTo>
                    <a:pt x="15842" y="4667"/>
                  </a:lnTo>
                  <a:lnTo>
                    <a:pt x="24930" y="3111"/>
                  </a:lnTo>
                  <a:lnTo>
                    <a:pt x="35411" y="2074"/>
                  </a:lnTo>
                  <a:lnTo>
                    <a:pt x="89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889498" y="3810000"/>
              <a:ext cx="14759" cy="119374"/>
            </a:xfrm>
            <a:custGeom>
              <a:avLst/>
              <a:gdLst/>
              <a:ahLst/>
              <a:cxnLst/>
              <a:rect l="0" t="0" r="0" b="0"/>
              <a:pathLst>
                <a:path w="14759" h="119374">
                  <a:moveTo>
                    <a:pt x="14758" y="0"/>
                  </a:moveTo>
                  <a:lnTo>
                    <a:pt x="912" y="41537"/>
                  </a:lnTo>
                  <a:lnTo>
                    <a:pt x="0" y="50903"/>
                  </a:lnTo>
                  <a:lnTo>
                    <a:pt x="498" y="60462"/>
                  </a:lnTo>
                  <a:lnTo>
                    <a:pt x="481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938315" y="3810000"/>
              <a:ext cx="107005" cy="122261"/>
            </a:xfrm>
            <a:custGeom>
              <a:avLst/>
              <a:gdLst/>
              <a:ahLst/>
              <a:cxnLst/>
              <a:rect l="0" t="0" r="0" b="0"/>
              <a:pathLst>
                <a:path w="107005" h="122261">
                  <a:moveTo>
                    <a:pt x="5732" y="0"/>
                  </a:moveTo>
                  <a:lnTo>
                    <a:pt x="450" y="15842"/>
                  </a:lnTo>
                  <a:lnTo>
                    <a:pt x="0" y="24931"/>
                  </a:lnTo>
                  <a:lnTo>
                    <a:pt x="805" y="35410"/>
                  </a:lnTo>
                  <a:lnTo>
                    <a:pt x="2447" y="46818"/>
                  </a:lnTo>
                  <a:lnTo>
                    <a:pt x="4648" y="57739"/>
                  </a:lnTo>
                  <a:lnTo>
                    <a:pt x="7219" y="68336"/>
                  </a:lnTo>
                  <a:lnTo>
                    <a:pt x="10039" y="78717"/>
                  </a:lnTo>
                  <a:lnTo>
                    <a:pt x="14130" y="87848"/>
                  </a:lnTo>
                  <a:lnTo>
                    <a:pt x="19068" y="96145"/>
                  </a:lnTo>
                  <a:lnTo>
                    <a:pt x="24570" y="103888"/>
                  </a:lnTo>
                  <a:lnTo>
                    <a:pt x="31554" y="110155"/>
                  </a:lnTo>
                  <a:lnTo>
                    <a:pt x="39526" y="115438"/>
                  </a:lnTo>
                  <a:lnTo>
                    <a:pt x="48157" y="120066"/>
                  </a:lnTo>
                  <a:lnTo>
                    <a:pt x="58332" y="122046"/>
                  </a:lnTo>
                  <a:lnTo>
                    <a:pt x="69537" y="122260"/>
                  </a:lnTo>
                  <a:lnTo>
                    <a:pt x="81428" y="121298"/>
                  </a:lnTo>
                  <a:lnTo>
                    <a:pt x="90460" y="117340"/>
                  </a:lnTo>
                  <a:lnTo>
                    <a:pt x="97587" y="111386"/>
                  </a:lnTo>
                  <a:lnTo>
                    <a:pt x="103444" y="104100"/>
                  </a:lnTo>
                  <a:lnTo>
                    <a:pt x="106243" y="95927"/>
                  </a:lnTo>
                  <a:lnTo>
                    <a:pt x="107004" y="87163"/>
                  </a:lnTo>
                  <a:lnTo>
                    <a:pt x="106406" y="78004"/>
                  </a:lnTo>
                  <a:lnTo>
                    <a:pt x="103797" y="68582"/>
                  </a:lnTo>
                  <a:lnTo>
                    <a:pt x="99846" y="58985"/>
                  </a:lnTo>
                  <a:lnTo>
                    <a:pt x="95002" y="49271"/>
                  </a:lnTo>
                  <a:lnTo>
                    <a:pt x="88457" y="40584"/>
                  </a:lnTo>
                  <a:lnTo>
                    <a:pt x="80777" y="32582"/>
                  </a:lnTo>
                  <a:lnTo>
                    <a:pt x="72341" y="25038"/>
                  </a:lnTo>
                  <a:lnTo>
                    <a:pt x="63402" y="21113"/>
                  </a:lnTo>
                  <a:lnTo>
                    <a:pt x="54126" y="19601"/>
                  </a:lnTo>
                  <a:lnTo>
                    <a:pt x="5732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073368" y="3939321"/>
              <a:ext cx="49740" cy="49740"/>
            </a:xfrm>
            <a:custGeom>
              <a:avLst/>
              <a:gdLst/>
              <a:ahLst/>
              <a:cxnLst/>
              <a:rect l="0" t="0" r="0" b="0"/>
              <a:pathLst>
                <a:path w="49740" h="49740">
                  <a:moveTo>
                    <a:pt x="49739" y="0"/>
                  </a:move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212637" y="3788244"/>
              <a:ext cx="149217" cy="151078"/>
            </a:xfrm>
            <a:custGeom>
              <a:avLst/>
              <a:gdLst/>
              <a:ahLst/>
              <a:cxnLst/>
              <a:rect l="0" t="0" r="0" b="0"/>
              <a:pathLst>
                <a:path w="149217" h="151078">
                  <a:moveTo>
                    <a:pt x="0" y="31703"/>
                  </a:moveTo>
                  <a:lnTo>
                    <a:pt x="10562" y="15861"/>
                  </a:lnTo>
                  <a:lnTo>
                    <a:pt x="16989" y="10088"/>
                  </a:lnTo>
                  <a:lnTo>
                    <a:pt x="24589" y="5135"/>
                  </a:lnTo>
                  <a:lnTo>
                    <a:pt x="32973" y="727"/>
                  </a:lnTo>
                  <a:lnTo>
                    <a:pt x="40772" y="0"/>
                  </a:lnTo>
                  <a:lnTo>
                    <a:pt x="48182" y="1725"/>
                  </a:lnTo>
                  <a:lnTo>
                    <a:pt x="55333" y="5086"/>
                  </a:lnTo>
                  <a:lnTo>
                    <a:pt x="62311" y="9537"/>
                  </a:lnTo>
                  <a:lnTo>
                    <a:pt x="69173" y="14715"/>
                  </a:lnTo>
                  <a:lnTo>
                    <a:pt x="75959" y="20378"/>
                  </a:lnTo>
                  <a:lnTo>
                    <a:pt x="81587" y="27469"/>
                  </a:lnTo>
                  <a:lnTo>
                    <a:pt x="86445" y="35512"/>
                  </a:lnTo>
                  <a:lnTo>
                    <a:pt x="90790" y="44191"/>
                  </a:lnTo>
                  <a:lnTo>
                    <a:pt x="92580" y="53292"/>
                  </a:lnTo>
                  <a:lnTo>
                    <a:pt x="92669" y="62675"/>
                  </a:lnTo>
                  <a:lnTo>
                    <a:pt x="91622" y="72247"/>
                  </a:lnTo>
                  <a:lnTo>
                    <a:pt x="88714" y="80838"/>
                  </a:lnTo>
                  <a:lnTo>
                    <a:pt x="84565" y="88777"/>
                  </a:lnTo>
                  <a:lnTo>
                    <a:pt x="79588" y="96280"/>
                  </a:lnTo>
                  <a:lnTo>
                    <a:pt x="74060" y="103492"/>
                  </a:lnTo>
                  <a:lnTo>
                    <a:pt x="68163" y="110511"/>
                  </a:lnTo>
                  <a:lnTo>
                    <a:pt x="62022" y="117401"/>
                  </a:lnTo>
                  <a:lnTo>
                    <a:pt x="54611" y="124205"/>
                  </a:lnTo>
                  <a:lnTo>
                    <a:pt x="46355" y="130952"/>
                  </a:lnTo>
                  <a:lnTo>
                    <a:pt x="37535" y="137660"/>
                  </a:lnTo>
                  <a:lnTo>
                    <a:pt x="36076" y="142132"/>
                  </a:lnTo>
                  <a:lnTo>
                    <a:pt x="39525" y="145114"/>
                  </a:lnTo>
                  <a:lnTo>
                    <a:pt x="46246" y="147101"/>
                  </a:lnTo>
                  <a:lnTo>
                    <a:pt x="55147" y="148426"/>
                  </a:lnTo>
                  <a:lnTo>
                    <a:pt x="65503" y="149310"/>
                  </a:lnTo>
                  <a:lnTo>
                    <a:pt x="76828" y="149899"/>
                  </a:lnTo>
                  <a:lnTo>
                    <a:pt x="101201" y="150553"/>
                  </a:lnTo>
                  <a:lnTo>
                    <a:pt x="149216" y="1510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431488" y="3869686"/>
              <a:ext cx="129322" cy="69636"/>
            </a:xfrm>
            <a:custGeom>
              <a:avLst/>
              <a:gdLst/>
              <a:ahLst/>
              <a:cxnLst/>
              <a:rect l="0" t="0" r="0" b="0"/>
              <a:pathLst>
                <a:path w="129322" h="69636">
                  <a:moveTo>
                    <a:pt x="0" y="0"/>
                  </a:moveTo>
                  <a:lnTo>
                    <a:pt x="41538" y="27692"/>
                  </a:lnTo>
                  <a:lnTo>
                    <a:pt x="50903" y="32831"/>
                  </a:lnTo>
                  <a:lnTo>
                    <a:pt x="60463" y="37361"/>
                  </a:lnTo>
                  <a:lnTo>
                    <a:pt x="70152" y="41487"/>
                  </a:lnTo>
                  <a:lnTo>
                    <a:pt x="79927" y="45343"/>
                  </a:lnTo>
                  <a:lnTo>
                    <a:pt x="89760" y="49019"/>
                  </a:lnTo>
                  <a:lnTo>
                    <a:pt x="129321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461331" y="3839843"/>
              <a:ext cx="59688" cy="99479"/>
            </a:xfrm>
            <a:custGeom>
              <a:avLst/>
              <a:gdLst/>
              <a:ahLst/>
              <a:cxnLst/>
              <a:rect l="0" t="0" r="0" b="0"/>
              <a:pathLst>
                <a:path w="59688" h="99479">
                  <a:moveTo>
                    <a:pt x="59687" y="0"/>
                  </a:moveTo>
                  <a:lnTo>
                    <a:pt x="49125" y="10562"/>
                  </a:lnTo>
                  <a:lnTo>
                    <a:pt x="44908" y="16989"/>
                  </a:lnTo>
                  <a:lnTo>
                    <a:pt x="40992" y="24590"/>
                  </a:lnTo>
                  <a:lnTo>
                    <a:pt x="37276" y="32973"/>
                  </a:lnTo>
                  <a:lnTo>
                    <a:pt x="32588" y="41877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580705" y="3745032"/>
              <a:ext cx="109426" cy="94812"/>
            </a:xfrm>
            <a:custGeom>
              <a:avLst/>
              <a:gdLst/>
              <a:ahLst/>
              <a:cxnLst/>
              <a:rect l="0" t="0" r="0" b="0"/>
              <a:pathLst>
                <a:path w="109426" h="94812">
                  <a:moveTo>
                    <a:pt x="0" y="5281"/>
                  </a:moveTo>
                  <a:lnTo>
                    <a:pt x="15842" y="0"/>
                  </a:lnTo>
                  <a:lnTo>
                    <a:pt x="23825" y="655"/>
                  </a:lnTo>
                  <a:lnTo>
                    <a:pt x="32463" y="3302"/>
                  </a:lnTo>
                  <a:lnTo>
                    <a:pt x="41537" y="7278"/>
                  </a:lnTo>
                  <a:lnTo>
                    <a:pt x="46482" y="14349"/>
                  </a:lnTo>
                  <a:lnTo>
                    <a:pt x="48673" y="23485"/>
                  </a:lnTo>
                  <a:lnTo>
                    <a:pt x="49028" y="33997"/>
                  </a:lnTo>
                  <a:lnTo>
                    <a:pt x="47054" y="44320"/>
                  </a:lnTo>
                  <a:lnTo>
                    <a:pt x="43528" y="54519"/>
                  </a:lnTo>
                  <a:lnTo>
                    <a:pt x="38966" y="64633"/>
                  </a:lnTo>
                  <a:lnTo>
                    <a:pt x="39241" y="72482"/>
                  </a:lnTo>
                  <a:lnTo>
                    <a:pt x="42740" y="78819"/>
                  </a:lnTo>
                  <a:lnTo>
                    <a:pt x="48389" y="84150"/>
                  </a:lnTo>
                  <a:lnTo>
                    <a:pt x="56576" y="87704"/>
                  </a:lnTo>
                  <a:lnTo>
                    <a:pt x="66455" y="90073"/>
                  </a:lnTo>
                  <a:lnTo>
                    <a:pt x="109425" y="94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113159" y="3810000"/>
              <a:ext cx="49740" cy="1"/>
            </a:xfrm>
            <a:custGeom>
              <a:avLst/>
              <a:gdLst/>
              <a:ahLst/>
              <a:cxnLst/>
              <a:rect l="0" t="0" r="0" b="0"/>
              <a:pathLst>
                <a:path w="49740" h="1">
                  <a:moveTo>
                    <a:pt x="0" y="0"/>
                  </a:move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729921" y="3959216"/>
              <a:ext cx="29845" cy="19897"/>
            </a:xfrm>
            <a:custGeom>
              <a:avLst/>
              <a:gdLst/>
              <a:ahLst/>
              <a:cxnLst/>
              <a:rect l="0" t="0" r="0" b="0"/>
              <a:pathLst>
                <a:path w="29845" h="19897">
                  <a:moveTo>
                    <a:pt x="29844" y="0"/>
                  </a:moveTo>
                  <a:lnTo>
                    <a:pt x="23949" y="5895"/>
                  </a:ln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889086" y="3819947"/>
              <a:ext cx="90083" cy="134623"/>
            </a:xfrm>
            <a:custGeom>
              <a:avLst/>
              <a:gdLst/>
              <a:ahLst/>
              <a:cxnLst/>
              <a:rect l="0" t="0" r="0" b="0"/>
              <a:pathLst>
                <a:path w="90083" h="134623">
                  <a:moveTo>
                    <a:pt x="19895" y="0"/>
                  </a:moveTo>
                  <a:lnTo>
                    <a:pt x="14615" y="15843"/>
                  </a:lnTo>
                  <a:lnTo>
                    <a:pt x="15270" y="22721"/>
                  </a:lnTo>
                  <a:lnTo>
                    <a:pt x="17917" y="29516"/>
                  </a:lnTo>
                  <a:lnTo>
                    <a:pt x="21892" y="36257"/>
                  </a:lnTo>
                  <a:lnTo>
                    <a:pt x="26753" y="42962"/>
                  </a:lnTo>
                  <a:lnTo>
                    <a:pt x="32204" y="49642"/>
                  </a:lnTo>
                  <a:lnTo>
                    <a:pt x="38049" y="56307"/>
                  </a:lnTo>
                  <a:lnTo>
                    <a:pt x="45262" y="62960"/>
                  </a:lnTo>
                  <a:lnTo>
                    <a:pt x="53386" y="69606"/>
                  </a:lnTo>
                  <a:lnTo>
                    <a:pt x="62118" y="76248"/>
                  </a:lnTo>
                  <a:lnTo>
                    <a:pt x="70150" y="82886"/>
                  </a:lnTo>
                  <a:lnTo>
                    <a:pt x="77715" y="89522"/>
                  </a:lnTo>
                  <a:lnTo>
                    <a:pt x="84969" y="96156"/>
                  </a:lnTo>
                  <a:lnTo>
                    <a:pt x="88700" y="103896"/>
                  </a:lnTo>
                  <a:lnTo>
                    <a:pt x="90082" y="112371"/>
                  </a:lnTo>
                  <a:lnTo>
                    <a:pt x="89898" y="121337"/>
                  </a:lnTo>
                  <a:lnTo>
                    <a:pt x="85354" y="127314"/>
                  </a:lnTo>
                  <a:lnTo>
                    <a:pt x="77904" y="131299"/>
                  </a:lnTo>
                  <a:lnTo>
                    <a:pt x="68515" y="133956"/>
                  </a:lnTo>
                  <a:lnTo>
                    <a:pt x="58940" y="134622"/>
                  </a:lnTo>
                  <a:lnTo>
                    <a:pt x="49242" y="133960"/>
                  </a:lnTo>
                  <a:lnTo>
                    <a:pt x="39460" y="132414"/>
                  </a:lnTo>
                  <a:lnTo>
                    <a:pt x="30728" y="129173"/>
                  </a:lnTo>
                  <a:lnTo>
                    <a:pt x="22696" y="124801"/>
                  </a:lnTo>
                  <a:lnTo>
                    <a:pt x="0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918929" y="3810000"/>
              <a:ext cx="129322" cy="9948"/>
            </a:xfrm>
            <a:custGeom>
              <a:avLst/>
              <a:gdLst/>
              <a:ahLst/>
              <a:cxnLst/>
              <a:rect l="0" t="0" r="0" b="0"/>
              <a:pathLst>
                <a:path w="129322" h="9948">
                  <a:moveTo>
                    <a:pt x="0" y="0"/>
                  </a:moveTo>
                  <a:lnTo>
                    <a:pt x="63949" y="0"/>
                  </a:lnTo>
                  <a:lnTo>
                    <a:pt x="75792" y="1105"/>
                  </a:lnTo>
                  <a:lnTo>
                    <a:pt x="129321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4098485" y="4023120"/>
            <a:ext cx="716241" cy="236960"/>
            <a:chOff x="4098485" y="4023120"/>
            <a:chExt cx="716241" cy="236960"/>
          </a:xfrm>
        </p:grpSpPr>
        <p:sp>
          <p:nvSpPr>
            <p:cNvPr id="175" name="Freeform 174"/>
            <p:cNvSpPr/>
            <p:nvPr/>
          </p:nvSpPr>
          <p:spPr>
            <a:xfrm>
              <a:off x="4098485" y="4048746"/>
              <a:ext cx="133698" cy="159166"/>
            </a:xfrm>
            <a:custGeom>
              <a:avLst/>
              <a:gdLst/>
              <a:ahLst/>
              <a:cxnLst/>
              <a:rect l="0" t="0" r="0" b="0"/>
              <a:pathLst>
                <a:path w="133698" h="159166">
                  <a:moveTo>
                    <a:pt x="0" y="0"/>
                  </a:moveTo>
                  <a:lnTo>
                    <a:pt x="93536" y="0"/>
                  </a:lnTo>
                  <a:lnTo>
                    <a:pt x="105465" y="1106"/>
                  </a:lnTo>
                  <a:lnTo>
                    <a:pt x="116733" y="2948"/>
                  </a:lnTo>
                  <a:lnTo>
                    <a:pt x="127561" y="5281"/>
                  </a:lnTo>
                  <a:lnTo>
                    <a:pt x="132569" y="11258"/>
                  </a:lnTo>
                  <a:lnTo>
                    <a:pt x="133697" y="19664"/>
                  </a:lnTo>
                  <a:lnTo>
                    <a:pt x="132239" y="29689"/>
                  </a:lnTo>
                  <a:lnTo>
                    <a:pt x="130161" y="39688"/>
                  </a:lnTo>
                  <a:lnTo>
                    <a:pt x="127670" y="49670"/>
                  </a:lnTo>
                  <a:lnTo>
                    <a:pt x="124905" y="59641"/>
                  </a:lnTo>
                  <a:lnTo>
                    <a:pt x="118885" y="79562"/>
                  </a:lnTo>
                  <a:lnTo>
                    <a:pt x="109281" y="109420"/>
                  </a:lnTo>
                  <a:lnTo>
                    <a:pt x="99478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138276" y="4128329"/>
              <a:ext cx="129323" cy="9948"/>
            </a:xfrm>
            <a:custGeom>
              <a:avLst/>
              <a:gdLst/>
              <a:ahLst/>
              <a:cxnLst/>
              <a:rect l="0" t="0" r="0" b="0"/>
              <a:pathLst>
                <a:path w="129323" h="9948">
                  <a:moveTo>
                    <a:pt x="0" y="9947"/>
                  </a:moveTo>
                  <a:lnTo>
                    <a:pt x="21124" y="4666"/>
                  </a:lnTo>
                  <a:lnTo>
                    <a:pt x="31768" y="3111"/>
                  </a:lnTo>
                  <a:lnTo>
                    <a:pt x="43285" y="2074"/>
                  </a:lnTo>
                  <a:lnTo>
                    <a:pt x="55384" y="1382"/>
                  </a:lnTo>
                  <a:lnTo>
                    <a:pt x="80618" y="614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337232" y="4128329"/>
              <a:ext cx="99479" cy="129322"/>
            </a:xfrm>
            <a:custGeom>
              <a:avLst/>
              <a:gdLst/>
              <a:ahLst/>
              <a:cxnLst/>
              <a:rect l="0" t="0" r="0" b="0"/>
              <a:pathLst>
                <a:path w="99479" h="129322">
                  <a:moveTo>
                    <a:pt x="0" y="0"/>
                  </a:moveTo>
                  <a:lnTo>
                    <a:pt x="5281" y="21123"/>
                  </a:lnTo>
                  <a:lnTo>
                    <a:pt x="9047" y="29556"/>
                  </a:lnTo>
                  <a:lnTo>
                    <a:pt x="13769" y="37389"/>
                  </a:lnTo>
                  <a:lnTo>
                    <a:pt x="19127" y="44822"/>
                  </a:lnTo>
                  <a:lnTo>
                    <a:pt x="24910" y="51987"/>
                  </a:lnTo>
                  <a:lnTo>
                    <a:pt x="30976" y="58975"/>
                  </a:lnTo>
                  <a:lnTo>
                    <a:pt x="37230" y="65844"/>
                  </a:lnTo>
                  <a:lnTo>
                    <a:pt x="43610" y="73739"/>
                  </a:lnTo>
                  <a:lnTo>
                    <a:pt x="50075" y="82318"/>
                  </a:lnTo>
                  <a:lnTo>
                    <a:pt x="56595" y="91354"/>
                  </a:lnTo>
                  <a:lnTo>
                    <a:pt x="64257" y="99588"/>
                  </a:lnTo>
                  <a:lnTo>
                    <a:pt x="72681" y="107288"/>
                  </a:lnTo>
                  <a:lnTo>
                    <a:pt x="99478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327284" y="4128329"/>
              <a:ext cx="89531" cy="99479"/>
            </a:xfrm>
            <a:custGeom>
              <a:avLst/>
              <a:gdLst/>
              <a:ahLst/>
              <a:cxnLst/>
              <a:rect l="0" t="0" r="0" b="0"/>
              <a:pathLst>
                <a:path w="89531" h="99479">
                  <a:moveTo>
                    <a:pt x="89530" y="0"/>
                  </a:moveTo>
                  <a:lnTo>
                    <a:pt x="29690" y="59840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466553" y="4023120"/>
              <a:ext cx="79583" cy="75366"/>
            </a:xfrm>
            <a:custGeom>
              <a:avLst/>
              <a:gdLst/>
              <a:ahLst/>
              <a:cxnLst/>
              <a:rect l="0" t="0" r="0" b="0"/>
              <a:pathLst>
                <a:path w="79583" h="75366">
                  <a:moveTo>
                    <a:pt x="0" y="5731"/>
                  </a:moveTo>
                  <a:lnTo>
                    <a:pt x="15843" y="450"/>
                  </a:lnTo>
                  <a:lnTo>
                    <a:pt x="23826" y="0"/>
                  </a:lnTo>
                  <a:lnTo>
                    <a:pt x="32463" y="805"/>
                  </a:lnTo>
                  <a:lnTo>
                    <a:pt x="41538" y="2447"/>
                  </a:lnTo>
                  <a:lnTo>
                    <a:pt x="45377" y="6858"/>
                  </a:lnTo>
                  <a:lnTo>
                    <a:pt x="45726" y="13114"/>
                  </a:lnTo>
                  <a:lnTo>
                    <a:pt x="43748" y="20601"/>
                  </a:lnTo>
                  <a:lnTo>
                    <a:pt x="40218" y="27802"/>
                  </a:lnTo>
                  <a:lnTo>
                    <a:pt x="35655" y="34814"/>
                  </a:lnTo>
                  <a:lnTo>
                    <a:pt x="30401" y="41699"/>
                  </a:lnTo>
                  <a:lnTo>
                    <a:pt x="30215" y="47395"/>
                  </a:lnTo>
                  <a:lnTo>
                    <a:pt x="33407" y="52297"/>
                  </a:lnTo>
                  <a:lnTo>
                    <a:pt x="38851" y="56671"/>
                  </a:lnTo>
                  <a:lnTo>
                    <a:pt x="45796" y="60691"/>
                  </a:lnTo>
                  <a:lnTo>
                    <a:pt x="53743" y="64477"/>
                  </a:lnTo>
                  <a:lnTo>
                    <a:pt x="79582" y="753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4668804" y="4118381"/>
              <a:ext cx="145922" cy="141699"/>
            </a:xfrm>
            <a:custGeom>
              <a:avLst/>
              <a:gdLst/>
              <a:ahLst/>
              <a:cxnLst/>
              <a:rect l="0" t="0" r="0" b="0"/>
              <a:pathLst>
                <a:path w="145922" h="141699">
                  <a:moveTo>
                    <a:pt x="56392" y="0"/>
                  </a:moveTo>
                  <a:lnTo>
                    <a:pt x="56392" y="26404"/>
                  </a:lnTo>
                  <a:lnTo>
                    <a:pt x="57497" y="37498"/>
                  </a:lnTo>
                  <a:lnTo>
                    <a:pt x="59339" y="48210"/>
                  </a:lnTo>
                  <a:lnTo>
                    <a:pt x="61672" y="58667"/>
                  </a:lnTo>
                  <a:lnTo>
                    <a:pt x="63228" y="70060"/>
                  </a:lnTo>
                  <a:lnTo>
                    <a:pt x="64265" y="82077"/>
                  </a:lnTo>
                  <a:lnTo>
                    <a:pt x="64957" y="94509"/>
                  </a:lnTo>
                  <a:lnTo>
                    <a:pt x="66523" y="107218"/>
                  </a:lnTo>
                  <a:lnTo>
                    <a:pt x="68672" y="120112"/>
                  </a:lnTo>
                  <a:lnTo>
                    <a:pt x="71210" y="133130"/>
                  </a:lnTo>
                  <a:lnTo>
                    <a:pt x="69587" y="139597"/>
                  </a:lnTo>
                  <a:lnTo>
                    <a:pt x="65188" y="141698"/>
                  </a:lnTo>
                  <a:lnTo>
                    <a:pt x="58940" y="140889"/>
                  </a:lnTo>
                  <a:lnTo>
                    <a:pt x="52564" y="137033"/>
                  </a:lnTo>
                  <a:lnTo>
                    <a:pt x="46103" y="131146"/>
                  </a:lnTo>
                  <a:lnTo>
                    <a:pt x="39584" y="123906"/>
                  </a:lnTo>
                  <a:lnTo>
                    <a:pt x="26447" y="109966"/>
                  </a:lnTo>
                  <a:lnTo>
                    <a:pt x="0" y="83005"/>
                  </a:lnTo>
                  <a:lnTo>
                    <a:pt x="7" y="78548"/>
                  </a:lnTo>
                  <a:lnTo>
                    <a:pt x="4433" y="75577"/>
                  </a:lnTo>
                  <a:lnTo>
                    <a:pt x="11805" y="73596"/>
                  </a:lnTo>
                  <a:lnTo>
                    <a:pt x="22246" y="72275"/>
                  </a:lnTo>
                  <a:lnTo>
                    <a:pt x="34733" y="71395"/>
                  </a:lnTo>
                  <a:lnTo>
                    <a:pt x="48584" y="70808"/>
                  </a:lnTo>
                  <a:lnTo>
                    <a:pt x="61134" y="71522"/>
                  </a:lnTo>
                  <a:lnTo>
                    <a:pt x="72817" y="73104"/>
                  </a:lnTo>
                  <a:lnTo>
                    <a:pt x="83922" y="75263"/>
                  </a:lnTo>
                  <a:lnTo>
                    <a:pt x="95746" y="76703"/>
                  </a:lnTo>
                  <a:lnTo>
                    <a:pt x="108050" y="77662"/>
                  </a:lnTo>
                  <a:lnTo>
                    <a:pt x="145921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4884360" y="4030234"/>
            <a:ext cx="1671228" cy="336842"/>
            <a:chOff x="4884360" y="4030234"/>
            <a:chExt cx="1671228" cy="336842"/>
          </a:xfrm>
        </p:grpSpPr>
        <p:sp>
          <p:nvSpPr>
            <p:cNvPr id="182" name="Freeform 181"/>
            <p:cNvSpPr/>
            <p:nvPr/>
          </p:nvSpPr>
          <p:spPr>
            <a:xfrm>
              <a:off x="4884360" y="4108433"/>
              <a:ext cx="89531" cy="19897"/>
            </a:xfrm>
            <a:custGeom>
              <a:avLst/>
              <a:gdLst/>
              <a:ahLst/>
              <a:cxnLst/>
              <a:rect l="0" t="0" r="0" b="0"/>
              <a:pathLst>
                <a:path w="89531" h="19897">
                  <a:moveTo>
                    <a:pt x="0" y="0"/>
                  </a:moveTo>
                  <a:lnTo>
                    <a:pt x="21123" y="0"/>
                  </a:lnTo>
                  <a:lnTo>
                    <a:pt x="30662" y="1105"/>
                  </a:lnTo>
                  <a:lnTo>
                    <a:pt x="40337" y="2948"/>
                  </a:lnTo>
                  <a:lnTo>
                    <a:pt x="8953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045715" y="4091303"/>
              <a:ext cx="137079" cy="147550"/>
            </a:xfrm>
            <a:custGeom>
              <a:avLst/>
              <a:gdLst/>
              <a:ahLst/>
              <a:cxnLst/>
              <a:rect l="0" t="0" r="0" b="0"/>
              <a:pathLst>
                <a:path w="137079" h="147550">
                  <a:moveTo>
                    <a:pt x="17705" y="17130"/>
                  </a:moveTo>
                  <a:lnTo>
                    <a:pt x="28267" y="6568"/>
                  </a:lnTo>
                  <a:lnTo>
                    <a:pt x="35800" y="3457"/>
                  </a:lnTo>
                  <a:lnTo>
                    <a:pt x="45242" y="1383"/>
                  </a:lnTo>
                  <a:lnTo>
                    <a:pt x="55959" y="0"/>
                  </a:lnTo>
                  <a:lnTo>
                    <a:pt x="65314" y="1289"/>
                  </a:lnTo>
                  <a:lnTo>
                    <a:pt x="73761" y="4359"/>
                  </a:lnTo>
                  <a:lnTo>
                    <a:pt x="81603" y="8616"/>
                  </a:lnTo>
                  <a:lnTo>
                    <a:pt x="85726" y="15875"/>
                  </a:lnTo>
                  <a:lnTo>
                    <a:pt x="87369" y="25136"/>
                  </a:lnTo>
                  <a:lnTo>
                    <a:pt x="87359" y="35731"/>
                  </a:lnTo>
                  <a:lnTo>
                    <a:pt x="85142" y="45005"/>
                  </a:lnTo>
                  <a:lnTo>
                    <a:pt x="81453" y="53398"/>
                  </a:lnTo>
                  <a:lnTo>
                    <a:pt x="76783" y="61204"/>
                  </a:lnTo>
                  <a:lnTo>
                    <a:pt x="71459" y="68619"/>
                  </a:lnTo>
                  <a:lnTo>
                    <a:pt x="65700" y="75773"/>
                  </a:lnTo>
                  <a:lnTo>
                    <a:pt x="59649" y="82753"/>
                  </a:lnTo>
                  <a:lnTo>
                    <a:pt x="53405" y="89616"/>
                  </a:lnTo>
                  <a:lnTo>
                    <a:pt x="40572" y="103138"/>
                  </a:lnTo>
                  <a:lnTo>
                    <a:pt x="1095" y="143117"/>
                  </a:lnTo>
                  <a:lnTo>
                    <a:pt x="0" y="146439"/>
                  </a:lnTo>
                  <a:lnTo>
                    <a:pt x="2586" y="147549"/>
                  </a:lnTo>
                  <a:lnTo>
                    <a:pt x="7626" y="147183"/>
                  </a:lnTo>
                  <a:lnTo>
                    <a:pt x="15407" y="146939"/>
                  </a:lnTo>
                  <a:lnTo>
                    <a:pt x="59662" y="146548"/>
                  </a:lnTo>
                  <a:lnTo>
                    <a:pt x="137078" y="146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212637" y="4148224"/>
              <a:ext cx="139270" cy="119375"/>
            </a:xfrm>
            <a:custGeom>
              <a:avLst/>
              <a:gdLst/>
              <a:ahLst/>
              <a:cxnLst/>
              <a:rect l="0" t="0" r="0" b="0"/>
              <a:pathLst>
                <a:path w="139270" h="119375">
                  <a:moveTo>
                    <a:pt x="0" y="0"/>
                  </a:moveTo>
                  <a:lnTo>
                    <a:pt x="86244" y="86245"/>
                  </a:lnTo>
                  <a:lnTo>
                    <a:pt x="93971" y="92866"/>
                  </a:lnTo>
                  <a:lnTo>
                    <a:pt x="102438" y="99491"/>
                  </a:lnTo>
                  <a:lnTo>
                    <a:pt x="139269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242480" y="4158172"/>
              <a:ext cx="59688" cy="59688"/>
            </a:xfrm>
            <a:custGeom>
              <a:avLst/>
              <a:gdLst/>
              <a:ahLst/>
              <a:cxnLst/>
              <a:rect l="0" t="0" r="0" b="0"/>
              <a:pathLst>
                <a:path w="59688" h="59688">
                  <a:moveTo>
                    <a:pt x="59687" y="0"/>
                  </a:move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351906" y="4030234"/>
              <a:ext cx="149217" cy="108043"/>
            </a:xfrm>
            <a:custGeom>
              <a:avLst/>
              <a:gdLst/>
              <a:ahLst/>
              <a:cxnLst/>
              <a:rect l="0" t="0" r="0" b="0"/>
              <a:pathLst>
                <a:path w="149217" h="108043">
                  <a:moveTo>
                    <a:pt x="0" y="8565"/>
                  </a:moveTo>
                  <a:lnTo>
                    <a:pt x="15843" y="3284"/>
                  </a:lnTo>
                  <a:lnTo>
                    <a:pt x="24930" y="1728"/>
                  </a:lnTo>
                  <a:lnTo>
                    <a:pt x="35410" y="691"/>
                  </a:lnTo>
                  <a:lnTo>
                    <a:pt x="46818" y="0"/>
                  </a:lnTo>
                  <a:lnTo>
                    <a:pt x="55529" y="2855"/>
                  </a:lnTo>
                  <a:lnTo>
                    <a:pt x="62441" y="8074"/>
                  </a:lnTo>
                  <a:lnTo>
                    <a:pt x="68155" y="14869"/>
                  </a:lnTo>
                  <a:lnTo>
                    <a:pt x="69753" y="21610"/>
                  </a:lnTo>
                  <a:lnTo>
                    <a:pt x="68608" y="28315"/>
                  </a:lnTo>
                  <a:lnTo>
                    <a:pt x="65634" y="34995"/>
                  </a:lnTo>
                  <a:lnTo>
                    <a:pt x="61441" y="42765"/>
                  </a:lnTo>
                  <a:lnTo>
                    <a:pt x="56435" y="51260"/>
                  </a:lnTo>
                  <a:lnTo>
                    <a:pt x="50887" y="60240"/>
                  </a:lnTo>
                  <a:lnTo>
                    <a:pt x="49399" y="68437"/>
                  </a:lnTo>
                  <a:lnTo>
                    <a:pt x="50617" y="76112"/>
                  </a:lnTo>
                  <a:lnTo>
                    <a:pt x="53640" y="83440"/>
                  </a:lnTo>
                  <a:lnTo>
                    <a:pt x="60077" y="88325"/>
                  </a:lnTo>
                  <a:lnTo>
                    <a:pt x="68789" y="91581"/>
                  </a:lnTo>
                  <a:lnTo>
                    <a:pt x="79019" y="93752"/>
                  </a:lnTo>
                  <a:lnTo>
                    <a:pt x="102175" y="99112"/>
                  </a:lnTo>
                  <a:lnTo>
                    <a:pt x="149216" y="108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550861" y="4307389"/>
              <a:ext cx="59688" cy="59687"/>
            </a:xfrm>
            <a:custGeom>
              <a:avLst/>
              <a:gdLst/>
              <a:ahLst/>
              <a:cxnLst/>
              <a:rect l="0" t="0" r="0" b="0"/>
              <a:pathLst>
                <a:path w="59688" h="59687">
                  <a:moveTo>
                    <a:pt x="59687" y="0"/>
                  </a:moveTo>
                  <a:lnTo>
                    <a:pt x="54406" y="21123"/>
                  </a:lnTo>
                  <a:lnTo>
                    <a:pt x="49535" y="29557"/>
                  </a:lnTo>
                  <a:lnTo>
                    <a:pt x="42971" y="37389"/>
                  </a:lnTo>
                  <a:lnTo>
                    <a:pt x="0" y="59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719974" y="4158172"/>
              <a:ext cx="99478" cy="9949"/>
            </a:xfrm>
            <a:custGeom>
              <a:avLst/>
              <a:gdLst/>
              <a:ahLst/>
              <a:cxnLst/>
              <a:rect l="0" t="0" r="0" b="0"/>
              <a:pathLst>
                <a:path w="99478" h="9949">
                  <a:moveTo>
                    <a:pt x="0" y="9948"/>
                  </a:moveTo>
                  <a:lnTo>
                    <a:pt x="43284" y="9948"/>
                  </a:ln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908981" y="4078590"/>
              <a:ext cx="9949" cy="139270"/>
            </a:xfrm>
            <a:custGeom>
              <a:avLst/>
              <a:gdLst/>
              <a:ahLst/>
              <a:cxnLst/>
              <a:rect l="0" t="0" r="0" b="0"/>
              <a:pathLst>
                <a:path w="9949" h="139270">
                  <a:moveTo>
                    <a:pt x="9948" y="0"/>
                  </a:moveTo>
                  <a:lnTo>
                    <a:pt x="9948" y="26404"/>
                  </a:lnTo>
                  <a:lnTo>
                    <a:pt x="8843" y="38604"/>
                  </a:lnTo>
                  <a:lnTo>
                    <a:pt x="7000" y="51158"/>
                  </a:lnTo>
                  <a:lnTo>
                    <a:pt x="4667" y="63949"/>
                  </a:lnTo>
                  <a:lnTo>
                    <a:pt x="3112" y="76897"/>
                  </a:lnTo>
                  <a:lnTo>
                    <a:pt x="2075" y="89950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971433" y="4096365"/>
              <a:ext cx="116842" cy="123687"/>
            </a:xfrm>
            <a:custGeom>
              <a:avLst/>
              <a:gdLst/>
              <a:ahLst/>
              <a:cxnLst/>
              <a:rect l="0" t="0" r="0" b="0"/>
              <a:pathLst>
                <a:path w="116842" h="123687">
                  <a:moveTo>
                    <a:pt x="17130" y="22016"/>
                  </a:moveTo>
                  <a:lnTo>
                    <a:pt x="6569" y="37859"/>
                  </a:lnTo>
                  <a:lnTo>
                    <a:pt x="3457" y="46947"/>
                  </a:lnTo>
                  <a:lnTo>
                    <a:pt x="1383" y="57427"/>
                  </a:lnTo>
                  <a:lnTo>
                    <a:pt x="0" y="68835"/>
                  </a:lnTo>
                  <a:lnTo>
                    <a:pt x="184" y="79756"/>
                  </a:lnTo>
                  <a:lnTo>
                    <a:pt x="1412" y="90353"/>
                  </a:lnTo>
                  <a:lnTo>
                    <a:pt x="3336" y="100733"/>
                  </a:lnTo>
                  <a:lnTo>
                    <a:pt x="9039" y="108758"/>
                  </a:lnTo>
                  <a:lnTo>
                    <a:pt x="17263" y="115214"/>
                  </a:lnTo>
                  <a:lnTo>
                    <a:pt x="27167" y="120623"/>
                  </a:lnTo>
                  <a:lnTo>
                    <a:pt x="37085" y="123124"/>
                  </a:lnTo>
                  <a:lnTo>
                    <a:pt x="47013" y="123686"/>
                  </a:lnTo>
                  <a:lnTo>
                    <a:pt x="56948" y="122955"/>
                  </a:lnTo>
                  <a:lnTo>
                    <a:pt x="66887" y="121363"/>
                  </a:lnTo>
                  <a:lnTo>
                    <a:pt x="76828" y="119196"/>
                  </a:lnTo>
                  <a:lnTo>
                    <a:pt x="86772" y="116646"/>
                  </a:lnTo>
                  <a:lnTo>
                    <a:pt x="95612" y="110525"/>
                  </a:lnTo>
                  <a:lnTo>
                    <a:pt x="103716" y="102022"/>
                  </a:lnTo>
                  <a:lnTo>
                    <a:pt x="111330" y="91933"/>
                  </a:lnTo>
                  <a:lnTo>
                    <a:pt x="115300" y="80786"/>
                  </a:lnTo>
                  <a:lnTo>
                    <a:pt x="116841" y="68933"/>
                  </a:lnTo>
                  <a:lnTo>
                    <a:pt x="116763" y="56610"/>
                  </a:lnTo>
                  <a:lnTo>
                    <a:pt x="113396" y="45078"/>
                  </a:lnTo>
                  <a:lnTo>
                    <a:pt x="107835" y="34075"/>
                  </a:lnTo>
                  <a:lnTo>
                    <a:pt x="100812" y="23423"/>
                  </a:lnTo>
                  <a:lnTo>
                    <a:pt x="91708" y="15217"/>
                  </a:lnTo>
                  <a:lnTo>
                    <a:pt x="81218" y="8641"/>
                  </a:lnTo>
                  <a:lnTo>
                    <a:pt x="69804" y="3151"/>
                  </a:lnTo>
                  <a:lnTo>
                    <a:pt x="58878" y="597"/>
                  </a:lnTo>
                  <a:lnTo>
                    <a:pt x="48278" y="0"/>
                  </a:lnTo>
                  <a:lnTo>
                    <a:pt x="17130" y="2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186527" y="4098485"/>
              <a:ext cx="100471" cy="96612"/>
            </a:xfrm>
            <a:custGeom>
              <a:avLst/>
              <a:gdLst/>
              <a:ahLst/>
              <a:cxnLst/>
              <a:rect l="0" t="0" r="0" b="0"/>
              <a:pathLst>
                <a:path w="100471" h="96612">
                  <a:moveTo>
                    <a:pt x="50731" y="0"/>
                  </a:moveTo>
                  <a:lnTo>
                    <a:pt x="45450" y="15843"/>
                  </a:lnTo>
                  <a:lnTo>
                    <a:pt x="43895" y="24931"/>
                  </a:lnTo>
                  <a:lnTo>
                    <a:pt x="42858" y="35411"/>
                  </a:lnTo>
                  <a:lnTo>
                    <a:pt x="42166" y="46819"/>
                  </a:lnTo>
                  <a:lnTo>
                    <a:pt x="41398" y="71284"/>
                  </a:lnTo>
                  <a:lnTo>
                    <a:pt x="41194" y="83998"/>
                  </a:lnTo>
                  <a:lnTo>
                    <a:pt x="37741" y="91368"/>
                  </a:lnTo>
                  <a:lnTo>
                    <a:pt x="32124" y="95177"/>
                  </a:lnTo>
                  <a:lnTo>
                    <a:pt x="25062" y="96611"/>
                  </a:lnTo>
                  <a:lnTo>
                    <a:pt x="18144" y="94251"/>
                  </a:lnTo>
                  <a:lnTo>
                    <a:pt x="11321" y="89361"/>
                  </a:lnTo>
                  <a:lnTo>
                    <a:pt x="4562" y="82786"/>
                  </a:lnTo>
                  <a:lnTo>
                    <a:pt x="1161" y="75086"/>
                  </a:lnTo>
                  <a:lnTo>
                    <a:pt x="0" y="66637"/>
                  </a:lnTo>
                  <a:lnTo>
                    <a:pt x="331" y="57688"/>
                  </a:lnTo>
                  <a:lnTo>
                    <a:pt x="6078" y="51723"/>
                  </a:lnTo>
                  <a:lnTo>
                    <a:pt x="15435" y="47746"/>
                  </a:lnTo>
                  <a:lnTo>
                    <a:pt x="27201" y="45095"/>
                  </a:lnTo>
                  <a:lnTo>
                    <a:pt x="39465" y="43327"/>
                  </a:lnTo>
                  <a:lnTo>
                    <a:pt x="52063" y="42148"/>
                  </a:lnTo>
                  <a:lnTo>
                    <a:pt x="10047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376527" y="4118381"/>
              <a:ext cx="70040" cy="108937"/>
            </a:xfrm>
            <a:custGeom>
              <a:avLst/>
              <a:gdLst/>
              <a:ahLst/>
              <a:cxnLst/>
              <a:rect l="0" t="0" r="0" b="0"/>
              <a:pathLst>
                <a:path w="70040" h="108937">
                  <a:moveTo>
                    <a:pt x="19896" y="0"/>
                  </a:moveTo>
                  <a:lnTo>
                    <a:pt x="14615" y="15843"/>
                  </a:lnTo>
                  <a:lnTo>
                    <a:pt x="10849" y="22720"/>
                  </a:lnTo>
                  <a:lnTo>
                    <a:pt x="6127" y="29516"/>
                  </a:lnTo>
                  <a:lnTo>
                    <a:pt x="769" y="36256"/>
                  </a:lnTo>
                  <a:lnTo>
                    <a:pt x="1618" y="41856"/>
                  </a:lnTo>
                  <a:lnTo>
                    <a:pt x="6605" y="46694"/>
                  </a:lnTo>
                  <a:lnTo>
                    <a:pt x="14351" y="51025"/>
                  </a:lnTo>
                  <a:lnTo>
                    <a:pt x="22831" y="55017"/>
                  </a:lnTo>
                  <a:lnTo>
                    <a:pt x="31801" y="58784"/>
                  </a:lnTo>
                  <a:lnTo>
                    <a:pt x="41096" y="62401"/>
                  </a:lnTo>
                  <a:lnTo>
                    <a:pt x="49504" y="67023"/>
                  </a:lnTo>
                  <a:lnTo>
                    <a:pt x="57319" y="72315"/>
                  </a:lnTo>
                  <a:lnTo>
                    <a:pt x="64740" y="78053"/>
                  </a:lnTo>
                  <a:lnTo>
                    <a:pt x="68582" y="85194"/>
                  </a:lnTo>
                  <a:lnTo>
                    <a:pt x="70039" y="93272"/>
                  </a:lnTo>
                  <a:lnTo>
                    <a:pt x="69904" y="101972"/>
                  </a:lnTo>
                  <a:lnTo>
                    <a:pt x="64287" y="106667"/>
                  </a:lnTo>
                  <a:lnTo>
                    <a:pt x="55017" y="108692"/>
                  </a:lnTo>
                  <a:lnTo>
                    <a:pt x="43310" y="108936"/>
                  </a:lnTo>
                  <a:lnTo>
                    <a:pt x="33295" y="106889"/>
                  </a:lnTo>
                  <a:lnTo>
                    <a:pt x="24407" y="103313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436214" y="4048746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9948"/>
                  </a:moveTo>
                  <a:lnTo>
                    <a:pt x="21124" y="9948"/>
                  </a:lnTo>
                  <a:lnTo>
                    <a:pt x="30662" y="8843"/>
                  </a:lnTo>
                  <a:lnTo>
                    <a:pt x="40337" y="7001"/>
                  </a:lnTo>
                  <a:lnTo>
                    <a:pt x="50103" y="4667"/>
                  </a:lnTo>
                  <a:lnTo>
                    <a:pt x="61034" y="3111"/>
                  </a:lnTo>
                  <a:lnTo>
                    <a:pt x="72743" y="2074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4247702" y="4317336"/>
            <a:ext cx="748837" cy="268592"/>
            <a:chOff x="4247702" y="4317336"/>
            <a:chExt cx="748837" cy="268592"/>
          </a:xfrm>
        </p:grpSpPr>
        <p:sp>
          <p:nvSpPr>
            <p:cNvPr id="195" name="Freeform 194"/>
            <p:cNvSpPr/>
            <p:nvPr/>
          </p:nvSpPr>
          <p:spPr>
            <a:xfrm>
              <a:off x="4247702" y="4317336"/>
              <a:ext cx="136259" cy="218853"/>
            </a:xfrm>
            <a:custGeom>
              <a:avLst/>
              <a:gdLst/>
              <a:ahLst/>
              <a:cxnLst/>
              <a:rect l="0" t="0" r="0" b="0"/>
              <a:pathLst>
                <a:path w="136259" h="218853">
                  <a:moveTo>
                    <a:pt x="0" y="0"/>
                  </a:moveTo>
                  <a:lnTo>
                    <a:pt x="21124" y="0"/>
                  </a:lnTo>
                  <a:lnTo>
                    <a:pt x="30662" y="1106"/>
                  </a:lnTo>
                  <a:lnTo>
                    <a:pt x="40337" y="2948"/>
                  </a:lnTo>
                  <a:lnTo>
                    <a:pt x="84971" y="13846"/>
                  </a:lnTo>
                  <a:lnTo>
                    <a:pt x="97544" y="15863"/>
                  </a:lnTo>
                  <a:lnTo>
                    <a:pt x="110347" y="17207"/>
                  </a:lnTo>
                  <a:lnTo>
                    <a:pt x="123304" y="18104"/>
                  </a:lnTo>
                  <a:lnTo>
                    <a:pt x="130836" y="23122"/>
                  </a:lnTo>
                  <a:lnTo>
                    <a:pt x="134752" y="30890"/>
                  </a:lnTo>
                  <a:lnTo>
                    <a:pt x="136258" y="40489"/>
                  </a:lnTo>
                  <a:lnTo>
                    <a:pt x="136156" y="50204"/>
                  </a:lnTo>
                  <a:lnTo>
                    <a:pt x="134983" y="59997"/>
                  </a:lnTo>
                  <a:lnTo>
                    <a:pt x="133096" y="69841"/>
                  </a:lnTo>
                  <a:lnTo>
                    <a:pt x="130732" y="79720"/>
                  </a:lnTo>
                  <a:lnTo>
                    <a:pt x="128051" y="89622"/>
                  </a:lnTo>
                  <a:lnTo>
                    <a:pt x="125158" y="99539"/>
                  </a:lnTo>
                  <a:lnTo>
                    <a:pt x="123230" y="110572"/>
                  </a:lnTo>
                  <a:lnTo>
                    <a:pt x="121944" y="122348"/>
                  </a:lnTo>
                  <a:lnTo>
                    <a:pt x="121087" y="134621"/>
                  </a:lnTo>
                  <a:lnTo>
                    <a:pt x="121621" y="147223"/>
                  </a:lnTo>
                  <a:lnTo>
                    <a:pt x="129321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4317336" y="4436710"/>
              <a:ext cx="99479" cy="19896"/>
            </a:xfrm>
            <a:custGeom>
              <a:avLst/>
              <a:gdLst/>
              <a:ahLst/>
              <a:cxnLst/>
              <a:rect l="0" t="0" r="0" b="0"/>
              <a:pathLst>
                <a:path w="99479" h="19896">
                  <a:moveTo>
                    <a:pt x="0" y="0"/>
                  </a:moveTo>
                  <a:lnTo>
                    <a:pt x="26405" y="0"/>
                  </a:lnTo>
                  <a:lnTo>
                    <a:pt x="37499" y="1105"/>
                  </a:lnTo>
                  <a:lnTo>
                    <a:pt x="48211" y="2947"/>
                  </a:lnTo>
                  <a:lnTo>
                    <a:pt x="99478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516292" y="4516292"/>
              <a:ext cx="29844" cy="69636"/>
            </a:xfrm>
            <a:custGeom>
              <a:avLst/>
              <a:gdLst/>
              <a:ahLst/>
              <a:cxnLst/>
              <a:rect l="0" t="0" r="0" b="0"/>
              <a:pathLst>
                <a:path w="29844" h="69636">
                  <a:moveTo>
                    <a:pt x="29843" y="0"/>
                  </a:moveTo>
                  <a:lnTo>
                    <a:pt x="19023" y="32463"/>
                  </a:lnTo>
                  <a:lnTo>
                    <a:pt x="0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645613" y="4436710"/>
              <a:ext cx="79584" cy="1"/>
            </a:xfrm>
            <a:custGeom>
              <a:avLst/>
              <a:gdLst/>
              <a:ahLst/>
              <a:cxnLst/>
              <a:rect l="0" t="0" r="0" b="0"/>
              <a:pathLst>
                <a:path w="79584" h="1">
                  <a:moveTo>
                    <a:pt x="0" y="0"/>
                  </a:moveTo>
                  <a:lnTo>
                    <a:pt x="795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824673" y="4401067"/>
              <a:ext cx="159166" cy="155017"/>
            </a:xfrm>
            <a:custGeom>
              <a:avLst/>
              <a:gdLst/>
              <a:ahLst/>
              <a:cxnLst/>
              <a:rect l="0" t="0" r="0" b="0"/>
              <a:pathLst>
                <a:path w="159166" h="155017">
                  <a:moveTo>
                    <a:pt x="0" y="25695"/>
                  </a:moveTo>
                  <a:lnTo>
                    <a:pt x="10562" y="9852"/>
                  </a:lnTo>
                  <a:lnTo>
                    <a:pt x="18094" y="5185"/>
                  </a:lnTo>
                  <a:lnTo>
                    <a:pt x="27537" y="2074"/>
                  </a:lnTo>
                  <a:lnTo>
                    <a:pt x="38254" y="0"/>
                  </a:lnTo>
                  <a:lnTo>
                    <a:pt x="48714" y="828"/>
                  </a:lnTo>
                  <a:lnTo>
                    <a:pt x="59004" y="3590"/>
                  </a:lnTo>
                  <a:lnTo>
                    <a:pt x="69179" y="7643"/>
                  </a:lnTo>
                  <a:lnTo>
                    <a:pt x="75963" y="14766"/>
                  </a:lnTo>
                  <a:lnTo>
                    <a:pt x="80486" y="23935"/>
                  </a:lnTo>
                  <a:lnTo>
                    <a:pt x="83501" y="34470"/>
                  </a:lnTo>
                  <a:lnTo>
                    <a:pt x="83300" y="45914"/>
                  </a:lnTo>
                  <a:lnTo>
                    <a:pt x="80955" y="57964"/>
                  </a:lnTo>
                  <a:lnTo>
                    <a:pt x="77182" y="70419"/>
                  </a:lnTo>
                  <a:lnTo>
                    <a:pt x="72455" y="82039"/>
                  </a:lnTo>
                  <a:lnTo>
                    <a:pt x="67094" y="93101"/>
                  </a:lnTo>
                  <a:lnTo>
                    <a:pt x="61309" y="103792"/>
                  </a:lnTo>
                  <a:lnTo>
                    <a:pt x="55242" y="113129"/>
                  </a:lnTo>
                  <a:lnTo>
                    <a:pt x="48986" y="121565"/>
                  </a:lnTo>
                  <a:lnTo>
                    <a:pt x="42605" y="129399"/>
                  </a:lnTo>
                  <a:lnTo>
                    <a:pt x="35036" y="135728"/>
                  </a:lnTo>
                  <a:lnTo>
                    <a:pt x="26673" y="141052"/>
                  </a:lnTo>
                  <a:lnTo>
                    <a:pt x="17782" y="145707"/>
                  </a:lnTo>
                  <a:lnTo>
                    <a:pt x="15171" y="147704"/>
                  </a:lnTo>
                  <a:lnTo>
                    <a:pt x="16746" y="147931"/>
                  </a:lnTo>
                  <a:lnTo>
                    <a:pt x="21112" y="146977"/>
                  </a:lnTo>
                  <a:lnTo>
                    <a:pt x="28443" y="146341"/>
                  </a:lnTo>
                  <a:lnTo>
                    <a:pt x="37753" y="145916"/>
                  </a:lnTo>
                  <a:lnTo>
                    <a:pt x="48380" y="145634"/>
                  </a:lnTo>
                  <a:lnTo>
                    <a:pt x="58781" y="144340"/>
                  </a:lnTo>
                  <a:lnTo>
                    <a:pt x="69031" y="142372"/>
                  </a:lnTo>
                  <a:lnTo>
                    <a:pt x="79180" y="139955"/>
                  </a:lnTo>
                  <a:lnTo>
                    <a:pt x="89262" y="139449"/>
                  </a:lnTo>
                  <a:lnTo>
                    <a:pt x="99299" y="140217"/>
                  </a:lnTo>
                  <a:lnTo>
                    <a:pt x="109307" y="141834"/>
                  </a:lnTo>
                  <a:lnTo>
                    <a:pt x="119294" y="144017"/>
                  </a:lnTo>
                  <a:lnTo>
                    <a:pt x="129268" y="146578"/>
                  </a:lnTo>
                  <a:lnTo>
                    <a:pt x="159165" y="155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983838" y="455608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4377023" y="4735143"/>
            <a:ext cx="659319" cy="238748"/>
            <a:chOff x="4377023" y="4735143"/>
            <a:chExt cx="659319" cy="238748"/>
          </a:xfrm>
        </p:grpSpPr>
        <p:sp>
          <p:nvSpPr>
            <p:cNvPr id="202" name="Freeform 201"/>
            <p:cNvSpPr/>
            <p:nvPr/>
          </p:nvSpPr>
          <p:spPr>
            <a:xfrm>
              <a:off x="4377023" y="4745091"/>
              <a:ext cx="100389" cy="163840"/>
            </a:xfrm>
            <a:custGeom>
              <a:avLst/>
              <a:gdLst/>
              <a:ahLst/>
              <a:cxnLst/>
              <a:rect l="0" t="0" r="0" b="0"/>
              <a:pathLst>
                <a:path w="100389" h="163840">
                  <a:moveTo>
                    <a:pt x="0" y="0"/>
                  </a:moveTo>
                  <a:lnTo>
                    <a:pt x="5281" y="21124"/>
                  </a:lnTo>
                  <a:lnTo>
                    <a:pt x="6837" y="31767"/>
                  </a:lnTo>
                  <a:lnTo>
                    <a:pt x="7874" y="43284"/>
                  </a:lnTo>
                  <a:lnTo>
                    <a:pt x="8565" y="55384"/>
                  </a:lnTo>
                  <a:lnTo>
                    <a:pt x="12342" y="64555"/>
                  </a:lnTo>
                  <a:lnTo>
                    <a:pt x="18176" y="71775"/>
                  </a:lnTo>
                  <a:lnTo>
                    <a:pt x="25381" y="77693"/>
                  </a:lnTo>
                  <a:lnTo>
                    <a:pt x="33500" y="82744"/>
                  </a:lnTo>
                  <a:lnTo>
                    <a:pt x="42229" y="87217"/>
                  </a:lnTo>
                  <a:lnTo>
                    <a:pt x="51364" y="91304"/>
                  </a:lnTo>
                  <a:lnTo>
                    <a:pt x="59665" y="96239"/>
                  </a:lnTo>
                  <a:lnTo>
                    <a:pt x="67409" y="101740"/>
                  </a:lnTo>
                  <a:lnTo>
                    <a:pt x="74783" y="107618"/>
                  </a:lnTo>
                  <a:lnTo>
                    <a:pt x="81909" y="113747"/>
                  </a:lnTo>
                  <a:lnTo>
                    <a:pt x="88871" y="120043"/>
                  </a:lnTo>
                  <a:lnTo>
                    <a:pt x="95722" y="126452"/>
                  </a:lnTo>
                  <a:lnTo>
                    <a:pt x="99185" y="134040"/>
                  </a:lnTo>
                  <a:lnTo>
                    <a:pt x="100388" y="142415"/>
                  </a:lnTo>
                  <a:lnTo>
                    <a:pt x="100085" y="151314"/>
                  </a:lnTo>
                  <a:lnTo>
                    <a:pt x="95461" y="157247"/>
                  </a:lnTo>
                  <a:lnTo>
                    <a:pt x="87958" y="161202"/>
                  </a:lnTo>
                  <a:lnTo>
                    <a:pt x="78534" y="163839"/>
                  </a:lnTo>
                  <a:lnTo>
                    <a:pt x="70041" y="163386"/>
                  </a:lnTo>
                  <a:lnTo>
                    <a:pt x="62168" y="160874"/>
                  </a:lnTo>
                  <a:lnTo>
                    <a:pt x="29844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386971" y="4735143"/>
              <a:ext cx="89531" cy="19897"/>
            </a:xfrm>
            <a:custGeom>
              <a:avLst/>
              <a:gdLst/>
              <a:ahLst/>
              <a:cxnLst/>
              <a:rect l="0" t="0" r="0" b="0"/>
              <a:pathLst>
                <a:path w="89531" h="19897">
                  <a:moveTo>
                    <a:pt x="0" y="0"/>
                  </a:moveTo>
                  <a:lnTo>
                    <a:pt x="21123" y="0"/>
                  </a:lnTo>
                  <a:lnTo>
                    <a:pt x="30662" y="1105"/>
                  </a:lnTo>
                  <a:lnTo>
                    <a:pt x="40337" y="2948"/>
                  </a:lnTo>
                  <a:lnTo>
                    <a:pt x="8953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556083" y="4904256"/>
              <a:ext cx="15680" cy="69635"/>
            </a:xfrm>
            <a:custGeom>
              <a:avLst/>
              <a:gdLst/>
              <a:ahLst/>
              <a:cxnLst/>
              <a:rect l="0" t="0" r="0" b="0"/>
              <a:pathLst>
                <a:path w="15680" h="69635">
                  <a:moveTo>
                    <a:pt x="9948" y="0"/>
                  </a:moveTo>
                  <a:lnTo>
                    <a:pt x="15229" y="15842"/>
                  </a:lnTo>
                  <a:lnTo>
                    <a:pt x="15679" y="23825"/>
                  </a:lnTo>
                  <a:lnTo>
                    <a:pt x="14874" y="32463"/>
                  </a:lnTo>
                  <a:lnTo>
                    <a:pt x="0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675456" y="4824673"/>
              <a:ext cx="89532" cy="19897"/>
            </a:xfrm>
            <a:custGeom>
              <a:avLst/>
              <a:gdLst/>
              <a:ahLst/>
              <a:cxnLst/>
              <a:rect l="0" t="0" r="0" b="0"/>
              <a:pathLst>
                <a:path w="89532" h="19897">
                  <a:moveTo>
                    <a:pt x="0" y="0"/>
                  </a:moveTo>
                  <a:lnTo>
                    <a:pt x="21124" y="0"/>
                  </a:lnTo>
                  <a:lnTo>
                    <a:pt x="31768" y="1106"/>
                  </a:lnTo>
                  <a:lnTo>
                    <a:pt x="43285" y="2948"/>
                  </a:lnTo>
                  <a:lnTo>
                    <a:pt x="89531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844569" y="4764987"/>
              <a:ext cx="19896" cy="139270"/>
            </a:xfrm>
            <a:custGeom>
              <a:avLst/>
              <a:gdLst/>
              <a:ahLst/>
              <a:cxnLst/>
              <a:rect l="0" t="0" r="0" b="0"/>
              <a:pathLst>
                <a:path w="19896" h="139270">
                  <a:moveTo>
                    <a:pt x="0" y="0"/>
                  </a:moveTo>
                  <a:lnTo>
                    <a:pt x="0" y="26404"/>
                  </a:lnTo>
                  <a:lnTo>
                    <a:pt x="1105" y="37498"/>
                  </a:lnTo>
                  <a:lnTo>
                    <a:pt x="2947" y="48210"/>
                  </a:lnTo>
                  <a:lnTo>
                    <a:pt x="5281" y="58667"/>
                  </a:lnTo>
                  <a:lnTo>
                    <a:pt x="6836" y="71165"/>
                  </a:lnTo>
                  <a:lnTo>
                    <a:pt x="7874" y="85024"/>
                  </a:lnTo>
                  <a:lnTo>
                    <a:pt x="19895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894308" y="4764987"/>
              <a:ext cx="142034" cy="189786"/>
            </a:xfrm>
            <a:custGeom>
              <a:avLst/>
              <a:gdLst/>
              <a:ahLst/>
              <a:cxnLst/>
              <a:rect l="0" t="0" r="0" b="0"/>
              <a:pathLst>
                <a:path w="142034" h="189786">
                  <a:moveTo>
                    <a:pt x="0" y="9947"/>
                  </a:moveTo>
                  <a:lnTo>
                    <a:pt x="0" y="65331"/>
                  </a:lnTo>
                  <a:lnTo>
                    <a:pt x="1105" y="77818"/>
                  </a:lnTo>
                  <a:lnTo>
                    <a:pt x="2948" y="90565"/>
                  </a:lnTo>
                  <a:lnTo>
                    <a:pt x="5281" y="103483"/>
                  </a:lnTo>
                  <a:lnTo>
                    <a:pt x="9047" y="115412"/>
                  </a:lnTo>
                  <a:lnTo>
                    <a:pt x="13769" y="126680"/>
                  </a:lnTo>
                  <a:lnTo>
                    <a:pt x="19126" y="137508"/>
                  </a:lnTo>
                  <a:lnTo>
                    <a:pt x="24909" y="146937"/>
                  </a:lnTo>
                  <a:lnTo>
                    <a:pt x="30975" y="155434"/>
                  </a:lnTo>
                  <a:lnTo>
                    <a:pt x="37230" y="163309"/>
                  </a:lnTo>
                  <a:lnTo>
                    <a:pt x="44715" y="170770"/>
                  </a:lnTo>
                  <a:lnTo>
                    <a:pt x="53022" y="177954"/>
                  </a:lnTo>
                  <a:lnTo>
                    <a:pt x="61875" y="184955"/>
                  </a:lnTo>
                  <a:lnTo>
                    <a:pt x="72199" y="188516"/>
                  </a:lnTo>
                  <a:lnTo>
                    <a:pt x="83502" y="189785"/>
                  </a:lnTo>
                  <a:lnTo>
                    <a:pt x="95459" y="189526"/>
                  </a:lnTo>
                  <a:lnTo>
                    <a:pt x="105641" y="187142"/>
                  </a:lnTo>
                  <a:lnTo>
                    <a:pt x="114640" y="183343"/>
                  </a:lnTo>
                  <a:lnTo>
                    <a:pt x="122850" y="178599"/>
                  </a:lnTo>
                  <a:lnTo>
                    <a:pt x="129428" y="171015"/>
                  </a:lnTo>
                  <a:lnTo>
                    <a:pt x="134919" y="161538"/>
                  </a:lnTo>
                  <a:lnTo>
                    <a:pt x="139685" y="150799"/>
                  </a:lnTo>
                  <a:lnTo>
                    <a:pt x="141757" y="139219"/>
                  </a:lnTo>
                  <a:lnTo>
                    <a:pt x="142033" y="127077"/>
                  </a:lnTo>
                  <a:lnTo>
                    <a:pt x="141112" y="114561"/>
                  </a:lnTo>
                  <a:lnTo>
                    <a:pt x="139392" y="100691"/>
                  </a:lnTo>
                  <a:lnTo>
                    <a:pt x="137140" y="85917"/>
                  </a:lnTo>
                  <a:lnTo>
                    <a:pt x="134534" y="70542"/>
                  </a:lnTo>
                  <a:lnTo>
                    <a:pt x="130586" y="56976"/>
                  </a:lnTo>
                  <a:lnTo>
                    <a:pt x="125743" y="44615"/>
                  </a:lnTo>
                  <a:lnTo>
                    <a:pt x="120304" y="33059"/>
                  </a:lnTo>
                  <a:lnTo>
                    <a:pt x="113361" y="24250"/>
                  </a:lnTo>
                  <a:lnTo>
                    <a:pt x="105418" y="17272"/>
                  </a:ln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4536188" y="5113159"/>
            <a:ext cx="149217" cy="218852"/>
            <a:chOff x="4536188" y="5113159"/>
            <a:chExt cx="149217" cy="218852"/>
          </a:xfrm>
        </p:grpSpPr>
        <p:sp>
          <p:nvSpPr>
            <p:cNvPr id="209" name="Freeform 208"/>
            <p:cNvSpPr/>
            <p:nvPr/>
          </p:nvSpPr>
          <p:spPr>
            <a:xfrm>
              <a:off x="4585927" y="5182793"/>
              <a:ext cx="1" cy="149218"/>
            </a:xfrm>
            <a:custGeom>
              <a:avLst/>
              <a:gdLst/>
              <a:ahLst/>
              <a:cxnLst/>
              <a:rect l="0" t="0" r="0" b="0"/>
              <a:pathLst>
                <a:path w="1" h="149218">
                  <a:moveTo>
                    <a:pt x="0" y="0"/>
                  </a:move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536188" y="5252428"/>
              <a:ext cx="69635" cy="9949"/>
            </a:xfrm>
            <a:custGeom>
              <a:avLst/>
              <a:gdLst/>
              <a:ahLst/>
              <a:cxnLst/>
              <a:rect l="0" t="0" r="0" b="0"/>
              <a:pathLst>
                <a:path w="69635" h="9949">
                  <a:moveTo>
                    <a:pt x="0" y="0"/>
                  </a:moveTo>
                  <a:lnTo>
                    <a:pt x="15843" y="5281"/>
                  </a:lnTo>
                  <a:lnTo>
                    <a:pt x="24930" y="6837"/>
                  </a:lnTo>
                  <a:lnTo>
                    <a:pt x="35410" y="7874"/>
                  </a:lnTo>
                  <a:lnTo>
                    <a:pt x="6963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4605822" y="5113159"/>
              <a:ext cx="79583" cy="9949"/>
            </a:xfrm>
            <a:custGeom>
              <a:avLst/>
              <a:gdLst/>
              <a:ahLst/>
              <a:cxnLst/>
              <a:rect l="0" t="0" r="0" b="0"/>
              <a:pathLst>
                <a:path w="79583" h="9949">
                  <a:moveTo>
                    <a:pt x="0" y="0"/>
                  </a:moveTo>
                  <a:lnTo>
                    <a:pt x="15843" y="5281"/>
                  </a:lnTo>
                  <a:lnTo>
                    <a:pt x="24931" y="6836"/>
                  </a:lnTo>
                  <a:lnTo>
                    <a:pt x="35411" y="7873"/>
                  </a:lnTo>
                  <a:lnTo>
                    <a:pt x="7958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6038303" y="5043525"/>
            <a:ext cx="179061" cy="258643"/>
            <a:chOff x="6038303" y="5043525"/>
            <a:chExt cx="179061" cy="258643"/>
          </a:xfrm>
        </p:grpSpPr>
        <p:sp>
          <p:nvSpPr>
            <p:cNvPr id="213" name="Freeform 212"/>
            <p:cNvSpPr/>
            <p:nvPr/>
          </p:nvSpPr>
          <p:spPr>
            <a:xfrm>
              <a:off x="6117885" y="5152950"/>
              <a:ext cx="19896" cy="149218"/>
            </a:xfrm>
            <a:custGeom>
              <a:avLst/>
              <a:gdLst/>
              <a:ahLst/>
              <a:cxnLst/>
              <a:rect l="0" t="0" r="0" b="0"/>
              <a:pathLst>
                <a:path w="19896" h="149218">
                  <a:moveTo>
                    <a:pt x="19895" y="0"/>
                  </a:moveTo>
                  <a:lnTo>
                    <a:pt x="6049" y="41538"/>
                  </a:lnTo>
                  <a:lnTo>
                    <a:pt x="4033" y="52009"/>
                  </a:lnTo>
                  <a:lnTo>
                    <a:pt x="2688" y="63411"/>
                  </a:lnTo>
                  <a:lnTo>
                    <a:pt x="1792" y="75433"/>
                  </a:lnTo>
                  <a:lnTo>
                    <a:pt x="1195" y="87869"/>
                  </a:lnTo>
                  <a:lnTo>
                    <a:pt x="796" y="100582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038303" y="5232532"/>
              <a:ext cx="119374" cy="1"/>
            </a:xfrm>
            <a:custGeom>
              <a:avLst/>
              <a:gdLst/>
              <a:ahLst/>
              <a:cxnLst/>
              <a:rect l="0" t="0" r="0" b="0"/>
              <a:pathLst>
                <a:path w="119374" h="1">
                  <a:moveTo>
                    <a:pt x="0" y="0"/>
                  </a:move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137780" y="5043525"/>
              <a:ext cx="79584" cy="9948"/>
            </a:xfrm>
            <a:custGeom>
              <a:avLst/>
              <a:gdLst/>
              <a:ahLst/>
              <a:cxnLst/>
              <a:rect l="0" t="0" r="0" b="0"/>
              <a:pathLst>
                <a:path w="79584" h="9948">
                  <a:moveTo>
                    <a:pt x="0" y="0"/>
                  </a:moveTo>
                  <a:lnTo>
                    <a:pt x="21124" y="5280"/>
                  </a:lnTo>
                  <a:lnTo>
                    <a:pt x="31767" y="6836"/>
                  </a:lnTo>
                  <a:lnTo>
                    <a:pt x="43284" y="7873"/>
                  </a:lnTo>
                  <a:lnTo>
                    <a:pt x="79583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4169912" y="5471279"/>
            <a:ext cx="3390402" cy="358121"/>
            <a:chOff x="4169912" y="5471279"/>
            <a:chExt cx="3390402" cy="358121"/>
          </a:xfrm>
        </p:grpSpPr>
        <p:sp>
          <p:nvSpPr>
            <p:cNvPr id="217" name="Freeform 216"/>
            <p:cNvSpPr/>
            <p:nvPr/>
          </p:nvSpPr>
          <p:spPr>
            <a:xfrm>
              <a:off x="4169912" y="5471279"/>
              <a:ext cx="103226" cy="230329"/>
            </a:xfrm>
            <a:custGeom>
              <a:avLst/>
              <a:gdLst/>
              <a:ahLst/>
              <a:cxnLst/>
              <a:rect l="0" t="0" r="0" b="0"/>
              <a:pathLst>
                <a:path w="103226" h="230329">
                  <a:moveTo>
                    <a:pt x="18103" y="0"/>
                  </a:moveTo>
                  <a:lnTo>
                    <a:pt x="12822" y="15843"/>
                  </a:lnTo>
                  <a:lnTo>
                    <a:pt x="10161" y="24931"/>
                  </a:lnTo>
                  <a:lnTo>
                    <a:pt x="4257" y="46819"/>
                  </a:lnTo>
                  <a:lnTo>
                    <a:pt x="2241" y="58845"/>
                  </a:lnTo>
                  <a:lnTo>
                    <a:pt x="896" y="71284"/>
                  </a:lnTo>
                  <a:lnTo>
                    <a:pt x="0" y="83998"/>
                  </a:lnTo>
                  <a:lnTo>
                    <a:pt x="508" y="95790"/>
                  </a:lnTo>
                  <a:lnTo>
                    <a:pt x="1952" y="106967"/>
                  </a:lnTo>
                  <a:lnTo>
                    <a:pt x="4020" y="117734"/>
                  </a:lnTo>
                  <a:lnTo>
                    <a:pt x="9265" y="141488"/>
                  </a:lnTo>
                  <a:lnTo>
                    <a:pt x="12211" y="154012"/>
                  </a:lnTo>
                  <a:lnTo>
                    <a:pt x="15280" y="165677"/>
                  </a:lnTo>
                  <a:lnTo>
                    <a:pt x="21638" y="187481"/>
                  </a:lnTo>
                  <a:lnTo>
                    <a:pt x="27092" y="196832"/>
                  </a:lnTo>
                  <a:lnTo>
                    <a:pt x="34043" y="205277"/>
                  </a:lnTo>
                  <a:lnTo>
                    <a:pt x="41994" y="213118"/>
                  </a:lnTo>
                  <a:lnTo>
                    <a:pt x="50610" y="219450"/>
                  </a:lnTo>
                  <a:lnTo>
                    <a:pt x="59670" y="224777"/>
                  </a:lnTo>
                  <a:lnTo>
                    <a:pt x="69026" y="229434"/>
                  </a:lnTo>
                  <a:lnTo>
                    <a:pt x="77474" y="230328"/>
                  </a:lnTo>
                  <a:lnTo>
                    <a:pt x="85317" y="228713"/>
                  </a:lnTo>
                  <a:lnTo>
                    <a:pt x="92756" y="225425"/>
                  </a:lnTo>
                  <a:lnTo>
                    <a:pt x="97715" y="218813"/>
                  </a:lnTo>
                  <a:lnTo>
                    <a:pt x="101021" y="209983"/>
                  </a:lnTo>
                  <a:lnTo>
                    <a:pt x="103225" y="199676"/>
                  </a:lnTo>
                  <a:lnTo>
                    <a:pt x="102484" y="190593"/>
                  </a:lnTo>
                  <a:lnTo>
                    <a:pt x="99779" y="182327"/>
                  </a:lnTo>
                  <a:lnTo>
                    <a:pt x="95765" y="174607"/>
                  </a:lnTo>
                  <a:lnTo>
                    <a:pt x="88668" y="170565"/>
                  </a:lnTo>
                  <a:lnTo>
                    <a:pt x="79516" y="168975"/>
                  </a:lnTo>
                  <a:lnTo>
                    <a:pt x="68993" y="169021"/>
                  </a:lnTo>
                  <a:lnTo>
                    <a:pt x="59767" y="171262"/>
                  </a:lnTo>
                  <a:lnTo>
                    <a:pt x="51405" y="174967"/>
                  </a:lnTo>
                  <a:lnTo>
                    <a:pt x="28051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297441" y="5590652"/>
              <a:ext cx="119374" cy="149218"/>
            </a:xfrm>
            <a:custGeom>
              <a:avLst/>
              <a:gdLst/>
              <a:ahLst/>
              <a:cxnLst/>
              <a:rect l="0" t="0" r="0" b="0"/>
              <a:pathLst>
                <a:path w="119374" h="149218">
                  <a:moveTo>
                    <a:pt x="0" y="0"/>
                  </a:moveTo>
                  <a:lnTo>
                    <a:pt x="10561" y="10562"/>
                  </a:lnTo>
                  <a:lnTo>
                    <a:pt x="15883" y="16989"/>
                  </a:lnTo>
                  <a:lnTo>
                    <a:pt x="21642" y="24590"/>
                  </a:lnTo>
                  <a:lnTo>
                    <a:pt x="43256" y="54077"/>
                  </a:lnTo>
                  <a:lnTo>
                    <a:pt x="52048" y="65895"/>
                  </a:lnTo>
                  <a:lnTo>
                    <a:pt x="61227" y="77090"/>
                  </a:lnTo>
                  <a:lnTo>
                    <a:pt x="70661" y="87868"/>
                  </a:lnTo>
                  <a:lnTo>
                    <a:pt x="80266" y="98370"/>
                  </a:lnTo>
                  <a:lnTo>
                    <a:pt x="88881" y="108687"/>
                  </a:lnTo>
                  <a:lnTo>
                    <a:pt x="96834" y="118881"/>
                  </a:lnTo>
                  <a:lnTo>
                    <a:pt x="119373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347180" y="5580705"/>
              <a:ext cx="59688" cy="109426"/>
            </a:xfrm>
            <a:custGeom>
              <a:avLst/>
              <a:gdLst/>
              <a:ahLst/>
              <a:cxnLst/>
              <a:rect l="0" t="0" r="0" b="0"/>
              <a:pathLst>
                <a:path w="59688" h="109426">
                  <a:moveTo>
                    <a:pt x="59687" y="0"/>
                  </a:moveTo>
                  <a:lnTo>
                    <a:pt x="49125" y="15842"/>
                  </a:lnTo>
                  <a:lnTo>
                    <a:pt x="44908" y="23825"/>
                  </a:lnTo>
                  <a:lnTo>
                    <a:pt x="40992" y="32463"/>
                  </a:lnTo>
                  <a:lnTo>
                    <a:pt x="37276" y="41537"/>
                  </a:lnTo>
                  <a:lnTo>
                    <a:pt x="32587" y="50903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4466553" y="5610548"/>
              <a:ext cx="99479" cy="99479"/>
            </a:xfrm>
            <a:custGeom>
              <a:avLst/>
              <a:gdLst/>
              <a:ahLst/>
              <a:cxnLst/>
              <a:rect l="0" t="0" r="0" b="0"/>
              <a:pathLst>
                <a:path w="99479" h="99479">
                  <a:moveTo>
                    <a:pt x="0" y="0"/>
                  </a:moveTo>
                  <a:lnTo>
                    <a:pt x="10562" y="15843"/>
                  </a:lnTo>
                  <a:lnTo>
                    <a:pt x="16989" y="22720"/>
                  </a:lnTo>
                  <a:lnTo>
                    <a:pt x="24590" y="29515"/>
                  </a:lnTo>
                  <a:lnTo>
                    <a:pt x="32973" y="36257"/>
                  </a:lnTo>
                  <a:lnTo>
                    <a:pt x="41878" y="44067"/>
                  </a:lnTo>
                  <a:lnTo>
                    <a:pt x="51130" y="52589"/>
                  </a:lnTo>
                  <a:lnTo>
                    <a:pt x="77047" y="77479"/>
                  </a:lnTo>
                  <a:lnTo>
                    <a:pt x="99478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4575979" y="5600600"/>
              <a:ext cx="1" cy="218852"/>
            </a:xfrm>
            <a:custGeom>
              <a:avLst/>
              <a:gdLst/>
              <a:ahLst/>
              <a:cxnLst/>
              <a:rect l="0" t="0" r="0" b="0"/>
              <a:pathLst>
                <a:path w="1" h="218852">
                  <a:moveTo>
                    <a:pt x="0" y="0"/>
                  </a:move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675456" y="5700078"/>
              <a:ext cx="19897" cy="49740"/>
            </a:xfrm>
            <a:custGeom>
              <a:avLst/>
              <a:gdLst/>
              <a:ahLst/>
              <a:cxnLst/>
              <a:rect l="0" t="0" r="0" b="0"/>
              <a:pathLst>
                <a:path w="19897" h="49740">
                  <a:moveTo>
                    <a:pt x="19896" y="0"/>
                  </a:moveTo>
                  <a:lnTo>
                    <a:pt x="19896" y="11790"/>
                  </a:ln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4794830" y="5550861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9948"/>
                  </a:moveTo>
                  <a:lnTo>
                    <a:pt x="21124" y="9948"/>
                  </a:lnTo>
                  <a:lnTo>
                    <a:pt x="31768" y="8843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4958211" y="5501122"/>
              <a:ext cx="10815" cy="159166"/>
            </a:xfrm>
            <a:custGeom>
              <a:avLst/>
              <a:gdLst/>
              <a:ahLst/>
              <a:cxnLst/>
              <a:rect l="0" t="0" r="0" b="0"/>
              <a:pathLst>
                <a:path w="10815" h="159166">
                  <a:moveTo>
                    <a:pt x="5731" y="0"/>
                  </a:moveTo>
                  <a:lnTo>
                    <a:pt x="450" y="21124"/>
                  </a:lnTo>
                  <a:lnTo>
                    <a:pt x="0" y="30662"/>
                  </a:lnTo>
                  <a:lnTo>
                    <a:pt x="805" y="40337"/>
                  </a:lnTo>
                  <a:lnTo>
                    <a:pt x="2447" y="50103"/>
                  </a:lnTo>
                  <a:lnTo>
                    <a:pt x="4647" y="59930"/>
                  </a:lnTo>
                  <a:lnTo>
                    <a:pt x="7219" y="69797"/>
                  </a:lnTo>
                  <a:lnTo>
                    <a:pt x="10039" y="79691"/>
                  </a:lnTo>
                  <a:lnTo>
                    <a:pt x="10814" y="90707"/>
                  </a:lnTo>
                  <a:lnTo>
                    <a:pt x="10225" y="102474"/>
                  </a:lnTo>
                  <a:lnTo>
                    <a:pt x="5731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5043525" y="5471279"/>
              <a:ext cx="19896" cy="218852"/>
            </a:xfrm>
            <a:custGeom>
              <a:avLst/>
              <a:gdLst/>
              <a:ahLst/>
              <a:cxnLst/>
              <a:rect l="0" t="0" r="0" b="0"/>
              <a:pathLst>
                <a:path w="19896" h="218852">
                  <a:moveTo>
                    <a:pt x="0" y="0"/>
                  </a:moveTo>
                  <a:lnTo>
                    <a:pt x="0" y="60665"/>
                  </a:lnTo>
                  <a:lnTo>
                    <a:pt x="1105" y="73602"/>
                  </a:lnTo>
                  <a:lnTo>
                    <a:pt x="2947" y="85543"/>
                  </a:lnTo>
                  <a:lnTo>
                    <a:pt x="5280" y="96820"/>
                  </a:lnTo>
                  <a:lnTo>
                    <a:pt x="6836" y="109864"/>
                  </a:lnTo>
                  <a:lnTo>
                    <a:pt x="7873" y="124087"/>
                  </a:lnTo>
                  <a:lnTo>
                    <a:pt x="9025" y="153522"/>
                  </a:lnTo>
                  <a:lnTo>
                    <a:pt x="9332" y="167562"/>
                  </a:lnTo>
                  <a:lnTo>
                    <a:pt x="19895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5143002" y="5560809"/>
              <a:ext cx="109427" cy="139270"/>
            </a:xfrm>
            <a:custGeom>
              <a:avLst/>
              <a:gdLst/>
              <a:ahLst/>
              <a:cxnLst/>
              <a:rect l="0" t="0" r="0" b="0"/>
              <a:pathLst>
                <a:path w="109427" h="139270">
                  <a:moveTo>
                    <a:pt x="0" y="0"/>
                  </a:moveTo>
                  <a:lnTo>
                    <a:pt x="10562" y="10562"/>
                  </a:lnTo>
                  <a:lnTo>
                    <a:pt x="15884" y="16989"/>
                  </a:lnTo>
                  <a:lnTo>
                    <a:pt x="21642" y="24589"/>
                  </a:lnTo>
                  <a:lnTo>
                    <a:pt x="27692" y="32973"/>
                  </a:lnTo>
                  <a:lnTo>
                    <a:pt x="33936" y="42983"/>
                  </a:lnTo>
                  <a:lnTo>
                    <a:pt x="40309" y="54077"/>
                  </a:lnTo>
                  <a:lnTo>
                    <a:pt x="46768" y="65895"/>
                  </a:lnTo>
                  <a:lnTo>
                    <a:pt x="53285" y="75984"/>
                  </a:lnTo>
                  <a:lnTo>
                    <a:pt x="59840" y="84921"/>
                  </a:lnTo>
                  <a:lnTo>
                    <a:pt x="66421" y="93089"/>
                  </a:lnTo>
                  <a:lnTo>
                    <a:pt x="73019" y="100745"/>
                  </a:lnTo>
                  <a:lnTo>
                    <a:pt x="79628" y="108060"/>
                  </a:lnTo>
                  <a:lnTo>
                    <a:pt x="10942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5143002" y="5540914"/>
              <a:ext cx="79584" cy="129322"/>
            </a:xfrm>
            <a:custGeom>
              <a:avLst/>
              <a:gdLst/>
              <a:ahLst/>
              <a:cxnLst/>
              <a:rect l="0" t="0" r="0" b="0"/>
              <a:pathLst>
                <a:path w="79584" h="129322">
                  <a:moveTo>
                    <a:pt x="79583" y="0"/>
                  </a:moveTo>
                  <a:lnTo>
                    <a:pt x="69021" y="15842"/>
                  </a:lnTo>
                  <a:lnTo>
                    <a:pt x="64804" y="23825"/>
                  </a:lnTo>
                  <a:lnTo>
                    <a:pt x="60888" y="32463"/>
                  </a:lnTo>
                  <a:lnTo>
                    <a:pt x="57172" y="41537"/>
                  </a:lnTo>
                  <a:lnTo>
                    <a:pt x="52483" y="50903"/>
                  </a:lnTo>
                  <a:lnTo>
                    <a:pt x="47147" y="60463"/>
                  </a:lnTo>
                  <a:lnTo>
                    <a:pt x="41379" y="70152"/>
                  </a:lnTo>
                  <a:lnTo>
                    <a:pt x="36429" y="79927"/>
                  </a:lnTo>
                  <a:lnTo>
                    <a:pt x="32023" y="89760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282271" y="5580705"/>
              <a:ext cx="99479" cy="119374"/>
            </a:xfrm>
            <a:custGeom>
              <a:avLst/>
              <a:gdLst/>
              <a:ahLst/>
              <a:cxnLst/>
              <a:rect l="0" t="0" r="0" b="0"/>
              <a:pathLst>
                <a:path w="99479" h="119374">
                  <a:moveTo>
                    <a:pt x="0" y="0"/>
                  </a:moveTo>
                  <a:lnTo>
                    <a:pt x="10562" y="10561"/>
                  </a:lnTo>
                  <a:lnTo>
                    <a:pt x="14778" y="16988"/>
                  </a:lnTo>
                  <a:lnTo>
                    <a:pt x="18695" y="24589"/>
                  </a:lnTo>
                  <a:lnTo>
                    <a:pt x="22411" y="32972"/>
                  </a:lnTo>
                  <a:lnTo>
                    <a:pt x="27099" y="41877"/>
                  </a:lnTo>
                  <a:lnTo>
                    <a:pt x="32435" y="51129"/>
                  </a:lnTo>
                  <a:lnTo>
                    <a:pt x="38203" y="60613"/>
                  </a:lnTo>
                  <a:lnTo>
                    <a:pt x="45364" y="69147"/>
                  </a:lnTo>
                  <a:lnTo>
                    <a:pt x="53454" y="77046"/>
                  </a:lnTo>
                  <a:lnTo>
                    <a:pt x="62164" y="84524"/>
                  </a:lnTo>
                  <a:lnTo>
                    <a:pt x="70180" y="91719"/>
                  </a:lnTo>
                  <a:lnTo>
                    <a:pt x="99478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351906" y="5610548"/>
              <a:ext cx="29844" cy="218852"/>
            </a:xfrm>
            <a:custGeom>
              <a:avLst/>
              <a:gdLst/>
              <a:ahLst/>
              <a:cxnLst/>
              <a:rect l="0" t="0" r="0" b="0"/>
              <a:pathLst>
                <a:path w="29844" h="218852">
                  <a:moveTo>
                    <a:pt x="29843" y="0"/>
                  </a:moveTo>
                  <a:lnTo>
                    <a:pt x="29843" y="55384"/>
                  </a:lnTo>
                  <a:lnTo>
                    <a:pt x="28738" y="66766"/>
                  </a:lnTo>
                  <a:lnTo>
                    <a:pt x="26895" y="77670"/>
                  </a:lnTo>
                  <a:lnTo>
                    <a:pt x="24562" y="88255"/>
                  </a:lnTo>
                  <a:lnTo>
                    <a:pt x="21901" y="98628"/>
                  </a:lnTo>
                  <a:lnTo>
                    <a:pt x="19022" y="108859"/>
                  </a:lnTo>
                  <a:lnTo>
                    <a:pt x="15997" y="118996"/>
                  </a:lnTo>
                  <a:lnTo>
                    <a:pt x="13980" y="130174"/>
                  </a:lnTo>
                  <a:lnTo>
                    <a:pt x="12636" y="142048"/>
                  </a:lnTo>
                  <a:lnTo>
                    <a:pt x="11740" y="154385"/>
                  </a:lnTo>
                  <a:lnTo>
                    <a:pt x="10037" y="165926"/>
                  </a:lnTo>
                  <a:lnTo>
                    <a:pt x="7796" y="176935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5461331" y="5700078"/>
              <a:ext cx="17132" cy="89531"/>
            </a:xfrm>
            <a:custGeom>
              <a:avLst/>
              <a:gdLst/>
              <a:ahLst/>
              <a:cxnLst/>
              <a:rect l="0" t="0" r="0" b="0"/>
              <a:pathLst>
                <a:path w="17132" h="89531">
                  <a:moveTo>
                    <a:pt x="0" y="0"/>
                  </a:moveTo>
                  <a:lnTo>
                    <a:pt x="10562" y="10562"/>
                  </a:lnTo>
                  <a:lnTo>
                    <a:pt x="13673" y="18094"/>
                  </a:lnTo>
                  <a:lnTo>
                    <a:pt x="15748" y="27537"/>
                  </a:lnTo>
                  <a:lnTo>
                    <a:pt x="17131" y="38254"/>
                  </a:lnTo>
                  <a:lnTo>
                    <a:pt x="15842" y="48714"/>
                  </a:lnTo>
                  <a:lnTo>
                    <a:pt x="12772" y="59003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5590652" y="5537026"/>
              <a:ext cx="129323" cy="153105"/>
            </a:xfrm>
            <a:custGeom>
              <a:avLst/>
              <a:gdLst/>
              <a:ahLst/>
              <a:cxnLst/>
              <a:rect l="0" t="0" r="0" b="0"/>
              <a:pathLst>
                <a:path w="129323" h="153105">
                  <a:moveTo>
                    <a:pt x="0" y="23783"/>
                  </a:moveTo>
                  <a:lnTo>
                    <a:pt x="10562" y="13221"/>
                  </a:lnTo>
                  <a:lnTo>
                    <a:pt x="16989" y="9005"/>
                  </a:lnTo>
                  <a:lnTo>
                    <a:pt x="24590" y="5088"/>
                  </a:lnTo>
                  <a:lnTo>
                    <a:pt x="32973" y="1372"/>
                  </a:lnTo>
                  <a:lnTo>
                    <a:pt x="41878" y="0"/>
                  </a:lnTo>
                  <a:lnTo>
                    <a:pt x="51130" y="191"/>
                  </a:lnTo>
                  <a:lnTo>
                    <a:pt x="60614" y="1423"/>
                  </a:lnTo>
                  <a:lnTo>
                    <a:pt x="65832" y="6666"/>
                  </a:lnTo>
                  <a:lnTo>
                    <a:pt x="68205" y="14582"/>
                  </a:lnTo>
                  <a:lnTo>
                    <a:pt x="68682" y="24281"/>
                  </a:lnTo>
                  <a:lnTo>
                    <a:pt x="67894" y="34063"/>
                  </a:lnTo>
                  <a:lnTo>
                    <a:pt x="66264" y="43900"/>
                  </a:lnTo>
                  <a:lnTo>
                    <a:pt x="64072" y="53774"/>
                  </a:lnTo>
                  <a:lnTo>
                    <a:pt x="60399" y="62567"/>
                  </a:lnTo>
                  <a:lnTo>
                    <a:pt x="55741" y="70640"/>
                  </a:lnTo>
                  <a:lnTo>
                    <a:pt x="38622" y="95511"/>
                  </a:lnTo>
                  <a:lnTo>
                    <a:pt x="32380" y="104761"/>
                  </a:lnTo>
                  <a:lnTo>
                    <a:pt x="26008" y="113138"/>
                  </a:lnTo>
                  <a:lnTo>
                    <a:pt x="19549" y="120934"/>
                  </a:lnTo>
                  <a:lnTo>
                    <a:pt x="13033" y="128341"/>
                  </a:lnTo>
                  <a:lnTo>
                    <a:pt x="13110" y="133280"/>
                  </a:lnTo>
                  <a:lnTo>
                    <a:pt x="17583" y="136572"/>
                  </a:lnTo>
                  <a:lnTo>
                    <a:pt x="33237" y="141335"/>
                  </a:lnTo>
                  <a:lnTo>
                    <a:pt x="51247" y="147137"/>
                  </a:lnTo>
                  <a:lnTo>
                    <a:pt x="61798" y="149126"/>
                  </a:lnTo>
                  <a:lnTo>
                    <a:pt x="73253" y="150452"/>
                  </a:lnTo>
                  <a:lnTo>
                    <a:pt x="129322" y="153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5749817" y="5560809"/>
              <a:ext cx="129322" cy="149218"/>
            </a:xfrm>
            <a:custGeom>
              <a:avLst/>
              <a:gdLst/>
              <a:ahLst/>
              <a:cxnLst/>
              <a:rect l="0" t="0" r="0" b="0"/>
              <a:pathLst>
                <a:path w="129322" h="149218">
                  <a:moveTo>
                    <a:pt x="0" y="0"/>
                  </a:moveTo>
                  <a:lnTo>
                    <a:pt x="27692" y="27692"/>
                  </a:lnTo>
                  <a:lnTo>
                    <a:pt x="33935" y="35041"/>
                  </a:lnTo>
                  <a:lnTo>
                    <a:pt x="40308" y="43256"/>
                  </a:lnTo>
                  <a:lnTo>
                    <a:pt x="46768" y="52049"/>
                  </a:lnTo>
                  <a:lnTo>
                    <a:pt x="54390" y="61227"/>
                  </a:lnTo>
                  <a:lnTo>
                    <a:pt x="62787" y="70661"/>
                  </a:lnTo>
                  <a:lnTo>
                    <a:pt x="71701" y="80267"/>
                  </a:lnTo>
                  <a:lnTo>
                    <a:pt x="79855" y="89986"/>
                  </a:lnTo>
                  <a:lnTo>
                    <a:pt x="87501" y="99782"/>
                  </a:lnTo>
                  <a:lnTo>
                    <a:pt x="94809" y="109628"/>
                  </a:lnTo>
                  <a:lnTo>
                    <a:pt x="101892" y="118403"/>
                  </a:lnTo>
                  <a:lnTo>
                    <a:pt x="108824" y="126464"/>
                  </a:lnTo>
                  <a:lnTo>
                    <a:pt x="129321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5769712" y="5580705"/>
              <a:ext cx="79584" cy="69635"/>
            </a:xfrm>
            <a:custGeom>
              <a:avLst/>
              <a:gdLst/>
              <a:ahLst/>
              <a:cxnLst/>
              <a:rect l="0" t="0" r="0" b="0"/>
              <a:pathLst>
                <a:path w="79584" h="69635">
                  <a:moveTo>
                    <a:pt x="79583" y="0"/>
                  </a:moveTo>
                  <a:lnTo>
                    <a:pt x="63740" y="10561"/>
                  </a:lnTo>
                  <a:lnTo>
                    <a:pt x="56862" y="15883"/>
                  </a:lnTo>
                  <a:lnTo>
                    <a:pt x="50067" y="21642"/>
                  </a:lnTo>
                  <a:lnTo>
                    <a:pt x="43326" y="27692"/>
                  </a:lnTo>
                  <a:lnTo>
                    <a:pt x="29941" y="40308"/>
                  </a:lnTo>
                  <a:lnTo>
                    <a:pt x="0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5918929" y="5600600"/>
              <a:ext cx="89531" cy="99479"/>
            </a:xfrm>
            <a:custGeom>
              <a:avLst/>
              <a:gdLst/>
              <a:ahLst/>
              <a:cxnLst/>
              <a:rect l="0" t="0" r="0" b="0"/>
              <a:pathLst>
                <a:path w="89531" h="99479">
                  <a:moveTo>
                    <a:pt x="0" y="0"/>
                  </a:moveTo>
                  <a:lnTo>
                    <a:pt x="27692" y="27692"/>
                  </a:lnTo>
                  <a:lnTo>
                    <a:pt x="33935" y="35041"/>
                  </a:lnTo>
                  <a:lnTo>
                    <a:pt x="40308" y="43256"/>
                  </a:lnTo>
                  <a:lnTo>
                    <a:pt x="46768" y="52049"/>
                  </a:lnTo>
                  <a:lnTo>
                    <a:pt x="53285" y="60121"/>
                  </a:lnTo>
                  <a:lnTo>
                    <a:pt x="59840" y="67714"/>
                  </a:lnTo>
                  <a:lnTo>
                    <a:pt x="8953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5998511" y="5610548"/>
              <a:ext cx="29845" cy="189009"/>
            </a:xfrm>
            <a:custGeom>
              <a:avLst/>
              <a:gdLst/>
              <a:ahLst/>
              <a:cxnLst/>
              <a:rect l="0" t="0" r="0" b="0"/>
              <a:pathLst>
                <a:path w="29845" h="189009">
                  <a:moveTo>
                    <a:pt x="29844" y="0"/>
                  </a:moveTo>
                  <a:lnTo>
                    <a:pt x="24563" y="21124"/>
                  </a:lnTo>
                  <a:lnTo>
                    <a:pt x="23007" y="31767"/>
                  </a:lnTo>
                  <a:lnTo>
                    <a:pt x="21970" y="43285"/>
                  </a:lnTo>
                  <a:lnTo>
                    <a:pt x="21279" y="55384"/>
                  </a:lnTo>
                  <a:lnTo>
                    <a:pt x="19712" y="66766"/>
                  </a:lnTo>
                  <a:lnTo>
                    <a:pt x="17563" y="77670"/>
                  </a:lnTo>
                  <a:lnTo>
                    <a:pt x="15025" y="88255"/>
                  </a:lnTo>
                  <a:lnTo>
                    <a:pt x="12227" y="98628"/>
                  </a:lnTo>
                  <a:lnTo>
                    <a:pt x="6172" y="118996"/>
                  </a:lnTo>
                  <a:lnTo>
                    <a:pt x="4114" y="130174"/>
                  </a:lnTo>
                  <a:lnTo>
                    <a:pt x="2743" y="142048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6157676" y="5729921"/>
              <a:ext cx="17822" cy="79583"/>
            </a:xfrm>
            <a:custGeom>
              <a:avLst/>
              <a:gdLst/>
              <a:ahLst/>
              <a:cxnLst/>
              <a:rect l="0" t="0" r="0" b="0"/>
              <a:pathLst>
                <a:path w="17822" h="79583">
                  <a:moveTo>
                    <a:pt x="9948" y="0"/>
                  </a:moveTo>
                  <a:lnTo>
                    <a:pt x="15228" y="15843"/>
                  </a:lnTo>
                  <a:lnTo>
                    <a:pt x="16784" y="24931"/>
                  </a:lnTo>
                  <a:lnTo>
                    <a:pt x="17821" y="35411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6277049" y="5660287"/>
              <a:ext cx="79584" cy="19896"/>
            </a:xfrm>
            <a:custGeom>
              <a:avLst/>
              <a:gdLst/>
              <a:ahLst/>
              <a:cxnLst/>
              <a:rect l="0" t="0" r="0" b="0"/>
              <a:pathLst>
                <a:path w="79584" h="19896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79583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6415704" y="5600600"/>
              <a:ext cx="110041" cy="36739"/>
            </a:xfrm>
            <a:custGeom>
              <a:avLst/>
              <a:gdLst/>
              <a:ahLst/>
              <a:cxnLst/>
              <a:rect l="0" t="0" r="0" b="0"/>
              <a:pathLst>
                <a:path w="110041" h="36739">
                  <a:moveTo>
                    <a:pt x="10562" y="0"/>
                  </a:moveTo>
                  <a:lnTo>
                    <a:pt x="0" y="10562"/>
                  </a:lnTo>
                  <a:lnTo>
                    <a:pt x="205" y="14778"/>
                  </a:lnTo>
                  <a:lnTo>
                    <a:pt x="3657" y="18695"/>
                  </a:lnTo>
                  <a:lnTo>
                    <a:pt x="9275" y="22411"/>
                  </a:lnTo>
                  <a:lnTo>
                    <a:pt x="16335" y="25994"/>
                  </a:lnTo>
                  <a:lnTo>
                    <a:pt x="24359" y="29488"/>
                  </a:lnTo>
                  <a:lnTo>
                    <a:pt x="33024" y="32922"/>
                  </a:lnTo>
                  <a:lnTo>
                    <a:pt x="43221" y="35212"/>
                  </a:lnTo>
                  <a:lnTo>
                    <a:pt x="54441" y="36738"/>
                  </a:lnTo>
                  <a:lnTo>
                    <a:pt x="110040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6507231" y="5550861"/>
              <a:ext cx="8566" cy="159166"/>
            </a:xfrm>
            <a:custGeom>
              <a:avLst/>
              <a:gdLst/>
              <a:ahLst/>
              <a:cxnLst/>
              <a:rect l="0" t="0" r="0" b="0"/>
              <a:pathLst>
                <a:path w="8566" h="159166">
                  <a:moveTo>
                    <a:pt x="8565" y="0"/>
                  </a:moveTo>
                  <a:lnTo>
                    <a:pt x="3284" y="15843"/>
                  </a:lnTo>
                  <a:lnTo>
                    <a:pt x="1729" y="26036"/>
                  </a:lnTo>
                  <a:lnTo>
                    <a:pt x="691" y="38359"/>
                  </a:lnTo>
                  <a:lnTo>
                    <a:pt x="0" y="52100"/>
                  </a:lnTo>
                  <a:lnTo>
                    <a:pt x="644" y="64577"/>
                  </a:lnTo>
                  <a:lnTo>
                    <a:pt x="2179" y="76211"/>
                  </a:lnTo>
                  <a:lnTo>
                    <a:pt x="4308" y="87282"/>
                  </a:lnTo>
                  <a:lnTo>
                    <a:pt x="5727" y="99085"/>
                  </a:lnTo>
                  <a:lnTo>
                    <a:pt x="6673" y="111374"/>
                  </a:lnTo>
                  <a:lnTo>
                    <a:pt x="8565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6595378" y="5590652"/>
              <a:ext cx="99479" cy="139270"/>
            </a:xfrm>
            <a:custGeom>
              <a:avLst/>
              <a:gdLst/>
              <a:ahLst/>
              <a:cxnLst/>
              <a:rect l="0" t="0" r="0" b="0"/>
              <a:pathLst>
                <a:path w="99479" h="139270">
                  <a:moveTo>
                    <a:pt x="0" y="0"/>
                  </a:moveTo>
                  <a:lnTo>
                    <a:pt x="10562" y="10562"/>
                  </a:lnTo>
                  <a:lnTo>
                    <a:pt x="15884" y="16989"/>
                  </a:lnTo>
                  <a:lnTo>
                    <a:pt x="21642" y="24590"/>
                  </a:lnTo>
                  <a:lnTo>
                    <a:pt x="33935" y="41878"/>
                  </a:lnTo>
                  <a:lnTo>
                    <a:pt x="66421" y="89805"/>
                  </a:lnTo>
                  <a:lnTo>
                    <a:pt x="73019" y="98556"/>
                  </a:lnTo>
                  <a:lnTo>
                    <a:pt x="79628" y="106601"/>
                  </a:lnTo>
                  <a:lnTo>
                    <a:pt x="99478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6605326" y="5620496"/>
              <a:ext cx="79584" cy="69635"/>
            </a:xfrm>
            <a:custGeom>
              <a:avLst/>
              <a:gdLst/>
              <a:ahLst/>
              <a:cxnLst/>
              <a:rect l="0" t="0" r="0" b="0"/>
              <a:pathLst>
                <a:path w="79584" h="69635">
                  <a:moveTo>
                    <a:pt x="79583" y="0"/>
                  </a:moveTo>
                  <a:lnTo>
                    <a:pt x="69020" y="10561"/>
                  </a:lnTo>
                  <a:lnTo>
                    <a:pt x="62593" y="15883"/>
                  </a:lnTo>
                  <a:lnTo>
                    <a:pt x="54993" y="21642"/>
                  </a:lnTo>
                  <a:lnTo>
                    <a:pt x="46609" y="27692"/>
                  </a:lnTo>
                  <a:lnTo>
                    <a:pt x="38810" y="33935"/>
                  </a:lnTo>
                  <a:lnTo>
                    <a:pt x="31400" y="40308"/>
                  </a:lnTo>
                  <a:lnTo>
                    <a:pt x="0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754543" y="5630443"/>
              <a:ext cx="89530" cy="89532"/>
            </a:xfrm>
            <a:custGeom>
              <a:avLst/>
              <a:gdLst/>
              <a:ahLst/>
              <a:cxnLst/>
              <a:rect l="0" t="0" r="0" b="0"/>
              <a:pathLst>
                <a:path w="89530" h="89532">
                  <a:moveTo>
                    <a:pt x="0" y="0"/>
                  </a:moveTo>
                  <a:lnTo>
                    <a:pt x="10561" y="10562"/>
                  </a:lnTo>
                  <a:lnTo>
                    <a:pt x="15884" y="16989"/>
                  </a:lnTo>
                  <a:lnTo>
                    <a:pt x="21641" y="24590"/>
                  </a:lnTo>
                  <a:lnTo>
                    <a:pt x="27691" y="32973"/>
                  </a:lnTo>
                  <a:lnTo>
                    <a:pt x="33935" y="40773"/>
                  </a:lnTo>
                  <a:lnTo>
                    <a:pt x="40308" y="48183"/>
                  </a:lnTo>
                  <a:lnTo>
                    <a:pt x="46768" y="55333"/>
                  </a:lnTo>
                  <a:lnTo>
                    <a:pt x="59840" y="69174"/>
                  </a:lnTo>
                  <a:lnTo>
                    <a:pt x="89529" y="89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6834125" y="5640391"/>
              <a:ext cx="19897" cy="179061"/>
            </a:xfrm>
            <a:custGeom>
              <a:avLst/>
              <a:gdLst/>
              <a:ahLst/>
              <a:cxnLst/>
              <a:rect l="0" t="0" r="0" b="0"/>
              <a:pathLst>
                <a:path w="19897" h="179061">
                  <a:moveTo>
                    <a:pt x="19896" y="0"/>
                  </a:moveTo>
                  <a:lnTo>
                    <a:pt x="19896" y="60665"/>
                  </a:lnTo>
                  <a:lnTo>
                    <a:pt x="18790" y="73603"/>
                  </a:lnTo>
                  <a:lnTo>
                    <a:pt x="16948" y="85544"/>
                  </a:lnTo>
                  <a:lnTo>
                    <a:pt x="14615" y="96821"/>
                  </a:lnTo>
                  <a:lnTo>
                    <a:pt x="9075" y="121140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913707" y="5670235"/>
              <a:ext cx="29845" cy="69635"/>
            </a:xfrm>
            <a:custGeom>
              <a:avLst/>
              <a:gdLst/>
              <a:ahLst/>
              <a:cxnLst/>
              <a:rect l="0" t="0" r="0" b="0"/>
              <a:pathLst>
                <a:path w="29845" h="69635">
                  <a:moveTo>
                    <a:pt x="29844" y="0"/>
                  </a:moveTo>
                  <a:lnTo>
                    <a:pt x="29844" y="21123"/>
                  </a:lnTo>
                  <a:lnTo>
                    <a:pt x="28739" y="30662"/>
                  </a:lnTo>
                  <a:lnTo>
                    <a:pt x="26896" y="40336"/>
                  </a:lnTo>
                  <a:lnTo>
                    <a:pt x="0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7033080" y="5511480"/>
              <a:ext cx="124885" cy="178651"/>
            </a:xfrm>
            <a:custGeom>
              <a:avLst/>
              <a:gdLst/>
              <a:ahLst/>
              <a:cxnLst/>
              <a:rect l="0" t="0" r="0" b="0"/>
              <a:pathLst>
                <a:path w="124885" h="178651">
                  <a:moveTo>
                    <a:pt x="0" y="9538"/>
                  </a:moveTo>
                  <a:lnTo>
                    <a:pt x="15844" y="4257"/>
                  </a:lnTo>
                  <a:lnTo>
                    <a:pt x="24931" y="2701"/>
                  </a:lnTo>
                  <a:lnTo>
                    <a:pt x="35411" y="1664"/>
                  </a:lnTo>
                  <a:lnTo>
                    <a:pt x="46819" y="973"/>
                  </a:lnTo>
                  <a:lnTo>
                    <a:pt x="71284" y="205"/>
                  </a:lnTo>
                  <a:lnTo>
                    <a:pt x="83998" y="0"/>
                  </a:lnTo>
                  <a:lnTo>
                    <a:pt x="94685" y="2074"/>
                  </a:lnTo>
                  <a:lnTo>
                    <a:pt x="104020" y="5667"/>
                  </a:lnTo>
                  <a:lnTo>
                    <a:pt x="112454" y="10274"/>
                  </a:lnTo>
                  <a:lnTo>
                    <a:pt x="118077" y="17766"/>
                  </a:lnTo>
                  <a:lnTo>
                    <a:pt x="121825" y="27181"/>
                  </a:lnTo>
                  <a:lnTo>
                    <a:pt x="124324" y="37880"/>
                  </a:lnTo>
                  <a:lnTo>
                    <a:pt x="124884" y="48328"/>
                  </a:lnTo>
                  <a:lnTo>
                    <a:pt x="124153" y="58609"/>
                  </a:lnTo>
                  <a:lnTo>
                    <a:pt x="122560" y="68780"/>
                  </a:lnTo>
                  <a:lnTo>
                    <a:pt x="120393" y="79981"/>
                  </a:lnTo>
                  <a:lnTo>
                    <a:pt x="115037" y="104217"/>
                  </a:lnTo>
                  <a:lnTo>
                    <a:pt x="108973" y="129726"/>
                  </a:lnTo>
                  <a:lnTo>
                    <a:pt x="99479" y="178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7102715" y="5600600"/>
              <a:ext cx="109427" cy="18514"/>
            </a:xfrm>
            <a:custGeom>
              <a:avLst/>
              <a:gdLst/>
              <a:ahLst/>
              <a:cxnLst/>
              <a:rect l="0" t="0" r="0" b="0"/>
              <a:pathLst>
                <a:path w="109427" h="18514">
                  <a:moveTo>
                    <a:pt x="0" y="9948"/>
                  </a:moveTo>
                  <a:lnTo>
                    <a:pt x="15842" y="15229"/>
                  </a:lnTo>
                  <a:lnTo>
                    <a:pt x="24931" y="16785"/>
                  </a:lnTo>
                  <a:lnTo>
                    <a:pt x="35411" y="17821"/>
                  </a:lnTo>
                  <a:lnTo>
                    <a:pt x="46819" y="18513"/>
                  </a:lnTo>
                  <a:lnTo>
                    <a:pt x="57740" y="17869"/>
                  </a:lnTo>
                  <a:lnTo>
                    <a:pt x="68337" y="16333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7291723" y="5570757"/>
              <a:ext cx="99479" cy="159165"/>
            </a:xfrm>
            <a:custGeom>
              <a:avLst/>
              <a:gdLst/>
              <a:ahLst/>
              <a:cxnLst/>
              <a:rect l="0" t="0" r="0" b="0"/>
              <a:pathLst>
                <a:path w="99479" h="159165">
                  <a:moveTo>
                    <a:pt x="0" y="0"/>
                  </a:moveTo>
                  <a:lnTo>
                    <a:pt x="10562" y="15843"/>
                  </a:lnTo>
                  <a:lnTo>
                    <a:pt x="15883" y="24931"/>
                  </a:lnTo>
                  <a:lnTo>
                    <a:pt x="21642" y="35410"/>
                  </a:lnTo>
                  <a:lnTo>
                    <a:pt x="27692" y="46819"/>
                  </a:lnTo>
                  <a:lnTo>
                    <a:pt x="33936" y="57740"/>
                  </a:lnTo>
                  <a:lnTo>
                    <a:pt x="40309" y="68336"/>
                  </a:lnTo>
                  <a:lnTo>
                    <a:pt x="53285" y="88953"/>
                  </a:lnTo>
                  <a:lnTo>
                    <a:pt x="66421" y="109169"/>
                  </a:lnTo>
                  <a:lnTo>
                    <a:pt x="73018" y="118097"/>
                  </a:lnTo>
                  <a:lnTo>
                    <a:pt x="79628" y="126259"/>
                  </a:lnTo>
                  <a:lnTo>
                    <a:pt x="99478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7271827" y="5580705"/>
              <a:ext cx="119375" cy="109426"/>
            </a:xfrm>
            <a:custGeom>
              <a:avLst/>
              <a:gdLst/>
              <a:ahLst/>
              <a:cxnLst/>
              <a:rect l="0" t="0" r="0" b="0"/>
              <a:pathLst>
                <a:path w="119375" h="109426">
                  <a:moveTo>
                    <a:pt x="119374" y="0"/>
                  </a:moveTo>
                  <a:lnTo>
                    <a:pt x="108812" y="10561"/>
                  </a:lnTo>
                  <a:lnTo>
                    <a:pt x="104596" y="16988"/>
                  </a:lnTo>
                  <a:lnTo>
                    <a:pt x="100679" y="24589"/>
                  </a:lnTo>
                  <a:lnTo>
                    <a:pt x="96962" y="32972"/>
                  </a:lnTo>
                  <a:lnTo>
                    <a:pt x="92274" y="40772"/>
                  </a:lnTo>
                  <a:lnTo>
                    <a:pt x="86939" y="48182"/>
                  </a:lnTo>
                  <a:lnTo>
                    <a:pt x="81170" y="55333"/>
                  </a:lnTo>
                  <a:lnTo>
                    <a:pt x="74009" y="61205"/>
                  </a:lnTo>
                  <a:lnTo>
                    <a:pt x="65919" y="66225"/>
                  </a:lnTo>
                  <a:lnTo>
                    <a:pt x="57210" y="70677"/>
                  </a:lnTo>
                  <a:lnTo>
                    <a:pt x="49193" y="75856"/>
                  </a:lnTo>
                  <a:lnTo>
                    <a:pt x="41638" y="81519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7430992" y="5570757"/>
              <a:ext cx="99478" cy="89531"/>
            </a:xfrm>
            <a:custGeom>
              <a:avLst/>
              <a:gdLst/>
              <a:ahLst/>
              <a:cxnLst/>
              <a:rect l="0" t="0" r="0" b="0"/>
              <a:pathLst>
                <a:path w="99478" h="89531">
                  <a:moveTo>
                    <a:pt x="0" y="0"/>
                  </a:moveTo>
                  <a:lnTo>
                    <a:pt x="10562" y="15843"/>
                  </a:lnTo>
                  <a:lnTo>
                    <a:pt x="15884" y="22720"/>
                  </a:lnTo>
                  <a:lnTo>
                    <a:pt x="21642" y="29516"/>
                  </a:lnTo>
                  <a:lnTo>
                    <a:pt x="27692" y="36257"/>
                  </a:lnTo>
                  <a:lnTo>
                    <a:pt x="35041" y="42961"/>
                  </a:lnTo>
                  <a:lnTo>
                    <a:pt x="43256" y="49642"/>
                  </a:lnTo>
                  <a:lnTo>
                    <a:pt x="52048" y="56306"/>
                  </a:lnTo>
                  <a:lnTo>
                    <a:pt x="60121" y="62959"/>
                  </a:lnTo>
                  <a:lnTo>
                    <a:pt x="67713" y="69606"/>
                  </a:lnTo>
                  <a:lnTo>
                    <a:pt x="99477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7520522" y="5521018"/>
              <a:ext cx="39792" cy="248695"/>
            </a:xfrm>
            <a:custGeom>
              <a:avLst/>
              <a:gdLst/>
              <a:ahLst/>
              <a:cxnLst/>
              <a:rect l="0" t="0" r="0" b="0"/>
              <a:pathLst>
                <a:path w="39792" h="248695">
                  <a:moveTo>
                    <a:pt x="39791" y="0"/>
                  </a:moveTo>
                  <a:lnTo>
                    <a:pt x="39791" y="69229"/>
                  </a:lnTo>
                  <a:lnTo>
                    <a:pt x="38686" y="83734"/>
                  </a:lnTo>
                  <a:lnTo>
                    <a:pt x="36843" y="97824"/>
                  </a:lnTo>
                  <a:lnTo>
                    <a:pt x="31849" y="126376"/>
                  </a:lnTo>
                  <a:lnTo>
                    <a:pt x="25946" y="157487"/>
                  </a:lnTo>
                  <a:lnTo>
                    <a:pt x="19637" y="186789"/>
                  </a:lnTo>
                  <a:lnTo>
                    <a:pt x="0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4188015" y="5819451"/>
            <a:ext cx="3270607" cy="547129"/>
            <a:chOff x="4188015" y="5819451"/>
            <a:chExt cx="3270607" cy="547129"/>
          </a:xfrm>
        </p:grpSpPr>
        <p:sp>
          <p:nvSpPr>
            <p:cNvPr id="252" name="Freeform 251"/>
            <p:cNvSpPr/>
            <p:nvPr/>
          </p:nvSpPr>
          <p:spPr>
            <a:xfrm>
              <a:off x="4292986" y="5889086"/>
              <a:ext cx="117600" cy="204357"/>
            </a:xfrm>
            <a:custGeom>
              <a:avLst/>
              <a:gdLst/>
              <a:ahLst/>
              <a:cxnLst/>
              <a:rect l="0" t="0" r="0" b="0"/>
              <a:pathLst>
                <a:path w="117600" h="204357">
                  <a:moveTo>
                    <a:pt x="34298" y="0"/>
                  </a:moveTo>
                  <a:lnTo>
                    <a:pt x="10914" y="70152"/>
                  </a:lnTo>
                  <a:lnTo>
                    <a:pt x="7656" y="81033"/>
                  </a:lnTo>
                  <a:lnTo>
                    <a:pt x="1088" y="104912"/>
                  </a:lnTo>
                  <a:lnTo>
                    <a:pt x="0" y="116364"/>
                  </a:lnTo>
                  <a:lnTo>
                    <a:pt x="379" y="127315"/>
                  </a:lnTo>
                  <a:lnTo>
                    <a:pt x="1738" y="137931"/>
                  </a:lnTo>
                  <a:lnTo>
                    <a:pt x="4854" y="148325"/>
                  </a:lnTo>
                  <a:lnTo>
                    <a:pt x="9142" y="158570"/>
                  </a:lnTo>
                  <a:lnTo>
                    <a:pt x="14211" y="168716"/>
                  </a:lnTo>
                  <a:lnTo>
                    <a:pt x="20907" y="177690"/>
                  </a:lnTo>
                  <a:lnTo>
                    <a:pt x="28687" y="185884"/>
                  </a:lnTo>
                  <a:lnTo>
                    <a:pt x="37189" y="193557"/>
                  </a:lnTo>
                  <a:lnTo>
                    <a:pt x="47278" y="198673"/>
                  </a:lnTo>
                  <a:lnTo>
                    <a:pt x="58426" y="202083"/>
                  </a:lnTo>
                  <a:lnTo>
                    <a:pt x="70279" y="204356"/>
                  </a:lnTo>
                  <a:lnTo>
                    <a:pt x="81497" y="203661"/>
                  </a:lnTo>
                  <a:lnTo>
                    <a:pt x="92292" y="200987"/>
                  </a:lnTo>
                  <a:lnTo>
                    <a:pt x="102804" y="196994"/>
                  </a:lnTo>
                  <a:lnTo>
                    <a:pt x="109812" y="189911"/>
                  </a:lnTo>
                  <a:lnTo>
                    <a:pt x="114484" y="180767"/>
                  </a:lnTo>
                  <a:lnTo>
                    <a:pt x="117599" y="170250"/>
                  </a:lnTo>
                  <a:lnTo>
                    <a:pt x="117465" y="161028"/>
                  </a:lnTo>
                  <a:lnTo>
                    <a:pt x="115165" y="152670"/>
                  </a:lnTo>
                  <a:lnTo>
                    <a:pt x="111421" y="144887"/>
                  </a:lnTo>
                  <a:lnTo>
                    <a:pt x="105609" y="138593"/>
                  </a:lnTo>
                  <a:lnTo>
                    <a:pt x="98418" y="133292"/>
                  </a:lnTo>
                  <a:lnTo>
                    <a:pt x="90308" y="128652"/>
                  </a:lnTo>
                  <a:lnTo>
                    <a:pt x="82691" y="128875"/>
                  </a:lnTo>
                  <a:lnTo>
                    <a:pt x="75403" y="132340"/>
                  </a:lnTo>
                  <a:lnTo>
                    <a:pt x="68333" y="137965"/>
                  </a:lnTo>
                  <a:lnTo>
                    <a:pt x="63620" y="147242"/>
                  </a:lnTo>
                  <a:lnTo>
                    <a:pt x="60478" y="158954"/>
                  </a:lnTo>
                  <a:lnTo>
                    <a:pt x="54194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4446658" y="6008459"/>
              <a:ext cx="129322" cy="139270"/>
            </a:xfrm>
            <a:custGeom>
              <a:avLst/>
              <a:gdLst/>
              <a:ahLst/>
              <a:cxnLst/>
              <a:rect l="0" t="0" r="0" b="0"/>
              <a:pathLst>
                <a:path w="129322" h="139270">
                  <a:moveTo>
                    <a:pt x="0" y="0"/>
                  </a:moveTo>
                  <a:lnTo>
                    <a:pt x="32972" y="32973"/>
                  </a:lnTo>
                  <a:lnTo>
                    <a:pt x="40771" y="41877"/>
                  </a:lnTo>
                  <a:lnTo>
                    <a:pt x="48182" y="51130"/>
                  </a:lnTo>
                  <a:lnTo>
                    <a:pt x="55333" y="60614"/>
                  </a:lnTo>
                  <a:lnTo>
                    <a:pt x="69173" y="79994"/>
                  </a:lnTo>
                  <a:lnTo>
                    <a:pt x="75958" y="89805"/>
                  </a:lnTo>
                  <a:lnTo>
                    <a:pt x="83798" y="98556"/>
                  </a:lnTo>
                  <a:lnTo>
                    <a:pt x="92340" y="106600"/>
                  </a:lnTo>
                  <a:lnTo>
                    <a:pt x="129321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4496396" y="5988563"/>
              <a:ext cx="49740" cy="109427"/>
            </a:xfrm>
            <a:custGeom>
              <a:avLst/>
              <a:gdLst/>
              <a:ahLst/>
              <a:cxnLst/>
              <a:rect l="0" t="0" r="0" b="0"/>
              <a:pathLst>
                <a:path w="49740" h="109427">
                  <a:moveTo>
                    <a:pt x="49739" y="0"/>
                  </a:moveTo>
                  <a:lnTo>
                    <a:pt x="39177" y="15843"/>
                  </a:lnTo>
                  <a:lnTo>
                    <a:pt x="34961" y="23826"/>
                  </a:lnTo>
                  <a:lnTo>
                    <a:pt x="31045" y="32464"/>
                  </a:lnTo>
                  <a:lnTo>
                    <a:pt x="27329" y="41538"/>
                  </a:lnTo>
                  <a:lnTo>
                    <a:pt x="23746" y="50904"/>
                  </a:lnTo>
                  <a:lnTo>
                    <a:pt x="20252" y="60463"/>
                  </a:lnTo>
                  <a:lnTo>
                    <a:pt x="0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4605822" y="6058198"/>
              <a:ext cx="79583" cy="69635"/>
            </a:xfrm>
            <a:custGeom>
              <a:avLst/>
              <a:gdLst/>
              <a:ahLst/>
              <a:cxnLst/>
              <a:rect l="0" t="0" r="0" b="0"/>
              <a:pathLst>
                <a:path w="79583" h="69635">
                  <a:moveTo>
                    <a:pt x="0" y="0"/>
                  </a:moveTo>
                  <a:lnTo>
                    <a:pt x="40309" y="40309"/>
                  </a:lnTo>
                  <a:lnTo>
                    <a:pt x="79582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4695352" y="6058198"/>
              <a:ext cx="19897" cy="159166"/>
            </a:xfrm>
            <a:custGeom>
              <a:avLst/>
              <a:gdLst/>
              <a:ahLst/>
              <a:cxnLst/>
              <a:rect l="0" t="0" r="0" b="0"/>
              <a:pathLst>
                <a:path w="19897" h="159166">
                  <a:moveTo>
                    <a:pt x="19896" y="0"/>
                  </a:moveTo>
                  <a:lnTo>
                    <a:pt x="14615" y="21123"/>
                  </a:lnTo>
                  <a:lnTo>
                    <a:pt x="13059" y="32873"/>
                  </a:lnTo>
                  <a:lnTo>
                    <a:pt x="12022" y="46232"/>
                  </a:lnTo>
                  <a:lnTo>
                    <a:pt x="11330" y="60665"/>
                  </a:lnTo>
                  <a:lnTo>
                    <a:pt x="9764" y="73603"/>
                  </a:lnTo>
                  <a:lnTo>
                    <a:pt x="7615" y="85544"/>
                  </a:lnTo>
                  <a:lnTo>
                    <a:pt x="5076" y="96820"/>
                  </a:lnTo>
                  <a:lnTo>
                    <a:pt x="3384" y="108759"/>
                  </a:lnTo>
                  <a:lnTo>
                    <a:pt x="2256" y="121140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4784882" y="6187519"/>
              <a:ext cx="19897" cy="39792"/>
            </a:xfrm>
            <a:custGeom>
              <a:avLst/>
              <a:gdLst/>
              <a:ahLst/>
              <a:cxnLst/>
              <a:rect l="0" t="0" r="0" b="0"/>
              <a:pathLst>
                <a:path w="19897" h="39792">
                  <a:moveTo>
                    <a:pt x="19896" y="0"/>
                  </a:moveTo>
                  <a:lnTo>
                    <a:pt x="16948" y="8842"/>
                  </a:ln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4864464" y="6028355"/>
              <a:ext cx="79584" cy="9949"/>
            </a:xfrm>
            <a:custGeom>
              <a:avLst/>
              <a:gdLst/>
              <a:ahLst/>
              <a:cxnLst/>
              <a:rect l="0" t="0" r="0" b="0"/>
              <a:pathLst>
                <a:path w="79584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795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5013681" y="5948772"/>
              <a:ext cx="9949" cy="179061"/>
            </a:xfrm>
            <a:custGeom>
              <a:avLst/>
              <a:gdLst/>
              <a:ahLst/>
              <a:cxnLst/>
              <a:rect l="0" t="0" r="0" b="0"/>
              <a:pathLst>
                <a:path w="9949" h="179061">
                  <a:moveTo>
                    <a:pt x="9948" y="0"/>
                  </a:moveTo>
                  <a:lnTo>
                    <a:pt x="4667" y="15843"/>
                  </a:lnTo>
                  <a:lnTo>
                    <a:pt x="3111" y="24931"/>
                  </a:lnTo>
                  <a:lnTo>
                    <a:pt x="2074" y="35411"/>
                  </a:lnTo>
                  <a:lnTo>
                    <a:pt x="1383" y="46819"/>
                  </a:lnTo>
                  <a:lnTo>
                    <a:pt x="615" y="71284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5083316" y="5928877"/>
              <a:ext cx="19896" cy="179061"/>
            </a:xfrm>
            <a:custGeom>
              <a:avLst/>
              <a:gdLst/>
              <a:ahLst/>
              <a:cxnLst/>
              <a:rect l="0" t="0" r="0" b="0"/>
              <a:pathLst>
                <a:path w="19896" h="179061">
                  <a:moveTo>
                    <a:pt x="0" y="0"/>
                  </a:moveTo>
                  <a:lnTo>
                    <a:pt x="5281" y="15842"/>
                  </a:lnTo>
                  <a:lnTo>
                    <a:pt x="6836" y="27141"/>
                  </a:lnTo>
                  <a:lnTo>
                    <a:pt x="7874" y="41305"/>
                  </a:lnTo>
                  <a:lnTo>
                    <a:pt x="8565" y="57380"/>
                  </a:lnTo>
                  <a:lnTo>
                    <a:pt x="10131" y="73624"/>
                  </a:lnTo>
                  <a:lnTo>
                    <a:pt x="12281" y="89978"/>
                  </a:lnTo>
                  <a:lnTo>
                    <a:pt x="14819" y="106409"/>
                  </a:lnTo>
                  <a:lnTo>
                    <a:pt x="16511" y="121783"/>
                  </a:lnTo>
                  <a:lnTo>
                    <a:pt x="17639" y="136454"/>
                  </a:lnTo>
                  <a:lnTo>
                    <a:pt x="19895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5162898" y="6008459"/>
              <a:ext cx="99479" cy="149218"/>
            </a:xfrm>
            <a:custGeom>
              <a:avLst/>
              <a:gdLst/>
              <a:ahLst/>
              <a:cxnLst/>
              <a:rect l="0" t="0" r="0" b="0"/>
              <a:pathLst>
                <a:path w="99479" h="149218">
                  <a:moveTo>
                    <a:pt x="0" y="0"/>
                  </a:moveTo>
                  <a:lnTo>
                    <a:pt x="5281" y="15843"/>
                  </a:lnTo>
                  <a:lnTo>
                    <a:pt x="9047" y="23825"/>
                  </a:lnTo>
                  <a:lnTo>
                    <a:pt x="13768" y="32463"/>
                  </a:lnTo>
                  <a:lnTo>
                    <a:pt x="19127" y="41537"/>
                  </a:lnTo>
                  <a:lnTo>
                    <a:pt x="30975" y="60463"/>
                  </a:lnTo>
                  <a:lnTo>
                    <a:pt x="37230" y="70152"/>
                  </a:lnTo>
                  <a:lnTo>
                    <a:pt x="43610" y="78822"/>
                  </a:lnTo>
                  <a:lnTo>
                    <a:pt x="50074" y="86813"/>
                  </a:lnTo>
                  <a:lnTo>
                    <a:pt x="56594" y="94351"/>
                  </a:lnTo>
                  <a:lnTo>
                    <a:pt x="63152" y="102692"/>
                  </a:lnTo>
                  <a:lnTo>
                    <a:pt x="69734" y="111568"/>
                  </a:lnTo>
                  <a:lnTo>
                    <a:pt x="99478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5162898" y="6028355"/>
              <a:ext cx="79583" cy="59687"/>
            </a:xfrm>
            <a:custGeom>
              <a:avLst/>
              <a:gdLst/>
              <a:ahLst/>
              <a:cxnLst/>
              <a:rect l="0" t="0" r="0" b="0"/>
              <a:pathLst>
                <a:path w="79583" h="59687">
                  <a:moveTo>
                    <a:pt x="79582" y="0"/>
                  </a:moveTo>
                  <a:lnTo>
                    <a:pt x="63739" y="5281"/>
                  </a:lnTo>
                  <a:lnTo>
                    <a:pt x="55756" y="9047"/>
                  </a:lnTo>
                  <a:lnTo>
                    <a:pt x="47119" y="13768"/>
                  </a:lnTo>
                  <a:lnTo>
                    <a:pt x="38044" y="19126"/>
                  </a:lnTo>
                  <a:lnTo>
                    <a:pt x="29784" y="24909"/>
                  </a:lnTo>
                  <a:lnTo>
                    <a:pt x="22067" y="30975"/>
                  </a:lnTo>
                  <a:lnTo>
                    <a:pt x="0" y="59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5282271" y="6028355"/>
              <a:ext cx="89531" cy="119374"/>
            </a:xfrm>
            <a:custGeom>
              <a:avLst/>
              <a:gdLst/>
              <a:ahLst/>
              <a:cxnLst/>
              <a:rect l="0" t="0" r="0" b="0"/>
              <a:pathLst>
                <a:path w="89531" h="119374">
                  <a:moveTo>
                    <a:pt x="0" y="0"/>
                  </a:moveTo>
                  <a:lnTo>
                    <a:pt x="10562" y="21124"/>
                  </a:lnTo>
                  <a:lnTo>
                    <a:pt x="16989" y="30662"/>
                  </a:lnTo>
                  <a:lnTo>
                    <a:pt x="24590" y="40336"/>
                  </a:lnTo>
                  <a:lnTo>
                    <a:pt x="32973" y="50103"/>
                  </a:lnTo>
                  <a:lnTo>
                    <a:pt x="40772" y="61034"/>
                  </a:lnTo>
                  <a:lnTo>
                    <a:pt x="48183" y="72743"/>
                  </a:lnTo>
                  <a:lnTo>
                    <a:pt x="8953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5332010" y="6058198"/>
              <a:ext cx="59688" cy="169113"/>
            </a:xfrm>
            <a:custGeom>
              <a:avLst/>
              <a:gdLst/>
              <a:ahLst/>
              <a:cxnLst/>
              <a:rect l="0" t="0" r="0" b="0"/>
              <a:pathLst>
                <a:path w="59688" h="169113">
                  <a:moveTo>
                    <a:pt x="59687" y="0"/>
                  </a:moveTo>
                  <a:lnTo>
                    <a:pt x="54406" y="21123"/>
                  </a:lnTo>
                  <a:lnTo>
                    <a:pt x="51745" y="30662"/>
                  </a:lnTo>
                  <a:lnTo>
                    <a:pt x="42719" y="61035"/>
                  </a:lnTo>
                  <a:lnTo>
                    <a:pt x="36303" y="84971"/>
                  </a:lnTo>
                  <a:lnTo>
                    <a:pt x="31939" y="96439"/>
                  </a:lnTo>
                  <a:lnTo>
                    <a:pt x="26819" y="107399"/>
                  </a:lnTo>
                  <a:lnTo>
                    <a:pt x="21196" y="118023"/>
                  </a:lnTo>
                  <a:lnTo>
                    <a:pt x="16341" y="128421"/>
                  </a:lnTo>
                  <a:lnTo>
                    <a:pt x="11999" y="138669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5461331" y="6157676"/>
              <a:ext cx="39792" cy="59688"/>
            </a:xfrm>
            <a:custGeom>
              <a:avLst/>
              <a:gdLst/>
              <a:ahLst/>
              <a:cxnLst/>
              <a:rect l="0" t="0" r="0" b="0"/>
              <a:pathLst>
                <a:path w="39792" h="59688">
                  <a:moveTo>
                    <a:pt x="39791" y="0"/>
                  </a:moveTo>
                  <a:lnTo>
                    <a:pt x="34510" y="15842"/>
                  </a:lnTo>
                  <a:lnTo>
                    <a:pt x="30744" y="23825"/>
                  </a:lnTo>
                  <a:lnTo>
                    <a:pt x="26022" y="32463"/>
                  </a:ln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5610548" y="5996274"/>
              <a:ext cx="159165" cy="151455"/>
            </a:xfrm>
            <a:custGeom>
              <a:avLst/>
              <a:gdLst/>
              <a:ahLst/>
              <a:cxnLst/>
              <a:rect l="0" t="0" r="0" b="0"/>
              <a:pathLst>
                <a:path w="159165" h="151455">
                  <a:moveTo>
                    <a:pt x="0" y="22133"/>
                  </a:moveTo>
                  <a:lnTo>
                    <a:pt x="15843" y="16852"/>
                  </a:lnTo>
                  <a:lnTo>
                    <a:pt x="23825" y="13086"/>
                  </a:lnTo>
                  <a:lnTo>
                    <a:pt x="32463" y="8364"/>
                  </a:lnTo>
                  <a:lnTo>
                    <a:pt x="41538" y="3006"/>
                  </a:lnTo>
                  <a:lnTo>
                    <a:pt x="50903" y="539"/>
                  </a:lnTo>
                  <a:lnTo>
                    <a:pt x="60463" y="0"/>
                  </a:lnTo>
                  <a:lnTo>
                    <a:pt x="70152" y="746"/>
                  </a:lnTo>
                  <a:lnTo>
                    <a:pt x="75506" y="4559"/>
                  </a:lnTo>
                  <a:lnTo>
                    <a:pt x="77970" y="10417"/>
                  </a:lnTo>
                  <a:lnTo>
                    <a:pt x="78507" y="17638"/>
                  </a:lnTo>
                  <a:lnTo>
                    <a:pt x="77760" y="25768"/>
                  </a:lnTo>
                  <a:lnTo>
                    <a:pt x="76157" y="34504"/>
                  </a:lnTo>
                  <a:lnTo>
                    <a:pt x="73983" y="43644"/>
                  </a:lnTo>
                  <a:lnTo>
                    <a:pt x="70323" y="51948"/>
                  </a:lnTo>
                  <a:lnTo>
                    <a:pt x="65672" y="59694"/>
                  </a:lnTo>
                  <a:lnTo>
                    <a:pt x="60361" y="67069"/>
                  </a:lnTo>
                  <a:lnTo>
                    <a:pt x="55715" y="75302"/>
                  </a:lnTo>
                  <a:lnTo>
                    <a:pt x="51512" y="84106"/>
                  </a:lnTo>
                  <a:lnTo>
                    <a:pt x="47605" y="93292"/>
                  </a:lnTo>
                  <a:lnTo>
                    <a:pt x="42790" y="101626"/>
                  </a:lnTo>
                  <a:lnTo>
                    <a:pt x="37369" y="109393"/>
                  </a:lnTo>
                  <a:lnTo>
                    <a:pt x="31544" y="116781"/>
                  </a:lnTo>
                  <a:lnTo>
                    <a:pt x="25451" y="123918"/>
                  </a:lnTo>
                  <a:lnTo>
                    <a:pt x="19178" y="130886"/>
                  </a:lnTo>
                  <a:lnTo>
                    <a:pt x="12785" y="137742"/>
                  </a:lnTo>
                  <a:lnTo>
                    <a:pt x="12945" y="142313"/>
                  </a:lnTo>
                  <a:lnTo>
                    <a:pt x="17472" y="145360"/>
                  </a:lnTo>
                  <a:lnTo>
                    <a:pt x="24912" y="147391"/>
                  </a:lnTo>
                  <a:lnTo>
                    <a:pt x="35398" y="148746"/>
                  </a:lnTo>
                  <a:lnTo>
                    <a:pt x="47916" y="149648"/>
                  </a:lnTo>
                  <a:lnTo>
                    <a:pt x="75456" y="150652"/>
                  </a:lnTo>
                  <a:lnTo>
                    <a:pt x="159164" y="1514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809503" y="6048250"/>
              <a:ext cx="89532" cy="109427"/>
            </a:xfrm>
            <a:custGeom>
              <a:avLst/>
              <a:gdLst/>
              <a:ahLst/>
              <a:cxnLst/>
              <a:rect l="0" t="0" r="0" b="0"/>
              <a:pathLst>
                <a:path w="89532" h="109427">
                  <a:moveTo>
                    <a:pt x="0" y="0"/>
                  </a:moveTo>
                  <a:lnTo>
                    <a:pt x="5281" y="15843"/>
                  </a:lnTo>
                  <a:lnTo>
                    <a:pt x="9048" y="23825"/>
                  </a:lnTo>
                  <a:lnTo>
                    <a:pt x="13769" y="32464"/>
                  </a:lnTo>
                  <a:lnTo>
                    <a:pt x="19127" y="41538"/>
                  </a:lnTo>
                  <a:lnTo>
                    <a:pt x="26016" y="50904"/>
                  </a:lnTo>
                  <a:lnTo>
                    <a:pt x="33924" y="60463"/>
                  </a:lnTo>
                  <a:lnTo>
                    <a:pt x="42511" y="70152"/>
                  </a:lnTo>
                  <a:lnTo>
                    <a:pt x="57948" y="86813"/>
                  </a:lnTo>
                  <a:lnTo>
                    <a:pt x="89531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799556" y="6068146"/>
              <a:ext cx="69635" cy="69635"/>
            </a:xfrm>
            <a:custGeom>
              <a:avLst/>
              <a:gdLst/>
              <a:ahLst/>
              <a:cxnLst/>
              <a:rect l="0" t="0" r="0" b="0"/>
              <a:pathLst>
                <a:path w="69635" h="69635">
                  <a:moveTo>
                    <a:pt x="69634" y="0"/>
                  </a:moveTo>
                  <a:lnTo>
                    <a:pt x="53792" y="10562"/>
                  </a:lnTo>
                  <a:lnTo>
                    <a:pt x="46914" y="16989"/>
                  </a:lnTo>
                  <a:lnTo>
                    <a:pt x="40119" y="24590"/>
                  </a:lnTo>
                  <a:lnTo>
                    <a:pt x="33378" y="32973"/>
                  </a:lnTo>
                  <a:lnTo>
                    <a:pt x="26673" y="40772"/>
                  </a:lnTo>
                  <a:lnTo>
                    <a:pt x="19993" y="48182"/>
                  </a:lnTo>
                  <a:lnTo>
                    <a:pt x="0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5928877" y="6068146"/>
              <a:ext cx="69635" cy="99479"/>
            </a:xfrm>
            <a:custGeom>
              <a:avLst/>
              <a:gdLst/>
              <a:ahLst/>
              <a:cxnLst/>
              <a:rect l="0" t="0" r="0" b="0"/>
              <a:pathLst>
                <a:path w="69635" h="99479">
                  <a:moveTo>
                    <a:pt x="0" y="0"/>
                  </a:moveTo>
                  <a:lnTo>
                    <a:pt x="5281" y="21124"/>
                  </a:lnTo>
                  <a:lnTo>
                    <a:pt x="10152" y="30662"/>
                  </a:lnTo>
                  <a:lnTo>
                    <a:pt x="16716" y="40337"/>
                  </a:lnTo>
                  <a:lnTo>
                    <a:pt x="24408" y="50103"/>
                  </a:lnTo>
                  <a:lnTo>
                    <a:pt x="31746" y="58824"/>
                  </a:lnTo>
                  <a:lnTo>
                    <a:pt x="38849" y="66848"/>
                  </a:lnTo>
                  <a:lnTo>
                    <a:pt x="69634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5998511" y="6058198"/>
              <a:ext cx="39793" cy="218852"/>
            </a:xfrm>
            <a:custGeom>
              <a:avLst/>
              <a:gdLst/>
              <a:ahLst/>
              <a:cxnLst/>
              <a:rect l="0" t="0" r="0" b="0"/>
              <a:pathLst>
                <a:path w="39793" h="218852">
                  <a:moveTo>
                    <a:pt x="39792" y="0"/>
                  </a:moveTo>
                  <a:lnTo>
                    <a:pt x="34511" y="15842"/>
                  </a:lnTo>
                  <a:lnTo>
                    <a:pt x="31850" y="24931"/>
                  </a:lnTo>
                  <a:lnTo>
                    <a:pt x="25946" y="46818"/>
                  </a:lnTo>
                  <a:lnTo>
                    <a:pt x="23929" y="58845"/>
                  </a:lnTo>
                  <a:lnTo>
                    <a:pt x="22585" y="71284"/>
                  </a:lnTo>
                  <a:lnTo>
                    <a:pt x="21688" y="83998"/>
                  </a:lnTo>
                  <a:lnTo>
                    <a:pt x="21091" y="96895"/>
                  </a:lnTo>
                  <a:lnTo>
                    <a:pt x="20427" y="123015"/>
                  </a:lnTo>
                  <a:lnTo>
                    <a:pt x="19145" y="136170"/>
                  </a:lnTo>
                  <a:lnTo>
                    <a:pt x="17185" y="149361"/>
                  </a:lnTo>
                  <a:lnTo>
                    <a:pt x="14773" y="162577"/>
                  </a:lnTo>
                  <a:lnTo>
                    <a:pt x="12059" y="174703"/>
                  </a:lnTo>
                  <a:lnTo>
                    <a:pt x="9145" y="186103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6107937" y="6147728"/>
              <a:ext cx="29844" cy="79583"/>
            </a:xfrm>
            <a:custGeom>
              <a:avLst/>
              <a:gdLst/>
              <a:ahLst/>
              <a:cxnLst/>
              <a:rect l="0" t="0" r="0" b="0"/>
              <a:pathLst>
                <a:path w="29844" h="79583">
                  <a:moveTo>
                    <a:pt x="29843" y="0"/>
                  </a:moveTo>
                  <a:lnTo>
                    <a:pt x="29843" y="21124"/>
                  </a:lnTo>
                  <a:lnTo>
                    <a:pt x="28738" y="30662"/>
                  </a:lnTo>
                  <a:lnTo>
                    <a:pt x="26896" y="40337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217363" y="6107937"/>
              <a:ext cx="39792" cy="1"/>
            </a:xfrm>
            <a:custGeom>
              <a:avLst/>
              <a:gdLst/>
              <a:ahLst/>
              <a:cxnLst/>
              <a:rect l="0" t="0" r="0" b="0"/>
              <a:pathLst>
                <a:path w="39792" h="1">
                  <a:moveTo>
                    <a:pt x="0" y="0"/>
                  </a:moveTo>
                  <a:lnTo>
                    <a:pt x="397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297457" y="6018407"/>
              <a:ext cx="108914" cy="129322"/>
            </a:xfrm>
            <a:custGeom>
              <a:avLst/>
              <a:gdLst/>
              <a:ahLst/>
              <a:cxnLst/>
              <a:rect l="0" t="0" r="0" b="0"/>
              <a:pathLst>
                <a:path w="108914" h="129322">
                  <a:moveTo>
                    <a:pt x="19383" y="0"/>
                  </a:moveTo>
                  <a:lnTo>
                    <a:pt x="19383" y="26405"/>
                  </a:lnTo>
                  <a:lnTo>
                    <a:pt x="18278" y="38604"/>
                  </a:lnTo>
                  <a:lnTo>
                    <a:pt x="16436" y="51158"/>
                  </a:lnTo>
                  <a:lnTo>
                    <a:pt x="14102" y="63949"/>
                  </a:lnTo>
                  <a:lnTo>
                    <a:pt x="10336" y="74687"/>
                  </a:lnTo>
                  <a:lnTo>
                    <a:pt x="5615" y="84056"/>
                  </a:lnTo>
                  <a:lnTo>
                    <a:pt x="257" y="92512"/>
                  </a:lnTo>
                  <a:lnTo>
                    <a:pt x="0" y="99255"/>
                  </a:lnTo>
                  <a:lnTo>
                    <a:pt x="3146" y="104856"/>
                  </a:lnTo>
                  <a:lnTo>
                    <a:pt x="8558" y="109695"/>
                  </a:lnTo>
                  <a:lnTo>
                    <a:pt x="17693" y="112921"/>
                  </a:lnTo>
                  <a:lnTo>
                    <a:pt x="29309" y="115072"/>
                  </a:lnTo>
                  <a:lnTo>
                    <a:pt x="42580" y="116506"/>
                  </a:lnTo>
                  <a:lnTo>
                    <a:pt x="54744" y="118567"/>
                  </a:lnTo>
                  <a:lnTo>
                    <a:pt x="66168" y="121046"/>
                  </a:lnTo>
                  <a:lnTo>
                    <a:pt x="108913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6390692" y="6008459"/>
              <a:ext cx="5732" cy="218852"/>
            </a:xfrm>
            <a:custGeom>
              <a:avLst/>
              <a:gdLst/>
              <a:ahLst/>
              <a:cxnLst/>
              <a:rect l="0" t="0" r="0" b="0"/>
              <a:pathLst>
                <a:path w="5732" h="218852">
                  <a:moveTo>
                    <a:pt x="5731" y="0"/>
                  </a:moveTo>
                  <a:lnTo>
                    <a:pt x="450" y="21123"/>
                  </a:lnTo>
                  <a:lnTo>
                    <a:pt x="0" y="33978"/>
                  </a:lnTo>
                  <a:lnTo>
                    <a:pt x="804" y="49179"/>
                  </a:lnTo>
                  <a:lnTo>
                    <a:pt x="2446" y="65946"/>
                  </a:lnTo>
                  <a:lnTo>
                    <a:pt x="3541" y="81544"/>
                  </a:lnTo>
                  <a:lnTo>
                    <a:pt x="4271" y="96365"/>
                  </a:lnTo>
                  <a:lnTo>
                    <a:pt x="5082" y="125727"/>
                  </a:lnTo>
                  <a:lnTo>
                    <a:pt x="5731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6466057" y="6117885"/>
              <a:ext cx="109427" cy="129322"/>
            </a:xfrm>
            <a:custGeom>
              <a:avLst/>
              <a:gdLst/>
              <a:ahLst/>
              <a:cxnLst/>
              <a:rect l="0" t="0" r="0" b="0"/>
              <a:pathLst>
                <a:path w="109427" h="129322">
                  <a:moveTo>
                    <a:pt x="0" y="0"/>
                  </a:moveTo>
                  <a:lnTo>
                    <a:pt x="10562" y="15842"/>
                  </a:lnTo>
                  <a:lnTo>
                    <a:pt x="16989" y="23825"/>
                  </a:lnTo>
                  <a:lnTo>
                    <a:pt x="24590" y="32463"/>
                  </a:lnTo>
                  <a:lnTo>
                    <a:pt x="40772" y="49798"/>
                  </a:lnTo>
                  <a:lnTo>
                    <a:pt x="55334" y="64871"/>
                  </a:lnTo>
                  <a:lnTo>
                    <a:pt x="62311" y="73090"/>
                  </a:lnTo>
                  <a:lnTo>
                    <a:pt x="69174" y="81886"/>
                  </a:lnTo>
                  <a:lnTo>
                    <a:pt x="75959" y="91066"/>
                  </a:lnTo>
                  <a:lnTo>
                    <a:pt x="82693" y="99397"/>
                  </a:lnTo>
                  <a:lnTo>
                    <a:pt x="89394" y="107161"/>
                  </a:lnTo>
                  <a:lnTo>
                    <a:pt x="109426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6466057" y="6107937"/>
              <a:ext cx="89531" cy="99479"/>
            </a:xfrm>
            <a:custGeom>
              <a:avLst/>
              <a:gdLst/>
              <a:ahLst/>
              <a:cxnLst/>
              <a:rect l="0" t="0" r="0" b="0"/>
              <a:pathLst>
                <a:path w="89531" h="99479">
                  <a:moveTo>
                    <a:pt x="89530" y="0"/>
                  </a:moveTo>
                  <a:lnTo>
                    <a:pt x="78968" y="10562"/>
                  </a:lnTo>
                  <a:lnTo>
                    <a:pt x="73646" y="16989"/>
                  </a:lnTo>
                  <a:lnTo>
                    <a:pt x="67888" y="24589"/>
                  </a:lnTo>
                  <a:lnTo>
                    <a:pt x="61839" y="32973"/>
                  </a:lnTo>
                  <a:lnTo>
                    <a:pt x="55595" y="40772"/>
                  </a:lnTo>
                  <a:lnTo>
                    <a:pt x="49222" y="48182"/>
                  </a:lnTo>
                  <a:lnTo>
                    <a:pt x="42762" y="55333"/>
                  </a:lnTo>
                  <a:lnTo>
                    <a:pt x="29690" y="69173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6595378" y="6127832"/>
              <a:ext cx="79583" cy="109427"/>
            </a:xfrm>
            <a:custGeom>
              <a:avLst/>
              <a:gdLst/>
              <a:ahLst/>
              <a:cxnLst/>
              <a:rect l="0" t="0" r="0" b="0"/>
              <a:pathLst>
                <a:path w="79583" h="109427">
                  <a:moveTo>
                    <a:pt x="0" y="0"/>
                  </a:moveTo>
                  <a:lnTo>
                    <a:pt x="10562" y="21124"/>
                  </a:lnTo>
                  <a:lnTo>
                    <a:pt x="15884" y="30663"/>
                  </a:lnTo>
                  <a:lnTo>
                    <a:pt x="21642" y="40338"/>
                  </a:lnTo>
                  <a:lnTo>
                    <a:pt x="33935" y="59930"/>
                  </a:lnTo>
                  <a:lnTo>
                    <a:pt x="40309" y="69797"/>
                  </a:lnTo>
                  <a:lnTo>
                    <a:pt x="79582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6625221" y="6147728"/>
              <a:ext cx="49740" cy="169113"/>
            </a:xfrm>
            <a:custGeom>
              <a:avLst/>
              <a:gdLst/>
              <a:ahLst/>
              <a:cxnLst/>
              <a:rect l="0" t="0" r="0" b="0"/>
              <a:pathLst>
                <a:path w="49740" h="169113">
                  <a:moveTo>
                    <a:pt x="49739" y="0"/>
                  </a:moveTo>
                  <a:lnTo>
                    <a:pt x="44458" y="15843"/>
                  </a:lnTo>
                  <a:lnTo>
                    <a:pt x="41797" y="24931"/>
                  </a:lnTo>
                  <a:lnTo>
                    <a:pt x="32771" y="57740"/>
                  </a:lnTo>
                  <a:lnTo>
                    <a:pt x="23098" y="90059"/>
                  </a:lnTo>
                  <a:lnTo>
                    <a:pt x="13231" y="126039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794334" y="6207415"/>
              <a:ext cx="5732" cy="79583"/>
            </a:xfrm>
            <a:custGeom>
              <a:avLst/>
              <a:gdLst/>
              <a:ahLst/>
              <a:cxnLst/>
              <a:rect l="0" t="0" r="0" b="0"/>
              <a:pathLst>
                <a:path w="5732" h="79583">
                  <a:moveTo>
                    <a:pt x="0" y="0"/>
                  </a:moveTo>
                  <a:lnTo>
                    <a:pt x="5281" y="15842"/>
                  </a:lnTo>
                  <a:lnTo>
                    <a:pt x="5731" y="24930"/>
                  </a:lnTo>
                  <a:lnTo>
                    <a:pt x="4926" y="35410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6903759" y="6044594"/>
              <a:ext cx="127898" cy="222508"/>
            </a:xfrm>
            <a:custGeom>
              <a:avLst/>
              <a:gdLst/>
              <a:ahLst/>
              <a:cxnLst/>
              <a:rect l="0" t="0" r="0" b="0"/>
              <a:pathLst>
                <a:path w="127898" h="222508">
                  <a:moveTo>
                    <a:pt x="0" y="33500"/>
                  </a:moveTo>
                  <a:lnTo>
                    <a:pt x="15843" y="22937"/>
                  </a:lnTo>
                  <a:lnTo>
                    <a:pt x="26036" y="19826"/>
                  </a:lnTo>
                  <a:lnTo>
                    <a:pt x="38359" y="17752"/>
                  </a:lnTo>
                  <a:lnTo>
                    <a:pt x="52100" y="16369"/>
                  </a:lnTo>
                  <a:lnTo>
                    <a:pt x="64577" y="14342"/>
                  </a:lnTo>
                  <a:lnTo>
                    <a:pt x="76211" y="11885"/>
                  </a:lnTo>
                  <a:lnTo>
                    <a:pt x="87283" y="9142"/>
                  </a:lnTo>
                  <a:lnTo>
                    <a:pt x="97980" y="6208"/>
                  </a:lnTo>
                  <a:lnTo>
                    <a:pt x="118708" y="0"/>
                  </a:lnTo>
                  <a:lnTo>
                    <a:pt x="124456" y="1219"/>
                  </a:lnTo>
                  <a:lnTo>
                    <a:pt x="127183" y="5347"/>
                  </a:lnTo>
                  <a:lnTo>
                    <a:pt x="127897" y="11416"/>
                  </a:lnTo>
                  <a:lnTo>
                    <a:pt x="127266" y="18777"/>
                  </a:lnTo>
                  <a:lnTo>
                    <a:pt x="125741" y="27000"/>
                  </a:lnTo>
                  <a:lnTo>
                    <a:pt x="123619" y="35799"/>
                  </a:lnTo>
                  <a:lnTo>
                    <a:pt x="122203" y="46086"/>
                  </a:lnTo>
                  <a:lnTo>
                    <a:pt x="121260" y="57365"/>
                  </a:lnTo>
                  <a:lnTo>
                    <a:pt x="120631" y="69305"/>
                  </a:lnTo>
                  <a:lnTo>
                    <a:pt x="119106" y="80582"/>
                  </a:lnTo>
                  <a:lnTo>
                    <a:pt x="116986" y="91415"/>
                  </a:lnTo>
                  <a:lnTo>
                    <a:pt x="114466" y="101953"/>
                  </a:lnTo>
                  <a:lnTo>
                    <a:pt x="112786" y="113400"/>
                  </a:lnTo>
                  <a:lnTo>
                    <a:pt x="111667" y="125452"/>
                  </a:lnTo>
                  <a:lnTo>
                    <a:pt x="110919" y="137908"/>
                  </a:lnTo>
                  <a:lnTo>
                    <a:pt x="110090" y="163539"/>
                  </a:lnTo>
                  <a:lnTo>
                    <a:pt x="109426" y="2225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082819" y="6177571"/>
              <a:ext cx="89531" cy="109427"/>
            </a:xfrm>
            <a:custGeom>
              <a:avLst/>
              <a:gdLst/>
              <a:ahLst/>
              <a:cxnLst/>
              <a:rect l="0" t="0" r="0" b="0"/>
              <a:pathLst>
                <a:path w="89531" h="109427">
                  <a:moveTo>
                    <a:pt x="0" y="0"/>
                  </a:moveTo>
                  <a:lnTo>
                    <a:pt x="15843" y="10562"/>
                  </a:lnTo>
                  <a:lnTo>
                    <a:pt x="22720" y="16990"/>
                  </a:lnTo>
                  <a:lnTo>
                    <a:pt x="29516" y="24591"/>
                  </a:lnTo>
                  <a:lnTo>
                    <a:pt x="36257" y="32973"/>
                  </a:lnTo>
                  <a:lnTo>
                    <a:pt x="44067" y="41878"/>
                  </a:lnTo>
                  <a:lnTo>
                    <a:pt x="52590" y="51130"/>
                  </a:lnTo>
                  <a:lnTo>
                    <a:pt x="61588" y="60614"/>
                  </a:lnTo>
                  <a:lnTo>
                    <a:pt x="68691" y="70253"/>
                  </a:lnTo>
                  <a:lnTo>
                    <a:pt x="74533" y="79995"/>
                  </a:lnTo>
                  <a:lnTo>
                    <a:pt x="89530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7102715" y="6177571"/>
              <a:ext cx="89531" cy="59688"/>
            </a:xfrm>
            <a:custGeom>
              <a:avLst/>
              <a:gdLst/>
              <a:ahLst/>
              <a:cxnLst/>
              <a:rect l="0" t="0" r="0" b="0"/>
              <a:pathLst>
                <a:path w="89531" h="59688">
                  <a:moveTo>
                    <a:pt x="89530" y="0"/>
                  </a:move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7232036" y="6187519"/>
              <a:ext cx="59688" cy="99479"/>
            </a:xfrm>
            <a:custGeom>
              <a:avLst/>
              <a:gdLst/>
              <a:ahLst/>
              <a:cxnLst/>
              <a:rect l="0" t="0" r="0" b="0"/>
              <a:pathLst>
                <a:path w="59688" h="99479">
                  <a:moveTo>
                    <a:pt x="0" y="0"/>
                  </a:moveTo>
                  <a:lnTo>
                    <a:pt x="10563" y="15843"/>
                  </a:lnTo>
                  <a:lnTo>
                    <a:pt x="15885" y="24931"/>
                  </a:lnTo>
                  <a:lnTo>
                    <a:pt x="21643" y="35411"/>
                  </a:lnTo>
                  <a:lnTo>
                    <a:pt x="27692" y="46819"/>
                  </a:lnTo>
                  <a:lnTo>
                    <a:pt x="33936" y="57740"/>
                  </a:lnTo>
                  <a:lnTo>
                    <a:pt x="40309" y="68336"/>
                  </a:lnTo>
                  <a:lnTo>
                    <a:pt x="59687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7251932" y="6177571"/>
              <a:ext cx="89530" cy="189009"/>
            </a:xfrm>
            <a:custGeom>
              <a:avLst/>
              <a:gdLst/>
              <a:ahLst/>
              <a:cxnLst/>
              <a:rect l="0" t="0" r="0" b="0"/>
              <a:pathLst>
                <a:path w="89530" h="189009">
                  <a:moveTo>
                    <a:pt x="89529" y="0"/>
                  </a:moveTo>
                  <a:lnTo>
                    <a:pt x="84248" y="15843"/>
                  </a:lnTo>
                  <a:lnTo>
                    <a:pt x="80483" y="24931"/>
                  </a:lnTo>
                  <a:lnTo>
                    <a:pt x="75761" y="35411"/>
                  </a:lnTo>
                  <a:lnTo>
                    <a:pt x="70403" y="46819"/>
                  </a:lnTo>
                  <a:lnTo>
                    <a:pt x="65725" y="57740"/>
                  </a:lnTo>
                  <a:lnTo>
                    <a:pt x="61502" y="68337"/>
                  </a:lnTo>
                  <a:lnTo>
                    <a:pt x="57580" y="78718"/>
                  </a:lnTo>
                  <a:lnTo>
                    <a:pt x="52756" y="90059"/>
                  </a:lnTo>
                  <a:lnTo>
                    <a:pt x="41501" y="114451"/>
                  </a:lnTo>
                  <a:lnTo>
                    <a:pt x="35404" y="126039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6933603" y="6078094"/>
              <a:ext cx="79583" cy="29844"/>
            </a:xfrm>
            <a:custGeom>
              <a:avLst/>
              <a:gdLst/>
              <a:ahLst/>
              <a:cxnLst/>
              <a:rect l="0" t="0" r="0" b="0"/>
              <a:pathLst>
                <a:path w="79583" h="29844">
                  <a:moveTo>
                    <a:pt x="0" y="0"/>
                  </a:moveTo>
                  <a:lnTo>
                    <a:pt x="21123" y="5280"/>
                  </a:lnTo>
                  <a:lnTo>
                    <a:pt x="31767" y="9047"/>
                  </a:lnTo>
                  <a:lnTo>
                    <a:pt x="43284" y="13768"/>
                  </a:lnTo>
                  <a:lnTo>
                    <a:pt x="79582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7381253" y="6008459"/>
              <a:ext cx="77369" cy="328278"/>
            </a:xfrm>
            <a:custGeom>
              <a:avLst/>
              <a:gdLst/>
              <a:ahLst/>
              <a:cxnLst/>
              <a:rect l="0" t="0" r="0" b="0"/>
              <a:pathLst>
                <a:path w="77369" h="328278">
                  <a:moveTo>
                    <a:pt x="0" y="0"/>
                  </a:moveTo>
                  <a:lnTo>
                    <a:pt x="10562" y="10562"/>
                  </a:lnTo>
                  <a:lnTo>
                    <a:pt x="14779" y="16989"/>
                  </a:lnTo>
                  <a:lnTo>
                    <a:pt x="18695" y="24590"/>
                  </a:lnTo>
                  <a:lnTo>
                    <a:pt x="22411" y="32973"/>
                  </a:lnTo>
                  <a:lnTo>
                    <a:pt x="28204" y="44088"/>
                  </a:lnTo>
                  <a:lnTo>
                    <a:pt x="43484" y="71176"/>
                  </a:lnTo>
                  <a:lnTo>
                    <a:pt x="49991" y="85032"/>
                  </a:lnTo>
                  <a:lnTo>
                    <a:pt x="55433" y="98689"/>
                  </a:lnTo>
                  <a:lnTo>
                    <a:pt x="60167" y="112216"/>
                  </a:lnTo>
                  <a:lnTo>
                    <a:pt x="64428" y="125655"/>
                  </a:lnTo>
                  <a:lnTo>
                    <a:pt x="72110" y="152377"/>
                  </a:lnTo>
                  <a:lnTo>
                    <a:pt x="74601" y="165693"/>
                  </a:lnTo>
                  <a:lnTo>
                    <a:pt x="76260" y="178991"/>
                  </a:lnTo>
                  <a:lnTo>
                    <a:pt x="77368" y="192278"/>
                  </a:lnTo>
                  <a:lnTo>
                    <a:pt x="77001" y="208873"/>
                  </a:lnTo>
                  <a:lnTo>
                    <a:pt x="75650" y="227674"/>
                  </a:lnTo>
                  <a:lnTo>
                    <a:pt x="73645" y="247945"/>
                  </a:lnTo>
                  <a:lnTo>
                    <a:pt x="71202" y="265880"/>
                  </a:lnTo>
                  <a:lnTo>
                    <a:pt x="68469" y="282257"/>
                  </a:lnTo>
                  <a:lnTo>
                    <a:pt x="59687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188015" y="5819451"/>
              <a:ext cx="79584" cy="298435"/>
            </a:xfrm>
            <a:custGeom>
              <a:avLst/>
              <a:gdLst/>
              <a:ahLst/>
              <a:cxnLst/>
              <a:rect l="0" t="0" r="0" b="0"/>
              <a:pathLst>
                <a:path w="79584" h="298435">
                  <a:moveTo>
                    <a:pt x="79583" y="0"/>
                  </a:moveTo>
                  <a:lnTo>
                    <a:pt x="63740" y="5281"/>
                  </a:lnTo>
                  <a:lnTo>
                    <a:pt x="56862" y="9048"/>
                  </a:lnTo>
                  <a:lnTo>
                    <a:pt x="50067" y="13769"/>
                  </a:lnTo>
                  <a:lnTo>
                    <a:pt x="43326" y="19127"/>
                  </a:lnTo>
                  <a:lnTo>
                    <a:pt x="36621" y="27121"/>
                  </a:lnTo>
                  <a:lnTo>
                    <a:pt x="29941" y="36871"/>
                  </a:lnTo>
                  <a:lnTo>
                    <a:pt x="23276" y="47792"/>
                  </a:lnTo>
                  <a:lnTo>
                    <a:pt x="18834" y="62810"/>
                  </a:lnTo>
                  <a:lnTo>
                    <a:pt x="15872" y="80559"/>
                  </a:lnTo>
                  <a:lnTo>
                    <a:pt x="13897" y="100129"/>
                  </a:lnTo>
                  <a:lnTo>
                    <a:pt x="11475" y="116492"/>
                  </a:lnTo>
                  <a:lnTo>
                    <a:pt x="8756" y="130716"/>
                  </a:lnTo>
                  <a:lnTo>
                    <a:pt x="5837" y="143515"/>
                  </a:lnTo>
                  <a:lnTo>
                    <a:pt x="3892" y="156469"/>
                  </a:lnTo>
                  <a:lnTo>
                    <a:pt x="2595" y="169526"/>
                  </a:lnTo>
                  <a:lnTo>
                    <a:pt x="1730" y="182652"/>
                  </a:lnTo>
                  <a:lnTo>
                    <a:pt x="1153" y="195824"/>
                  </a:lnTo>
                  <a:lnTo>
                    <a:pt x="513" y="222249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1338930" y="4085927"/>
            <a:ext cx="710313" cy="450262"/>
            <a:chOff x="1338930" y="4085927"/>
            <a:chExt cx="710313" cy="450262"/>
          </a:xfrm>
        </p:grpSpPr>
        <p:sp>
          <p:nvSpPr>
            <p:cNvPr id="289" name="Freeform 288"/>
            <p:cNvSpPr/>
            <p:nvPr/>
          </p:nvSpPr>
          <p:spPr>
            <a:xfrm>
              <a:off x="1338930" y="4085927"/>
              <a:ext cx="218727" cy="246921"/>
            </a:xfrm>
            <a:custGeom>
              <a:avLst/>
              <a:gdLst/>
              <a:ahLst/>
              <a:cxnLst/>
              <a:rect l="0" t="0" r="0" b="0"/>
              <a:pathLst>
                <a:path w="218727" h="246921">
                  <a:moveTo>
                    <a:pt x="63707" y="62297"/>
                  </a:moveTo>
                  <a:lnTo>
                    <a:pt x="47864" y="67578"/>
                  </a:lnTo>
                  <a:lnTo>
                    <a:pt x="40986" y="72450"/>
                  </a:lnTo>
                  <a:lnTo>
                    <a:pt x="34191" y="79014"/>
                  </a:lnTo>
                  <a:lnTo>
                    <a:pt x="27450" y="86705"/>
                  </a:lnTo>
                  <a:lnTo>
                    <a:pt x="21850" y="95149"/>
                  </a:lnTo>
                  <a:lnTo>
                    <a:pt x="17012" y="104094"/>
                  </a:lnTo>
                  <a:lnTo>
                    <a:pt x="12681" y="113373"/>
                  </a:lnTo>
                  <a:lnTo>
                    <a:pt x="8689" y="122875"/>
                  </a:lnTo>
                  <a:lnTo>
                    <a:pt x="4922" y="132526"/>
                  </a:lnTo>
                  <a:lnTo>
                    <a:pt x="1305" y="142276"/>
                  </a:lnTo>
                  <a:lnTo>
                    <a:pt x="0" y="152091"/>
                  </a:lnTo>
                  <a:lnTo>
                    <a:pt x="234" y="161951"/>
                  </a:lnTo>
                  <a:lnTo>
                    <a:pt x="1496" y="171840"/>
                  </a:lnTo>
                  <a:lnTo>
                    <a:pt x="4548" y="182854"/>
                  </a:lnTo>
                  <a:lnTo>
                    <a:pt x="8793" y="194618"/>
                  </a:lnTo>
                  <a:lnTo>
                    <a:pt x="13834" y="206882"/>
                  </a:lnTo>
                  <a:lnTo>
                    <a:pt x="21616" y="217268"/>
                  </a:lnTo>
                  <a:lnTo>
                    <a:pt x="31225" y="226403"/>
                  </a:lnTo>
                  <a:lnTo>
                    <a:pt x="42052" y="234704"/>
                  </a:lnTo>
                  <a:lnTo>
                    <a:pt x="53691" y="240238"/>
                  </a:lnTo>
                  <a:lnTo>
                    <a:pt x="65872" y="243927"/>
                  </a:lnTo>
                  <a:lnTo>
                    <a:pt x="78414" y="246386"/>
                  </a:lnTo>
                  <a:lnTo>
                    <a:pt x="91197" y="246920"/>
                  </a:lnTo>
                  <a:lnTo>
                    <a:pt x="104139" y="246171"/>
                  </a:lnTo>
                  <a:lnTo>
                    <a:pt x="117189" y="244566"/>
                  </a:lnTo>
                  <a:lnTo>
                    <a:pt x="129205" y="241286"/>
                  </a:lnTo>
                  <a:lnTo>
                    <a:pt x="140532" y="236888"/>
                  </a:lnTo>
                  <a:lnTo>
                    <a:pt x="151398" y="231746"/>
                  </a:lnTo>
                  <a:lnTo>
                    <a:pt x="161959" y="225002"/>
                  </a:lnTo>
                  <a:lnTo>
                    <a:pt x="172315" y="217190"/>
                  </a:lnTo>
                  <a:lnTo>
                    <a:pt x="182535" y="208666"/>
                  </a:lnTo>
                  <a:lnTo>
                    <a:pt x="191559" y="198562"/>
                  </a:lnTo>
                  <a:lnTo>
                    <a:pt x="199786" y="187405"/>
                  </a:lnTo>
                  <a:lnTo>
                    <a:pt x="207481" y="175546"/>
                  </a:lnTo>
                  <a:lnTo>
                    <a:pt x="212611" y="163218"/>
                  </a:lnTo>
                  <a:lnTo>
                    <a:pt x="216031" y="150579"/>
                  </a:lnTo>
                  <a:lnTo>
                    <a:pt x="218311" y="137731"/>
                  </a:lnTo>
                  <a:lnTo>
                    <a:pt x="218726" y="123640"/>
                  </a:lnTo>
                  <a:lnTo>
                    <a:pt x="217897" y="108719"/>
                  </a:lnTo>
                  <a:lnTo>
                    <a:pt x="216239" y="93245"/>
                  </a:lnTo>
                  <a:lnTo>
                    <a:pt x="212923" y="78508"/>
                  </a:lnTo>
                  <a:lnTo>
                    <a:pt x="208502" y="64262"/>
                  </a:lnTo>
                  <a:lnTo>
                    <a:pt x="203344" y="50343"/>
                  </a:lnTo>
                  <a:lnTo>
                    <a:pt x="196589" y="38854"/>
                  </a:lnTo>
                  <a:lnTo>
                    <a:pt x="188770" y="28983"/>
                  </a:lnTo>
                  <a:lnTo>
                    <a:pt x="180242" y="20192"/>
                  </a:lnTo>
                  <a:lnTo>
                    <a:pt x="171240" y="13227"/>
                  </a:lnTo>
                  <a:lnTo>
                    <a:pt x="161923" y="7477"/>
                  </a:lnTo>
                  <a:lnTo>
                    <a:pt x="152396" y="2539"/>
                  </a:lnTo>
                  <a:lnTo>
                    <a:pt x="142728" y="352"/>
                  </a:lnTo>
                  <a:lnTo>
                    <a:pt x="132967" y="0"/>
                  </a:lnTo>
                  <a:lnTo>
                    <a:pt x="123144" y="870"/>
                  </a:lnTo>
                  <a:lnTo>
                    <a:pt x="113279" y="3661"/>
                  </a:lnTo>
                  <a:lnTo>
                    <a:pt x="103387" y="7732"/>
                  </a:lnTo>
                  <a:lnTo>
                    <a:pt x="93476" y="12657"/>
                  </a:lnTo>
                  <a:lnTo>
                    <a:pt x="84658" y="18150"/>
                  </a:lnTo>
                  <a:lnTo>
                    <a:pt x="76569" y="24024"/>
                  </a:lnTo>
                  <a:lnTo>
                    <a:pt x="53759" y="42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1671227" y="4178067"/>
              <a:ext cx="159165" cy="169114"/>
            </a:xfrm>
            <a:custGeom>
              <a:avLst/>
              <a:gdLst/>
              <a:ahLst/>
              <a:cxnLst/>
              <a:rect l="0" t="0" r="0" b="0"/>
              <a:pathLst>
                <a:path w="159165" h="169114">
                  <a:moveTo>
                    <a:pt x="0" y="0"/>
                  </a:moveTo>
                  <a:lnTo>
                    <a:pt x="5281" y="15843"/>
                  </a:lnTo>
                  <a:lnTo>
                    <a:pt x="9047" y="23826"/>
                  </a:lnTo>
                  <a:lnTo>
                    <a:pt x="13768" y="32464"/>
                  </a:lnTo>
                  <a:lnTo>
                    <a:pt x="19127" y="41538"/>
                  </a:lnTo>
                  <a:lnTo>
                    <a:pt x="26015" y="50904"/>
                  </a:lnTo>
                  <a:lnTo>
                    <a:pt x="33923" y="60463"/>
                  </a:lnTo>
                  <a:lnTo>
                    <a:pt x="42511" y="70152"/>
                  </a:lnTo>
                  <a:lnTo>
                    <a:pt x="60895" y="89760"/>
                  </a:lnTo>
                  <a:lnTo>
                    <a:pt x="108658" y="138416"/>
                  </a:lnTo>
                  <a:lnTo>
                    <a:pt x="115546" y="145333"/>
                  </a:lnTo>
                  <a:lnTo>
                    <a:pt x="123453" y="151049"/>
                  </a:lnTo>
                  <a:lnTo>
                    <a:pt x="132041" y="155965"/>
                  </a:lnTo>
                  <a:lnTo>
                    <a:pt x="159164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1661279" y="4148224"/>
              <a:ext cx="139270" cy="149218"/>
            </a:xfrm>
            <a:custGeom>
              <a:avLst/>
              <a:gdLst/>
              <a:ahLst/>
              <a:cxnLst/>
              <a:rect l="0" t="0" r="0" b="0"/>
              <a:pathLst>
                <a:path w="139270" h="149218">
                  <a:moveTo>
                    <a:pt x="139269" y="0"/>
                  </a:moveTo>
                  <a:lnTo>
                    <a:pt x="111577" y="27692"/>
                  </a:lnTo>
                  <a:lnTo>
                    <a:pt x="105333" y="35041"/>
                  </a:lnTo>
                  <a:lnTo>
                    <a:pt x="98960" y="43256"/>
                  </a:lnTo>
                  <a:lnTo>
                    <a:pt x="92501" y="52049"/>
                  </a:lnTo>
                  <a:lnTo>
                    <a:pt x="85984" y="60122"/>
                  </a:lnTo>
                  <a:lnTo>
                    <a:pt x="79429" y="67714"/>
                  </a:lnTo>
                  <a:lnTo>
                    <a:pt x="72848" y="74986"/>
                  </a:lnTo>
                  <a:lnTo>
                    <a:pt x="59641" y="88961"/>
                  </a:lnTo>
                  <a:lnTo>
                    <a:pt x="53024" y="95782"/>
                  </a:lnTo>
                  <a:lnTo>
                    <a:pt x="46403" y="103646"/>
                  </a:lnTo>
                  <a:lnTo>
                    <a:pt x="39778" y="112205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1919921" y="4188015"/>
              <a:ext cx="99479" cy="99479"/>
            </a:xfrm>
            <a:custGeom>
              <a:avLst/>
              <a:gdLst/>
              <a:ahLst/>
              <a:cxnLst/>
              <a:rect l="0" t="0" r="0" b="0"/>
              <a:pathLst>
                <a:path w="99479" h="99479">
                  <a:moveTo>
                    <a:pt x="0" y="0"/>
                  </a:moveTo>
                  <a:lnTo>
                    <a:pt x="10562" y="21124"/>
                  </a:lnTo>
                  <a:lnTo>
                    <a:pt x="15884" y="29557"/>
                  </a:lnTo>
                  <a:lnTo>
                    <a:pt x="21642" y="37390"/>
                  </a:lnTo>
                  <a:lnTo>
                    <a:pt x="27692" y="44822"/>
                  </a:lnTo>
                  <a:lnTo>
                    <a:pt x="35041" y="51988"/>
                  </a:lnTo>
                  <a:lnTo>
                    <a:pt x="43256" y="58976"/>
                  </a:lnTo>
                  <a:lnTo>
                    <a:pt x="52049" y="65845"/>
                  </a:lnTo>
                  <a:lnTo>
                    <a:pt x="60122" y="72635"/>
                  </a:lnTo>
                  <a:lnTo>
                    <a:pt x="67714" y="79372"/>
                  </a:lnTo>
                  <a:lnTo>
                    <a:pt x="99478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2019399" y="4197963"/>
              <a:ext cx="29844" cy="338226"/>
            </a:xfrm>
            <a:custGeom>
              <a:avLst/>
              <a:gdLst/>
              <a:ahLst/>
              <a:cxnLst/>
              <a:rect l="0" t="0" r="0" b="0"/>
              <a:pathLst>
                <a:path w="29844" h="338226">
                  <a:moveTo>
                    <a:pt x="29843" y="0"/>
                  </a:moveTo>
                  <a:lnTo>
                    <a:pt x="19281" y="21124"/>
                  </a:lnTo>
                  <a:lnTo>
                    <a:pt x="15065" y="31767"/>
                  </a:lnTo>
                  <a:lnTo>
                    <a:pt x="11149" y="43284"/>
                  </a:lnTo>
                  <a:lnTo>
                    <a:pt x="7432" y="55383"/>
                  </a:lnTo>
                  <a:lnTo>
                    <a:pt x="4955" y="68976"/>
                  </a:lnTo>
                  <a:lnTo>
                    <a:pt x="3303" y="83565"/>
                  </a:lnTo>
                  <a:lnTo>
                    <a:pt x="2202" y="98817"/>
                  </a:lnTo>
                  <a:lnTo>
                    <a:pt x="2574" y="112301"/>
                  </a:lnTo>
                  <a:lnTo>
                    <a:pt x="3926" y="124606"/>
                  </a:lnTo>
                  <a:lnTo>
                    <a:pt x="5933" y="136125"/>
                  </a:lnTo>
                  <a:lnTo>
                    <a:pt x="7272" y="149332"/>
                  </a:lnTo>
                  <a:lnTo>
                    <a:pt x="8164" y="163663"/>
                  </a:lnTo>
                  <a:lnTo>
                    <a:pt x="8758" y="178743"/>
                  </a:lnTo>
                  <a:lnTo>
                    <a:pt x="9419" y="213184"/>
                  </a:lnTo>
                  <a:lnTo>
                    <a:pt x="9843" y="278769"/>
                  </a:lnTo>
                  <a:lnTo>
                    <a:pt x="8773" y="291956"/>
                  </a:lnTo>
                  <a:lnTo>
                    <a:pt x="6954" y="304063"/>
                  </a:lnTo>
                  <a:lnTo>
                    <a:pt x="0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2287989" y="4247720"/>
            <a:ext cx="464820" cy="221675"/>
            <a:chOff x="2287989" y="4247720"/>
            <a:chExt cx="464820" cy="221675"/>
          </a:xfrm>
        </p:grpSpPr>
        <p:sp>
          <p:nvSpPr>
            <p:cNvPr id="295" name="Freeform 294"/>
            <p:cNvSpPr/>
            <p:nvPr/>
          </p:nvSpPr>
          <p:spPr>
            <a:xfrm>
              <a:off x="2287989" y="4297441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0"/>
                  </a:moveTo>
                  <a:lnTo>
                    <a:pt x="21124" y="0"/>
                  </a:lnTo>
                  <a:lnTo>
                    <a:pt x="31768" y="1105"/>
                  </a:lnTo>
                  <a:lnTo>
                    <a:pt x="43284" y="2947"/>
                  </a:lnTo>
                  <a:lnTo>
                    <a:pt x="55384" y="5281"/>
                  </a:lnTo>
                  <a:lnTo>
                    <a:pt x="67871" y="6836"/>
                  </a:lnTo>
                  <a:lnTo>
                    <a:pt x="80617" y="7873"/>
                  </a:lnTo>
                  <a:lnTo>
                    <a:pt x="119373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2327780" y="4386971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0"/>
                  </a:moveTo>
                  <a:lnTo>
                    <a:pt x="26405" y="0"/>
                  </a:lnTo>
                  <a:lnTo>
                    <a:pt x="38604" y="1105"/>
                  </a:lnTo>
                  <a:lnTo>
                    <a:pt x="51158" y="2948"/>
                  </a:lnTo>
                  <a:lnTo>
                    <a:pt x="8953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2427258" y="43969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2587242" y="4247720"/>
              <a:ext cx="165567" cy="221675"/>
            </a:xfrm>
            <a:custGeom>
              <a:avLst/>
              <a:gdLst/>
              <a:ahLst/>
              <a:cxnLst/>
              <a:rect l="0" t="0" r="0" b="0"/>
              <a:pathLst>
                <a:path w="165567" h="221675">
                  <a:moveTo>
                    <a:pt x="19076" y="49721"/>
                  </a:moveTo>
                  <a:lnTo>
                    <a:pt x="8514" y="65564"/>
                  </a:lnTo>
                  <a:lnTo>
                    <a:pt x="5403" y="75757"/>
                  </a:lnTo>
                  <a:lnTo>
                    <a:pt x="3329" y="88079"/>
                  </a:lnTo>
                  <a:lnTo>
                    <a:pt x="1946" y="101820"/>
                  </a:lnTo>
                  <a:lnTo>
                    <a:pt x="1024" y="115402"/>
                  </a:lnTo>
                  <a:lnTo>
                    <a:pt x="410" y="128879"/>
                  </a:lnTo>
                  <a:lnTo>
                    <a:pt x="0" y="142284"/>
                  </a:lnTo>
                  <a:lnTo>
                    <a:pt x="832" y="154537"/>
                  </a:lnTo>
                  <a:lnTo>
                    <a:pt x="2492" y="166021"/>
                  </a:lnTo>
                  <a:lnTo>
                    <a:pt x="4704" y="176993"/>
                  </a:lnTo>
                  <a:lnTo>
                    <a:pt x="9495" y="186519"/>
                  </a:lnTo>
                  <a:lnTo>
                    <a:pt x="16004" y="195080"/>
                  </a:lnTo>
                  <a:lnTo>
                    <a:pt x="23660" y="202997"/>
                  </a:lnTo>
                  <a:lnTo>
                    <a:pt x="33185" y="209381"/>
                  </a:lnTo>
                  <a:lnTo>
                    <a:pt x="43957" y="214743"/>
                  </a:lnTo>
                  <a:lnTo>
                    <a:pt x="55559" y="219422"/>
                  </a:lnTo>
                  <a:lnTo>
                    <a:pt x="66609" y="221437"/>
                  </a:lnTo>
                  <a:lnTo>
                    <a:pt x="77292" y="221674"/>
                  </a:lnTo>
                  <a:lnTo>
                    <a:pt x="87730" y="220727"/>
                  </a:lnTo>
                  <a:lnTo>
                    <a:pt x="98005" y="216780"/>
                  </a:lnTo>
                  <a:lnTo>
                    <a:pt x="108170" y="210833"/>
                  </a:lnTo>
                  <a:lnTo>
                    <a:pt x="118263" y="203552"/>
                  </a:lnTo>
                  <a:lnTo>
                    <a:pt x="127203" y="195382"/>
                  </a:lnTo>
                  <a:lnTo>
                    <a:pt x="135373" y="186619"/>
                  </a:lnTo>
                  <a:lnTo>
                    <a:pt x="143030" y="177461"/>
                  </a:lnTo>
                  <a:lnTo>
                    <a:pt x="149240" y="166935"/>
                  </a:lnTo>
                  <a:lnTo>
                    <a:pt x="154486" y="155496"/>
                  </a:lnTo>
                  <a:lnTo>
                    <a:pt x="159088" y="143449"/>
                  </a:lnTo>
                  <a:lnTo>
                    <a:pt x="162156" y="130997"/>
                  </a:lnTo>
                  <a:lnTo>
                    <a:pt x="164202" y="118274"/>
                  </a:lnTo>
                  <a:lnTo>
                    <a:pt x="165566" y="105370"/>
                  </a:lnTo>
                  <a:lnTo>
                    <a:pt x="165369" y="92347"/>
                  </a:lnTo>
                  <a:lnTo>
                    <a:pt x="164133" y="79244"/>
                  </a:lnTo>
                  <a:lnTo>
                    <a:pt x="162204" y="66087"/>
                  </a:lnTo>
                  <a:lnTo>
                    <a:pt x="158707" y="53999"/>
                  </a:lnTo>
                  <a:lnTo>
                    <a:pt x="154165" y="42626"/>
                  </a:lnTo>
                  <a:lnTo>
                    <a:pt x="148927" y="31727"/>
                  </a:lnTo>
                  <a:lnTo>
                    <a:pt x="142118" y="22251"/>
                  </a:lnTo>
                  <a:lnTo>
                    <a:pt x="134263" y="13722"/>
                  </a:lnTo>
                  <a:lnTo>
                    <a:pt x="125711" y="5826"/>
                  </a:lnTo>
                  <a:lnTo>
                    <a:pt x="116693" y="1667"/>
                  </a:lnTo>
                  <a:lnTo>
                    <a:pt x="107366" y="0"/>
                  </a:lnTo>
                  <a:lnTo>
                    <a:pt x="58867" y="9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4398905" y="6227310"/>
            <a:ext cx="1619503" cy="447651"/>
            <a:chOff x="4398905" y="6227310"/>
            <a:chExt cx="1619503" cy="447651"/>
          </a:xfrm>
        </p:grpSpPr>
        <p:sp>
          <p:nvSpPr>
            <p:cNvPr id="300" name="Freeform 299"/>
            <p:cNvSpPr/>
            <p:nvPr/>
          </p:nvSpPr>
          <p:spPr>
            <a:xfrm>
              <a:off x="4398905" y="6227310"/>
              <a:ext cx="98347" cy="201627"/>
            </a:xfrm>
            <a:custGeom>
              <a:avLst/>
              <a:gdLst/>
              <a:ahLst/>
              <a:cxnLst/>
              <a:rect l="0" t="0" r="0" b="0"/>
              <a:pathLst>
                <a:path w="98347" h="201627">
                  <a:moveTo>
                    <a:pt x="47753" y="0"/>
                  </a:moveTo>
                  <a:lnTo>
                    <a:pt x="37191" y="15843"/>
                  </a:lnTo>
                  <a:lnTo>
                    <a:pt x="32974" y="23826"/>
                  </a:lnTo>
                  <a:lnTo>
                    <a:pt x="29058" y="32464"/>
                  </a:lnTo>
                  <a:lnTo>
                    <a:pt x="25342" y="41538"/>
                  </a:lnTo>
                  <a:lnTo>
                    <a:pt x="21759" y="52009"/>
                  </a:lnTo>
                  <a:lnTo>
                    <a:pt x="18265" y="63411"/>
                  </a:lnTo>
                  <a:lnTo>
                    <a:pt x="11435" y="87869"/>
                  </a:lnTo>
                  <a:lnTo>
                    <a:pt x="4716" y="113477"/>
                  </a:lnTo>
                  <a:lnTo>
                    <a:pt x="2482" y="126496"/>
                  </a:lnTo>
                  <a:lnTo>
                    <a:pt x="992" y="139596"/>
                  </a:lnTo>
                  <a:lnTo>
                    <a:pt x="0" y="152751"/>
                  </a:lnTo>
                  <a:lnTo>
                    <a:pt x="1548" y="163731"/>
                  </a:lnTo>
                  <a:lnTo>
                    <a:pt x="4791" y="173262"/>
                  </a:lnTo>
                  <a:lnTo>
                    <a:pt x="9164" y="181827"/>
                  </a:lnTo>
                  <a:lnTo>
                    <a:pt x="15395" y="188642"/>
                  </a:lnTo>
                  <a:lnTo>
                    <a:pt x="22865" y="194290"/>
                  </a:lnTo>
                  <a:lnTo>
                    <a:pt x="31161" y="199162"/>
                  </a:lnTo>
                  <a:lnTo>
                    <a:pt x="40007" y="201304"/>
                  </a:lnTo>
                  <a:lnTo>
                    <a:pt x="49221" y="201626"/>
                  </a:lnTo>
                  <a:lnTo>
                    <a:pt x="58679" y="200736"/>
                  </a:lnTo>
                  <a:lnTo>
                    <a:pt x="67196" y="197932"/>
                  </a:lnTo>
                  <a:lnTo>
                    <a:pt x="75083" y="193852"/>
                  </a:lnTo>
                  <a:lnTo>
                    <a:pt x="82553" y="188922"/>
                  </a:lnTo>
                  <a:lnTo>
                    <a:pt x="88638" y="182318"/>
                  </a:lnTo>
                  <a:lnTo>
                    <a:pt x="93799" y="174600"/>
                  </a:lnTo>
                  <a:lnTo>
                    <a:pt x="98346" y="166139"/>
                  </a:lnTo>
                  <a:lnTo>
                    <a:pt x="98061" y="159393"/>
                  </a:lnTo>
                  <a:lnTo>
                    <a:pt x="94555" y="153790"/>
                  </a:lnTo>
                  <a:lnTo>
                    <a:pt x="88902" y="148950"/>
                  </a:lnTo>
                  <a:lnTo>
                    <a:pt x="82923" y="147934"/>
                  </a:lnTo>
                  <a:lnTo>
                    <a:pt x="76726" y="149467"/>
                  </a:lnTo>
                  <a:lnTo>
                    <a:pt x="70384" y="152700"/>
                  </a:lnTo>
                  <a:lnTo>
                    <a:pt x="65051" y="158171"/>
                  </a:lnTo>
                  <a:lnTo>
                    <a:pt x="37805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4546135" y="6485952"/>
              <a:ext cx="19897" cy="69636"/>
            </a:xfrm>
            <a:custGeom>
              <a:avLst/>
              <a:gdLst/>
              <a:ahLst/>
              <a:cxnLst/>
              <a:rect l="0" t="0" r="0" b="0"/>
              <a:pathLst>
                <a:path w="19897" h="69636">
                  <a:moveTo>
                    <a:pt x="19896" y="0"/>
                  </a:moveTo>
                  <a:lnTo>
                    <a:pt x="19896" y="21124"/>
                  </a:lnTo>
                  <a:lnTo>
                    <a:pt x="18791" y="30662"/>
                  </a:lnTo>
                  <a:lnTo>
                    <a:pt x="16948" y="40338"/>
                  </a:lnTo>
                  <a:lnTo>
                    <a:pt x="0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4665509" y="6380743"/>
              <a:ext cx="69635" cy="5733"/>
            </a:xfrm>
            <a:custGeom>
              <a:avLst/>
              <a:gdLst/>
              <a:ahLst/>
              <a:cxnLst/>
              <a:rect l="0" t="0" r="0" b="0"/>
              <a:pathLst>
                <a:path w="69635" h="5733">
                  <a:moveTo>
                    <a:pt x="0" y="5732"/>
                  </a:moveTo>
                  <a:lnTo>
                    <a:pt x="15843" y="451"/>
                  </a:lnTo>
                  <a:lnTo>
                    <a:pt x="23826" y="0"/>
                  </a:lnTo>
                  <a:lnTo>
                    <a:pt x="32463" y="805"/>
                  </a:lnTo>
                  <a:lnTo>
                    <a:pt x="69634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4804778" y="6296945"/>
              <a:ext cx="9948" cy="169113"/>
            </a:xfrm>
            <a:custGeom>
              <a:avLst/>
              <a:gdLst/>
              <a:ahLst/>
              <a:cxnLst/>
              <a:rect l="0" t="0" r="0" b="0"/>
              <a:pathLst>
                <a:path w="9948" h="169113">
                  <a:moveTo>
                    <a:pt x="9947" y="0"/>
                  </a:moveTo>
                  <a:lnTo>
                    <a:pt x="9947" y="21124"/>
                  </a:lnTo>
                  <a:lnTo>
                    <a:pt x="8842" y="30662"/>
                  </a:lnTo>
                  <a:lnTo>
                    <a:pt x="7000" y="40337"/>
                  </a:lnTo>
                  <a:lnTo>
                    <a:pt x="4666" y="50102"/>
                  </a:lnTo>
                  <a:lnTo>
                    <a:pt x="3111" y="61034"/>
                  </a:lnTo>
                  <a:lnTo>
                    <a:pt x="2074" y="72743"/>
                  </a:lnTo>
                  <a:lnTo>
                    <a:pt x="1382" y="84970"/>
                  </a:lnTo>
                  <a:lnTo>
                    <a:pt x="614" y="110346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4884360" y="6286997"/>
              <a:ext cx="29844" cy="169113"/>
            </a:xfrm>
            <a:custGeom>
              <a:avLst/>
              <a:gdLst/>
              <a:ahLst/>
              <a:cxnLst/>
              <a:rect l="0" t="0" r="0" b="0"/>
              <a:pathLst>
                <a:path w="29844" h="169113">
                  <a:moveTo>
                    <a:pt x="0" y="0"/>
                  </a:moveTo>
                  <a:lnTo>
                    <a:pt x="5281" y="26405"/>
                  </a:lnTo>
                  <a:lnTo>
                    <a:pt x="6837" y="39709"/>
                  </a:lnTo>
                  <a:lnTo>
                    <a:pt x="7873" y="54105"/>
                  </a:lnTo>
                  <a:lnTo>
                    <a:pt x="8565" y="69229"/>
                  </a:lnTo>
                  <a:lnTo>
                    <a:pt x="10131" y="83733"/>
                  </a:lnTo>
                  <a:lnTo>
                    <a:pt x="12281" y="97824"/>
                  </a:lnTo>
                  <a:lnTo>
                    <a:pt x="14819" y="111639"/>
                  </a:lnTo>
                  <a:lnTo>
                    <a:pt x="17617" y="124165"/>
                  </a:lnTo>
                  <a:lnTo>
                    <a:pt x="20587" y="135831"/>
                  </a:lnTo>
                  <a:lnTo>
                    <a:pt x="29843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4953994" y="6525744"/>
              <a:ext cx="49740" cy="59687"/>
            </a:xfrm>
            <a:custGeom>
              <a:avLst/>
              <a:gdLst/>
              <a:ahLst/>
              <a:cxnLst/>
              <a:rect l="0" t="0" r="0" b="0"/>
              <a:pathLst>
                <a:path w="49740" h="59687">
                  <a:moveTo>
                    <a:pt x="49739" y="0"/>
                  </a:moveTo>
                  <a:lnTo>
                    <a:pt x="44458" y="15842"/>
                  </a:lnTo>
                  <a:lnTo>
                    <a:pt x="40692" y="22719"/>
                  </a:lnTo>
                  <a:lnTo>
                    <a:pt x="35971" y="29515"/>
                  </a:lnTo>
                  <a:lnTo>
                    <a:pt x="0" y="59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5053472" y="6329553"/>
              <a:ext cx="189009" cy="146453"/>
            </a:xfrm>
            <a:custGeom>
              <a:avLst/>
              <a:gdLst/>
              <a:ahLst/>
              <a:cxnLst/>
              <a:rect l="0" t="0" r="0" b="0"/>
              <a:pathLst>
                <a:path w="189009" h="146453">
                  <a:moveTo>
                    <a:pt x="0" y="17131"/>
                  </a:moveTo>
                  <a:lnTo>
                    <a:pt x="21124" y="6569"/>
                  </a:lnTo>
                  <a:lnTo>
                    <a:pt x="31767" y="3458"/>
                  </a:lnTo>
                  <a:lnTo>
                    <a:pt x="43285" y="1383"/>
                  </a:lnTo>
                  <a:lnTo>
                    <a:pt x="55384" y="0"/>
                  </a:lnTo>
                  <a:lnTo>
                    <a:pt x="65661" y="1289"/>
                  </a:lnTo>
                  <a:lnTo>
                    <a:pt x="74723" y="4359"/>
                  </a:lnTo>
                  <a:lnTo>
                    <a:pt x="82974" y="8617"/>
                  </a:lnTo>
                  <a:lnTo>
                    <a:pt x="88476" y="15876"/>
                  </a:lnTo>
                  <a:lnTo>
                    <a:pt x="92143" y="25137"/>
                  </a:lnTo>
                  <a:lnTo>
                    <a:pt x="94588" y="35732"/>
                  </a:lnTo>
                  <a:lnTo>
                    <a:pt x="94007" y="47216"/>
                  </a:lnTo>
                  <a:lnTo>
                    <a:pt x="91410" y="59294"/>
                  </a:lnTo>
                  <a:lnTo>
                    <a:pt x="87467" y="71767"/>
                  </a:lnTo>
                  <a:lnTo>
                    <a:pt x="82628" y="82293"/>
                  </a:lnTo>
                  <a:lnTo>
                    <a:pt x="77192" y="91521"/>
                  </a:lnTo>
                  <a:lnTo>
                    <a:pt x="71357" y="99884"/>
                  </a:lnTo>
                  <a:lnTo>
                    <a:pt x="68572" y="108774"/>
                  </a:lnTo>
                  <a:lnTo>
                    <a:pt x="67821" y="118018"/>
                  </a:lnTo>
                  <a:lnTo>
                    <a:pt x="68425" y="127496"/>
                  </a:lnTo>
                  <a:lnTo>
                    <a:pt x="74355" y="133815"/>
                  </a:lnTo>
                  <a:lnTo>
                    <a:pt x="83834" y="138027"/>
                  </a:lnTo>
                  <a:lnTo>
                    <a:pt x="95681" y="140835"/>
                  </a:lnTo>
                  <a:lnTo>
                    <a:pt x="108000" y="142708"/>
                  </a:lnTo>
                  <a:lnTo>
                    <a:pt x="120633" y="143956"/>
                  </a:lnTo>
                  <a:lnTo>
                    <a:pt x="189008" y="1464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5252428" y="6575483"/>
              <a:ext cx="59687" cy="59688"/>
            </a:xfrm>
            <a:custGeom>
              <a:avLst/>
              <a:gdLst/>
              <a:ahLst/>
              <a:cxnLst/>
              <a:rect l="0" t="0" r="0" b="0"/>
              <a:pathLst>
                <a:path w="59687" h="59688">
                  <a:moveTo>
                    <a:pt x="59686" y="0"/>
                  </a:move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5431488" y="6456109"/>
              <a:ext cx="49740" cy="9949"/>
            </a:xfrm>
            <a:custGeom>
              <a:avLst/>
              <a:gdLst/>
              <a:ahLst/>
              <a:cxnLst/>
              <a:rect l="0" t="0" r="0" b="0"/>
              <a:pathLst>
                <a:path w="49740" h="9949">
                  <a:moveTo>
                    <a:pt x="0" y="9948"/>
                  </a:moveTo>
                  <a:lnTo>
                    <a:pt x="11790" y="7001"/>
                  </a:ln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556911" y="6356632"/>
              <a:ext cx="123272" cy="89530"/>
            </a:xfrm>
            <a:custGeom>
              <a:avLst/>
              <a:gdLst/>
              <a:ahLst/>
              <a:cxnLst/>
              <a:rect l="0" t="0" r="0" b="0"/>
              <a:pathLst>
                <a:path w="123272" h="89530">
                  <a:moveTo>
                    <a:pt x="13846" y="0"/>
                  </a:moveTo>
                  <a:lnTo>
                    <a:pt x="0" y="41537"/>
                  </a:lnTo>
                  <a:lnTo>
                    <a:pt x="194" y="49798"/>
                  </a:lnTo>
                  <a:lnTo>
                    <a:pt x="2534" y="57515"/>
                  </a:lnTo>
                  <a:lnTo>
                    <a:pt x="6304" y="64870"/>
                  </a:lnTo>
                  <a:lnTo>
                    <a:pt x="12134" y="70880"/>
                  </a:lnTo>
                  <a:lnTo>
                    <a:pt x="19337" y="75991"/>
                  </a:lnTo>
                  <a:lnTo>
                    <a:pt x="27454" y="80504"/>
                  </a:lnTo>
                  <a:lnTo>
                    <a:pt x="38392" y="83513"/>
                  </a:lnTo>
                  <a:lnTo>
                    <a:pt x="51211" y="85518"/>
                  </a:lnTo>
                  <a:lnTo>
                    <a:pt x="123271" y="89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5640391" y="6316840"/>
              <a:ext cx="19897" cy="218852"/>
            </a:xfrm>
            <a:custGeom>
              <a:avLst/>
              <a:gdLst/>
              <a:ahLst/>
              <a:cxnLst/>
              <a:rect l="0" t="0" r="0" b="0"/>
              <a:pathLst>
                <a:path w="19897" h="218852">
                  <a:moveTo>
                    <a:pt x="19896" y="0"/>
                  </a:moveTo>
                  <a:lnTo>
                    <a:pt x="14615" y="21124"/>
                  </a:lnTo>
                  <a:lnTo>
                    <a:pt x="13059" y="32873"/>
                  </a:lnTo>
                  <a:lnTo>
                    <a:pt x="12022" y="46232"/>
                  </a:lnTo>
                  <a:lnTo>
                    <a:pt x="11331" y="60665"/>
                  </a:lnTo>
                  <a:lnTo>
                    <a:pt x="10563" y="91439"/>
                  </a:lnTo>
                  <a:lnTo>
                    <a:pt x="10070" y="156226"/>
                  </a:lnTo>
                  <a:lnTo>
                    <a:pt x="8924" y="170469"/>
                  </a:lnTo>
                  <a:lnTo>
                    <a:pt x="7054" y="183281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719974" y="6555587"/>
              <a:ext cx="29844" cy="119374"/>
            </a:xfrm>
            <a:custGeom>
              <a:avLst/>
              <a:gdLst/>
              <a:ahLst/>
              <a:cxnLst/>
              <a:rect l="0" t="0" r="0" b="0"/>
              <a:pathLst>
                <a:path w="29844" h="119374">
                  <a:moveTo>
                    <a:pt x="29843" y="0"/>
                  </a:moveTo>
                  <a:lnTo>
                    <a:pt x="29843" y="21123"/>
                  </a:lnTo>
                  <a:lnTo>
                    <a:pt x="28737" y="30662"/>
                  </a:lnTo>
                  <a:lnTo>
                    <a:pt x="26895" y="40337"/>
                  </a:lnTo>
                  <a:lnTo>
                    <a:pt x="24562" y="50103"/>
                  </a:lnTo>
                  <a:lnTo>
                    <a:pt x="21901" y="59930"/>
                  </a:lnTo>
                  <a:lnTo>
                    <a:pt x="19022" y="69796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5879138" y="6422368"/>
              <a:ext cx="79863" cy="153116"/>
            </a:xfrm>
            <a:custGeom>
              <a:avLst/>
              <a:gdLst/>
              <a:ahLst/>
              <a:cxnLst/>
              <a:rect l="0" t="0" r="0" b="0"/>
              <a:pathLst>
                <a:path w="79863" h="153116">
                  <a:moveTo>
                    <a:pt x="0" y="13846"/>
                  </a:moveTo>
                  <a:lnTo>
                    <a:pt x="21123" y="8565"/>
                  </a:lnTo>
                  <a:lnTo>
                    <a:pt x="30662" y="5904"/>
                  </a:lnTo>
                  <a:lnTo>
                    <a:pt x="50103" y="0"/>
                  </a:lnTo>
                  <a:lnTo>
                    <a:pt x="58824" y="194"/>
                  </a:lnTo>
                  <a:lnTo>
                    <a:pt x="66849" y="2534"/>
                  </a:lnTo>
                  <a:lnTo>
                    <a:pt x="74409" y="6305"/>
                  </a:lnTo>
                  <a:lnTo>
                    <a:pt x="78344" y="13239"/>
                  </a:lnTo>
                  <a:lnTo>
                    <a:pt x="79862" y="22284"/>
                  </a:lnTo>
                  <a:lnTo>
                    <a:pt x="79769" y="32735"/>
                  </a:lnTo>
                  <a:lnTo>
                    <a:pt x="78601" y="43018"/>
                  </a:lnTo>
                  <a:lnTo>
                    <a:pt x="76718" y="53190"/>
                  </a:lnTo>
                  <a:lnTo>
                    <a:pt x="65753" y="98621"/>
                  </a:lnTo>
                  <a:lnTo>
                    <a:pt x="62625" y="110154"/>
                  </a:lnTo>
                  <a:lnTo>
                    <a:pt x="49739" y="153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5889086" y="6495900"/>
              <a:ext cx="129322" cy="29845"/>
            </a:xfrm>
            <a:custGeom>
              <a:avLst/>
              <a:gdLst/>
              <a:ahLst/>
              <a:cxnLst/>
              <a:rect l="0" t="0" r="0" b="0"/>
              <a:pathLst>
                <a:path w="129322" h="29845">
                  <a:moveTo>
                    <a:pt x="0" y="0"/>
                  </a:moveTo>
                  <a:lnTo>
                    <a:pt x="21123" y="0"/>
                  </a:lnTo>
                  <a:lnTo>
                    <a:pt x="31767" y="2211"/>
                  </a:lnTo>
                  <a:lnTo>
                    <a:pt x="43284" y="5895"/>
                  </a:lnTo>
                  <a:lnTo>
                    <a:pt x="55383" y="10562"/>
                  </a:lnTo>
                  <a:lnTo>
                    <a:pt x="67871" y="14779"/>
                  </a:lnTo>
                  <a:lnTo>
                    <a:pt x="80617" y="18695"/>
                  </a:lnTo>
                  <a:lnTo>
                    <a:pt x="129321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4476501" y="6615274"/>
            <a:ext cx="736137" cy="343168"/>
            <a:chOff x="4476501" y="6615274"/>
            <a:chExt cx="736137" cy="343168"/>
          </a:xfrm>
        </p:grpSpPr>
        <p:sp>
          <p:nvSpPr>
            <p:cNvPr id="315" name="Freeform 314"/>
            <p:cNvSpPr/>
            <p:nvPr/>
          </p:nvSpPr>
          <p:spPr>
            <a:xfrm>
              <a:off x="4476501" y="6635170"/>
              <a:ext cx="19896" cy="278538"/>
            </a:xfrm>
            <a:custGeom>
              <a:avLst/>
              <a:gdLst/>
              <a:ahLst/>
              <a:cxnLst/>
              <a:rect l="0" t="0" r="0" b="0"/>
              <a:pathLst>
                <a:path w="19896" h="278538">
                  <a:moveTo>
                    <a:pt x="0" y="0"/>
                  </a:moveTo>
                  <a:lnTo>
                    <a:pt x="5281" y="26404"/>
                  </a:lnTo>
                  <a:lnTo>
                    <a:pt x="6836" y="39709"/>
                  </a:lnTo>
                  <a:lnTo>
                    <a:pt x="7874" y="54105"/>
                  </a:lnTo>
                  <a:lnTo>
                    <a:pt x="8565" y="69229"/>
                  </a:lnTo>
                  <a:lnTo>
                    <a:pt x="10131" y="83733"/>
                  </a:lnTo>
                  <a:lnTo>
                    <a:pt x="12280" y="97823"/>
                  </a:lnTo>
                  <a:lnTo>
                    <a:pt x="14819" y="111639"/>
                  </a:lnTo>
                  <a:lnTo>
                    <a:pt x="16511" y="126375"/>
                  </a:lnTo>
                  <a:lnTo>
                    <a:pt x="17639" y="141726"/>
                  </a:lnTo>
                  <a:lnTo>
                    <a:pt x="18391" y="157486"/>
                  </a:lnTo>
                  <a:lnTo>
                    <a:pt x="19227" y="189736"/>
                  </a:lnTo>
                  <a:lnTo>
                    <a:pt x="19895" y="278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4506754" y="6615274"/>
              <a:ext cx="186526" cy="318921"/>
            </a:xfrm>
            <a:custGeom>
              <a:avLst/>
              <a:gdLst/>
              <a:ahLst/>
              <a:cxnLst/>
              <a:rect l="0" t="0" r="0" b="0"/>
              <a:pathLst>
                <a:path w="186526" h="318921">
                  <a:moveTo>
                    <a:pt x="9538" y="0"/>
                  </a:moveTo>
                  <a:lnTo>
                    <a:pt x="4257" y="21124"/>
                  </a:lnTo>
                  <a:lnTo>
                    <a:pt x="2701" y="32872"/>
                  </a:lnTo>
                  <a:lnTo>
                    <a:pt x="1664" y="46232"/>
                  </a:lnTo>
                  <a:lnTo>
                    <a:pt x="973" y="60665"/>
                  </a:lnTo>
                  <a:lnTo>
                    <a:pt x="205" y="91439"/>
                  </a:lnTo>
                  <a:lnTo>
                    <a:pt x="0" y="107382"/>
                  </a:lnTo>
                  <a:lnTo>
                    <a:pt x="969" y="121327"/>
                  </a:lnTo>
                  <a:lnTo>
                    <a:pt x="2720" y="133940"/>
                  </a:lnTo>
                  <a:lnTo>
                    <a:pt x="4993" y="145664"/>
                  </a:lnTo>
                  <a:lnTo>
                    <a:pt x="10466" y="170480"/>
                  </a:lnTo>
                  <a:lnTo>
                    <a:pt x="22985" y="222437"/>
                  </a:lnTo>
                  <a:lnTo>
                    <a:pt x="27345" y="235610"/>
                  </a:lnTo>
                  <a:lnTo>
                    <a:pt x="32463" y="248814"/>
                  </a:lnTo>
                  <a:lnTo>
                    <a:pt x="38085" y="262038"/>
                  </a:lnTo>
                  <a:lnTo>
                    <a:pt x="44044" y="273065"/>
                  </a:lnTo>
                  <a:lnTo>
                    <a:pt x="50227" y="282626"/>
                  </a:lnTo>
                  <a:lnTo>
                    <a:pt x="56559" y="291211"/>
                  </a:lnTo>
                  <a:lnTo>
                    <a:pt x="62992" y="299145"/>
                  </a:lnTo>
                  <a:lnTo>
                    <a:pt x="69491" y="306645"/>
                  </a:lnTo>
                  <a:lnTo>
                    <a:pt x="76034" y="313856"/>
                  </a:lnTo>
                  <a:lnTo>
                    <a:pt x="84817" y="317557"/>
                  </a:lnTo>
                  <a:lnTo>
                    <a:pt x="95094" y="318920"/>
                  </a:lnTo>
                  <a:lnTo>
                    <a:pt x="106367" y="318723"/>
                  </a:lnTo>
                  <a:lnTo>
                    <a:pt x="117197" y="316381"/>
                  </a:lnTo>
                  <a:lnTo>
                    <a:pt x="127734" y="312609"/>
                  </a:lnTo>
                  <a:lnTo>
                    <a:pt x="138074" y="307884"/>
                  </a:lnTo>
                  <a:lnTo>
                    <a:pt x="146073" y="301417"/>
                  </a:lnTo>
                  <a:lnTo>
                    <a:pt x="152511" y="293791"/>
                  </a:lnTo>
                  <a:lnTo>
                    <a:pt x="157908" y="285390"/>
                  </a:lnTo>
                  <a:lnTo>
                    <a:pt x="162612" y="275369"/>
                  </a:lnTo>
                  <a:lnTo>
                    <a:pt x="166852" y="264267"/>
                  </a:lnTo>
                  <a:lnTo>
                    <a:pt x="181601" y="219962"/>
                  </a:lnTo>
                  <a:lnTo>
                    <a:pt x="183933" y="207433"/>
                  </a:lnTo>
                  <a:lnTo>
                    <a:pt x="185488" y="193554"/>
                  </a:lnTo>
                  <a:lnTo>
                    <a:pt x="186525" y="178775"/>
                  </a:lnTo>
                  <a:lnTo>
                    <a:pt x="186111" y="163395"/>
                  </a:lnTo>
                  <a:lnTo>
                    <a:pt x="184729" y="147616"/>
                  </a:lnTo>
                  <a:lnTo>
                    <a:pt x="182703" y="131570"/>
                  </a:lnTo>
                  <a:lnTo>
                    <a:pt x="179141" y="116451"/>
                  </a:lnTo>
                  <a:lnTo>
                    <a:pt x="174556" y="101950"/>
                  </a:lnTo>
                  <a:lnTo>
                    <a:pt x="169289" y="87863"/>
                  </a:lnTo>
                  <a:lnTo>
                    <a:pt x="163567" y="76260"/>
                  </a:lnTo>
                  <a:lnTo>
                    <a:pt x="157542" y="66314"/>
                  </a:lnTo>
                  <a:lnTo>
                    <a:pt x="151314" y="57472"/>
                  </a:lnTo>
                  <a:lnTo>
                    <a:pt x="143847" y="50474"/>
                  </a:lnTo>
                  <a:lnTo>
                    <a:pt x="135552" y="44702"/>
                  </a:lnTo>
                  <a:lnTo>
                    <a:pt x="109016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4718013" y="6804282"/>
              <a:ext cx="83039" cy="133240"/>
            </a:xfrm>
            <a:custGeom>
              <a:avLst/>
              <a:gdLst/>
              <a:ahLst/>
              <a:cxnLst/>
              <a:rect l="0" t="0" r="0" b="0"/>
              <a:pathLst>
                <a:path w="83039" h="133240">
                  <a:moveTo>
                    <a:pt x="17130" y="49739"/>
                  </a:moveTo>
                  <a:lnTo>
                    <a:pt x="6568" y="60301"/>
                  </a:lnTo>
                  <a:lnTo>
                    <a:pt x="3457" y="67833"/>
                  </a:lnTo>
                  <a:lnTo>
                    <a:pt x="1383" y="77276"/>
                  </a:lnTo>
                  <a:lnTo>
                    <a:pt x="0" y="87992"/>
                  </a:lnTo>
                  <a:lnTo>
                    <a:pt x="1289" y="98452"/>
                  </a:lnTo>
                  <a:lnTo>
                    <a:pt x="4359" y="108742"/>
                  </a:lnTo>
                  <a:lnTo>
                    <a:pt x="8616" y="118917"/>
                  </a:lnTo>
                  <a:lnTo>
                    <a:pt x="15875" y="125701"/>
                  </a:lnTo>
                  <a:lnTo>
                    <a:pt x="25136" y="130224"/>
                  </a:lnTo>
                  <a:lnTo>
                    <a:pt x="35731" y="133239"/>
                  </a:lnTo>
                  <a:lnTo>
                    <a:pt x="43900" y="131933"/>
                  </a:lnTo>
                  <a:lnTo>
                    <a:pt x="50451" y="127746"/>
                  </a:lnTo>
                  <a:lnTo>
                    <a:pt x="55924" y="121639"/>
                  </a:lnTo>
                  <a:lnTo>
                    <a:pt x="67900" y="108958"/>
                  </a:lnTo>
                  <a:lnTo>
                    <a:pt x="74188" y="102482"/>
                  </a:lnTo>
                  <a:lnTo>
                    <a:pt x="78380" y="92638"/>
                  </a:lnTo>
                  <a:lnTo>
                    <a:pt x="81175" y="80548"/>
                  </a:lnTo>
                  <a:lnTo>
                    <a:pt x="83038" y="66962"/>
                  </a:lnTo>
                  <a:lnTo>
                    <a:pt x="82070" y="55695"/>
                  </a:lnTo>
                  <a:lnTo>
                    <a:pt x="79213" y="45972"/>
                  </a:lnTo>
                  <a:lnTo>
                    <a:pt x="75099" y="37280"/>
                  </a:lnTo>
                  <a:lnTo>
                    <a:pt x="69040" y="29275"/>
                  </a:lnTo>
                  <a:lnTo>
                    <a:pt x="61684" y="21727"/>
                  </a:lnTo>
                  <a:lnTo>
                    <a:pt x="370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4834621" y="6734647"/>
              <a:ext cx="204555" cy="223795"/>
            </a:xfrm>
            <a:custGeom>
              <a:avLst/>
              <a:gdLst/>
              <a:ahLst/>
              <a:cxnLst/>
              <a:rect l="0" t="0" r="0" b="0"/>
              <a:pathLst>
                <a:path w="204555" h="223795">
                  <a:moveTo>
                    <a:pt x="0" y="49739"/>
                  </a:moveTo>
                  <a:lnTo>
                    <a:pt x="15843" y="55020"/>
                  </a:lnTo>
                  <a:lnTo>
                    <a:pt x="20510" y="62102"/>
                  </a:lnTo>
                  <a:lnTo>
                    <a:pt x="23621" y="72350"/>
                  </a:lnTo>
                  <a:lnTo>
                    <a:pt x="25695" y="84708"/>
                  </a:lnTo>
                  <a:lnTo>
                    <a:pt x="27078" y="97369"/>
                  </a:lnTo>
                  <a:lnTo>
                    <a:pt x="28000" y="110230"/>
                  </a:lnTo>
                  <a:lnTo>
                    <a:pt x="28614" y="123225"/>
                  </a:lnTo>
                  <a:lnTo>
                    <a:pt x="30129" y="136311"/>
                  </a:lnTo>
                  <a:lnTo>
                    <a:pt x="32245" y="149456"/>
                  </a:lnTo>
                  <a:lnTo>
                    <a:pt x="34760" y="162640"/>
                  </a:lnTo>
                  <a:lnTo>
                    <a:pt x="37542" y="174745"/>
                  </a:lnTo>
                  <a:lnTo>
                    <a:pt x="40503" y="186131"/>
                  </a:lnTo>
                  <a:lnTo>
                    <a:pt x="43581" y="197038"/>
                  </a:lnTo>
                  <a:lnTo>
                    <a:pt x="47844" y="206520"/>
                  </a:lnTo>
                  <a:lnTo>
                    <a:pt x="52897" y="215052"/>
                  </a:lnTo>
                  <a:lnTo>
                    <a:pt x="58476" y="222950"/>
                  </a:lnTo>
                  <a:lnTo>
                    <a:pt x="63301" y="223794"/>
                  </a:lnTo>
                  <a:lnTo>
                    <a:pt x="67623" y="219936"/>
                  </a:lnTo>
                  <a:lnTo>
                    <a:pt x="71610" y="212942"/>
                  </a:lnTo>
                  <a:lnTo>
                    <a:pt x="73162" y="202754"/>
                  </a:lnTo>
                  <a:lnTo>
                    <a:pt x="73091" y="190434"/>
                  </a:lnTo>
                  <a:lnTo>
                    <a:pt x="71939" y="176696"/>
                  </a:lnTo>
                  <a:lnTo>
                    <a:pt x="71171" y="163114"/>
                  </a:lnTo>
                  <a:lnTo>
                    <a:pt x="70317" y="136235"/>
                  </a:lnTo>
                  <a:lnTo>
                    <a:pt x="68985" y="123983"/>
                  </a:lnTo>
                  <a:lnTo>
                    <a:pt x="66991" y="112498"/>
                  </a:lnTo>
                  <a:lnTo>
                    <a:pt x="64556" y="101527"/>
                  </a:lnTo>
                  <a:lnTo>
                    <a:pt x="61828" y="90896"/>
                  </a:lnTo>
                  <a:lnTo>
                    <a:pt x="58903" y="80493"/>
                  </a:lnTo>
                  <a:lnTo>
                    <a:pt x="52707" y="60091"/>
                  </a:lnTo>
                  <a:lnTo>
                    <a:pt x="45214" y="36596"/>
                  </a:lnTo>
                  <a:lnTo>
                    <a:pt x="46991" y="41687"/>
                  </a:lnTo>
                  <a:lnTo>
                    <a:pt x="63343" y="90570"/>
                  </a:lnTo>
                  <a:lnTo>
                    <a:pt x="66546" y="101276"/>
                  </a:lnTo>
                  <a:lnTo>
                    <a:pt x="73051" y="124962"/>
                  </a:lnTo>
                  <a:lnTo>
                    <a:pt x="77439" y="136363"/>
                  </a:lnTo>
                  <a:lnTo>
                    <a:pt x="82574" y="147280"/>
                  </a:lnTo>
                  <a:lnTo>
                    <a:pt x="88209" y="157873"/>
                  </a:lnTo>
                  <a:lnTo>
                    <a:pt x="94176" y="168251"/>
                  </a:lnTo>
                  <a:lnTo>
                    <a:pt x="100364" y="178486"/>
                  </a:lnTo>
                  <a:lnTo>
                    <a:pt x="106701" y="188625"/>
                  </a:lnTo>
                  <a:lnTo>
                    <a:pt x="114241" y="196490"/>
                  </a:lnTo>
                  <a:lnTo>
                    <a:pt x="122584" y="202838"/>
                  </a:lnTo>
                  <a:lnTo>
                    <a:pt x="131461" y="208176"/>
                  </a:lnTo>
                  <a:lnTo>
                    <a:pt x="141801" y="210629"/>
                  </a:lnTo>
                  <a:lnTo>
                    <a:pt x="153116" y="211159"/>
                  </a:lnTo>
                  <a:lnTo>
                    <a:pt x="165080" y="210408"/>
                  </a:lnTo>
                  <a:lnTo>
                    <a:pt x="175266" y="205485"/>
                  </a:lnTo>
                  <a:lnTo>
                    <a:pt x="184268" y="197782"/>
                  </a:lnTo>
                  <a:lnTo>
                    <a:pt x="192480" y="188225"/>
                  </a:lnTo>
                  <a:lnTo>
                    <a:pt x="197954" y="177433"/>
                  </a:lnTo>
                  <a:lnTo>
                    <a:pt x="201604" y="165817"/>
                  </a:lnTo>
                  <a:lnTo>
                    <a:pt x="204037" y="153651"/>
                  </a:lnTo>
                  <a:lnTo>
                    <a:pt x="204554" y="141120"/>
                  </a:lnTo>
                  <a:lnTo>
                    <a:pt x="203793" y="128344"/>
                  </a:lnTo>
                  <a:lnTo>
                    <a:pt x="202181" y="115406"/>
                  </a:lnTo>
                  <a:lnTo>
                    <a:pt x="198895" y="102360"/>
                  </a:lnTo>
                  <a:lnTo>
                    <a:pt x="194494" y="89241"/>
                  </a:lnTo>
                  <a:lnTo>
                    <a:pt x="189349" y="76074"/>
                  </a:lnTo>
                  <a:lnTo>
                    <a:pt x="183709" y="63979"/>
                  </a:lnTo>
                  <a:lnTo>
                    <a:pt x="177738" y="52601"/>
                  </a:lnTo>
                  <a:lnTo>
                    <a:pt x="171547" y="41699"/>
                  </a:lnTo>
                  <a:lnTo>
                    <a:pt x="164104" y="32221"/>
                  </a:lnTo>
                  <a:lnTo>
                    <a:pt x="155825" y="23691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5070466" y="6748939"/>
              <a:ext cx="142172" cy="164769"/>
            </a:xfrm>
            <a:custGeom>
              <a:avLst/>
              <a:gdLst/>
              <a:ahLst/>
              <a:cxnLst/>
              <a:rect l="0" t="0" r="0" b="0"/>
              <a:pathLst>
                <a:path w="142172" h="164769">
                  <a:moveTo>
                    <a:pt x="12850" y="55343"/>
                  </a:moveTo>
                  <a:lnTo>
                    <a:pt x="54387" y="69189"/>
                  </a:lnTo>
                  <a:lnTo>
                    <a:pt x="64858" y="71205"/>
                  </a:lnTo>
                  <a:lnTo>
                    <a:pt x="76260" y="72550"/>
                  </a:lnTo>
                  <a:lnTo>
                    <a:pt x="88283" y="73446"/>
                  </a:lnTo>
                  <a:lnTo>
                    <a:pt x="97403" y="70728"/>
                  </a:lnTo>
                  <a:lnTo>
                    <a:pt x="104588" y="65600"/>
                  </a:lnTo>
                  <a:lnTo>
                    <a:pt x="110484" y="58864"/>
                  </a:lnTo>
                  <a:lnTo>
                    <a:pt x="113309" y="51059"/>
                  </a:lnTo>
                  <a:lnTo>
                    <a:pt x="114087" y="42538"/>
                  </a:lnTo>
                  <a:lnTo>
                    <a:pt x="113500" y="33543"/>
                  </a:lnTo>
                  <a:lnTo>
                    <a:pt x="110899" y="25335"/>
                  </a:lnTo>
                  <a:lnTo>
                    <a:pt x="106954" y="17652"/>
                  </a:lnTo>
                  <a:lnTo>
                    <a:pt x="102113" y="10320"/>
                  </a:lnTo>
                  <a:lnTo>
                    <a:pt x="94465" y="5432"/>
                  </a:lnTo>
                  <a:lnTo>
                    <a:pt x="84944" y="2173"/>
                  </a:lnTo>
                  <a:lnTo>
                    <a:pt x="74176" y="0"/>
                  </a:lnTo>
                  <a:lnTo>
                    <a:pt x="63682" y="763"/>
                  </a:lnTo>
                  <a:lnTo>
                    <a:pt x="53370" y="3482"/>
                  </a:lnTo>
                  <a:lnTo>
                    <a:pt x="43179" y="7505"/>
                  </a:lnTo>
                  <a:lnTo>
                    <a:pt x="34174" y="13504"/>
                  </a:lnTo>
                  <a:lnTo>
                    <a:pt x="25961" y="20818"/>
                  </a:lnTo>
                  <a:lnTo>
                    <a:pt x="18274" y="29010"/>
                  </a:lnTo>
                  <a:lnTo>
                    <a:pt x="12045" y="37787"/>
                  </a:lnTo>
                  <a:lnTo>
                    <a:pt x="6786" y="46955"/>
                  </a:lnTo>
                  <a:lnTo>
                    <a:pt x="2175" y="56383"/>
                  </a:lnTo>
                  <a:lnTo>
                    <a:pt x="207" y="68195"/>
                  </a:lnTo>
                  <a:lnTo>
                    <a:pt x="0" y="81596"/>
                  </a:lnTo>
                  <a:lnTo>
                    <a:pt x="967" y="96056"/>
                  </a:lnTo>
                  <a:lnTo>
                    <a:pt x="3823" y="107907"/>
                  </a:lnTo>
                  <a:lnTo>
                    <a:pt x="7937" y="118018"/>
                  </a:lnTo>
                  <a:lnTo>
                    <a:pt x="12891" y="126969"/>
                  </a:lnTo>
                  <a:lnTo>
                    <a:pt x="19509" y="134043"/>
                  </a:lnTo>
                  <a:lnTo>
                    <a:pt x="27237" y="139863"/>
                  </a:lnTo>
                  <a:lnTo>
                    <a:pt x="35705" y="144849"/>
                  </a:lnTo>
                  <a:lnTo>
                    <a:pt x="45771" y="149278"/>
                  </a:lnTo>
                  <a:lnTo>
                    <a:pt x="56903" y="153336"/>
                  </a:lnTo>
                  <a:lnTo>
                    <a:pt x="68746" y="157147"/>
                  </a:lnTo>
                  <a:lnTo>
                    <a:pt x="81063" y="159687"/>
                  </a:lnTo>
                  <a:lnTo>
                    <a:pt x="93695" y="161381"/>
                  </a:lnTo>
                  <a:lnTo>
                    <a:pt x="142171" y="1647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3300" y="571500"/>
            <a:ext cx="6096000" cy="206210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Distributive Property: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the property that allows you to distribute a term through a set quantity.  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ex.) 3 ( x + 2 )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65600" y="2438400"/>
            <a:ext cx="1003301" cy="426721"/>
            <a:chOff x="4165600" y="2438400"/>
            <a:chExt cx="1003301" cy="426721"/>
          </a:xfrm>
        </p:grpSpPr>
        <p:sp>
          <p:nvSpPr>
            <p:cNvPr id="3" name="Freeform 2"/>
            <p:cNvSpPr/>
            <p:nvPr/>
          </p:nvSpPr>
          <p:spPr>
            <a:xfrm>
              <a:off x="4165600" y="2628900"/>
              <a:ext cx="419101" cy="236221"/>
            </a:xfrm>
            <a:custGeom>
              <a:avLst/>
              <a:gdLst/>
              <a:ahLst/>
              <a:cxnLst/>
              <a:rect l="0" t="0" r="0" b="0"/>
              <a:pathLst>
                <a:path w="419101" h="236221">
                  <a:moveTo>
                    <a:pt x="0" y="203200"/>
                  </a:moveTo>
                  <a:lnTo>
                    <a:pt x="0" y="132079"/>
                  </a:lnTo>
                  <a:lnTo>
                    <a:pt x="1270" y="121920"/>
                  </a:lnTo>
                  <a:lnTo>
                    <a:pt x="3809" y="111760"/>
                  </a:lnTo>
                  <a:lnTo>
                    <a:pt x="6350" y="99060"/>
                  </a:lnTo>
                  <a:lnTo>
                    <a:pt x="11429" y="90170"/>
                  </a:lnTo>
                  <a:lnTo>
                    <a:pt x="17779" y="82550"/>
                  </a:lnTo>
                  <a:lnTo>
                    <a:pt x="24129" y="76200"/>
                  </a:lnTo>
                  <a:lnTo>
                    <a:pt x="30479" y="69850"/>
                  </a:lnTo>
                  <a:lnTo>
                    <a:pt x="35559" y="62229"/>
                  </a:lnTo>
                  <a:lnTo>
                    <a:pt x="40640" y="53339"/>
                  </a:lnTo>
                  <a:lnTo>
                    <a:pt x="45720" y="46989"/>
                  </a:lnTo>
                  <a:lnTo>
                    <a:pt x="49529" y="41910"/>
                  </a:lnTo>
                  <a:lnTo>
                    <a:pt x="54609" y="35560"/>
                  </a:lnTo>
                  <a:lnTo>
                    <a:pt x="58420" y="29210"/>
                  </a:lnTo>
                  <a:lnTo>
                    <a:pt x="63500" y="22860"/>
                  </a:lnTo>
                  <a:lnTo>
                    <a:pt x="67309" y="15239"/>
                  </a:lnTo>
                  <a:lnTo>
                    <a:pt x="73659" y="10160"/>
                  </a:lnTo>
                  <a:lnTo>
                    <a:pt x="80009" y="6350"/>
                  </a:lnTo>
                  <a:lnTo>
                    <a:pt x="87629" y="5079"/>
                  </a:lnTo>
                  <a:lnTo>
                    <a:pt x="95250" y="2539"/>
                  </a:lnTo>
                  <a:lnTo>
                    <a:pt x="102870" y="2539"/>
                  </a:lnTo>
                  <a:lnTo>
                    <a:pt x="110490" y="1270"/>
                  </a:lnTo>
                  <a:lnTo>
                    <a:pt x="120650" y="1270"/>
                  </a:lnTo>
                  <a:lnTo>
                    <a:pt x="142240" y="0"/>
                  </a:lnTo>
                  <a:lnTo>
                    <a:pt x="292100" y="0"/>
                  </a:lnTo>
                  <a:lnTo>
                    <a:pt x="300990" y="1270"/>
                  </a:lnTo>
                  <a:lnTo>
                    <a:pt x="309879" y="3810"/>
                  </a:lnTo>
                  <a:lnTo>
                    <a:pt x="321309" y="6350"/>
                  </a:lnTo>
                  <a:lnTo>
                    <a:pt x="330200" y="11429"/>
                  </a:lnTo>
                  <a:lnTo>
                    <a:pt x="336550" y="17779"/>
                  </a:lnTo>
                  <a:lnTo>
                    <a:pt x="349250" y="30479"/>
                  </a:lnTo>
                  <a:lnTo>
                    <a:pt x="363220" y="45720"/>
                  </a:lnTo>
                  <a:lnTo>
                    <a:pt x="372109" y="54610"/>
                  </a:lnTo>
                  <a:lnTo>
                    <a:pt x="375920" y="60960"/>
                  </a:lnTo>
                  <a:lnTo>
                    <a:pt x="381000" y="67310"/>
                  </a:lnTo>
                  <a:lnTo>
                    <a:pt x="384809" y="74929"/>
                  </a:lnTo>
                  <a:lnTo>
                    <a:pt x="389890" y="82550"/>
                  </a:lnTo>
                  <a:lnTo>
                    <a:pt x="397509" y="97789"/>
                  </a:lnTo>
                  <a:lnTo>
                    <a:pt x="410209" y="123189"/>
                  </a:lnTo>
                  <a:lnTo>
                    <a:pt x="414020" y="133350"/>
                  </a:lnTo>
                  <a:lnTo>
                    <a:pt x="415290" y="143510"/>
                  </a:lnTo>
                  <a:lnTo>
                    <a:pt x="416559" y="154939"/>
                  </a:lnTo>
                  <a:lnTo>
                    <a:pt x="417829" y="166370"/>
                  </a:lnTo>
                  <a:lnTo>
                    <a:pt x="417829" y="179070"/>
                  </a:lnTo>
                  <a:lnTo>
                    <a:pt x="419100" y="212089"/>
                  </a:lnTo>
                  <a:lnTo>
                    <a:pt x="419100" y="222250"/>
                  </a:lnTo>
                  <a:lnTo>
                    <a:pt x="416559" y="228600"/>
                  </a:lnTo>
                  <a:lnTo>
                    <a:pt x="411479" y="232410"/>
                  </a:lnTo>
                  <a:lnTo>
                    <a:pt x="405129" y="236220"/>
                  </a:lnTo>
                  <a:lnTo>
                    <a:pt x="400050" y="234950"/>
                  </a:lnTo>
                  <a:lnTo>
                    <a:pt x="394970" y="231139"/>
                  </a:lnTo>
                  <a:lnTo>
                    <a:pt x="389890" y="226060"/>
                  </a:lnTo>
                  <a:lnTo>
                    <a:pt x="370840" y="205739"/>
                  </a:lnTo>
                  <a:lnTo>
                    <a:pt x="365759" y="199389"/>
                  </a:lnTo>
                  <a:lnTo>
                    <a:pt x="361950" y="193039"/>
                  </a:lnTo>
                  <a:lnTo>
                    <a:pt x="359409" y="187960"/>
                  </a:lnTo>
                  <a:lnTo>
                    <a:pt x="361950" y="184150"/>
                  </a:lnTo>
                  <a:lnTo>
                    <a:pt x="364490" y="182879"/>
                  </a:lnTo>
                  <a:lnTo>
                    <a:pt x="370840" y="180339"/>
                  </a:lnTo>
                  <a:lnTo>
                    <a:pt x="377190" y="181610"/>
                  </a:lnTo>
                  <a:lnTo>
                    <a:pt x="383540" y="182879"/>
                  </a:lnTo>
                  <a:lnTo>
                    <a:pt x="391159" y="185420"/>
                  </a:lnTo>
                  <a:lnTo>
                    <a:pt x="397509" y="190500"/>
                  </a:lnTo>
                  <a:lnTo>
                    <a:pt x="403859" y="195579"/>
                  </a:lnTo>
                  <a:lnTo>
                    <a:pt x="408940" y="201929"/>
                  </a:lnTo>
                  <a:lnTo>
                    <a:pt x="412750" y="209550"/>
                  </a:lnTo>
                  <a:lnTo>
                    <a:pt x="414020" y="217170"/>
                  </a:lnTo>
                  <a:lnTo>
                    <a:pt x="416559" y="224789"/>
                  </a:lnTo>
                  <a:lnTo>
                    <a:pt x="416559" y="226060"/>
                  </a:lnTo>
                  <a:lnTo>
                    <a:pt x="417829" y="223520"/>
                  </a:lnTo>
                  <a:lnTo>
                    <a:pt x="417829" y="215900"/>
                  </a:lnTo>
                  <a:lnTo>
                    <a:pt x="419100" y="209550"/>
                  </a:lnTo>
                  <a:lnTo>
                    <a:pt x="419100" y="193039"/>
                  </a:lnTo>
                  <a:lnTo>
                    <a:pt x="41910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165600" y="2438400"/>
              <a:ext cx="1003301" cy="388621"/>
            </a:xfrm>
            <a:custGeom>
              <a:avLst/>
              <a:gdLst/>
              <a:ahLst/>
              <a:cxnLst/>
              <a:rect l="0" t="0" r="0" b="0"/>
              <a:pathLst>
                <a:path w="1003301" h="388621">
                  <a:moveTo>
                    <a:pt x="0" y="342900"/>
                  </a:moveTo>
                  <a:lnTo>
                    <a:pt x="0" y="297179"/>
                  </a:lnTo>
                  <a:lnTo>
                    <a:pt x="1270" y="288289"/>
                  </a:lnTo>
                  <a:lnTo>
                    <a:pt x="3809" y="279400"/>
                  </a:lnTo>
                  <a:lnTo>
                    <a:pt x="6350" y="270510"/>
                  </a:lnTo>
                  <a:lnTo>
                    <a:pt x="10159" y="264160"/>
                  </a:lnTo>
                  <a:lnTo>
                    <a:pt x="21590" y="246379"/>
                  </a:lnTo>
                  <a:lnTo>
                    <a:pt x="25400" y="238760"/>
                  </a:lnTo>
                  <a:lnTo>
                    <a:pt x="34290" y="223520"/>
                  </a:lnTo>
                  <a:lnTo>
                    <a:pt x="41909" y="207010"/>
                  </a:lnTo>
                  <a:lnTo>
                    <a:pt x="49529" y="200660"/>
                  </a:lnTo>
                  <a:lnTo>
                    <a:pt x="68579" y="189229"/>
                  </a:lnTo>
                  <a:lnTo>
                    <a:pt x="76200" y="181610"/>
                  </a:lnTo>
                  <a:lnTo>
                    <a:pt x="83820" y="175260"/>
                  </a:lnTo>
                  <a:lnTo>
                    <a:pt x="90170" y="167639"/>
                  </a:lnTo>
                  <a:lnTo>
                    <a:pt x="95250" y="161289"/>
                  </a:lnTo>
                  <a:lnTo>
                    <a:pt x="105409" y="149860"/>
                  </a:lnTo>
                  <a:lnTo>
                    <a:pt x="114300" y="140970"/>
                  </a:lnTo>
                  <a:lnTo>
                    <a:pt x="146050" y="107950"/>
                  </a:lnTo>
                  <a:lnTo>
                    <a:pt x="161290" y="92710"/>
                  </a:lnTo>
                  <a:lnTo>
                    <a:pt x="171450" y="83820"/>
                  </a:lnTo>
                  <a:lnTo>
                    <a:pt x="181609" y="76200"/>
                  </a:lnTo>
                  <a:lnTo>
                    <a:pt x="193040" y="67310"/>
                  </a:lnTo>
                  <a:lnTo>
                    <a:pt x="201929" y="59689"/>
                  </a:lnTo>
                  <a:lnTo>
                    <a:pt x="209550" y="50800"/>
                  </a:lnTo>
                  <a:lnTo>
                    <a:pt x="215900" y="41910"/>
                  </a:lnTo>
                  <a:lnTo>
                    <a:pt x="220979" y="35560"/>
                  </a:lnTo>
                  <a:lnTo>
                    <a:pt x="231140" y="24129"/>
                  </a:lnTo>
                  <a:lnTo>
                    <a:pt x="245109" y="13970"/>
                  </a:lnTo>
                  <a:lnTo>
                    <a:pt x="251459" y="8889"/>
                  </a:lnTo>
                  <a:lnTo>
                    <a:pt x="267970" y="3810"/>
                  </a:lnTo>
                  <a:lnTo>
                    <a:pt x="295909" y="1270"/>
                  </a:lnTo>
                  <a:lnTo>
                    <a:pt x="317500" y="0"/>
                  </a:lnTo>
                  <a:lnTo>
                    <a:pt x="358140" y="0"/>
                  </a:lnTo>
                  <a:lnTo>
                    <a:pt x="584200" y="0"/>
                  </a:lnTo>
                  <a:lnTo>
                    <a:pt x="598170" y="3810"/>
                  </a:lnTo>
                  <a:lnTo>
                    <a:pt x="622300" y="13970"/>
                  </a:lnTo>
                  <a:lnTo>
                    <a:pt x="640079" y="22860"/>
                  </a:lnTo>
                  <a:lnTo>
                    <a:pt x="647700" y="29210"/>
                  </a:lnTo>
                  <a:lnTo>
                    <a:pt x="656590" y="36829"/>
                  </a:lnTo>
                  <a:lnTo>
                    <a:pt x="669290" y="48260"/>
                  </a:lnTo>
                  <a:lnTo>
                    <a:pt x="680720" y="58420"/>
                  </a:lnTo>
                  <a:lnTo>
                    <a:pt x="695959" y="67310"/>
                  </a:lnTo>
                  <a:lnTo>
                    <a:pt x="702309" y="73660"/>
                  </a:lnTo>
                  <a:lnTo>
                    <a:pt x="708659" y="80010"/>
                  </a:lnTo>
                  <a:lnTo>
                    <a:pt x="713740" y="87629"/>
                  </a:lnTo>
                  <a:lnTo>
                    <a:pt x="722629" y="99060"/>
                  </a:lnTo>
                  <a:lnTo>
                    <a:pt x="727709" y="104139"/>
                  </a:lnTo>
                  <a:lnTo>
                    <a:pt x="740409" y="113029"/>
                  </a:lnTo>
                  <a:lnTo>
                    <a:pt x="748029" y="118110"/>
                  </a:lnTo>
                  <a:lnTo>
                    <a:pt x="763270" y="123189"/>
                  </a:lnTo>
                  <a:lnTo>
                    <a:pt x="770890" y="124460"/>
                  </a:lnTo>
                  <a:lnTo>
                    <a:pt x="775970" y="128270"/>
                  </a:lnTo>
                  <a:lnTo>
                    <a:pt x="779779" y="133350"/>
                  </a:lnTo>
                  <a:lnTo>
                    <a:pt x="782320" y="139700"/>
                  </a:lnTo>
                  <a:lnTo>
                    <a:pt x="787400" y="144779"/>
                  </a:lnTo>
                  <a:lnTo>
                    <a:pt x="798829" y="154939"/>
                  </a:lnTo>
                  <a:lnTo>
                    <a:pt x="814070" y="165100"/>
                  </a:lnTo>
                  <a:lnTo>
                    <a:pt x="829309" y="172720"/>
                  </a:lnTo>
                  <a:lnTo>
                    <a:pt x="840740" y="181610"/>
                  </a:lnTo>
                  <a:lnTo>
                    <a:pt x="853440" y="190500"/>
                  </a:lnTo>
                  <a:lnTo>
                    <a:pt x="861059" y="194310"/>
                  </a:lnTo>
                  <a:lnTo>
                    <a:pt x="867409" y="200660"/>
                  </a:lnTo>
                  <a:lnTo>
                    <a:pt x="873759" y="207010"/>
                  </a:lnTo>
                  <a:lnTo>
                    <a:pt x="878840" y="214629"/>
                  </a:lnTo>
                  <a:lnTo>
                    <a:pt x="883920" y="222250"/>
                  </a:lnTo>
                  <a:lnTo>
                    <a:pt x="887729" y="229870"/>
                  </a:lnTo>
                  <a:lnTo>
                    <a:pt x="892809" y="237489"/>
                  </a:lnTo>
                  <a:lnTo>
                    <a:pt x="895350" y="246379"/>
                  </a:lnTo>
                  <a:lnTo>
                    <a:pt x="897890" y="254000"/>
                  </a:lnTo>
                  <a:lnTo>
                    <a:pt x="899159" y="262889"/>
                  </a:lnTo>
                  <a:lnTo>
                    <a:pt x="900429" y="270510"/>
                  </a:lnTo>
                  <a:lnTo>
                    <a:pt x="900429" y="279400"/>
                  </a:lnTo>
                  <a:lnTo>
                    <a:pt x="900429" y="288289"/>
                  </a:lnTo>
                  <a:lnTo>
                    <a:pt x="901700" y="308610"/>
                  </a:lnTo>
                  <a:lnTo>
                    <a:pt x="901700" y="383539"/>
                  </a:lnTo>
                  <a:lnTo>
                    <a:pt x="899159" y="387350"/>
                  </a:lnTo>
                  <a:lnTo>
                    <a:pt x="894079" y="388620"/>
                  </a:lnTo>
                  <a:lnTo>
                    <a:pt x="873759" y="379729"/>
                  </a:lnTo>
                  <a:lnTo>
                    <a:pt x="866140" y="375920"/>
                  </a:lnTo>
                  <a:lnTo>
                    <a:pt x="861059" y="372110"/>
                  </a:lnTo>
                  <a:lnTo>
                    <a:pt x="857250" y="368300"/>
                  </a:lnTo>
                  <a:lnTo>
                    <a:pt x="855979" y="363220"/>
                  </a:lnTo>
                  <a:lnTo>
                    <a:pt x="845820" y="355600"/>
                  </a:lnTo>
                  <a:lnTo>
                    <a:pt x="838200" y="351789"/>
                  </a:lnTo>
                  <a:lnTo>
                    <a:pt x="833120" y="345439"/>
                  </a:lnTo>
                  <a:lnTo>
                    <a:pt x="828040" y="339089"/>
                  </a:lnTo>
                  <a:lnTo>
                    <a:pt x="822959" y="331470"/>
                  </a:lnTo>
                  <a:lnTo>
                    <a:pt x="812800" y="320039"/>
                  </a:lnTo>
                  <a:lnTo>
                    <a:pt x="805179" y="308610"/>
                  </a:lnTo>
                  <a:lnTo>
                    <a:pt x="800100" y="302260"/>
                  </a:lnTo>
                  <a:lnTo>
                    <a:pt x="796290" y="294639"/>
                  </a:lnTo>
                  <a:lnTo>
                    <a:pt x="787400" y="281939"/>
                  </a:lnTo>
                  <a:lnTo>
                    <a:pt x="783590" y="276860"/>
                  </a:lnTo>
                  <a:lnTo>
                    <a:pt x="782320" y="276860"/>
                  </a:lnTo>
                  <a:lnTo>
                    <a:pt x="782320" y="279400"/>
                  </a:lnTo>
                  <a:lnTo>
                    <a:pt x="783590" y="283210"/>
                  </a:lnTo>
                  <a:lnTo>
                    <a:pt x="789940" y="287020"/>
                  </a:lnTo>
                  <a:lnTo>
                    <a:pt x="806450" y="295910"/>
                  </a:lnTo>
                  <a:lnTo>
                    <a:pt x="814070" y="302260"/>
                  </a:lnTo>
                  <a:lnTo>
                    <a:pt x="820420" y="308610"/>
                  </a:lnTo>
                  <a:lnTo>
                    <a:pt x="826770" y="316229"/>
                  </a:lnTo>
                  <a:lnTo>
                    <a:pt x="831850" y="323850"/>
                  </a:lnTo>
                  <a:lnTo>
                    <a:pt x="836929" y="331470"/>
                  </a:lnTo>
                  <a:lnTo>
                    <a:pt x="842009" y="339089"/>
                  </a:lnTo>
                  <a:lnTo>
                    <a:pt x="847090" y="346710"/>
                  </a:lnTo>
                  <a:lnTo>
                    <a:pt x="861059" y="358139"/>
                  </a:lnTo>
                  <a:lnTo>
                    <a:pt x="877570" y="363220"/>
                  </a:lnTo>
                  <a:lnTo>
                    <a:pt x="904240" y="367029"/>
                  </a:lnTo>
                  <a:lnTo>
                    <a:pt x="908050" y="363220"/>
                  </a:lnTo>
                  <a:lnTo>
                    <a:pt x="913129" y="356870"/>
                  </a:lnTo>
                  <a:lnTo>
                    <a:pt x="930909" y="321310"/>
                  </a:lnTo>
                  <a:lnTo>
                    <a:pt x="937259" y="314960"/>
                  </a:lnTo>
                  <a:lnTo>
                    <a:pt x="951229" y="303529"/>
                  </a:lnTo>
                  <a:lnTo>
                    <a:pt x="957579" y="297179"/>
                  </a:lnTo>
                  <a:lnTo>
                    <a:pt x="962659" y="289560"/>
                  </a:lnTo>
                  <a:lnTo>
                    <a:pt x="967740" y="281939"/>
                  </a:lnTo>
                  <a:lnTo>
                    <a:pt x="972820" y="275589"/>
                  </a:lnTo>
                  <a:lnTo>
                    <a:pt x="981709" y="264160"/>
                  </a:lnTo>
                  <a:lnTo>
                    <a:pt x="985520" y="257810"/>
                  </a:lnTo>
                  <a:lnTo>
                    <a:pt x="990600" y="251460"/>
                  </a:lnTo>
                  <a:lnTo>
                    <a:pt x="10033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949700" y="3492500"/>
            <a:ext cx="16764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 = 3 </a:t>
            </a:r>
            <a:r>
              <a:rPr lang="en-US" sz="900" baseline="-25000" smtClean="0">
                <a:solidFill>
                  <a:srgbClr val="000000"/>
                </a:solidFill>
                <a:latin typeface="Arial - 18"/>
              </a:rPr>
              <a:t>* 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x + 3 </a:t>
            </a:r>
            <a:r>
              <a:rPr lang="en-US" sz="900" baseline="-25000" smtClean="0">
                <a:solidFill>
                  <a:srgbClr val="000000"/>
                </a:solidFill>
                <a:latin typeface="Arial - 18"/>
              </a:rPr>
              <a:t>*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 2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500" y="4089400"/>
            <a:ext cx="1193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= 3x + 6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00" y="4813300"/>
            <a:ext cx="17272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Why it work:  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273300" y="4889500"/>
            <a:ext cx="2908301" cy="1193801"/>
          </a:xfrm>
          <a:custGeom>
            <a:avLst/>
            <a:gdLst/>
            <a:ahLst/>
            <a:cxnLst/>
            <a:rect l="0" t="0" r="0" b="0"/>
            <a:pathLst>
              <a:path w="2908301" h="1193801">
                <a:moveTo>
                  <a:pt x="0" y="0"/>
                </a:moveTo>
                <a:lnTo>
                  <a:pt x="2908300" y="0"/>
                </a:lnTo>
                <a:lnTo>
                  <a:pt x="2908300" y="1193800"/>
                </a:lnTo>
                <a:lnTo>
                  <a:pt x="0" y="1193800"/>
                </a:lnTo>
                <a:close/>
              </a:path>
            </a:pathLst>
          </a:custGeom>
          <a:solidFill>
            <a:srgbClr val="3CB37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260600" y="6426200"/>
            <a:ext cx="12700" cy="2540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1600" y="6413500"/>
            <a:ext cx="0" cy="2540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0" y="6540500"/>
            <a:ext cx="7747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6527800"/>
            <a:ext cx="11811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83300" y="6477000"/>
            <a:ext cx="0" cy="2413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6616700"/>
            <a:ext cx="10541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67600" y="6591300"/>
            <a:ext cx="10160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09000" y="6438900"/>
            <a:ext cx="12700" cy="3302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534400" y="6616700"/>
            <a:ext cx="2667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9245600" y="6604000"/>
            <a:ext cx="279400" cy="127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486900" y="6438900"/>
            <a:ext cx="0" cy="3048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3225800" y="6426200"/>
            <a:ext cx="622301" cy="304801"/>
            <a:chOff x="3225800" y="6426200"/>
            <a:chExt cx="622301" cy="304801"/>
          </a:xfrm>
        </p:grpSpPr>
        <p:sp>
          <p:nvSpPr>
            <p:cNvPr id="21" name="Freeform 20"/>
            <p:cNvSpPr/>
            <p:nvPr/>
          </p:nvSpPr>
          <p:spPr>
            <a:xfrm>
              <a:off x="3225800" y="6426200"/>
              <a:ext cx="152401" cy="304801"/>
            </a:xfrm>
            <a:custGeom>
              <a:avLst/>
              <a:gdLst/>
              <a:ahLst/>
              <a:cxnLst/>
              <a:rect l="0" t="0" r="0" b="0"/>
              <a:pathLst>
                <a:path w="152401" h="304801">
                  <a:moveTo>
                    <a:pt x="0" y="0"/>
                  </a:moveTo>
                  <a:lnTo>
                    <a:pt x="6350" y="6350"/>
                  </a:lnTo>
                  <a:lnTo>
                    <a:pt x="11429" y="12700"/>
                  </a:lnTo>
                  <a:lnTo>
                    <a:pt x="17779" y="21590"/>
                  </a:lnTo>
                  <a:lnTo>
                    <a:pt x="24129" y="31750"/>
                  </a:lnTo>
                  <a:lnTo>
                    <a:pt x="30479" y="41909"/>
                  </a:lnTo>
                  <a:lnTo>
                    <a:pt x="35559" y="53340"/>
                  </a:lnTo>
                  <a:lnTo>
                    <a:pt x="53340" y="97790"/>
                  </a:lnTo>
                  <a:lnTo>
                    <a:pt x="60959" y="115569"/>
                  </a:lnTo>
                  <a:lnTo>
                    <a:pt x="71120" y="130809"/>
                  </a:lnTo>
                  <a:lnTo>
                    <a:pt x="81279" y="143509"/>
                  </a:lnTo>
                  <a:lnTo>
                    <a:pt x="91440" y="154940"/>
                  </a:lnTo>
                  <a:lnTo>
                    <a:pt x="102870" y="170180"/>
                  </a:lnTo>
                  <a:lnTo>
                    <a:pt x="111759" y="186690"/>
                  </a:lnTo>
                  <a:lnTo>
                    <a:pt x="120650" y="204469"/>
                  </a:lnTo>
                  <a:lnTo>
                    <a:pt x="127000" y="220980"/>
                  </a:lnTo>
                  <a:lnTo>
                    <a:pt x="132079" y="236219"/>
                  </a:lnTo>
                  <a:lnTo>
                    <a:pt x="134620" y="250190"/>
                  </a:lnTo>
                  <a:lnTo>
                    <a:pt x="137159" y="262890"/>
                  </a:lnTo>
                  <a:lnTo>
                    <a:pt x="140970" y="274319"/>
                  </a:lnTo>
                  <a:lnTo>
                    <a:pt x="1524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51200" y="6438900"/>
              <a:ext cx="114301" cy="292101"/>
            </a:xfrm>
            <a:custGeom>
              <a:avLst/>
              <a:gdLst/>
              <a:ahLst/>
              <a:cxnLst/>
              <a:rect l="0" t="0" r="0" b="0"/>
              <a:pathLst>
                <a:path w="114301" h="292101">
                  <a:moveTo>
                    <a:pt x="114300" y="0"/>
                  </a:moveTo>
                  <a:lnTo>
                    <a:pt x="114300" y="20320"/>
                  </a:lnTo>
                  <a:lnTo>
                    <a:pt x="113029" y="29209"/>
                  </a:lnTo>
                  <a:lnTo>
                    <a:pt x="110490" y="38100"/>
                  </a:lnTo>
                  <a:lnTo>
                    <a:pt x="107950" y="45720"/>
                  </a:lnTo>
                  <a:lnTo>
                    <a:pt x="102870" y="54609"/>
                  </a:lnTo>
                  <a:lnTo>
                    <a:pt x="96520" y="63500"/>
                  </a:lnTo>
                  <a:lnTo>
                    <a:pt x="90170" y="72390"/>
                  </a:lnTo>
                  <a:lnTo>
                    <a:pt x="83820" y="78740"/>
                  </a:lnTo>
                  <a:lnTo>
                    <a:pt x="78740" y="85090"/>
                  </a:lnTo>
                  <a:lnTo>
                    <a:pt x="73659" y="90169"/>
                  </a:lnTo>
                  <a:lnTo>
                    <a:pt x="68579" y="96519"/>
                  </a:lnTo>
                  <a:lnTo>
                    <a:pt x="64770" y="104140"/>
                  </a:lnTo>
                  <a:lnTo>
                    <a:pt x="59690" y="111759"/>
                  </a:lnTo>
                  <a:lnTo>
                    <a:pt x="57150" y="120650"/>
                  </a:lnTo>
                  <a:lnTo>
                    <a:pt x="54609" y="132080"/>
                  </a:lnTo>
                  <a:lnTo>
                    <a:pt x="53340" y="142240"/>
                  </a:lnTo>
                  <a:lnTo>
                    <a:pt x="52070" y="154940"/>
                  </a:lnTo>
                  <a:lnTo>
                    <a:pt x="52070" y="166369"/>
                  </a:lnTo>
                  <a:lnTo>
                    <a:pt x="50800" y="189230"/>
                  </a:lnTo>
                  <a:lnTo>
                    <a:pt x="50800" y="209550"/>
                  </a:lnTo>
                  <a:lnTo>
                    <a:pt x="48259" y="215900"/>
                  </a:lnTo>
                  <a:lnTo>
                    <a:pt x="43179" y="219709"/>
                  </a:lnTo>
                  <a:lnTo>
                    <a:pt x="36829" y="223519"/>
                  </a:lnTo>
                  <a:lnTo>
                    <a:pt x="31750" y="227330"/>
                  </a:lnTo>
                  <a:lnTo>
                    <a:pt x="26670" y="233680"/>
                  </a:lnTo>
                  <a:lnTo>
                    <a:pt x="21590" y="240030"/>
                  </a:lnTo>
                  <a:lnTo>
                    <a:pt x="17779" y="247650"/>
                  </a:lnTo>
                  <a:lnTo>
                    <a:pt x="12700" y="255269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479800" y="64770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12700" y="0"/>
                  </a:moveTo>
                  <a:lnTo>
                    <a:pt x="12700" y="171450"/>
                  </a:lnTo>
                  <a:lnTo>
                    <a:pt x="11429" y="179069"/>
                  </a:lnTo>
                  <a:lnTo>
                    <a:pt x="8890" y="185419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454400" y="65659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20320" y="25400"/>
                  </a:lnTo>
                  <a:lnTo>
                    <a:pt x="31750" y="24130"/>
                  </a:lnTo>
                  <a:lnTo>
                    <a:pt x="45720" y="21590"/>
                  </a:lnTo>
                  <a:lnTo>
                    <a:pt x="59690" y="19050"/>
                  </a:lnTo>
                  <a:lnTo>
                    <a:pt x="76200" y="16509"/>
                  </a:lnTo>
                  <a:lnTo>
                    <a:pt x="95250" y="15240"/>
                  </a:lnTo>
                  <a:lnTo>
                    <a:pt x="132079" y="13969"/>
                  </a:lnTo>
                  <a:lnTo>
                    <a:pt x="167640" y="12700"/>
                  </a:lnTo>
                  <a:lnTo>
                    <a:pt x="181609" y="11430"/>
                  </a:lnTo>
                  <a:lnTo>
                    <a:pt x="191770" y="889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671570" y="6445250"/>
              <a:ext cx="176531" cy="273051"/>
            </a:xfrm>
            <a:custGeom>
              <a:avLst/>
              <a:gdLst/>
              <a:ahLst/>
              <a:cxnLst/>
              <a:rect l="0" t="0" r="0" b="0"/>
              <a:pathLst>
                <a:path w="176531" h="273051">
                  <a:moveTo>
                    <a:pt x="24130" y="19050"/>
                  </a:moveTo>
                  <a:lnTo>
                    <a:pt x="38100" y="12700"/>
                  </a:lnTo>
                  <a:lnTo>
                    <a:pt x="43180" y="8890"/>
                  </a:lnTo>
                  <a:lnTo>
                    <a:pt x="48259" y="5079"/>
                  </a:lnTo>
                  <a:lnTo>
                    <a:pt x="53339" y="1270"/>
                  </a:lnTo>
                  <a:lnTo>
                    <a:pt x="58420" y="0"/>
                  </a:lnTo>
                  <a:lnTo>
                    <a:pt x="66039" y="1270"/>
                  </a:lnTo>
                  <a:lnTo>
                    <a:pt x="72389" y="2540"/>
                  </a:lnTo>
                  <a:lnTo>
                    <a:pt x="80009" y="5079"/>
                  </a:lnTo>
                  <a:lnTo>
                    <a:pt x="88900" y="8890"/>
                  </a:lnTo>
                  <a:lnTo>
                    <a:pt x="96520" y="11429"/>
                  </a:lnTo>
                  <a:lnTo>
                    <a:pt x="101600" y="15240"/>
                  </a:lnTo>
                  <a:lnTo>
                    <a:pt x="105409" y="19050"/>
                  </a:lnTo>
                  <a:lnTo>
                    <a:pt x="107950" y="24129"/>
                  </a:lnTo>
                  <a:lnTo>
                    <a:pt x="109220" y="30479"/>
                  </a:lnTo>
                  <a:lnTo>
                    <a:pt x="110489" y="39370"/>
                  </a:lnTo>
                  <a:lnTo>
                    <a:pt x="111759" y="49529"/>
                  </a:lnTo>
                  <a:lnTo>
                    <a:pt x="111759" y="59690"/>
                  </a:lnTo>
                  <a:lnTo>
                    <a:pt x="113030" y="77469"/>
                  </a:lnTo>
                  <a:lnTo>
                    <a:pt x="113030" y="139700"/>
                  </a:lnTo>
                  <a:lnTo>
                    <a:pt x="110489" y="146050"/>
                  </a:lnTo>
                  <a:lnTo>
                    <a:pt x="105409" y="149859"/>
                  </a:lnTo>
                  <a:lnTo>
                    <a:pt x="99059" y="153669"/>
                  </a:lnTo>
                  <a:lnTo>
                    <a:pt x="93980" y="158750"/>
                  </a:lnTo>
                  <a:lnTo>
                    <a:pt x="88900" y="167640"/>
                  </a:lnTo>
                  <a:lnTo>
                    <a:pt x="71120" y="204469"/>
                  </a:lnTo>
                  <a:lnTo>
                    <a:pt x="66039" y="210819"/>
                  </a:lnTo>
                  <a:lnTo>
                    <a:pt x="62230" y="214630"/>
                  </a:lnTo>
                  <a:lnTo>
                    <a:pt x="58420" y="217169"/>
                  </a:lnTo>
                  <a:lnTo>
                    <a:pt x="52070" y="220980"/>
                  </a:lnTo>
                  <a:lnTo>
                    <a:pt x="45720" y="227330"/>
                  </a:lnTo>
                  <a:lnTo>
                    <a:pt x="38100" y="233680"/>
                  </a:lnTo>
                  <a:lnTo>
                    <a:pt x="30480" y="240030"/>
                  </a:lnTo>
                  <a:lnTo>
                    <a:pt x="22859" y="245109"/>
                  </a:lnTo>
                  <a:lnTo>
                    <a:pt x="15239" y="250190"/>
                  </a:lnTo>
                  <a:lnTo>
                    <a:pt x="10159" y="256540"/>
                  </a:lnTo>
                  <a:lnTo>
                    <a:pt x="6350" y="262890"/>
                  </a:lnTo>
                  <a:lnTo>
                    <a:pt x="3809" y="270509"/>
                  </a:lnTo>
                  <a:lnTo>
                    <a:pt x="2539" y="273050"/>
                  </a:lnTo>
                  <a:lnTo>
                    <a:pt x="1270" y="271780"/>
                  </a:lnTo>
                  <a:lnTo>
                    <a:pt x="0" y="267969"/>
                  </a:lnTo>
                  <a:lnTo>
                    <a:pt x="2539" y="264159"/>
                  </a:lnTo>
                  <a:lnTo>
                    <a:pt x="6350" y="260350"/>
                  </a:lnTo>
                  <a:lnTo>
                    <a:pt x="12700" y="255269"/>
                  </a:lnTo>
                  <a:lnTo>
                    <a:pt x="19050" y="252730"/>
                  </a:lnTo>
                  <a:lnTo>
                    <a:pt x="26670" y="251459"/>
                  </a:lnTo>
                  <a:lnTo>
                    <a:pt x="34289" y="250190"/>
                  </a:lnTo>
                  <a:lnTo>
                    <a:pt x="43180" y="248919"/>
                  </a:lnTo>
                  <a:lnTo>
                    <a:pt x="54609" y="248919"/>
                  </a:lnTo>
                  <a:lnTo>
                    <a:pt x="74930" y="247650"/>
                  </a:lnTo>
                  <a:lnTo>
                    <a:pt x="115570" y="247650"/>
                  </a:lnTo>
                  <a:lnTo>
                    <a:pt x="176530" y="2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5321300" y="5321300"/>
            <a:ext cx="204471" cy="279401"/>
          </a:xfrm>
          <a:custGeom>
            <a:avLst/>
            <a:gdLst/>
            <a:ahLst/>
            <a:cxnLst/>
            <a:rect l="0" t="0" r="0" b="0"/>
            <a:pathLst>
              <a:path w="204471" h="279401">
                <a:moveTo>
                  <a:pt x="38100" y="12700"/>
                </a:moveTo>
                <a:lnTo>
                  <a:pt x="52070" y="6350"/>
                </a:lnTo>
                <a:lnTo>
                  <a:pt x="58420" y="3809"/>
                </a:lnTo>
                <a:lnTo>
                  <a:pt x="66040" y="2540"/>
                </a:lnTo>
                <a:lnTo>
                  <a:pt x="73659" y="1270"/>
                </a:lnTo>
                <a:lnTo>
                  <a:pt x="82550" y="1270"/>
                </a:lnTo>
                <a:lnTo>
                  <a:pt x="104140" y="0"/>
                </a:lnTo>
                <a:lnTo>
                  <a:pt x="198120" y="0"/>
                </a:lnTo>
                <a:lnTo>
                  <a:pt x="203200" y="5079"/>
                </a:lnTo>
                <a:lnTo>
                  <a:pt x="204470" y="15240"/>
                </a:lnTo>
                <a:lnTo>
                  <a:pt x="204470" y="26670"/>
                </a:lnTo>
                <a:lnTo>
                  <a:pt x="200659" y="36829"/>
                </a:lnTo>
                <a:lnTo>
                  <a:pt x="195579" y="44450"/>
                </a:lnTo>
                <a:lnTo>
                  <a:pt x="190500" y="50800"/>
                </a:lnTo>
                <a:lnTo>
                  <a:pt x="161290" y="80009"/>
                </a:lnTo>
                <a:lnTo>
                  <a:pt x="151129" y="88900"/>
                </a:lnTo>
                <a:lnTo>
                  <a:pt x="142240" y="95250"/>
                </a:lnTo>
                <a:lnTo>
                  <a:pt x="132079" y="101600"/>
                </a:lnTo>
                <a:lnTo>
                  <a:pt x="124459" y="107950"/>
                </a:lnTo>
                <a:lnTo>
                  <a:pt x="118109" y="113029"/>
                </a:lnTo>
                <a:lnTo>
                  <a:pt x="113029" y="116840"/>
                </a:lnTo>
                <a:lnTo>
                  <a:pt x="111759" y="120650"/>
                </a:lnTo>
                <a:lnTo>
                  <a:pt x="114300" y="123190"/>
                </a:lnTo>
                <a:lnTo>
                  <a:pt x="118109" y="124459"/>
                </a:lnTo>
                <a:lnTo>
                  <a:pt x="125729" y="125729"/>
                </a:lnTo>
                <a:lnTo>
                  <a:pt x="134620" y="125729"/>
                </a:lnTo>
                <a:lnTo>
                  <a:pt x="144779" y="125729"/>
                </a:lnTo>
                <a:lnTo>
                  <a:pt x="152400" y="128270"/>
                </a:lnTo>
                <a:lnTo>
                  <a:pt x="160020" y="130809"/>
                </a:lnTo>
                <a:lnTo>
                  <a:pt x="166370" y="133350"/>
                </a:lnTo>
                <a:lnTo>
                  <a:pt x="171450" y="139700"/>
                </a:lnTo>
                <a:lnTo>
                  <a:pt x="176529" y="148590"/>
                </a:lnTo>
                <a:lnTo>
                  <a:pt x="181609" y="157479"/>
                </a:lnTo>
                <a:lnTo>
                  <a:pt x="184150" y="167640"/>
                </a:lnTo>
                <a:lnTo>
                  <a:pt x="186690" y="176529"/>
                </a:lnTo>
                <a:lnTo>
                  <a:pt x="187959" y="185420"/>
                </a:lnTo>
                <a:lnTo>
                  <a:pt x="189229" y="195579"/>
                </a:lnTo>
                <a:lnTo>
                  <a:pt x="189229" y="207009"/>
                </a:lnTo>
                <a:lnTo>
                  <a:pt x="189229" y="218440"/>
                </a:lnTo>
                <a:lnTo>
                  <a:pt x="187959" y="227329"/>
                </a:lnTo>
                <a:lnTo>
                  <a:pt x="186690" y="234950"/>
                </a:lnTo>
                <a:lnTo>
                  <a:pt x="182879" y="241300"/>
                </a:lnTo>
                <a:lnTo>
                  <a:pt x="180340" y="246379"/>
                </a:lnTo>
                <a:lnTo>
                  <a:pt x="176529" y="251459"/>
                </a:lnTo>
                <a:lnTo>
                  <a:pt x="172720" y="256540"/>
                </a:lnTo>
                <a:lnTo>
                  <a:pt x="166370" y="261620"/>
                </a:lnTo>
                <a:lnTo>
                  <a:pt x="157479" y="266700"/>
                </a:lnTo>
                <a:lnTo>
                  <a:pt x="147320" y="270509"/>
                </a:lnTo>
                <a:lnTo>
                  <a:pt x="137159" y="273050"/>
                </a:lnTo>
                <a:lnTo>
                  <a:pt x="128270" y="275590"/>
                </a:lnTo>
                <a:lnTo>
                  <a:pt x="119379" y="276859"/>
                </a:lnTo>
                <a:lnTo>
                  <a:pt x="109220" y="278129"/>
                </a:lnTo>
                <a:lnTo>
                  <a:pt x="97790" y="278129"/>
                </a:lnTo>
                <a:lnTo>
                  <a:pt x="74929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9601200" y="5273040"/>
            <a:ext cx="163831" cy="314961"/>
          </a:xfrm>
          <a:custGeom>
            <a:avLst/>
            <a:gdLst/>
            <a:ahLst/>
            <a:cxnLst/>
            <a:rect l="0" t="0" r="0" b="0"/>
            <a:pathLst>
              <a:path w="163831" h="314961">
                <a:moveTo>
                  <a:pt x="63500" y="48260"/>
                </a:moveTo>
                <a:lnTo>
                  <a:pt x="69850" y="34289"/>
                </a:lnTo>
                <a:lnTo>
                  <a:pt x="74930" y="29210"/>
                </a:lnTo>
                <a:lnTo>
                  <a:pt x="81280" y="24130"/>
                </a:lnTo>
                <a:lnTo>
                  <a:pt x="87630" y="19050"/>
                </a:lnTo>
                <a:lnTo>
                  <a:pt x="95250" y="15239"/>
                </a:lnTo>
                <a:lnTo>
                  <a:pt x="102869" y="10160"/>
                </a:lnTo>
                <a:lnTo>
                  <a:pt x="110490" y="6350"/>
                </a:lnTo>
                <a:lnTo>
                  <a:pt x="119380" y="3810"/>
                </a:lnTo>
                <a:lnTo>
                  <a:pt x="127000" y="1269"/>
                </a:lnTo>
                <a:lnTo>
                  <a:pt x="135890" y="0"/>
                </a:lnTo>
                <a:lnTo>
                  <a:pt x="142240" y="2539"/>
                </a:lnTo>
                <a:lnTo>
                  <a:pt x="148590" y="6350"/>
                </a:lnTo>
                <a:lnTo>
                  <a:pt x="153669" y="11430"/>
                </a:lnTo>
                <a:lnTo>
                  <a:pt x="157480" y="17780"/>
                </a:lnTo>
                <a:lnTo>
                  <a:pt x="160019" y="25400"/>
                </a:lnTo>
                <a:lnTo>
                  <a:pt x="161290" y="33019"/>
                </a:lnTo>
                <a:lnTo>
                  <a:pt x="162559" y="41910"/>
                </a:lnTo>
                <a:lnTo>
                  <a:pt x="163830" y="53339"/>
                </a:lnTo>
                <a:lnTo>
                  <a:pt x="163830" y="63500"/>
                </a:lnTo>
                <a:lnTo>
                  <a:pt x="162559" y="73660"/>
                </a:lnTo>
                <a:lnTo>
                  <a:pt x="161290" y="83819"/>
                </a:lnTo>
                <a:lnTo>
                  <a:pt x="157480" y="92710"/>
                </a:lnTo>
                <a:lnTo>
                  <a:pt x="154940" y="100330"/>
                </a:lnTo>
                <a:lnTo>
                  <a:pt x="151130" y="106680"/>
                </a:lnTo>
                <a:lnTo>
                  <a:pt x="147319" y="113030"/>
                </a:lnTo>
                <a:lnTo>
                  <a:pt x="143509" y="119380"/>
                </a:lnTo>
                <a:lnTo>
                  <a:pt x="139700" y="127000"/>
                </a:lnTo>
                <a:lnTo>
                  <a:pt x="134619" y="134619"/>
                </a:lnTo>
                <a:lnTo>
                  <a:pt x="130809" y="140969"/>
                </a:lnTo>
                <a:lnTo>
                  <a:pt x="127000" y="147319"/>
                </a:lnTo>
                <a:lnTo>
                  <a:pt x="123190" y="152400"/>
                </a:lnTo>
                <a:lnTo>
                  <a:pt x="116840" y="157480"/>
                </a:lnTo>
                <a:lnTo>
                  <a:pt x="110490" y="161289"/>
                </a:lnTo>
                <a:lnTo>
                  <a:pt x="102869" y="166369"/>
                </a:lnTo>
                <a:lnTo>
                  <a:pt x="95250" y="170180"/>
                </a:lnTo>
                <a:lnTo>
                  <a:pt x="87630" y="175260"/>
                </a:lnTo>
                <a:lnTo>
                  <a:pt x="80009" y="179069"/>
                </a:lnTo>
                <a:lnTo>
                  <a:pt x="76200" y="179069"/>
                </a:lnTo>
                <a:lnTo>
                  <a:pt x="74930" y="176530"/>
                </a:lnTo>
                <a:lnTo>
                  <a:pt x="74930" y="171450"/>
                </a:lnTo>
                <a:lnTo>
                  <a:pt x="80009" y="170180"/>
                </a:lnTo>
                <a:lnTo>
                  <a:pt x="86359" y="170180"/>
                </a:lnTo>
                <a:lnTo>
                  <a:pt x="96519" y="171450"/>
                </a:lnTo>
                <a:lnTo>
                  <a:pt x="104140" y="173989"/>
                </a:lnTo>
                <a:lnTo>
                  <a:pt x="110490" y="177800"/>
                </a:lnTo>
                <a:lnTo>
                  <a:pt x="115569" y="181610"/>
                </a:lnTo>
                <a:lnTo>
                  <a:pt x="119380" y="187960"/>
                </a:lnTo>
                <a:lnTo>
                  <a:pt x="121919" y="195580"/>
                </a:lnTo>
                <a:lnTo>
                  <a:pt x="123190" y="205739"/>
                </a:lnTo>
                <a:lnTo>
                  <a:pt x="127000" y="214630"/>
                </a:lnTo>
                <a:lnTo>
                  <a:pt x="133350" y="220980"/>
                </a:lnTo>
                <a:lnTo>
                  <a:pt x="139700" y="227330"/>
                </a:lnTo>
                <a:lnTo>
                  <a:pt x="143509" y="234950"/>
                </a:lnTo>
                <a:lnTo>
                  <a:pt x="146050" y="245110"/>
                </a:lnTo>
                <a:lnTo>
                  <a:pt x="148590" y="255269"/>
                </a:lnTo>
                <a:lnTo>
                  <a:pt x="148590" y="265430"/>
                </a:lnTo>
                <a:lnTo>
                  <a:pt x="147319" y="274319"/>
                </a:lnTo>
                <a:lnTo>
                  <a:pt x="144780" y="284480"/>
                </a:lnTo>
                <a:lnTo>
                  <a:pt x="140969" y="292100"/>
                </a:lnTo>
                <a:lnTo>
                  <a:pt x="138430" y="298450"/>
                </a:lnTo>
                <a:lnTo>
                  <a:pt x="134619" y="303530"/>
                </a:lnTo>
                <a:lnTo>
                  <a:pt x="128269" y="307339"/>
                </a:lnTo>
                <a:lnTo>
                  <a:pt x="119380" y="309880"/>
                </a:lnTo>
                <a:lnTo>
                  <a:pt x="109219" y="311150"/>
                </a:lnTo>
                <a:lnTo>
                  <a:pt x="99059" y="312419"/>
                </a:lnTo>
                <a:lnTo>
                  <a:pt x="90169" y="313689"/>
                </a:lnTo>
                <a:lnTo>
                  <a:pt x="81280" y="313689"/>
                </a:lnTo>
                <a:lnTo>
                  <a:pt x="59690" y="314960"/>
                </a:lnTo>
                <a:lnTo>
                  <a:pt x="48259" y="314960"/>
                </a:lnTo>
                <a:lnTo>
                  <a:pt x="38100" y="313689"/>
                </a:lnTo>
                <a:lnTo>
                  <a:pt x="27940" y="311150"/>
                </a:lnTo>
                <a:lnTo>
                  <a:pt x="0" y="302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7213600" y="6451600"/>
            <a:ext cx="1828801" cy="240031"/>
            <a:chOff x="7213600" y="6451600"/>
            <a:chExt cx="1828801" cy="240031"/>
          </a:xfrm>
        </p:grpSpPr>
        <p:sp>
          <p:nvSpPr>
            <p:cNvPr id="29" name="Freeform 28"/>
            <p:cNvSpPr/>
            <p:nvPr/>
          </p:nvSpPr>
          <p:spPr>
            <a:xfrm>
              <a:off x="7226300" y="64770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0" y="0"/>
                  </a:moveTo>
                  <a:lnTo>
                    <a:pt x="20319" y="0"/>
                  </a:lnTo>
                  <a:lnTo>
                    <a:pt x="27940" y="1270"/>
                  </a:lnTo>
                  <a:lnTo>
                    <a:pt x="34290" y="3809"/>
                  </a:lnTo>
                  <a:lnTo>
                    <a:pt x="39369" y="6350"/>
                  </a:lnTo>
                  <a:lnTo>
                    <a:pt x="45719" y="11429"/>
                  </a:lnTo>
                  <a:lnTo>
                    <a:pt x="53340" y="17779"/>
                  </a:lnTo>
                  <a:lnTo>
                    <a:pt x="60959" y="24129"/>
                  </a:lnTo>
                  <a:lnTo>
                    <a:pt x="77469" y="39369"/>
                  </a:lnTo>
                  <a:lnTo>
                    <a:pt x="102869" y="66040"/>
                  </a:lnTo>
                  <a:lnTo>
                    <a:pt x="107950" y="72390"/>
                  </a:lnTo>
                  <a:lnTo>
                    <a:pt x="113030" y="78740"/>
                  </a:lnTo>
                  <a:lnTo>
                    <a:pt x="118109" y="86359"/>
                  </a:lnTo>
                  <a:lnTo>
                    <a:pt x="123190" y="93980"/>
                  </a:lnTo>
                  <a:lnTo>
                    <a:pt x="130809" y="102869"/>
                  </a:lnTo>
                  <a:lnTo>
                    <a:pt x="137159" y="110490"/>
                  </a:lnTo>
                  <a:lnTo>
                    <a:pt x="143509" y="119380"/>
                  </a:lnTo>
                  <a:lnTo>
                    <a:pt x="149859" y="127000"/>
                  </a:lnTo>
                  <a:lnTo>
                    <a:pt x="154940" y="135890"/>
                  </a:lnTo>
                  <a:lnTo>
                    <a:pt x="158750" y="146050"/>
                  </a:lnTo>
                  <a:lnTo>
                    <a:pt x="160019" y="156209"/>
                  </a:lnTo>
                  <a:lnTo>
                    <a:pt x="1651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213600" y="64516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139700" y="0"/>
                  </a:moveTo>
                  <a:lnTo>
                    <a:pt x="121919" y="17779"/>
                  </a:lnTo>
                  <a:lnTo>
                    <a:pt x="116840" y="21590"/>
                  </a:lnTo>
                  <a:lnTo>
                    <a:pt x="110490" y="25400"/>
                  </a:lnTo>
                  <a:lnTo>
                    <a:pt x="102869" y="30479"/>
                  </a:lnTo>
                  <a:lnTo>
                    <a:pt x="96519" y="35559"/>
                  </a:lnTo>
                  <a:lnTo>
                    <a:pt x="91440" y="41909"/>
                  </a:lnTo>
                  <a:lnTo>
                    <a:pt x="86359" y="49529"/>
                  </a:lnTo>
                  <a:lnTo>
                    <a:pt x="80009" y="57150"/>
                  </a:lnTo>
                  <a:lnTo>
                    <a:pt x="73659" y="64769"/>
                  </a:lnTo>
                  <a:lnTo>
                    <a:pt x="66040" y="72390"/>
                  </a:lnTo>
                  <a:lnTo>
                    <a:pt x="59690" y="81280"/>
                  </a:lnTo>
                  <a:lnTo>
                    <a:pt x="53340" y="88900"/>
                  </a:lnTo>
                  <a:lnTo>
                    <a:pt x="48259" y="97790"/>
                  </a:lnTo>
                  <a:lnTo>
                    <a:pt x="43180" y="105409"/>
                  </a:lnTo>
                  <a:lnTo>
                    <a:pt x="34290" y="123190"/>
                  </a:lnTo>
                  <a:lnTo>
                    <a:pt x="31750" y="130809"/>
                  </a:lnTo>
                  <a:lnTo>
                    <a:pt x="29209" y="139700"/>
                  </a:lnTo>
                  <a:lnTo>
                    <a:pt x="27940" y="148590"/>
                  </a:lnTo>
                  <a:lnTo>
                    <a:pt x="25400" y="156209"/>
                  </a:lnTo>
                  <a:lnTo>
                    <a:pt x="22859" y="1651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846819" y="6460490"/>
              <a:ext cx="195582" cy="231141"/>
            </a:xfrm>
            <a:custGeom>
              <a:avLst/>
              <a:gdLst/>
              <a:ahLst/>
              <a:cxnLst/>
              <a:rect l="0" t="0" r="0" b="0"/>
              <a:pathLst>
                <a:path w="195582" h="231141">
                  <a:moveTo>
                    <a:pt x="68581" y="41910"/>
                  </a:moveTo>
                  <a:lnTo>
                    <a:pt x="74931" y="27939"/>
                  </a:lnTo>
                  <a:lnTo>
                    <a:pt x="78740" y="22860"/>
                  </a:lnTo>
                  <a:lnTo>
                    <a:pt x="82550" y="17780"/>
                  </a:lnTo>
                  <a:lnTo>
                    <a:pt x="86361" y="12700"/>
                  </a:lnTo>
                  <a:lnTo>
                    <a:pt x="91440" y="8889"/>
                  </a:lnTo>
                  <a:lnTo>
                    <a:pt x="97790" y="3810"/>
                  </a:lnTo>
                  <a:lnTo>
                    <a:pt x="105411" y="0"/>
                  </a:lnTo>
                  <a:lnTo>
                    <a:pt x="111761" y="0"/>
                  </a:lnTo>
                  <a:lnTo>
                    <a:pt x="116840" y="2539"/>
                  </a:lnTo>
                  <a:lnTo>
                    <a:pt x="121921" y="7619"/>
                  </a:lnTo>
                  <a:lnTo>
                    <a:pt x="125731" y="12700"/>
                  </a:lnTo>
                  <a:lnTo>
                    <a:pt x="127000" y="20319"/>
                  </a:lnTo>
                  <a:lnTo>
                    <a:pt x="129540" y="26669"/>
                  </a:lnTo>
                  <a:lnTo>
                    <a:pt x="129540" y="36830"/>
                  </a:lnTo>
                  <a:lnTo>
                    <a:pt x="130811" y="46990"/>
                  </a:lnTo>
                  <a:lnTo>
                    <a:pt x="130811" y="58419"/>
                  </a:lnTo>
                  <a:lnTo>
                    <a:pt x="129540" y="66040"/>
                  </a:lnTo>
                  <a:lnTo>
                    <a:pt x="128271" y="73660"/>
                  </a:lnTo>
                  <a:lnTo>
                    <a:pt x="124461" y="80010"/>
                  </a:lnTo>
                  <a:lnTo>
                    <a:pt x="120650" y="87629"/>
                  </a:lnTo>
                  <a:lnTo>
                    <a:pt x="114300" y="95250"/>
                  </a:lnTo>
                  <a:lnTo>
                    <a:pt x="107950" y="102869"/>
                  </a:lnTo>
                  <a:lnTo>
                    <a:pt x="101600" y="110490"/>
                  </a:lnTo>
                  <a:lnTo>
                    <a:pt x="96521" y="118110"/>
                  </a:lnTo>
                  <a:lnTo>
                    <a:pt x="91440" y="127000"/>
                  </a:lnTo>
                  <a:lnTo>
                    <a:pt x="87631" y="133350"/>
                  </a:lnTo>
                  <a:lnTo>
                    <a:pt x="85090" y="139700"/>
                  </a:lnTo>
                  <a:lnTo>
                    <a:pt x="83821" y="144779"/>
                  </a:lnTo>
                  <a:lnTo>
                    <a:pt x="80011" y="149860"/>
                  </a:lnTo>
                  <a:lnTo>
                    <a:pt x="74931" y="154940"/>
                  </a:lnTo>
                  <a:lnTo>
                    <a:pt x="68581" y="160019"/>
                  </a:lnTo>
                  <a:lnTo>
                    <a:pt x="60961" y="165100"/>
                  </a:lnTo>
                  <a:lnTo>
                    <a:pt x="54611" y="172719"/>
                  </a:lnTo>
                  <a:lnTo>
                    <a:pt x="45721" y="179069"/>
                  </a:lnTo>
                  <a:lnTo>
                    <a:pt x="39371" y="187960"/>
                  </a:lnTo>
                  <a:lnTo>
                    <a:pt x="34290" y="195579"/>
                  </a:lnTo>
                  <a:lnTo>
                    <a:pt x="27940" y="203200"/>
                  </a:lnTo>
                  <a:lnTo>
                    <a:pt x="22861" y="212090"/>
                  </a:lnTo>
                  <a:lnTo>
                    <a:pt x="19050" y="219710"/>
                  </a:lnTo>
                  <a:lnTo>
                    <a:pt x="13971" y="228600"/>
                  </a:lnTo>
                  <a:lnTo>
                    <a:pt x="10161" y="231140"/>
                  </a:lnTo>
                  <a:lnTo>
                    <a:pt x="5081" y="229869"/>
                  </a:lnTo>
                  <a:lnTo>
                    <a:pt x="1271" y="226060"/>
                  </a:lnTo>
                  <a:lnTo>
                    <a:pt x="0" y="223519"/>
                  </a:lnTo>
                  <a:lnTo>
                    <a:pt x="0" y="218440"/>
                  </a:lnTo>
                  <a:lnTo>
                    <a:pt x="1271" y="214629"/>
                  </a:lnTo>
                  <a:lnTo>
                    <a:pt x="3811" y="210819"/>
                  </a:lnTo>
                  <a:lnTo>
                    <a:pt x="7621" y="207010"/>
                  </a:lnTo>
                  <a:lnTo>
                    <a:pt x="11431" y="203200"/>
                  </a:lnTo>
                  <a:lnTo>
                    <a:pt x="17781" y="199390"/>
                  </a:lnTo>
                  <a:lnTo>
                    <a:pt x="25400" y="198119"/>
                  </a:lnTo>
                  <a:lnTo>
                    <a:pt x="35561" y="196850"/>
                  </a:lnTo>
                  <a:lnTo>
                    <a:pt x="45721" y="195579"/>
                  </a:lnTo>
                  <a:lnTo>
                    <a:pt x="54611" y="195579"/>
                  </a:lnTo>
                  <a:lnTo>
                    <a:pt x="63500" y="195579"/>
                  </a:lnTo>
                  <a:lnTo>
                    <a:pt x="85090" y="194310"/>
                  </a:lnTo>
                  <a:lnTo>
                    <a:pt x="125731" y="194310"/>
                  </a:lnTo>
                  <a:lnTo>
                    <a:pt x="134621" y="193040"/>
                  </a:lnTo>
                  <a:lnTo>
                    <a:pt x="143511" y="190500"/>
                  </a:lnTo>
                  <a:lnTo>
                    <a:pt x="152400" y="187960"/>
                  </a:lnTo>
                  <a:lnTo>
                    <a:pt x="161290" y="184150"/>
                  </a:lnTo>
                  <a:lnTo>
                    <a:pt x="170181" y="180340"/>
                  </a:lnTo>
                  <a:lnTo>
                    <a:pt x="195581" y="156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5969000" y="4876800"/>
            <a:ext cx="2540001" cy="1193801"/>
          </a:xfrm>
          <a:custGeom>
            <a:avLst/>
            <a:gdLst/>
            <a:ahLst/>
            <a:cxnLst/>
            <a:rect l="0" t="0" r="0" b="0"/>
            <a:pathLst>
              <a:path w="2540001" h="1193801">
                <a:moveTo>
                  <a:pt x="0" y="0"/>
                </a:moveTo>
                <a:lnTo>
                  <a:pt x="2540000" y="0"/>
                </a:lnTo>
                <a:lnTo>
                  <a:pt x="2540000" y="1193800"/>
                </a:lnTo>
                <a:lnTo>
                  <a:pt x="0" y="119380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521700" y="4876800"/>
            <a:ext cx="998602" cy="1201040"/>
          </a:xfrm>
          <a:custGeom>
            <a:avLst/>
            <a:gdLst/>
            <a:ahLst/>
            <a:cxnLst/>
            <a:rect l="0" t="0" r="0" b="0"/>
            <a:pathLst>
              <a:path w="998602" h="1201040">
                <a:moveTo>
                  <a:pt x="0" y="0"/>
                </a:moveTo>
                <a:lnTo>
                  <a:pt x="998601" y="0"/>
                </a:lnTo>
                <a:lnTo>
                  <a:pt x="998601" y="1201039"/>
                </a:lnTo>
                <a:lnTo>
                  <a:pt x="0" y="1201039"/>
                </a:lnTo>
                <a:close/>
              </a:path>
            </a:pathLst>
          </a:custGeom>
          <a:solidFill>
            <a:srgbClr val="C0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9470287" y="4864464"/>
            <a:ext cx="94366" cy="1183787"/>
          </a:xfrm>
          <a:custGeom>
            <a:avLst/>
            <a:gdLst/>
            <a:ahLst/>
            <a:cxnLst/>
            <a:rect l="0" t="0" r="0" b="0"/>
            <a:pathLst>
              <a:path w="94366" h="1183787">
                <a:moveTo>
                  <a:pt x="0" y="0"/>
                </a:moveTo>
                <a:lnTo>
                  <a:pt x="10562" y="10562"/>
                </a:lnTo>
                <a:lnTo>
                  <a:pt x="14778" y="16989"/>
                </a:lnTo>
                <a:lnTo>
                  <a:pt x="18695" y="24590"/>
                </a:lnTo>
                <a:lnTo>
                  <a:pt x="22411" y="32973"/>
                </a:lnTo>
                <a:lnTo>
                  <a:pt x="24889" y="42983"/>
                </a:lnTo>
                <a:lnTo>
                  <a:pt x="29481" y="78195"/>
                </a:lnTo>
                <a:lnTo>
                  <a:pt x="31812" y="90816"/>
                </a:lnTo>
                <a:lnTo>
                  <a:pt x="34472" y="103651"/>
                </a:lnTo>
                <a:lnTo>
                  <a:pt x="37427" y="129702"/>
                </a:lnTo>
                <a:lnTo>
                  <a:pt x="39846" y="154913"/>
                </a:lnTo>
                <a:lnTo>
                  <a:pt x="42038" y="166278"/>
                </a:lnTo>
                <a:lnTo>
                  <a:pt x="53499" y="213625"/>
                </a:lnTo>
                <a:lnTo>
                  <a:pt x="55561" y="227525"/>
                </a:lnTo>
                <a:lnTo>
                  <a:pt x="57853" y="257708"/>
                </a:lnTo>
                <a:lnTo>
                  <a:pt x="58871" y="286597"/>
                </a:lnTo>
                <a:lnTo>
                  <a:pt x="59525" y="341167"/>
                </a:lnTo>
                <a:lnTo>
                  <a:pt x="59639" y="381222"/>
                </a:lnTo>
                <a:lnTo>
                  <a:pt x="60760" y="393417"/>
                </a:lnTo>
                <a:lnTo>
                  <a:pt x="62613" y="404863"/>
                </a:lnTo>
                <a:lnTo>
                  <a:pt x="64953" y="415809"/>
                </a:lnTo>
                <a:lnTo>
                  <a:pt x="67554" y="439762"/>
                </a:lnTo>
                <a:lnTo>
                  <a:pt x="68709" y="465145"/>
                </a:lnTo>
                <a:lnTo>
                  <a:pt x="69360" y="504292"/>
                </a:lnTo>
                <a:lnTo>
                  <a:pt x="69512" y="530669"/>
                </a:lnTo>
                <a:lnTo>
                  <a:pt x="70658" y="542787"/>
                </a:lnTo>
                <a:lnTo>
                  <a:pt x="72527" y="554182"/>
                </a:lnTo>
                <a:lnTo>
                  <a:pt x="74879" y="565095"/>
                </a:lnTo>
                <a:lnTo>
                  <a:pt x="77492" y="589009"/>
                </a:lnTo>
                <a:lnTo>
                  <a:pt x="79758" y="613270"/>
                </a:lnTo>
                <a:lnTo>
                  <a:pt x="81910" y="624382"/>
                </a:lnTo>
                <a:lnTo>
                  <a:pt x="84450" y="635106"/>
                </a:lnTo>
                <a:lnTo>
                  <a:pt x="87272" y="658812"/>
                </a:lnTo>
                <a:lnTo>
                  <a:pt x="89632" y="684084"/>
                </a:lnTo>
                <a:lnTo>
                  <a:pt x="91809" y="697014"/>
                </a:lnTo>
                <a:lnTo>
                  <a:pt x="94365" y="710055"/>
                </a:lnTo>
                <a:lnTo>
                  <a:pt x="94258" y="733387"/>
                </a:lnTo>
                <a:lnTo>
                  <a:pt x="91631" y="755915"/>
                </a:lnTo>
                <a:lnTo>
                  <a:pt x="90464" y="780665"/>
                </a:lnTo>
                <a:lnTo>
                  <a:pt x="89806" y="819456"/>
                </a:lnTo>
                <a:lnTo>
                  <a:pt x="88609" y="831473"/>
                </a:lnTo>
                <a:lnTo>
                  <a:pt x="86705" y="842801"/>
                </a:lnTo>
                <a:lnTo>
                  <a:pt x="84331" y="853669"/>
                </a:lnTo>
                <a:lnTo>
                  <a:pt x="81692" y="877535"/>
                </a:lnTo>
                <a:lnTo>
                  <a:pt x="80520" y="902879"/>
                </a:lnTo>
                <a:lnTo>
                  <a:pt x="79860" y="942004"/>
                </a:lnTo>
                <a:lnTo>
                  <a:pt x="79706" y="968376"/>
                </a:lnTo>
                <a:lnTo>
                  <a:pt x="78559" y="980492"/>
                </a:lnTo>
                <a:lnTo>
                  <a:pt x="76689" y="991887"/>
                </a:lnTo>
                <a:lnTo>
                  <a:pt x="74338" y="1002798"/>
                </a:lnTo>
                <a:lnTo>
                  <a:pt x="71725" y="1026712"/>
                </a:lnTo>
                <a:lnTo>
                  <a:pt x="70563" y="1052078"/>
                </a:lnTo>
                <a:lnTo>
                  <a:pt x="69909" y="1091215"/>
                </a:lnTo>
                <a:lnTo>
                  <a:pt x="69756" y="1117590"/>
                </a:lnTo>
                <a:lnTo>
                  <a:pt x="72636" y="1141102"/>
                </a:lnTo>
                <a:lnTo>
                  <a:pt x="79582" y="11837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555091" y="5226801"/>
            <a:ext cx="86805" cy="214424"/>
          </a:xfrm>
          <a:custGeom>
            <a:avLst/>
            <a:gdLst/>
            <a:ahLst/>
            <a:cxnLst/>
            <a:rect l="0" t="0" r="0" b="0"/>
            <a:pathLst>
              <a:path w="86805" h="214424">
                <a:moveTo>
                  <a:pt x="0" y="5731"/>
                </a:moveTo>
                <a:lnTo>
                  <a:pt x="15843" y="450"/>
                </a:lnTo>
                <a:lnTo>
                  <a:pt x="23826" y="0"/>
                </a:lnTo>
                <a:lnTo>
                  <a:pt x="32463" y="805"/>
                </a:lnTo>
                <a:lnTo>
                  <a:pt x="41538" y="2447"/>
                </a:lnTo>
                <a:lnTo>
                  <a:pt x="50903" y="5752"/>
                </a:lnTo>
                <a:lnTo>
                  <a:pt x="60463" y="10167"/>
                </a:lnTo>
                <a:lnTo>
                  <a:pt x="70153" y="15320"/>
                </a:lnTo>
                <a:lnTo>
                  <a:pt x="75507" y="22072"/>
                </a:lnTo>
                <a:lnTo>
                  <a:pt x="77971" y="29888"/>
                </a:lnTo>
                <a:lnTo>
                  <a:pt x="78508" y="38416"/>
                </a:lnTo>
                <a:lnTo>
                  <a:pt x="76655" y="46311"/>
                </a:lnTo>
                <a:lnTo>
                  <a:pt x="73210" y="53785"/>
                </a:lnTo>
                <a:lnTo>
                  <a:pt x="68701" y="60979"/>
                </a:lnTo>
                <a:lnTo>
                  <a:pt x="62381" y="66880"/>
                </a:lnTo>
                <a:lnTo>
                  <a:pt x="54851" y="71919"/>
                </a:lnTo>
                <a:lnTo>
                  <a:pt x="46515" y="76384"/>
                </a:lnTo>
                <a:lnTo>
                  <a:pt x="43168" y="82676"/>
                </a:lnTo>
                <a:lnTo>
                  <a:pt x="43148" y="90187"/>
                </a:lnTo>
                <a:lnTo>
                  <a:pt x="45346" y="98511"/>
                </a:lnTo>
                <a:lnTo>
                  <a:pt x="50126" y="106270"/>
                </a:lnTo>
                <a:lnTo>
                  <a:pt x="56629" y="113654"/>
                </a:lnTo>
                <a:lnTo>
                  <a:pt x="64280" y="120786"/>
                </a:lnTo>
                <a:lnTo>
                  <a:pt x="70486" y="128858"/>
                </a:lnTo>
                <a:lnTo>
                  <a:pt x="75728" y="137554"/>
                </a:lnTo>
                <a:lnTo>
                  <a:pt x="80329" y="146668"/>
                </a:lnTo>
                <a:lnTo>
                  <a:pt x="83396" y="157165"/>
                </a:lnTo>
                <a:lnTo>
                  <a:pt x="85441" y="168585"/>
                </a:lnTo>
                <a:lnTo>
                  <a:pt x="86804" y="180619"/>
                </a:lnTo>
                <a:lnTo>
                  <a:pt x="85502" y="190852"/>
                </a:lnTo>
                <a:lnTo>
                  <a:pt x="82424" y="199885"/>
                </a:lnTo>
                <a:lnTo>
                  <a:pt x="78161" y="208118"/>
                </a:lnTo>
                <a:lnTo>
                  <a:pt x="72003" y="212501"/>
                </a:lnTo>
                <a:lnTo>
                  <a:pt x="64582" y="214317"/>
                </a:lnTo>
                <a:lnTo>
                  <a:pt x="56318" y="214423"/>
                </a:lnTo>
                <a:lnTo>
                  <a:pt x="48598" y="212283"/>
                </a:lnTo>
                <a:lnTo>
                  <a:pt x="41241" y="208645"/>
                </a:lnTo>
                <a:lnTo>
                  <a:pt x="19896" y="1947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714752" y="5314880"/>
            <a:ext cx="557076" cy="455871"/>
            <a:chOff x="6714752" y="5314880"/>
            <a:chExt cx="557076" cy="455871"/>
          </a:xfrm>
        </p:grpSpPr>
        <p:sp>
          <p:nvSpPr>
            <p:cNvPr id="37" name="Freeform 36"/>
            <p:cNvSpPr/>
            <p:nvPr/>
          </p:nvSpPr>
          <p:spPr>
            <a:xfrm>
              <a:off x="6714752" y="5314880"/>
              <a:ext cx="198856" cy="381906"/>
            </a:xfrm>
            <a:custGeom>
              <a:avLst/>
              <a:gdLst/>
              <a:ahLst/>
              <a:cxnLst/>
              <a:rect l="0" t="0" r="0" b="0"/>
              <a:pathLst>
                <a:path w="198856" h="381906">
                  <a:moveTo>
                    <a:pt x="49738" y="17130"/>
                  </a:moveTo>
                  <a:lnTo>
                    <a:pt x="60301" y="6568"/>
                  </a:lnTo>
                  <a:lnTo>
                    <a:pt x="67833" y="3457"/>
                  </a:lnTo>
                  <a:lnTo>
                    <a:pt x="77276" y="1383"/>
                  </a:lnTo>
                  <a:lnTo>
                    <a:pt x="87993" y="0"/>
                  </a:lnTo>
                  <a:lnTo>
                    <a:pt x="100663" y="1289"/>
                  </a:lnTo>
                  <a:lnTo>
                    <a:pt x="114638" y="4359"/>
                  </a:lnTo>
                  <a:lnTo>
                    <a:pt x="129480" y="8616"/>
                  </a:lnTo>
                  <a:lnTo>
                    <a:pt x="142690" y="14770"/>
                  </a:lnTo>
                  <a:lnTo>
                    <a:pt x="154813" y="22188"/>
                  </a:lnTo>
                  <a:lnTo>
                    <a:pt x="166211" y="30450"/>
                  </a:lnTo>
                  <a:lnTo>
                    <a:pt x="176021" y="40379"/>
                  </a:lnTo>
                  <a:lnTo>
                    <a:pt x="184771" y="51420"/>
                  </a:lnTo>
                  <a:lnTo>
                    <a:pt x="192815" y="63201"/>
                  </a:lnTo>
                  <a:lnTo>
                    <a:pt x="197073" y="76582"/>
                  </a:lnTo>
                  <a:lnTo>
                    <a:pt x="198805" y="91030"/>
                  </a:lnTo>
                  <a:lnTo>
                    <a:pt x="198855" y="106187"/>
                  </a:lnTo>
                  <a:lnTo>
                    <a:pt x="195572" y="118503"/>
                  </a:lnTo>
                  <a:lnTo>
                    <a:pt x="190069" y="128925"/>
                  </a:lnTo>
                  <a:lnTo>
                    <a:pt x="183083" y="138083"/>
                  </a:lnTo>
                  <a:lnTo>
                    <a:pt x="174005" y="145294"/>
                  </a:lnTo>
                  <a:lnTo>
                    <a:pt x="163531" y="151206"/>
                  </a:lnTo>
                  <a:lnTo>
                    <a:pt x="152128" y="156253"/>
                  </a:lnTo>
                  <a:lnTo>
                    <a:pt x="140104" y="159618"/>
                  </a:lnTo>
                  <a:lnTo>
                    <a:pt x="127667" y="161861"/>
                  </a:lnTo>
                  <a:lnTo>
                    <a:pt x="114955" y="163356"/>
                  </a:lnTo>
                  <a:lnTo>
                    <a:pt x="102059" y="164353"/>
                  </a:lnTo>
                  <a:lnTo>
                    <a:pt x="89040" y="165018"/>
                  </a:lnTo>
                  <a:lnTo>
                    <a:pt x="75940" y="165461"/>
                  </a:lnTo>
                  <a:lnTo>
                    <a:pt x="70522" y="167967"/>
                  </a:lnTo>
                  <a:lnTo>
                    <a:pt x="70226" y="171848"/>
                  </a:lnTo>
                  <a:lnTo>
                    <a:pt x="73345" y="176646"/>
                  </a:lnTo>
                  <a:lnTo>
                    <a:pt x="78740" y="182055"/>
                  </a:lnTo>
                  <a:lnTo>
                    <a:pt x="85653" y="187872"/>
                  </a:lnTo>
                  <a:lnTo>
                    <a:pt x="93577" y="193961"/>
                  </a:lnTo>
                  <a:lnTo>
                    <a:pt x="101070" y="200231"/>
                  </a:lnTo>
                  <a:lnTo>
                    <a:pt x="108276" y="206621"/>
                  </a:lnTo>
                  <a:lnTo>
                    <a:pt x="115291" y="213092"/>
                  </a:lnTo>
                  <a:lnTo>
                    <a:pt x="122178" y="221827"/>
                  </a:lnTo>
                  <a:lnTo>
                    <a:pt x="128980" y="232072"/>
                  </a:lnTo>
                  <a:lnTo>
                    <a:pt x="135725" y="243322"/>
                  </a:lnTo>
                  <a:lnTo>
                    <a:pt x="142433" y="255245"/>
                  </a:lnTo>
                  <a:lnTo>
                    <a:pt x="155781" y="280281"/>
                  </a:lnTo>
                  <a:lnTo>
                    <a:pt x="160225" y="293147"/>
                  </a:lnTo>
                  <a:lnTo>
                    <a:pt x="163187" y="306146"/>
                  </a:lnTo>
                  <a:lnTo>
                    <a:pt x="165162" y="319233"/>
                  </a:lnTo>
                  <a:lnTo>
                    <a:pt x="164268" y="331273"/>
                  </a:lnTo>
                  <a:lnTo>
                    <a:pt x="161461" y="342616"/>
                  </a:lnTo>
                  <a:lnTo>
                    <a:pt x="157379" y="353494"/>
                  </a:lnTo>
                  <a:lnTo>
                    <a:pt x="151342" y="361852"/>
                  </a:lnTo>
                  <a:lnTo>
                    <a:pt x="144002" y="368528"/>
                  </a:lnTo>
                  <a:lnTo>
                    <a:pt x="135792" y="374085"/>
                  </a:lnTo>
                  <a:lnTo>
                    <a:pt x="125898" y="377789"/>
                  </a:lnTo>
                  <a:lnTo>
                    <a:pt x="114880" y="380259"/>
                  </a:lnTo>
                  <a:lnTo>
                    <a:pt x="103114" y="381905"/>
                  </a:lnTo>
                  <a:lnTo>
                    <a:pt x="89744" y="381897"/>
                  </a:lnTo>
                  <a:lnTo>
                    <a:pt x="75304" y="380787"/>
                  </a:lnTo>
                  <a:lnTo>
                    <a:pt x="60149" y="378941"/>
                  </a:lnTo>
                  <a:lnTo>
                    <a:pt x="47837" y="374395"/>
                  </a:lnTo>
                  <a:lnTo>
                    <a:pt x="37418" y="368048"/>
                  </a:lnTo>
                  <a:lnTo>
                    <a:pt x="0" y="3255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973394" y="5476418"/>
              <a:ext cx="298434" cy="294333"/>
            </a:xfrm>
            <a:custGeom>
              <a:avLst/>
              <a:gdLst/>
              <a:ahLst/>
              <a:cxnLst/>
              <a:rect l="0" t="0" r="0" b="0"/>
              <a:pathLst>
                <a:path w="298434" h="294333">
                  <a:moveTo>
                    <a:pt x="0" y="14756"/>
                  </a:moveTo>
                  <a:lnTo>
                    <a:pt x="21124" y="9476"/>
                  </a:lnTo>
                  <a:lnTo>
                    <a:pt x="30662" y="6815"/>
                  </a:lnTo>
                  <a:lnTo>
                    <a:pt x="50103" y="911"/>
                  </a:lnTo>
                  <a:lnTo>
                    <a:pt x="59930" y="0"/>
                  </a:lnTo>
                  <a:lnTo>
                    <a:pt x="69796" y="498"/>
                  </a:lnTo>
                  <a:lnTo>
                    <a:pt x="79690" y="1935"/>
                  </a:lnTo>
                  <a:lnTo>
                    <a:pt x="88496" y="6209"/>
                  </a:lnTo>
                  <a:lnTo>
                    <a:pt x="96578" y="12374"/>
                  </a:lnTo>
                  <a:lnTo>
                    <a:pt x="104177" y="19800"/>
                  </a:lnTo>
                  <a:lnTo>
                    <a:pt x="110348" y="31383"/>
                  </a:lnTo>
                  <a:lnTo>
                    <a:pt x="115567" y="45736"/>
                  </a:lnTo>
                  <a:lnTo>
                    <a:pt x="120152" y="61937"/>
                  </a:lnTo>
                  <a:lnTo>
                    <a:pt x="124313" y="78264"/>
                  </a:lnTo>
                  <a:lnTo>
                    <a:pt x="131885" y="111143"/>
                  </a:lnTo>
                  <a:lnTo>
                    <a:pt x="136557" y="125437"/>
                  </a:lnTo>
                  <a:lnTo>
                    <a:pt x="141883" y="138282"/>
                  </a:lnTo>
                  <a:lnTo>
                    <a:pt x="147643" y="150162"/>
                  </a:lnTo>
                  <a:lnTo>
                    <a:pt x="152589" y="162503"/>
                  </a:lnTo>
                  <a:lnTo>
                    <a:pt x="156991" y="175151"/>
                  </a:lnTo>
                  <a:lnTo>
                    <a:pt x="161032" y="188005"/>
                  </a:lnTo>
                  <a:lnTo>
                    <a:pt x="165936" y="199890"/>
                  </a:lnTo>
                  <a:lnTo>
                    <a:pt x="171416" y="211129"/>
                  </a:lnTo>
                  <a:lnTo>
                    <a:pt x="177280" y="221938"/>
                  </a:lnTo>
                  <a:lnTo>
                    <a:pt x="183400" y="232460"/>
                  </a:lnTo>
                  <a:lnTo>
                    <a:pt x="196095" y="252993"/>
                  </a:lnTo>
                  <a:lnTo>
                    <a:pt x="203681" y="263111"/>
                  </a:lnTo>
                  <a:lnTo>
                    <a:pt x="212054" y="273172"/>
                  </a:lnTo>
                  <a:lnTo>
                    <a:pt x="220952" y="283195"/>
                  </a:lnTo>
                  <a:lnTo>
                    <a:pt x="231304" y="289878"/>
                  </a:lnTo>
                  <a:lnTo>
                    <a:pt x="242628" y="294332"/>
                  </a:lnTo>
                  <a:lnTo>
                    <a:pt x="298433" y="2932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033080" y="5461331"/>
              <a:ext cx="208905" cy="268591"/>
            </a:xfrm>
            <a:custGeom>
              <a:avLst/>
              <a:gdLst/>
              <a:ahLst/>
              <a:cxnLst/>
              <a:rect l="0" t="0" r="0" b="0"/>
              <a:pathLst>
                <a:path w="208905" h="268591">
                  <a:moveTo>
                    <a:pt x="208904" y="0"/>
                  </a:moveTo>
                  <a:lnTo>
                    <a:pt x="198342" y="10562"/>
                  </a:lnTo>
                  <a:lnTo>
                    <a:pt x="190810" y="16989"/>
                  </a:lnTo>
                  <a:lnTo>
                    <a:pt x="170650" y="32973"/>
                  </a:lnTo>
                  <a:lnTo>
                    <a:pt x="162400" y="41878"/>
                  </a:lnTo>
                  <a:lnTo>
                    <a:pt x="155795" y="51130"/>
                  </a:lnTo>
                  <a:lnTo>
                    <a:pt x="150286" y="60614"/>
                  </a:lnTo>
                  <a:lnTo>
                    <a:pt x="138271" y="79995"/>
                  </a:lnTo>
                  <a:lnTo>
                    <a:pt x="105979" y="129376"/>
                  </a:lnTo>
                  <a:lnTo>
                    <a:pt x="92788" y="149241"/>
                  </a:lnTo>
                  <a:lnTo>
                    <a:pt x="85070" y="159181"/>
                  </a:lnTo>
                  <a:lnTo>
                    <a:pt x="76610" y="169123"/>
                  </a:lnTo>
                  <a:lnTo>
                    <a:pt x="67653" y="179067"/>
                  </a:lnTo>
                  <a:lnTo>
                    <a:pt x="59471" y="189013"/>
                  </a:lnTo>
                  <a:lnTo>
                    <a:pt x="51806" y="198959"/>
                  </a:lnTo>
                  <a:lnTo>
                    <a:pt x="44485" y="208906"/>
                  </a:lnTo>
                  <a:lnTo>
                    <a:pt x="37394" y="217747"/>
                  </a:lnTo>
                  <a:lnTo>
                    <a:pt x="30457" y="225852"/>
                  </a:lnTo>
                  <a:lnTo>
                    <a:pt x="0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 40"/>
          <p:cNvSpPr/>
          <p:nvPr/>
        </p:nvSpPr>
        <p:spPr>
          <a:xfrm>
            <a:off x="8923378" y="5322062"/>
            <a:ext cx="164277" cy="373896"/>
          </a:xfrm>
          <a:custGeom>
            <a:avLst/>
            <a:gdLst/>
            <a:ahLst/>
            <a:cxnLst/>
            <a:rect l="0" t="0" r="0" b="0"/>
            <a:pathLst>
              <a:path w="164277" h="373896">
                <a:moveTo>
                  <a:pt x="79363" y="0"/>
                </a:moveTo>
                <a:lnTo>
                  <a:pt x="68801" y="10562"/>
                </a:lnTo>
                <a:lnTo>
                  <a:pt x="64585" y="16989"/>
                </a:lnTo>
                <a:lnTo>
                  <a:pt x="60668" y="24590"/>
                </a:lnTo>
                <a:lnTo>
                  <a:pt x="56952" y="32973"/>
                </a:lnTo>
                <a:lnTo>
                  <a:pt x="52264" y="41878"/>
                </a:lnTo>
                <a:lnTo>
                  <a:pt x="46928" y="51130"/>
                </a:lnTo>
                <a:lnTo>
                  <a:pt x="41160" y="60614"/>
                </a:lnTo>
                <a:lnTo>
                  <a:pt x="28856" y="79995"/>
                </a:lnTo>
                <a:lnTo>
                  <a:pt x="22481" y="89805"/>
                </a:lnTo>
                <a:lnTo>
                  <a:pt x="17125" y="100767"/>
                </a:lnTo>
                <a:lnTo>
                  <a:pt x="12449" y="112495"/>
                </a:lnTo>
                <a:lnTo>
                  <a:pt x="8226" y="124736"/>
                </a:lnTo>
                <a:lnTo>
                  <a:pt x="5411" y="137317"/>
                </a:lnTo>
                <a:lnTo>
                  <a:pt x="3534" y="150126"/>
                </a:lnTo>
                <a:lnTo>
                  <a:pt x="2283" y="163087"/>
                </a:lnTo>
                <a:lnTo>
                  <a:pt x="1449" y="177254"/>
                </a:lnTo>
                <a:lnTo>
                  <a:pt x="522" y="207732"/>
                </a:lnTo>
                <a:lnTo>
                  <a:pt x="0" y="250681"/>
                </a:lnTo>
                <a:lnTo>
                  <a:pt x="1033" y="263283"/>
                </a:lnTo>
                <a:lnTo>
                  <a:pt x="2826" y="275000"/>
                </a:lnTo>
                <a:lnTo>
                  <a:pt x="5127" y="286127"/>
                </a:lnTo>
                <a:lnTo>
                  <a:pt x="8872" y="296861"/>
                </a:lnTo>
                <a:lnTo>
                  <a:pt x="13579" y="307333"/>
                </a:lnTo>
                <a:lnTo>
                  <a:pt x="18928" y="317630"/>
                </a:lnTo>
                <a:lnTo>
                  <a:pt x="24704" y="326706"/>
                </a:lnTo>
                <a:lnTo>
                  <a:pt x="30765" y="334967"/>
                </a:lnTo>
                <a:lnTo>
                  <a:pt x="37016" y="342685"/>
                </a:lnTo>
                <a:lnTo>
                  <a:pt x="44500" y="350041"/>
                </a:lnTo>
                <a:lnTo>
                  <a:pt x="52805" y="357155"/>
                </a:lnTo>
                <a:lnTo>
                  <a:pt x="61658" y="364109"/>
                </a:lnTo>
                <a:lnTo>
                  <a:pt x="71981" y="368744"/>
                </a:lnTo>
                <a:lnTo>
                  <a:pt x="83284" y="371835"/>
                </a:lnTo>
                <a:lnTo>
                  <a:pt x="95241" y="373895"/>
                </a:lnTo>
                <a:lnTo>
                  <a:pt x="106528" y="373058"/>
                </a:lnTo>
                <a:lnTo>
                  <a:pt x="117369" y="370289"/>
                </a:lnTo>
                <a:lnTo>
                  <a:pt x="127912" y="366233"/>
                </a:lnTo>
                <a:lnTo>
                  <a:pt x="137151" y="361318"/>
                </a:lnTo>
                <a:lnTo>
                  <a:pt x="145521" y="355831"/>
                </a:lnTo>
                <a:lnTo>
                  <a:pt x="153312" y="349962"/>
                </a:lnTo>
                <a:lnTo>
                  <a:pt x="158505" y="341629"/>
                </a:lnTo>
                <a:lnTo>
                  <a:pt x="161968" y="331652"/>
                </a:lnTo>
                <a:lnTo>
                  <a:pt x="164276" y="320579"/>
                </a:lnTo>
                <a:lnTo>
                  <a:pt x="163605" y="309881"/>
                </a:lnTo>
                <a:lnTo>
                  <a:pt x="160946" y="299434"/>
                </a:lnTo>
                <a:lnTo>
                  <a:pt x="156963" y="289153"/>
                </a:lnTo>
                <a:lnTo>
                  <a:pt x="150992" y="281193"/>
                </a:lnTo>
                <a:lnTo>
                  <a:pt x="143695" y="274782"/>
                </a:lnTo>
                <a:lnTo>
                  <a:pt x="135515" y="269402"/>
                </a:lnTo>
                <a:lnTo>
                  <a:pt x="126745" y="266921"/>
                </a:lnTo>
                <a:lnTo>
                  <a:pt x="117583" y="266372"/>
                </a:lnTo>
                <a:lnTo>
                  <a:pt x="108159" y="267111"/>
                </a:lnTo>
                <a:lnTo>
                  <a:pt x="97455" y="270921"/>
                </a:lnTo>
                <a:lnTo>
                  <a:pt x="85898" y="276776"/>
                </a:lnTo>
                <a:lnTo>
                  <a:pt x="39572" y="3183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6704803" y="3803923"/>
            <a:ext cx="1115298" cy="389717"/>
            <a:chOff x="6704803" y="3803923"/>
            <a:chExt cx="1115298" cy="389717"/>
          </a:xfrm>
        </p:grpSpPr>
        <p:sp>
          <p:nvSpPr>
            <p:cNvPr id="42" name="Freeform 41"/>
            <p:cNvSpPr/>
            <p:nvPr/>
          </p:nvSpPr>
          <p:spPr>
            <a:xfrm>
              <a:off x="6704803" y="3803923"/>
              <a:ext cx="220840" cy="380206"/>
            </a:xfrm>
            <a:custGeom>
              <a:avLst/>
              <a:gdLst/>
              <a:ahLst/>
              <a:cxnLst/>
              <a:rect l="0" t="0" r="0" b="0"/>
              <a:pathLst>
                <a:path w="220840" h="380206">
                  <a:moveTo>
                    <a:pt x="0" y="25972"/>
                  </a:moveTo>
                  <a:lnTo>
                    <a:pt x="5281" y="10129"/>
                  </a:lnTo>
                  <a:lnTo>
                    <a:pt x="12364" y="5463"/>
                  </a:lnTo>
                  <a:lnTo>
                    <a:pt x="22612" y="2351"/>
                  </a:lnTo>
                  <a:lnTo>
                    <a:pt x="34970" y="277"/>
                  </a:lnTo>
                  <a:lnTo>
                    <a:pt x="46525" y="0"/>
                  </a:lnTo>
                  <a:lnTo>
                    <a:pt x="57545" y="920"/>
                  </a:lnTo>
                  <a:lnTo>
                    <a:pt x="68206" y="2639"/>
                  </a:lnTo>
                  <a:lnTo>
                    <a:pt x="79736" y="7100"/>
                  </a:lnTo>
                  <a:lnTo>
                    <a:pt x="91844" y="13391"/>
                  </a:lnTo>
                  <a:lnTo>
                    <a:pt x="104337" y="20901"/>
                  </a:lnTo>
                  <a:lnTo>
                    <a:pt x="114876" y="29223"/>
                  </a:lnTo>
                  <a:lnTo>
                    <a:pt x="124112" y="38087"/>
                  </a:lnTo>
                  <a:lnTo>
                    <a:pt x="132481" y="47313"/>
                  </a:lnTo>
                  <a:lnTo>
                    <a:pt x="139165" y="56779"/>
                  </a:lnTo>
                  <a:lnTo>
                    <a:pt x="144726" y="66405"/>
                  </a:lnTo>
                  <a:lnTo>
                    <a:pt x="149539" y="76139"/>
                  </a:lnTo>
                  <a:lnTo>
                    <a:pt x="151642" y="85944"/>
                  </a:lnTo>
                  <a:lnTo>
                    <a:pt x="151939" y="95797"/>
                  </a:lnTo>
                  <a:lnTo>
                    <a:pt x="151032" y="105681"/>
                  </a:lnTo>
                  <a:lnTo>
                    <a:pt x="147111" y="114481"/>
                  </a:lnTo>
                  <a:lnTo>
                    <a:pt x="141182" y="122559"/>
                  </a:lnTo>
                  <a:lnTo>
                    <a:pt x="133912" y="130154"/>
                  </a:lnTo>
                  <a:lnTo>
                    <a:pt x="125750" y="137429"/>
                  </a:lnTo>
                  <a:lnTo>
                    <a:pt x="116993" y="144489"/>
                  </a:lnTo>
                  <a:lnTo>
                    <a:pt x="107839" y="151406"/>
                  </a:lnTo>
                  <a:lnTo>
                    <a:pt x="98420" y="157123"/>
                  </a:lnTo>
                  <a:lnTo>
                    <a:pt x="88825" y="162040"/>
                  </a:lnTo>
                  <a:lnTo>
                    <a:pt x="79113" y="166423"/>
                  </a:lnTo>
                  <a:lnTo>
                    <a:pt x="75954" y="171555"/>
                  </a:lnTo>
                  <a:lnTo>
                    <a:pt x="77163" y="177188"/>
                  </a:lnTo>
                  <a:lnTo>
                    <a:pt x="81285" y="183153"/>
                  </a:lnTo>
                  <a:lnTo>
                    <a:pt x="89560" y="190446"/>
                  </a:lnTo>
                  <a:lnTo>
                    <a:pt x="100604" y="198624"/>
                  </a:lnTo>
                  <a:lnTo>
                    <a:pt x="113492" y="207392"/>
                  </a:lnTo>
                  <a:lnTo>
                    <a:pt x="124295" y="215448"/>
                  </a:lnTo>
                  <a:lnTo>
                    <a:pt x="133708" y="223029"/>
                  </a:lnTo>
                  <a:lnTo>
                    <a:pt x="142193" y="230294"/>
                  </a:lnTo>
                  <a:lnTo>
                    <a:pt x="150061" y="237347"/>
                  </a:lnTo>
                  <a:lnTo>
                    <a:pt x="164699" y="251080"/>
                  </a:lnTo>
                  <a:lnTo>
                    <a:pt x="198812" y="284565"/>
                  </a:lnTo>
                  <a:lnTo>
                    <a:pt x="205492" y="291213"/>
                  </a:lnTo>
                  <a:lnTo>
                    <a:pt x="211050" y="300067"/>
                  </a:lnTo>
                  <a:lnTo>
                    <a:pt x="215862" y="310390"/>
                  </a:lnTo>
                  <a:lnTo>
                    <a:pt x="220175" y="321694"/>
                  </a:lnTo>
                  <a:lnTo>
                    <a:pt x="220839" y="331440"/>
                  </a:lnTo>
                  <a:lnTo>
                    <a:pt x="219072" y="340148"/>
                  </a:lnTo>
                  <a:lnTo>
                    <a:pt x="215683" y="348165"/>
                  </a:lnTo>
                  <a:lnTo>
                    <a:pt x="209002" y="355719"/>
                  </a:lnTo>
                  <a:lnTo>
                    <a:pt x="200127" y="362966"/>
                  </a:lnTo>
                  <a:lnTo>
                    <a:pt x="189789" y="370008"/>
                  </a:lnTo>
                  <a:lnTo>
                    <a:pt x="177371" y="374703"/>
                  </a:lnTo>
                  <a:lnTo>
                    <a:pt x="163566" y="377833"/>
                  </a:lnTo>
                  <a:lnTo>
                    <a:pt x="148836" y="379920"/>
                  </a:lnTo>
                  <a:lnTo>
                    <a:pt x="133488" y="380205"/>
                  </a:lnTo>
                  <a:lnTo>
                    <a:pt x="117730" y="379290"/>
                  </a:lnTo>
                  <a:lnTo>
                    <a:pt x="101699" y="377575"/>
                  </a:lnTo>
                  <a:lnTo>
                    <a:pt x="86590" y="373115"/>
                  </a:lnTo>
                  <a:lnTo>
                    <a:pt x="72095" y="366827"/>
                  </a:lnTo>
                  <a:lnTo>
                    <a:pt x="58012" y="359318"/>
                  </a:lnTo>
                  <a:lnTo>
                    <a:pt x="45307" y="350997"/>
                  </a:lnTo>
                  <a:lnTo>
                    <a:pt x="33521" y="342133"/>
                  </a:lnTo>
                  <a:lnTo>
                    <a:pt x="22347" y="332908"/>
                  </a:lnTo>
                  <a:lnTo>
                    <a:pt x="14899" y="322337"/>
                  </a:lnTo>
                  <a:lnTo>
                    <a:pt x="9933" y="310868"/>
                  </a:lnTo>
                  <a:lnTo>
                    <a:pt x="0" y="2746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043029" y="3969164"/>
              <a:ext cx="268590" cy="198957"/>
            </a:xfrm>
            <a:custGeom>
              <a:avLst/>
              <a:gdLst/>
              <a:ahLst/>
              <a:cxnLst/>
              <a:rect l="0" t="0" r="0" b="0"/>
              <a:pathLst>
                <a:path w="268590" h="198957">
                  <a:moveTo>
                    <a:pt x="0" y="0"/>
                  </a:moveTo>
                  <a:lnTo>
                    <a:pt x="21123" y="0"/>
                  </a:lnTo>
                  <a:lnTo>
                    <a:pt x="31767" y="1106"/>
                  </a:lnTo>
                  <a:lnTo>
                    <a:pt x="43284" y="2948"/>
                  </a:lnTo>
                  <a:lnTo>
                    <a:pt x="55383" y="5281"/>
                  </a:lnTo>
                  <a:lnTo>
                    <a:pt x="64554" y="10152"/>
                  </a:lnTo>
                  <a:lnTo>
                    <a:pt x="71774" y="16716"/>
                  </a:lnTo>
                  <a:lnTo>
                    <a:pt x="77692" y="24408"/>
                  </a:lnTo>
                  <a:lnTo>
                    <a:pt x="82743" y="33957"/>
                  </a:lnTo>
                  <a:lnTo>
                    <a:pt x="87217" y="44744"/>
                  </a:lnTo>
                  <a:lnTo>
                    <a:pt x="91303" y="56357"/>
                  </a:lnTo>
                  <a:lnTo>
                    <a:pt x="96239" y="67414"/>
                  </a:lnTo>
                  <a:lnTo>
                    <a:pt x="101740" y="78102"/>
                  </a:lnTo>
                  <a:lnTo>
                    <a:pt x="107617" y="88544"/>
                  </a:lnTo>
                  <a:lnTo>
                    <a:pt x="115957" y="99925"/>
                  </a:lnTo>
                  <a:lnTo>
                    <a:pt x="125938" y="111934"/>
                  </a:lnTo>
                  <a:lnTo>
                    <a:pt x="146608" y="134857"/>
                  </a:lnTo>
                  <a:lnTo>
                    <a:pt x="163162" y="152414"/>
                  </a:lnTo>
                  <a:lnTo>
                    <a:pt x="173988" y="160191"/>
                  </a:lnTo>
                  <a:lnTo>
                    <a:pt x="186732" y="167586"/>
                  </a:lnTo>
                  <a:lnTo>
                    <a:pt x="200754" y="174727"/>
                  </a:lnTo>
                  <a:lnTo>
                    <a:pt x="214523" y="180592"/>
                  </a:lnTo>
                  <a:lnTo>
                    <a:pt x="228124" y="185608"/>
                  </a:lnTo>
                  <a:lnTo>
                    <a:pt x="268589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033080" y="3909478"/>
              <a:ext cx="149219" cy="198956"/>
            </a:xfrm>
            <a:custGeom>
              <a:avLst/>
              <a:gdLst/>
              <a:ahLst/>
              <a:cxnLst/>
              <a:rect l="0" t="0" r="0" b="0"/>
              <a:pathLst>
                <a:path w="149219" h="198956">
                  <a:moveTo>
                    <a:pt x="149218" y="0"/>
                  </a:moveTo>
                  <a:lnTo>
                    <a:pt x="133375" y="5280"/>
                  </a:lnTo>
                  <a:lnTo>
                    <a:pt x="125392" y="9047"/>
                  </a:lnTo>
                  <a:lnTo>
                    <a:pt x="116754" y="13768"/>
                  </a:lnTo>
                  <a:lnTo>
                    <a:pt x="107680" y="19126"/>
                  </a:lnTo>
                  <a:lnTo>
                    <a:pt x="99419" y="24909"/>
                  </a:lnTo>
                  <a:lnTo>
                    <a:pt x="91702" y="30975"/>
                  </a:lnTo>
                  <a:lnTo>
                    <a:pt x="84346" y="37229"/>
                  </a:lnTo>
                  <a:lnTo>
                    <a:pt x="77232" y="43610"/>
                  </a:lnTo>
                  <a:lnTo>
                    <a:pt x="63431" y="56594"/>
                  </a:lnTo>
                  <a:lnTo>
                    <a:pt x="43235" y="76332"/>
                  </a:lnTo>
                  <a:lnTo>
                    <a:pt x="35455" y="86257"/>
                  </a:lnTo>
                  <a:lnTo>
                    <a:pt x="26953" y="98401"/>
                  </a:lnTo>
                  <a:lnTo>
                    <a:pt x="17969" y="112023"/>
                  </a:lnTo>
                  <a:lnTo>
                    <a:pt x="11979" y="125526"/>
                  </a:lnTo>
                  <a:lnTo>
                    <a:pt x="7987" y="138949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460835" y="3869686"/>
              <a:ext cx="69635" cy="268591"/>
            </a:xfrm>
            <a:custGeom>
              <a:avLst/>
              <a:gdLst/>
              <a:ahLst/>
              <a:cxnLst/>
              <a:rect l="0" t="0" r="0" b="0"/>
              <a:pathLst>
                <a:path w="69635" h="268591">
                  <a:moveTo>
                    <a:pt x="0" y="0"/>
                  </a:moveTo>
                  <a:lnTo>
                    <a:pt x="28665" y="85995"/>
                  </a:lnTo>
                  <a:lnTo>
                    <a:pt x="33479" y="103753"/>
                  </a:lnTo>
                  <a:lnTo>
                    <a:pt x="37794" y="122223"/>
                  </a:lnTo>
                  <a:lnTo>
                    <a:pt x="41776" y="141169"/>
                  </a:lnTo>
                  <a:lnTo>
                    <a:pt x="45536" y="157115"/>
                  </a:lnTo>
                  <a:lnTo>
                    <a:pt x="49147" y="171062"/>
                  </a:lnTo>
                  <a:lnTo>
                    <a:pt x="52660" y="183676"/>
                  </a:lnTo>
                  <a:lnTo>
                    <a:pt x="56108" y="197612"/>
                  </a:lnTo>
                  <a:lnTo>
                    <a:pt x="59511" y="212429"/>
                  </a:lnTo>
                  <a:lnTo>
                    <a:pt x="69634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401149" y="3979112"/>
              <a:ext cx="238747" cy="39792"/>
            </a:xfrm>
            <a:custGeom>
              <a:avLst/>
              <a:gdLst/>
              <a:ahLst/>
              <a:cxnLst/>
              <a:rect l="0" t="0" r="0" b="0"/>
              <a:pathLst>
                <a:path w="238747" h="39792">
                  <a:moveTo>
                    <a:pt x="0" y="39791"/>
                  </a:moveTo>
                  <a:lnTo>
                    <a:pt x="15842" y="23948"/>
                  </a:lnTo>
                  <a:lnTo>
                    <a:pt x="26036" y="18176"/>
                  </a:lnTo>
                  <a:lnTo>
                    <a:pt x="38358" y="13222"/>
                  </a:lnTo>
                  <a:lnTo>
                    <a:pt x="52099" y="8815"/>
                  </a:lnTo>
                  <a:lnTo>
                    <a:pt x="65682" y="5876"/>
                  </a:lnTo>
                  <a:lnTo>
                    <a:pt x="79157" y="3917"/>
                  </a:lnTo>
                  <a:lnTo>
                    <a:pt x="92563" y="2612"/>
                  </a:lnTo>
                  <a:lnTo>
                    <a:pt x="109236" y="1741"/>
                  </a:lnTo>
                  <a:lnTo>
                    <a:pt x="148396" y="773"/>
                  </a:lnTo>
                  <a:lnTo>
                    <a:pt x="2387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676771" y="3889582"/>
              <a:ext cx="143330" cy="304058"/>
            </a:xfrm>
            <a:custGeom>
              <a:avLst/>
              <a:gdLst/>
              <a:ahLst/>
              <a:cxnLst/>
              <a:rect l="0" t="0" r="0" b="0"/>
              <a:pathLst>
                <a:path w="143330" h="304058">
                  <a:moveTo>
                    <a:pt x="62602" y="0"/>
                  </a:moveTo>
                  <a:lnTo>
                    <a:pt x="46759" y="21123"/>
                  </a:lnTo>
                  <a:lnTo>
                    <a:pt x="39882" y="31767"/>
                  </a:lnTo>
                  <a:lnTo>
                    <a:pt x="33087" y="43284"/>
                  </a:lnTo>
                  <a:lnTo>
                    <a:pt x="26345" y="55383"/>
                  </a:lnTo>
                  <a:lnTo>
                    <a:pt x="20745" y="68976"/>
                  </a:lnTo>
                  <a:lnTo>
                    <a:pt x="15908" y="83565"/>
                  </a:lnTo>
                  <a:lnTo>
                    <a:pt x="11577" y="98817"/>
                  </a:lnTo>
                  <a:lnTo>
                    <a:pt x="7584" y="114511"/>
                  </a:lnTo>
                  <a:lnTo>
                    <a:pt x="201" y="146687"/>
                  </a:lnTo>
                  <a:lnTo>
                    <a:pt x="0" y="163005"/>
                  </a:lnTo>
                  <a:lnTo>
                    <a:pt x="2077" y="179409"/>
                  </a:lnTo>
                  <a:lnTo>
                    <a:pt x="5672" y="195872"/>
                  </a:lnTo>
                  <a:lnTo>
                    <a:pt x="11385" y="211269"/>
                  </a:lnTo>
                  <a:lnTo>
                    <a:pt x="18509" y="225955"/>
                  </a:lnTo>
                  <a:lnTo>
                    <a:pt x="26575" y="240167"/>
                  </a:lnTo>
                  <a:lnTo>
                    <a:pt x="34162" y="251852"/>
                  </a:lnTo>
                  <a:lnTo>
                    <a:pt x="41432" y="261852"/>
                  </a:lnTo>
                  <a:lnTo>
                    <a:pt x="48488" y="270730"/>
                  </a:lnTo>
                  <a:lnTo>
                    <a:pt x="56509" y="278859"/>
                  </a:lnTo>
                  <a:lnTo>
                    <a:pt x="65171" y="286489"/>
                  </a:lnTo>
                  <a:lnTo>
                    <a:pt x="74263" y="293787"/>
                  </a:lnTo>
                  <a:lnTo>
                    <a:pt x="85851" y="298651"/>
                  </a:lnTo>
                  <a:lnTo>
                    <a:pt x="99102" y="301895"/>
                  </a:lnTo>
                  <a:lnTo>
                    <a:pt x="113463" y="304057"/>
                  </a:lnTo>
                  <a:lnTo>
                    <a:pt x="124142" y="302182"/>
                  </a:lnTo>
                  <a:lnTo>
                    <a:pt x="132367" y="297617"/>
                  </a:lnTo>
                  <a:lnTo>
                    <a:pt x="138955" y="291257"/>
                  </a:lnTo>
                  <a:lnTo>
                    <a:pt x="142243" y="282596"/>
                  </a:lnTo>
                  <a:lnTo>
                    <a:pt x="143329" y="272401"/>
                  </a:lnTo>
                  <a:lnTo>
                    <a:pt x="142947" y="261182"/>
                  </a:lnTo>
                  <a:lnTo>
                    <a:pt x="139377" y="251493"/>
                  </a:lnTo>
                  <a:lnTo>
                    <a:pt x="133681" y="242823"/>
                  </a:lnTo>
                  <a:lnTo>
                    <a:pt x="126568" y="234832"/>
                  </a:lnTo>
                  <a:lnTo>
                    <a:pt x="117404" y="229505"/>
                  </a:lnTo>
                  <a:lnTo>
                    <a:pt x="106874" y="225954"/>
                  </a:lnTo>
                  <a:lnTo>
                    <a:pt x="95432" y="223586"/>
                  </a:lnTo>
                  <a:lnTo>
                    <a:pt x="83384" y="223113"/>
                  </a:lnTo>
                  <a:lnTo>
                    <a:pt x="70930" y="223903"/>
                  </a:lnTo>
                  <a:lnTo>
                    <a:pt x="12863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923655" y="3889582"/>
              <a:ext cx="189009" cy="79583"/>
            </a:xfrm>
            <a:custGeom>
              <a:avLst/>
              <a:gdLst/>
              <a:ahLst/>
              <a:cxnLst/>
              <a:rect l="0" t="0" r="0" b="0"/>
              <a:pathLst>
                <a:path w="189009" h="79583">
                  <a:moveTo>
                    <a:pt x="0" y="0"/>
                  </a:moveTo>
                  <a:lnTo>
                    <a:pt x="21124" y="5281"/>
                  </a:lnTo>
                  <a:lnTo>
                    <a:pt x="31767" y="6837"/>
                  </a:lnTo>
                  <a:lnTo>
                    <a:pt x="43284" y="7874"/>
                  </a:lnTo>
                  <a:lnTo>
                    <a:pt x="55384" y="8565"/>
                  </a:lnTo>
                  <a:lnTo>
                    <a:pt x="67871" y="11236"/>
                  </a:lnTo>
                  <a:lnTo>
                    <a:pt x="80618" y="15228"/>
                  </a:lnTo>
                  <a:lnTo>
                    <a:pt x="93536" y="20100"/>
                  </a:lnTo>
                  <a:lnTo>
                    <a:pt x="106570" y="26663"/>
                  </a:lnTo>
                  <a:lnTo>
                    <a:pt x="119680" y="34355"/>
                  </a:lnTo>
                  <a:lnTo>
                    <a:pt x="132842" y="42799"/>
                  </a:lnTo>
                  <a:lnTo>
                    <a:pt x="143826" y="50639"/>
                  </a:lnTo>
                  <a:lnTo>
                    <a:pt x="153361" y="58076"/>
                  </a:lnTo>
                  <a:lnTo>
                    <a:pt x="189008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7300" y="431800"/>
            <a:ext cx="2438400" cy="461664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Examples: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 2 (x + 3)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 - (4 - y)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 (m - 5)(-3m)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4. (2n + 6)(</a:t>
            </a:r>
            <a:r>
              <a:rPr lang="en-US" smtClean="0">
                <a:solidFill>
                  <a:srgbClr val="000000"/>
                </a:solidFill>
                <a:latin typeface="Lucida Sans Unicode - 24"/>
              </a:rPr>
              <a:t>½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)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61866" y="728314"/>
            <a:ext cx="960720" cy="470129"/>
            <a:chOff x="4261866" y="728314"/>
            <a:chExt cx="960720" cy="470129"/>
          </a:xfrm>
        </p:grpSpPr>
        <p:sp>
          <p:nvSpPr>
            <p:cNvPr id="3" name="Freeform 2"/>
            <p:cNvSpPr/>
            <p:nvPr/>
          </p:nvSpPr>
          <p:spPr>
            <a:xfrm>
              <a:off x="4261866" y="867719"/>
              <a:ext cx="562808" cy="288468"/>
            </a:xfrm>
            <a:custGeom>
              <a:avLst/>
              <a:gdLst/>
              <a:ahLst/>
              <a:cxnLst/>
              <a:rect l="0" t="0" r="0" b="0"/>
              <a:pathLst>
                <a:path w="562808" h="288468">
                  <a:moveTo>
                    <a:pt x="5732" y="256380"/>
                  </a:moveTo>
                  <a:lnTo>
                    <a:pt x="450" y="240537"/>
                  </a:lnTo>
                  <a:lnTo>
                    <a:pt x="0" y="232554"/>
                  </a:lnTo>
                  <a:lnTo>
                    <a:pt x="805" y="223916"/>
                  </a:lnTo>
                  <a:lnTo>
                    <a:pt x="2447" y="214842"/>
                  </a:lnTo>
                  <a:lnTo>
                    <a:pt x="4647" y="205476"/>
                  </a:lnTo>
                  <a:lnTo>
                    <a:pt x="7219" y="195917"/>
                  </a:lnTo>
                  <a:lnTo>
                    <a:pt x="10039" y="186228"/>
                  </a:lnTo>
                  <a:lnTo>
                    <a:pt x="14130" y="176453"/>
                  </a:lnTo>
                  <a:lnTo>
                    <a:pt x="19068" y="166620"/>
                  </a:lnTo>
                  <a:lnTo>
                    <a:pt x="24570" y="156749"/>
                  </a:lnTo>
                  <a:lnTo>
                    <a:pt x="30449" y="147957"/>
                  </a:lnTo>
                  <a:lnTo>
                    <a:pt x="36579" y="139886"/>
                  </a:lnTo>
                  <a:lnTo>
                    <a:pt x="42876" y="132294"/>
                  </a:lnTo>
                  <a:lnTo>
                    <a:pt x="50390" y="123917"/>
                  </a:lnTo>
                  <a:lnTo>
                    <a:pt x="67581" y="105767"/>
                  </a:lnTo>
                  <a:lnTo>
                    <a:pt x="90622" y="82187"/>
                  </a:lnTo>
                  <a:lnTo>
                    <a:pt x="98800" y="75038"/>
                  </a:lnTo>
                  <a:lnTo>
                    <a:pt x="107568" y="68061"/>
                  </a:lnTo>
                  <a:lnTo>
                    <a:pt x="150747" y="35700"/>
                  </a:lnTo>
                  <a:lnTo>
                    <a:pt x="165411" y="28572"/>
                  </a:lnTo>
                  <a:lnTo>
                    <a:pt x="181819" y="22715"/>
                  </a:lnTo>
                  <a:lnTo>
                    <a:pt x="199389" y="17705"/>
                  </a:lnTo>
                  <a:lnTo>
                    <a:pt x="216630" y="13260"/>
                  </a:lnTo>
                  <a:lnTo>
                    <a:pt x="250523" y="5373"/>
                  </a:lnTo>
                  <a:lnTo>
                    <a:pt x="268403" y="2828"/>
                  </a:lnTo>
                  <a:lnTo>
                    <a:pt x="286955" y="1131"/>
                  </a:lnTo>
                  <a:lnTo>
                    <a:pt x="305955" y="0"/>
                  </a:lnTo>
                  <a:lnTo>
                    <a:pt x="321938" y="351"/>
                  </a:lnTo>
                  <a:lnTo>
                    <a:pt x="335909" y="1691"/>
                  </a:lnTo>
                  <a:lnTo>
                    <a:pt x="348539" y="3689"/>
                  </a:lnTo>
                  <a:lnTo>
                    <a:pt x="362486" y="7232"/>
                  </a:lnTo>
                  <a:lnTo>
                    <a:pt x="377310" y="11804"/>
                  </a:lnTo>
                  <a:lnTo>
                    <a:pt x="392720" y="17063"/>
                  </a:lnTo>
                  <a:lnTo>
                    <a:pt x="405203" y="22780"/>
                  </a:lnTo>
                  <a:lnTo>
                    <a:pt x="415736" y="28801"/>
                  </a:lnTo>
                  <a:lnTo>
                    <a:pt x="424969" y="35026"/>
                  </a:lnTo>
                  <a:lnTo>
                    <a:pt x="433335" y="41387"/>
                  </a:lnTo>
                  <a:lnTo>
                    <a:pt x="441122" y="47838"/>
                  </a:lnTo>
                  <a:lnTo>
                    <a:pt x="448525" y="54349"/>
                  </a:lnTo>
                  <a:lnTo>
                    <a:pt x="455670" y="64217"/>
                  </a:lnTo>
                  <a:lnTo>
                    <a:pt x="462644" y="76322"/>
                  </a:lnTo>
                  <a:lnTo>
                    <a:pt x="469504" y="89918"/>
                  </a:lnTo>
                  <a:lnTo>
                    <a:pt x="475183" y="104509"/>
                  </a:lnTo>
                  <a:lnTo>
                    <a:pt x="480075" y="119762"/>
                  </a:lnTo>
                  <a:lnTo>
                    <a:pt x="492239" y="164688"/>
                  </a:lnTo>
                  <a:lnTo>
                    <a:pt x="495866" y="178672"/>
                  </a:lnTo>
                  <a:lnTo>
                    <a:pt x="497179" y="192416"/>
                  </a:lnTo>
                  <a:lnTo>
                    <a:pt x="496949" y="206000"/>
                  </a:lnTo>
                  <a:lnTo>
                    <a:pt x="495690" y="219478"/>
                  </a:lnTo>
                  <a:lnTo>
                    <a:pt x="493746" y="232884"/>
                  </a:lnTo>
                  <a:lnTo>
                    <a:pt x="491344" y="246242"/>
                  </a:lnTo>
                  <a:lnTo>
                    <a:pt x="488638" y="259569"/>
                  </a:lnTo>
                  <a:lnTo>
                    <a:pt x="483517" y="267348"/>
                  </a:lnTo>
                  <a:lnTo>
                    <a:pt x="476788" y="271429"/>
                  </a:lnTo>
                  <a:lnTo>
                    <a:pt x="468986" y="273045"/>
                  </a:lnTo>
                  <a:lnTo>
                    <a:pt x="463785" y="269700"/>
                  </a:lnTo>
                  <a:lnTo>
                    <a:pt x="460317" y="263050"/>
                  </a:lnTo>
                  <a:lnTo>
                    <a:pt x="458005" y="254194"/>
                  </a:lnTo>
                  <a:lnTo>
                    <a:pt x="455359" y="244975"/>
                  </a:lnTo>
                  <a:lnTo>
                    <a:pt x="449471" y="225889"/>
                  </a:lnTo>
                  <a:lnTo>
                    <a:pt x="445248" y="217262"/>
                  </a:lnTo>
                  <a:lnTo>
                    <a:pt x="440222" y="209301"/>
                  </a:lnTo>
                  <a:lnTo>
                    <a:pt x="434660" y="201782"/>
                  </a:lnTo>
                  <a:lnTo>
                    <a:pt x="429848" y="200086"/>
                  </a:lnTo>
                  <a:lnTo>
                    <a:pt x="425534" y="202271"/>
                  </a:lnTo>
                  <a:lnTo>
                    <a:pt x="421553" y="207043"/>
                  </a:lnTo>
                  <a:lnTo>
                    <a:pt x="420004" y="214646"/>
                  </a:lnTo>
                  <a:lnTo>
                    <a:pt x="420077" y="224136"/>
                  </a:lnTo>
                  <a:lnTo>
                    <a:pt x="421231" y="234884"/>
                  </a:lnTo>
                  <a:lnTo>
                    <a:pt x="424210" y="245365"/>
                  </a:lnTo>
                  <a:lnTo>
                    <a:pt x="428408" y="255669"/>
                  </a:lnTo>
                  <a:lnTo>
                    <a:pt x="433416" y="265853"/>
                  </a:lnTo>
                  <a:lnTo>
                    <a:pt x="440072" y="273749"/>
                  </a:lnTo>
                  <a:lnTo>
                    <a:pt x="447824" y="280117"/>
                  </a:lnTo>
                  <a:lnTo>
                    <a:pt x="456308" y="285469"/>
                  </a:lnTo>
                  <a:lnTo>
                    <a:pt x="465281" y="287931"/>
                  </a:lnTo>
                  <a:lnTo>
                    <a:pt x="474578" y="288467"/>
                  </a:lnTo>
                  <a:lnTo>
                    <a:pt x="484092" y="287719"/>
                  </a:lnTo>
                  <a:lnTo>
                    <a:pt x="492646" y="285010"/>
                  </a:lnTo>
                  <a:lnTo>
                    <a:pt x="508044" y="276104"/>
                  </a:lnTo>
                  <a:lnTo>
                    <a:pt x="515246" y="269530"/>
                  </a:lnTo>
                  <a:lnTo>
                    <a:pt x="522257" y="261830"/>
                  </a:lnTo>
                  <a:lnTo>
                    <a:pt x="529142" y="253382"/>
                  </a:lnTo>
                  <a:lnTo>
                    <a:pt x="534837" y="244433"/>
                  </a:lnTo>
                  <a:lnTo>
                    <a:pt x="539739" y="235152"/>
                  </a:lnTo>
                  <a:lnTo>
                    <a:pt x="562807" y="1867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297441" y="728314"/>
              <a:ext cx="925145" cy="470129"/>
            </a:xfrm>
            <a:custGeom>
              <a:avLst/>
              <a:gdLst/>
              <a:ahLst/>
              <a:cxnLst/>
              <a:rect l="0" t="0" r="0" b="0"/>
              <a:pathLst>
                <a:path w="925145" h="470129">
                  <a:moveTo>
                    <a:pt x="0" y="266464"/>
                  </a:moveTo>
                  <a:lnTo>
                    <a:pt x="5281" y="250621"/>
                  </a:lnTo>
                  <a:lnTo>
                    <a:pt x="9047" y="241533"/>
                  </a:lnTo>
                  <a:lnTo>
                    <a:pt x="13768" y="231053"/>
                  </a:lnTo>
                  <a:lnTo>
                    <a:pt x="19126" y="219645"/>
                  </a:lnTo>
                  <a:lnTo>
                    <a:pt x="24909" y="209829"/>
                  </a:lnTo>
                  <a:lnTo>
                    <a:pt x="30975" y="201075"/>
                  </a:lnTo>
                  <a:lnTo>
                    <a:pt x="37230" y="193028"/>
                  </a:lnTo>
                  <a:lnTo>
                    <a:pt x="43610" y="185452"/>
                  </a:lnTo>
                  <a:lnTo>
                    <a:pt x="56594" y="171140"/>
                  </a:lnTo>
                  <a:lnTo>
                    <a:pt x="63151" y="163124"/>
                  </a:lnTo>
                  <a:lnTo>
                    <a:pt x="69734" y="154463"/>
                  </a:lnTo>
                  <a:lnTo>
                    <a:pt x="76333" y="145374"/>
                  </a:lnTo>
                  <a:lnTo>
                    <a:pt x="84048" y="137103"/>
                  </a:lnTo>
                  <a:lnTo>
                    <a:pt x="92507" y="129379"/>
                  </a:lnTo>
                  <a:lnTo>
                    <a:pt x="110749" y="114902"/>
                  </a:lnTo>
                  <a:lnTo>
                    <a:pt x="129909" y="101099"/>
                  </a:lnTo>
                  <a:lnTo>
                    <a:pt x="159339" y="80900"/>
                  </a:lnTo>
                  <a:lnTo>
                    <a:pt x="182085" y="70512"/>
                  </a:lnTo>
                  <a:lnTo>
                    <a:pt x="206932" y="61106"/>
                  </a:lnTo>
                  <a:lnTo>
                    <a:pt x="232712" y="49557"/>
                  </a:lnTo>
                  <a:lnTo>
                    <a:pt x="255960" y="37055"/>
                  </a:lnTo>
                  <a:lnTo>
                    <a:pt x="279556" y="25235"/>
                  </a:lnTo>
                  <a:lnTo>
                    <a:pt x="308465" y="16298"/>
                  </a:lnTo>
                  <a:lnTo>
                    <a:pt x="327227" y="12367"/>
                  </a:lnTo>
                  <a:lnTo>
                    <a:pt x="348578" y="8641"/>
                  </a:lnTo>
                  <a:lnTo>
                    <a:pt x="371654" y="5052"/>
                  </a:lnTo>
                  <a:lnTo>
                    <a:pt x="391460" y="2659"/>
                  </a:lnTo>
                  <a:lnTo>
                    <a:pt x="409084" y="1064"/>
                  </a:lnTo>
                  <a:lnTo>
                    <a:pt x="425256" y="0"/>
                  </a:lnTo>
                  <a:lnTo>
                    <a:pt x="444879" y="397"/>
                  </a:lnTo>
                  <a:lnTo>
                    <a:pt x="466803" y="1766"/>
                  </a:lnTo>
                  <a:lnTo>
                    <a:pt x="490262" y="3785"/>
                  </a:lnTo>
                  <a:lnTo>
                    <a:pt x="510323" y="5130"/>
                  </a:lnTo>
                  <a:lnTo>
                    <a:pt x="544402" y="6625"/>
                  </a:lnTo>
                  <a:lnTo>
                    <a:pt x="571339" y="13185"/>
                  </a:lnTo>
                  <a:lnTo>
                    <a:pt x="595469" y="22363"/>
                  </a:lnTo>
                  <a:lnTo>
                    <a:pt x="620930" y="30127"/>
                  </a:lnTo>
                  <a:lnTo>
                    <a:pt x="644037" y="40210"/>
                  </a:lnTo>
                  <a:lnTo>
                    <a:pt x="665360" y="52059"/>
                  </a:lnTo>
                  <a:lnTo>
                    <a:pt x="685890" y="64695"/>
                  </a:lnTo>
                  <a:lnTo>
                    <a:pt x="696006" y="72264"/>
                  </a:lnTo>
                  <a:lnTo>
                    <a:pt x="706067" y="80627"/>
                  </a:lnTo>
                  <a:lnTo>
                    <a:pt x="716090" y="89518"/>
                  </a:lnTo>
                  <a:lnTo>
                    <a:pt x="726088" y="97655"/>
                  </a:lnTo>
                  <a:lnTo>
                    <a:pt x="736069" y="105291"/>
                  </a:lnTo>
                  <a:lnTo>
                    <a:pt x="746039" y="112592"/>
                  </a:lnTo>
                  <a:lnTo>
                    <a:pt x="754896" y="120776"/>
                  </a:lnTo>
                  <a:lnTo>
                    <a:pt x="763012" y="129547"/>
                  </a:lnTo>
                  <a:lnTo>
                    <a:pt x="770633" y="138711"/>
                  </a:lnTo>
                  <a:lnTo>
                    <a:pt x="776819" y="148136"/>
                  </a:lnTo>
                  <a:lnTo>
                    <a:pt x="782048" y="157735"/>
                  </a:lnTo>
                  <a:lnTo>
                    <a:pt x="786639" y="167450"/>
                  </a:lnTo>
                  <a:lnTo>
                    <a:pt x="791911" y="177243"/>
                  </a:lnTo>
                  <a:lnTo>
                    <a:pt x="797636" y="187088"/>
                  </a:lnTo>
                  <a:lnTo>
                    <a:pt x="803663" y="196967"/>
                  </a:lnTo>
                  <a:lnTo>
                    <a:pt x="808787" y="206869"/>
                  </a:lnTo>
                  <a:lnTo>
                    <a:pt x="813308" y="216786"/>
                  </a:lnTo>
                  <a:lnTo>
                    <a:pt x="817427" y="226713"/>
                  </a:lnTo>
                  <a:lnTo>
                    <a:pt x="820173" y="237753"/>
                  </a:lnTo>
                  <a:lnTo>
                    <a:pt x="822004" y="249534"/>
                  </a:lnTo>
                  <a:lnTo>
                    <a:pt x="823225" y="261809"/>
                  </a:lnTo>
                  <a:lnTo>
                    <a:pt x="825143" y="273308"/>
                  </a:lnTo>
                  <a:lnTo>
                    <a:pt x="827528" y="284290"/>
                  </a:lnTo>
                  <a:lnTo>
                    <a:pt x="830223" y="294928"/>
                  </a:lnTo>
                  <a:lnTo>
                    <a:pt x="832020" y="308651"/>
                  </a:lnTo>
                  <a:lnTo>
                    <a:pt x="833218" y="324432"/>
                  </a:lnTo>
                  <a:lnTo>
                    <a:pt x="834016" y="341584"/>
                  </a:lnTo>
                  <a:lnTo>
                    <a:pt x="834904" y="375380"/>
                  </a:lnTo>
                  <a:lnTo>
                    <a:pt x="835140" y="392129"/>
                  </a:lnTo>
                  <a:lnTo>
                    <a:pt x="834193" y="407717"/>
                  </a:lnTo>
                  <a:lnTo>
                    <a:pt x="832455" y="422530"/>
                  </a:lnTo>
                  <a:lnTo>
                    <a:pt x="830192" y="436826"/>
                  </a:lnTo>
                  <a:lnTo>
                    <a:pt x="826473" y="448568"/>
                  </a:lnTo>
                  <a:lnTo>
                    <a:pt x="821782" y="458606"/>
                  </a:lnTo>
                  <a:lnTo>
                    <a:pt x="816445" y="467509"/>
                  </a:lnTo>
                  <a:lnTo>
                    <a:pt x="811782" y="470128"/>
                  </a:lnTo>
                  <a:lnTo>
                    <a:pt x="807567" y="468559"/>
                  </a:lnTo>
                  <a:lnTo>
                    <a:pt x="798832" y="457972"/>
                  </a:lnTo>
                  <a:lnTo>
                    <a:pt x="793407" y="450507"/>
                  </a:lnTo>
                  <a:lnTo>
                    <a:pt x="787581" y="442214"/>
                  </a:lnTo>
                  <a:lnTo>
                    <a:pt x="782591" y="433369"/>
                  </a:lnTo>
                  <a:lnTo>
                    <a:pt x="778159" y="424157"/>
                  </a:lnTo>
                  <a:lnTo>
                    <a:pt x="774099" y="414700"/>
                  </a:lnTo>
                  <a:lnTo>
                    <a:pt x="763693" y="392401"/>
                  </a:lnTo>
                  <a:lnTo>
                    <a:pt x="757823" y="380265"/>
                  </a:lnTo>
                  <a:lnTo>
                    <a:pt x="751699" y="369964"/>
                  </a:lnTo>
                  <a:lnTo>
                    <a:pt x="745406" y="360886"/>
                  </a:lnTo>
                  <a:lnTo>
                    <a:pt x="739000" y="352623"/>
                  </a:lnTo>
                  <a:lnTo>
                    <a:pt x="734729" y="351536"/>
                  </a:lnTo>
                  <a:lnTo>
                    <a:pt x="731882" y="355233"/>
                  </a:lnTo>
                  <a:lnTo>
                    <a:pt x="729984" y="362118"/>
                  </a:lnTo>
                  <a:lnTo>
                    <a:pt x="729824" y="370024"/>
                  </a:lnTo>
                  <a:lnTo>
                    <a:pt x="730823" y="378611"/>
                  </a:lnTo>
                  <a:lnTo>
                    <a:pt x="732594" y="387652"/>
                  </a:lnTo>
                  <a:lnTo>
                    <a:pt x="735985" y="396995"/>
                  </a:lnTo>
                  <a:lnTo>
                    <a:pt x="740456" y="406539"/>
                  </a:lnTo>
                  <a:lnTo>
                    <a:pt x="745648" y="416218"/>
                  </a:lnTo>
                  <a:lnTo>
                    <a:pt x="752425" y="423776"/>
                  </a:lnTo>
                  <a:lnTo>
                    <a:pt x="768797" y="435121"/>
                  </a:lnTo>
                  <a:lnTo>
                    <a:pt x="776700" y="436378"/>
                  </a:lnTo>
                  <a:lnTo>
                    <a:pt x="784180" y="435005"/>
                  </a:lnTo>
                  <a:lnTo>
                    <a:pt x="808215" y="422512"/>
                  </a:lnTo>
                  <a:lnTo>
                    <a:pt x="825647" y="410979"/>
                  </a:lnTo>
                  <a:lnTo>
                    <a:pt x="840763" y="398485"/>
                  </a:lnTo>
                  <a:lnTo>
                    <a:pt x="846784" y="390953"/>
                  </a:lnTo>
                  <a:lnTo>
                    <a:pt x="851903" y="382616"/>
                  </a:lnTo>
                  <a:lnTo>
                    <a:pt x="856421" y="373742"/>
                  </a:lnTo>
                  <a:lnTo>
                    <a:pt x="862749" y="365615"/>
                  </a:lnTo>
                  <a:lnTo>
                    <a:pt x="870283" y="357987"/>
                  </a:lnTo>
                  <a:lnTo>
                    <a:pt x="878622" y="350690"/>
                  </a:lnTo>
                  <a:lnTo>
                    <a:pt x="886392" y="342510"/>
                  </a:lnTo>
                  <a:lnTo>
                    <a:pt x="893783" y="333741"/>
                  </a:lnTo>
                  <a:lnTo>
                    <a:pt x="925144" y="306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69698" y="1570741"/>
            <a:ext cx="487430" cy="269599"/>
            <a:chOff x="3869698" y="1570741"/>
            <a:chExt cx="487430" cy="269599"/>
          </a:xfrm>
        </p:grpSpPr>
        <p:sp>
          <p:nvSpPr>
            <p:cNvPr id="6" name="Freeform 5"/>
            <p:cNvSpPr/>
            <p:nvPr/>
          </p:nvSpPr>
          <p:spPr>
            <a:xfrm>
              <a:off x="3869698" y="1570741"/>
              <a:ext cx="248684" cy="229808"/>
            </a:xfrm>
            <a:custGeom>
              <a:avLst/>
              <a:gdLst/>
              <a:ahLst/>
              <a:cxnLst/>
              <a:rect l="0" t="0" r="0" b="0"/>
              <a:pathLst>
                <a:path w="248684" h="229808">
                  <a:moveTo>
                    <a:pt x="59675" y="40799"/>
                  </a:moveTo>
                  <a:lnTo>
                    <a:pt x="70237" y="24956"/>
                  </a:lnTo>
                  <a:lnTo>
                    <a:pt x="77769" y="18079"/>
                  </a:lnTo>
                  <a:lnTo>
                    <a:pt x="87212" y="11283"/>
                  </a:lnTo>
                  <a:lnTo>
                    <a:pt x="97929" y="4542"/>
                  </a:lnTo>
                  <a:lnTo>
                    <a:pt x="110599" y="1153"/>
                  </a:lnTo>
                  <a:lnTo>
                    <a:pt x="124573" y="0"/>
                  </a:lnTo>
                  <a:lnTo>
                    <a:pt x="139416" y="336"/>
                  </a:lnTo>
                  <a:lnTo>
                    <a:pt x="152627" y="1665"/>
                  </a:lnTo>
                  <a:lnTo>
                    <a:pt x="164750" y="3657"/>
                  </a:lnTo>
                  <a:lnTo>
                    <a:pt x="176148" y="6090"/>
                  </a:lnTo>
                  <a:lnTo>
                    <a:pt x="185957" y="11028"/>
                  </a:lnTo>
                  <a:lnTo>
                    <a:pt x="194707" y="17635"/>
                  </a:lnTo>
                  <a:lnTo>
                    <a:pt x="202751" y="25357"/>
                  </a:lnTo>
                  <a:lnTo>
                    <a:pt x="208114" y="34925"/>
                  </a:lnTo>
                  <a:lnTo>
                    <a:pt x="211689" y="45726"/>
                  </a:lnTo>
                  <a:lnTo>
                    <a:pt x="214073" y="57347"/>
                  </a:lnTo>
                  <a:lnTo>
                    <a:pt x="214556" y="68411"/>
                  </a:lnTo>
                  <a:lnTo>
                    <a:pt x="213774" y="79102"/>
                  </a:lnTo>
                  <a:lnTo>
                    <a:pt x="212146" y="89546"/>
                  </a:lnTo>
                  <a:lnTo>
                    <a:pt x="208851" y="99824"/>
                  </a:lnTo>
                  <a:lnTo>
                    <a:pt x="204443" y="109993"/>
                  </a:lnTo>
                  <a:lnTo>
                    <a:pt x="199294" y="120087"/>
                  </a:lnTo>
                  <a:lnTo>
                    <a:pt x="192545" y="130133"/>
                  </a:lnTo>
                  <a:lnTo>
                    <a:pt x="184731" y="140146"/>
                  </a:lnTo>
                  <a:lnTo>
                    <a:pt x="176205" y="150137"/>
                  </a:lnTo>
                  <a:lnTo>
                    <a:pt x="166099" y="159009"/>
                  </a:lnTo>
                  <a:lnTo>
                    <a:pt x="154941" y="167134"/>
                  </a:lnTo>
                  <a:lnTo>
                    <a:pt x="143081" y="174761"/>
                  </a:lnTo>
                  <a:lnTo>
                    <a:pt x="130753" y="180951"/>
                  </a:lnTo>
                  <a:lnTo>
                    <a:pt x="118114" y="186183"/>
                  </a:lnTo>
                  <a:lnTo>
                    <a:pt x="105266" y="190777"/>
                  </a:lnTo>
                  <a:lnTo>
                    <a:pt x="92279" y="194944"/>
                  </a:lnTo>
                  <a:lnTo>
                    <a:pt x="79201" y="198828"/>
                  </a:lnTo>
                  <a:lnTo>
                    <a:pt x="66060" y="202522"/>
                  </a:lnTo>
                  <a:lnTo>
                    <a:pt x="53984" y="203880"/>
                  </a:lnTo>
                  <a:lnTo>
                    <a:pt x="42617" y="203680"/>
                  </a:lnTo>
                  <a:lnTo>
                    <a:pt x="31723" y="202441"/>
                  </a:lnTo>
                  <a:lnTo>
                    <a:pt x="22250" y="199405"/>
                  </a:lnTo>
                  <a:lnTo>
                    <a:pt x="13725" y="195170"/>
                  </a:lnTo>
                  <a:lnTo>
                    <a:pt x="5830" y="190136"/>
                  </a:lnTo>
                  <a:lnTo>
                    <a:pt x="1672" y="183464"/>
                  </a:lnTo>
                  <a:lnTo>
                    <a:pt x="5" y="175700"/>
                  </a:lnTo>
                  <a:lnTo>
                    <a:pt x="0" y="167208"/>
                  </a:lnTo>
                  <a:lnTo>
                    <a:pt x="3312" y="159336"/>
                  </a:lnTo>
                  <a:lnTo>
                    <a:pt x="8836" y="151878"/>
                  </a:lnTo>
                  <a:lnTo>
                    <a:pt x="15834" y="144695"/>
                  </a:lnTo>
                  <a:lnTo>
                    <a:pt x="24922" y="139906"/>
                  </a:lnTo>
                  <a:lnTo>
                    <a:pt x="35401" y="136714"/>
                  </a:lnTo>
                  <a:lnTo>
                    <a:pt x="46808" y="134586"/>
                  </a:lnTo>
                  <a:lnTo>
                    <a:pt x="58834" y="133167"/>
                  </a:lnTo>
                  <a:lnTo>
                    <a:pt x="71273" y="132221"/>
                  </a:lnTo>
                  <a:lnTo>
                    <a:pt x="83986" y="131590"/>
                  </a:lnTo>
                  <a:lnTo>
                    <a:pt x="96883" y="132275"/>
                  </a:lnTo>
                  <a:lnTo>
                    <a:pt x="109903" y="133837"/>
                  </a:lnTo>
                  <a:lnTo>
                    <a:pt x="123004" y="135984"/>
                  </a:lnTo>
                  <a:lnTo>
                    <a:pt x="135053" y="139625"/>
                  </a:lnTo>
                  <a:lnTo>
                    <a:pt x="146402" y="144264"/>
                  </a:lnTo>
                  <a:lnTo>
                    <a:pt x="157284" y="149567"/>
                  </a:lnTo>
                  <a:lnTo>
                    <a:pt x="167855" y="155312"/>
                  </a:lnTo>
                  <a:lnTo>
                    <a:pt x="178218" y="161354"/>
                  </a:lnTo>
                  <a:lnTo>
                    <a:pt x="188443" y="167592"/>
                  </a:lnTo>
                  <a:lnTo>
                    <a:pt x="197470" y="173961"/>
                  </a:lnTo>
                  <a:lnTo>
                    <a:pt x="205698" y="180418"/>
                  </a:lnTo>
                  <a:lnTo>
                    <a:pt x="213395" y="186933"/>
                  </a:lnTo>
                  <a:lnTo>
                    <a:pt x="220736" y="193487"/>
                  </a:lnTo>
                  <a:lnTo>
                    <a:pt x="227841" y="200067"/>
                  </a:lnTo>
                  <a:lnTo>
                    <a:pt x="248683" y="229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197963" y="1671227"/>
              <a:ext cx="159165" cy="159165"/>
            </a:xfrm>
            <a:custGeom>
              <a:avLst/>
              <a:gdLst/>
              <a:ahLst/>
              <a:cxnLst/>
              <a:rect l="0" t="0" r="0" b="0"/>
              <a:pathLst>
                <a:path w="159165" h="159165">
                  <a:moveTo>
                    <a:pt x="0" y="0"/>
                  </a:moveTo>
                  <a:lnTo>
                    <a:pt x="27692" y="41538"/>
                  </a:lnTo>
                  <a:lnTo>
                    <a:pt x="35041" y="50903"/>
                  </a:lnTo>
                  <a:lnTo>
                    <a:pt x="43256" y="60463"/>
                  </a:lnTo>
                  <a:lnTo>
                    <a:pt x="52049" y="70152"/>
                  </a:lnTo>
                  <a:lnTo>
                    <a:pt x="62332" y="78822"/>
                  </a:lnTo>
                  <a:lnTo>
                    <a:pt x="73609" y="86812"/>
                  </a:lnTo>
                  <a:lnTo>
                    <a:pt x="85548" y="94350"/>
                  </a:lnTo>
                  <a:lnTo>
                    <a:pt x="95717" y="102691"/>
                  </a:lnTo>
                  <a:lnTo>
                    <a:pt x="104708" y="111568"/>
                  </a:lnTo>
                  <a:lnTo>
                    <a:pt x="112913" y="120801"/>
                  </a:lnTo>
                  <a:lnTo>
                    <a:pt x="121698" y="128062"/>
                  </a:lnTo>
                  <a:lnTo>
                    <a:pt x="130871" y="134008"/>
                  </a:lnTo>
                  <a:lnTo>
                    <a:pt x="159164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188015" y="1691122"/>
              <a:ext cx="139270" cy="149218"/>
            </a:xfrm>
            <a:custGeom>
              <a:avLst/>
              <a:gdLst/>
              <a:ahLst/>
              <a:cxnLst/>
              <a:rect l="0" t="0" r="0" b="0"/>
              <a:pathLst>
                <a:path w="139270" h="149218">
                  <a:moveTo>
                    <a:pt x="139269" y="0"/>
                  </a:moveTo>
                  <a:lnTo>
                    <a:pt x="106296" y="32973"/>
                  </a:lnTo>
                  <a:lnTo>
                    <a:pt x="97392" y="40772"/>
                  </a:lnTo>
                  <a:lnTo>
                    <a:pt x="88140" y="48183"/>
                  </a:lnTo>
                  <a:lnTo>
                    <a:pt x="78655" y="55333"/>
                  </a:lnTo>
                  <a:lnTo>
                    <a:pt x="69017" y="63416"/>
                  </a:lnTo>
                  <a:lnTo>
                    <a:pt x="59275" y="72121"/>
                  </a:lnTo>
                  <a:lnTo>
                    <a:pt x="49465" y="81240"/>
                  </a:lnTo>
                  <a:lnTo>
                    <a:pt x="40714" y="90635"/>
                  </a:lnTo>
                  <a:lnTo>
                    <a:pt x="32669" y="100215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46135" y="1651331"/>
            <a:ext cx="169114" cy="149218"/>
            <a:chOff x="4546135" y="1651331"/>
            <a:chExt cx="169114" cy="149218"/>
          </a:xfrm>
        </p:grpSpPr>
        <p:sp>
          <p:nvSpPr>
            <p:cNvPr id="10" name="Freeform 9"/>
            <p:cNvSpPr/>
            <p:nvPr/>
          </p:nvSpPr>
          <p:spPr>
            <a:xfrm>
              <a:off x="4605822" y="1651331"/>
              <a:ext cx="9949" cy="149218"/>
            </a:xfrm>
            <a:custGeom>
              <a:avLst/>
              <a:gdLst/>
              <a:ahLst/>
              <a:cxnLst/>
              <a:rect l="0" t="0" r="0" b="0"/>
              <a:pathLst>
                <a:path w="9949" h="149218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6837" y="61035"/>
                  </a:lnTo>
                  <a:lnTo>
                    <a:pt x="7873" y="72744"/>
                  </a:lnTo>
                  <a:lnTo>
                    <a:pt x="8565" y="84971"/>
                  </a:lnTo>
                  <a:lnTo>
                    <a:pt x="9333" y="110347"/>
                  </a:lnTo>
                  <a:lnTo>
                    <a:pt x="9948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46135" y="1730913"/>
              <a:ext cx="169114" cy="9949"/>
            </a:xfrm>
            <a:custGeom>
              <a:avLst/>
              <a:gdLst/>
              <a:ahLst/>
              <a:cxnLst/>
              <a:rect l="0" t="0" r="0" b="0"/>
              <a:pathLst>
                <a:path w="169114" h="9949">
                  <a:moveTo>
                    <a:pt x="0" y="9948"/>
                  </a:moveTo>
                  <a:lnTo>
                    <a:pt x="21124" y="9948"/>
                  </a:lnTo>
                  <a:lnTo>
                    <a:pt x="30663" y="8843"/>
                  </a:lnTo>
                  <a:lnTo>
                    <a:pt x="40337" y="7001"/>
                  </a:lnTo>
                  <a:lnTo>
                    <a:pt x="50103" y="4667"/>
                  </a:lnTo>
                  <a:lnTo>
                    <a:pt x="61035" y="3112"/>
                  </a:lnTo>
                  <a:lnTo>
                    <a:pt x="72744" y="2075"/>
                  </a:lnTo>
                  <a:lnTo>
                    <a:pt x="84971" y="1383"/>
                  </a:lnTo>
                  <a:lnTo>
                    <a:pt x="110347" y="615"/>
                  </a:lnTo>
                  <a:lnTo>
                    <a:pt x="1691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reeform 12"/>
          <p:cNvSpPr/>
          <p:nvPr/>
        </p:nvSpPr>
        <p:spPr>
          <a:xfrm>
            <a:off x="5045560" y="1581697"/>
            <a:ext cx="167826" cy="228800"/>
          </a:xfrm>
          <a:custGeom>
            <a:avLst/>
            <a:gdLst/>
            <a:ahLst/>
            <a:cxnLst/>
            <a:rect l="0" t="0" r="0" b="0"/>
            <a:pathLst>
              <a:path w="167826" h="228800">
                <a:moveTo>
                  <a:pt x="37756" y="0"/>
                </a:moveTo>
                <a:lnTo>
                  <a:pt x="27194" y="21123"/>
                </a:lnTo>
                <a:lnTo>
                  <a:pt x="22977" y="30662"/>
                </a:lnTo>
                <a:lnTo>
                  <a:pt x="19061" y="40337"/>
                </a:lnTo>
                <a:lnTo>
                  <a:pt x="11762" y="59929"/>
                </a:lnTo>
                <a:lnTo>
                  <a:pt x="4834" y="79690"/>
                </a:lnTo>
                <a:lnTo>
                  <a:pt x="2544" y="91812"/>
                </a:lnTo>
                <a:lnTo>
                  <a:pt x="1017" y="105420"/>
                </a:lnTo>
                <a:lnTo>
                  <a:pt x="0" y="120019"/>
                </a:lnTo>
                <a:lnTo>
                  <a:pt x="426" y="133067"/>
                </a:lnTo>
                <a:lnTo>
                  <a:pt x="1817" y="145082"/>
                </a:lnTo>
                <a:lnTo>
                  <a:pt x="3848" y="156408"/>
                </a:lnTo>
                <a:lnTo>
                  <a:pt x="7414" y="167275"/>
                </a:lnTo>
                <a:lnTo>
                  <a:pt x="12001" y="177835"/>
                </a:lnTo>
                <a:lnTo>
                  <a:pt x="17270" y="188191"/>
                </a:lnTo>
                <a:lnTo>
                  <a:pt x="24098" y="196200"/>
                </a:lnTo>
                <a:lnTo>
                  <a:pt x="31967" y="202645"/>
                </a:lnTo>
                <a:lnTo>
                  <a:pt x="40528" y="208047"/>
                </a:lnTo>
                <a:lnTo>
                  <a:pt x="51762" y="211648"/>
                </a:lnTo>
                <a:lnTo>
                  <a:pt x="64778" y="214049"/>
                </a:lnTo>
                <a:lnTo>
                  <a:pt x="78982" y="215650"/>
                </a:lnTo>
                <a:lnTo>
                  <a:pt x="91767" y="215612"/>
                </a:lnTo>
                <a:lnTo>
                  <a:pt x="103607" y="214481"/>
                </a:lnTo>
                <a:lnTo>
                  <a:pt x="114816" y="212621"/>
                </a:lnTo>
                <a:lnTo>
                  <a:pt x="124499" y="209171"/>
                </a:lnTo>
                <a:lnTo>
                  <a:pt x="133165" y="204661"/>
                </a:lnTo>
                <a:lnTo>
                  <a:pt x="141153" y="199443"/>
                </a:lnTo>
                <a:lnTo>
                  <a:pt x="148689" y="193754"/>
                </a:lnTo>
                <a:lnTo>
                  <a:pt x="155924" y="187750"/>
                </a:lnTo>
                <a:lnTo>
                  <a:pt x="162957" y="181538"/>
                </a:lnTo>
                <a:lnTo>
                  <a:pt x="166541" y="174080"/>
                </a:lnTo>
                <a:lnTo>
                  <a:pt x="167825" y="165792"/>
                </a:lnTo>
                <a:lnTo>
                  <a:pt x="167576" y="156951"/>
                </a:lnTo>
                <a:lnTo>
                  <a:pt x="164093" y="148846"/>
                </a:lnTo>
                <a:lnTo>
                  <a:pt x="158456" y="141232"/>
                </a:lnTo>
                <a:lnTo>
                  <a:pt x="151382" y="133946"/>
                </a:lnTo>
                <a:lnTo>
                  <a:pt x="143350" y="130194"/>
                </a:lnTo>
                <a:lnTo>
                  <a:pt x="134679" y="128797"/>
                </a:lnTo>
                <a:lnTo>
                  <a:pt x="125583" y="128972"/>
                </a:lnTo>
                <a:lnTo>
                  <a:pt x="116203" y="130193"/>
                </a:lnTo>
                <a:lnTo>
                  <a:pt x="106633" y="132113"/>
                </a:lnTo>
                <a:lnTo>
                  <a:pt x="96938" y="134498"/>
                </a:lnTo>
                <a:lnTo>
                  <a:pt x="88263" y="139404"/>
                </a:lnTo>
                <a:lnTo>
                  <a:pt x="80270" y="145991"/>
                </a:lnTo>
                <a:lnTo>
                  <a:pt x="51557" y="175107"/>
                </a:lnTo>
                <a:lnTo>
                  <a:pt x="46957" y="184161"/>
                </a:lnTo>
                <a:lnTo>
                  <a:pt x="43890" y="194619"/>
                </a:lnTo>
                <a:lnTo>
                  <a:pt x="37756" y="2287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541409" y="1681174"/>
            <a:ext cx="159166" cy="79584"/>
            <a:chOff x="3541409" y="1681174"/>
            <a:chExt cx="159166" cy="79584"/>
          </a:xfrm>
        </p:grpSpPr>
        <p:sp>
          <p:nvSpPr>
            <p:cNvPr id="14" name="Freeform 13"/>
            <p:cNvSpPr/>
            <p:nvPr/>
          </p:nvSpPr>
          <p:spPr>
            <a:xfrm>
              <a:off x="3541409" y="1681174"/>
              <a:ext cx="109427" cy="19897"/>
            </a:xfrm>
            <a:custGeom>
              <a:avLst/>
              <a:gdLst/>
              <a:ahLst/>
              <a:cxnLst/>
              <a:rect l="0" t="0" r="0" b="0"/>
              <a:pathLst>
                <a:path w="109427" h="19897">
                  <a:moveTo>
                    <a:pt x="0" y="19896"/>
                  </a:moveTo>
                  <a:lnTo>
                    <a:pt x="21124" y="14615"/>
                  </a:lnTo>
                  <a:lnTo>
                    <a:pt x="32873" y="13060"/>
                  </a:lnTo>
                  <a:lnTo>
                    <a:pt x="46232" y="12022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61305" y="1750809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21124" y="4667"/>
                  </a:lnTo>
                  <a:lnTo>
                    <a:pt x="32873" y="3111"/>
                  </a:lnTo>
                  <a:lnTo>
                    <a:pt x="46232" y="2074"/>
                  </a:lnTo>
                  <a:lnTo>
                    <a:pt x="60665" y="1383"/>
                  </a:lnTo>
                  <a:lnTo>
                    <a:pt x="91439" y="615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4307389" y="2586422"/>
            <a:ext cx="19896" cy="218853"/>
          </a:xfrm>
          <a:custGeom>
            <a:avLst/>
            <a:gdLst/>
            <a:ahLst/>
            <a:cxnLst/>
            <a:rect l="0" t="0" r="0" b="0"/>
            <a:pathLst>
              <a:path w="19896" h="218853">
                <a:moveTo>
                  <a:pt x="19895" y="0"/>
                </a:moveTo>
                <a:lnTo>
                  <a:pt x="14614" y="26405"/>
                </a:lnTo>
                <a:lnTo>
                  <a:pt x="13058" y="39710"/>
                </a:lnTo>
                <a:lnTo>
                  <a:pt x="12021" y="54106"/>
                </a:lnTo>
                <a:lnTo>
                  <a:pt x="11330" y="69230"/>
                </a:lnTo>
                <a:lnTo>
                  <a:pt x="9764" y="83734"/>
                </a:lnTo>
                <a:lnTo>
                  <a:pt x="7614" y="97825"/>
                </a:lnTo>
                <a:lnTo>
                  <a:pt x="5076" y="111640"/>
                </a:lnTo>
                <a:lnTo>
                  <a:pt x="3384" y="125271"/>
                </a:lnTo>
                <a:lnTo>
                  <a:pt x="2256" y="138780"/>
                </a:lnTo>
                <a:lnTo>
                  <a:pt x="1504" y="152207"/>
                </a:lnTo>
                <a:lnTo>
                  <a:pt x="668" y="178915"/>
                </a:lnTo>
                <a:lnTo>
                  <a:pt x="0" y="2188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217859" y="2260288"/>
            <a:ext cx="437703" cy="244425"/>
          </a:xfrm>
          <a:custGeom>
            <a:avLst/>
            <a:gdLst/>
            <a:ahLst/>
            <a:cxnLst/>
            <a:rect l="0" t="0" r="0" b="0"/>
            <a:pathLst>
              <a:path w="437703" h="244425">
                <a:moveTo>
                  <a:pt x="0" y="236604"/>
                </a:moveTo>
                <a:lnTo>
                  <a:pt x="5281" y="215481"/>
                </a:lnTo>
                <a:lnTo>
                  <a:pt x="7941" y="205943"/>
                </a:lnTo>
                <a:lnTo>
                  <a:pt x="13845" y="186502"/>
                </a:lnTo>
                <a:lnTo>
                  <a:pt x="23384" y="156914"/>
                </a:lnTo>
                <a:lnTo>
                  <a:pt x="27747" y="147003"/>
                </a:lnTo>
                <a:lnTo>
                  <a:pt x="32867" y="137079"/>
                </a:lnTo>
                <a:lnTo>
                  <a:pt x="38491" y="127147"/>
                </a:lnTo>
                <a:lnTo>
                  <a:pt x="44451" y="117210"/>
                </a:lnTo>
                <a:lnTo>
                  <a:pt x="56968" y="97326"/>
                </a:lnTo>
                <a:lnTo>
                  <a:pt x="63400" y="88487"/>
                </a:lnTo>
                <a:lnTo>
                  <a:pt x="69899" y="80383"/>
                </a:lnTo>
                <a:lnTo>
                  <a:pt x="76443" y="72770"/>
                </a:lnTo>
                <a:lnTo>
                  <a:pt x="83016" y="65484"/>
                </a:lnTo>
                <a:lnTo>
                  <a:pt x="96214" y="51494"/>
                </a:lnTo>
                <a:lnTo>
                  <a:pt x="116072" y="31189"/>
                </a:lnTo>
                <a:lnTo>
                  <a:pt x="123805" y="25605"/>
                </a:lnTo>
                <a:lnTo>
                  <a:pt x="132275" y="20777"/>
                </a:lnTo>
                <a:lnTo>
                  <a:pt x="141238" y="16454"/>
                </a:lnTo>
                <a:lnTo>
                  <a:pt x="150529" y="12466"/>
                </a:lnTo>
                <a:lnTo>
                  <a:pt x="160039" y="8701"/>
                </a:lnTo>
                <a:lnTo>
                  <a:pt x="169696" y="5087"/>
                </a:lnTo>
                <a:lnTo>
                  <a:pt x="180554" y="2677"/>
                </a:lnTo>
                <a:lnTo>
                  <a:pt x="192214" y="1071"/>
                </a:lnTo>
                <a:lnTo>
                  <a:pt x="204409" y="0"/>
                </a:lnTo>
                <a:lnTo>
                  <a:pt x="215855" y="1496"/>
                </a:lnTo>
                <a:lnTo>
                  <a:pt x="226801" y="4705"/>
                </a:lnTo>
                <a:lnTo>
                  <a:pt x="237415" y="9054"/>
                </a:lnTo>
                <a:lnTo>
                  <a:pt x="247806" y="15270"/>
                </a:lnTo>
                <a:lnTo>
                  <a:pt x="258050" y="22730"/>
                </a:lnTo>
                <a:lnTo>
                  <a:pt x="268195" y="31019"/>
                </a:lnTo>
                <a:lnTo>
                  <a:pt x="277169" y="38755"/>
                </a:lnTo>
                <a:lnTo>
                  <a:pt x="285363" y="46124"/>
                </a:lnTo>
                <a:lnTo>
                  <a:pt x="300361" y="60206"/>
                </a:lnTo>
                <a:lnTo>
                  <a:pt x="314396" y="73833"/>
                </a:lnTo>
                <a:lnTo>
                  <a:pt x="320128" y="81667"/>
                </a:lnTo>
                <a:lnTo>
                  <a:pt x="325055" y="90206"/>
                </a:lnTo>
                <a:lnTo>
                  <a:pt x="329444" y="99214"/>
                </a:lnTo>
                <a:lnTo>
                  <a:pt x="333476" y="108536"/>
                </a:lnTo>
                <a:lnTo>
                  <a:pt x="337269" y="118066"/>
                </a:lnTo>
                <a:lnTo>
                  <a:pt x="344432" y="137498"/>
                </a:lnTo>
                <a:lnTo>
                  <a:pt x="351299" y="157187"/>
                </a:lnTo>
                <a:lnTo>
                  <a:pt x="353573" y="168185"/>
                </a:lnTo>
                <a:lnTo>
                  <a:pt x="355088" y="179939"/>
                </a:lnTo>
                <a:lnTo>
                  <a:pt x="356099" y="192195"/>
                </a:lnTo>
                <a:lnTo>
                  <a:pt x="357877" y="203682"/>
                </a:lnTo>
                <a:lnTo>
                  <a:pt x="360169" y="214657"/>
                </a:lnTo>
                <a:lnTo>
                  <a:pt x="362802" y="225288"/>
                </a:lnTo>
                <a:lnTo>
                  <a:pt x="362347" y="230166"/>
                </a:lnTo>
                <a:lnTo>
                  <a:pt x="359832" y="231207"/>
                </a:lnTo>
                <a:lnTo>
                  <a:pt x="355945" y="229690"/>
                </a:lnTo>
                <a:lnTo>
                  <a:pt x="351143" y="225363"/>
                </a:lnTo>
                <a:lnTo>
                  <a:pt x="345732" y="219162"/>
                </a:lnTo>
                <a:lnTo>
                  <a:pt x="339913" y="211713"/>
                </a:lnTo>
                <a:lnTo>
                  <a:pt x="333824" y="203430"/>
                </a:lnTo>
                <a:lnTo>
                  <a:pt x="321163" y="185385"/>
                </a:lnTo>
                <a:lnTo>
                  <a:pt x="318007" y="182563"/>
                </a:lnTo>
                <a:lnTo>
                  <a:pt x="317009" y="183997"/>
                </a:lnTo>
                <a:lnTo>
                  <a:pt x="317449" y="188269"/>
                </a:lnTo>
                <a:lnTo>
                  <a:pt x="319953" y="193328"/>
                </a:lnTo>
                <a:lnTo>
                  <a:pt x="323833" y="198911"/>
                </a:lnTo>
                <a:lnTo>
                  <a:pt x="328630" y="204844"/>
                </a:lnTo>
                <a:lnTo>
                  <a:pt x="334039" y="211009"/>
                </a:lnTo>
                <a:lnTo>
                  <a:pt x="339855" y="217330"/>
                </a:lnTo>
                <a:lnTo>
                  <a:pt x="352213" y="230249"/>
                </a:lnTo>
                <a:lnTo>
                  <a:pt x="365074" y="243359"/>
                </a:lnTo>
                <a:lnTo>
                  <a:pt x="370493" y="244424"/>
                </a:lnTo>
                <a:lnTo>
                  <a:pt x="375211" y="241817"/>
                </a:lnTo>
                <a:lnTo>
                  <a:pt x="379461" y="236764"/>
                </a:lnTo>
                <a:lnTo>
                  <a:pt x="383401" y="230079"/>
                </a:lnTo>
                <a:lnTo>
                  <a:pt x="387132" y="222306"/>
                </a:lnTo>
                <a:lnTo>
                  <a:pt x="390725" y="213809"/>
                </a:lnTo>
                <a:lnTo>
                  <a:pt x="395331" y="204828"/>
                </a:lnTo>
                <a:lnTo>
                  <a:pt x="400612" y="195524"/>
                </a:lnTo>
                <a:lnTo>
                  <a:pt x="406344" y="186006"/>
                </a:lnTo>
                <a:lnTo>
                  <a:pt x="412375" y="177450"/>
                </a:lnTo>
                <a:lnTo>
                  <a:pt x="418607" y="169536"/>
                </a:lnTo>
                <a:lnTo>
                  <a:pt x="437702" y="1470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839843" y="2994281"/>
            <a:ext cx="666502" cy="268592"/>
            <a:chOff x="3839843" y="2994281"/>
            <a:chExt cx="666502" cy="268592"/>
          </a:xfrm>
        </p:grpSpPr>
        <p:sp>
          <p:nvSpPr>
            <p:cNvPr id="19" name="Freeform 18"/>
            <p:cNvSpPr/>
            <p:nvPr/>
          </p:nvSpPr>
          <p:spPr>
            <a:xfrm>
              <a:off x="3839843" y="3103707"/>
              <a:ext cx="129322" cy="1"/>
            </a:xfrm>
            <a:custGeom>
              <a:avLst/>
              <a:gdLst/>
              <a:ahLst/>
              <a:cxnLst/>
              <a:rect l="0" t="0" r="0" b="0"/>
              <a:pathLst>
                <a:path w="129322" h="1">
                  <a:moveTo>
                    <a:pt x="0" y="0"/>
                  </a:move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079973" y="3004229"/>
              <a:ext cx="157782" cy="109427"/>
            </a:xfrm>
            <a:custGeom>
              <a:avLst/>
              <a:gdLst/>
              <a:ahLst/>
              <a:cxnLst/>
              <a:rect l="0" t="0" r="0" b="0"/>
              <a:pathLst>
                <a:path w="157782" h="109427">
                  <a:moveTo>
                    <a:pt x="8565" y="0"/>
                  </a:moveTo>
                  <a:lnTo>
                    <a:pt x="3283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9"/>
                  </a:lnTo>
                  <a:lnTo>
                    <a:pt x="1749" y="56635"/>
                  </a:lnTo>
                  <a:lnTo>
                    <a:pt x="5126" y="65390"/>
                  </a:lnTo>
                  <a:lnTo>
                    <a:pt x="9588" y="73437"/>
                  </a:lnTo>
                  <a:lnTo>
                    <a:pt x="16984" y="79906"/>
                  </a:lnTo>
                  <a:lnTo>
                    <a:pt x="26336" y="85325"/>
                  </a:lnTo>
                  <a:lnTo>
                    <a:pt x="36992" y="90043"/>
                  </a:lnTo>
                  <a:lnTo>
                    <a:pt x="48517" y="94293"/>
                  </a:lnTo>
                  <a:lnTo>
                    <a:pt x="60622" y="98232"/>
                  </a:lnTo>
                  <a:lnTo>
                    <a:pt x="73113" y="101963"/>
                  </a:lnTo>
                  <a:lnTo>
                    <a:pt x="85861" y="104451"/>
                  </a:lnTo>
                  <a:lnTo>
                    <a:pt x="98781" y="106109"/>
                  </a:lnTo>
                  <a:lnTo>
                    <a:pt x="157781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197974" y="2994281"/>
              <a:ext cx="9938" cy="268592"/>
            </a:xfrm>
            <a:custGeom>
              <a:avLst/>
              <a:gdLst/>
              <a:ahLst/>
              <a:cxnLst/>
              <a:rect l="0" t="0" r="0" b="0"/>
              <a:pathLst>
                <a:path w="9938" h="268592">
                  <a:moveTo>
                    <a:pt x="9937" y="0"/>
                  </a:moveTo>
                  <a:lnTo>
                    <a:pt x="4656" y="15843"/>
                  </a:lnTo>
                  <a:lnTo>
                    <a:pt x="3100" y="26037"/>
                  </a:lnTo>
                  <a:lnTo>
                    <a:pt x="2063" y="38359"/>
                  </a:lnTo>
                  <a:lnTo>
                    <a:pt x="1372" y="52100"/>
                  </a:lnTo>
                  <a:lnTo>
                    <a:pt x="604" y="79158"/>
                  </a:lnTo>
                  <a:lnTo>
                    <a:pt x="25" y="172404"/>
                  </a:lnTo>
                  <a:lnTo>
                    <a:pt x="0" y="212213"/>
                  </a:lnTo>
                  <a:lnTo>
                    <a:pt x="1102" y="224373"/>
                  </a:lnTo>
                  <a:lnTo>
                    <a:pt x="2941" y="235797"/>
                  </a:lnTo>
                  <a:lnTo>
                    <a:pt x="9937" y="2685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337232" y="3153628"/>
              <a:ext cx="169113" cy="9767"/>
            </a:xfrm>
            <a:custGeom>
              <a:avLst/>
              <a:gdLst/>
              <a:ahLst/>
              <a:cxnLst/>
              <a:rect l="0" t="0" r="0" b="0"/>
              <a:pathLst>
                <a:path w="169113" h="9767">
                  <a:moveTo>
                    <a:pt x="0" y="9766"/>
                  </a:moveTo>
                  <a:lnTo>
                    <a:pt x="15843" y="4485"/>
                  </a:lnTo>
                  <a:lnTo>
                    <a:pt x="24931" y="2929"/>
                  </a:lnTo>
                  <a:lnTo>
                    <a:pt x="35411" y="1892"/>
                  </a:lnTo>
                  <a:lnTo>
                    <a:pt x="46819" y="1201"/>
                  </a:lnTo>
                  <a:lnTo>
                    <a:pt x="71284" y="432"/>
                  </a:lnTo>
                  <a:lnTo>
                    <a:pt x="109914" y="0"/>
                  </a:lnTo>
                  <a:lnTo>
                    <a:pt x="169112" y="9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4237754" y="2219947"/>
            <a:ext cx="855510" cy="375307"/>
          </a:xfrm>
          <a:custGeom>
            <a:avLst/>
            <a:gdLst/>
            <a:ahLst/>
            <a:cxnLst/>
            <a:rect l="0" t="0" r="0" b="0"/>
            <a:pathLst>
              <a:path w="855510" h="375307">
                <a:moveTo>
                  <a:pt x="0" y="286893"/>
                </a:moveTo>
                <a:lnTo>
                  <a:pt x="0" y="265770"/>
                </a:lnTo>
                <a:lnTo>
                  <a:pt x="1105" y="256231"/>
                </a:lnTo>
                <a:lnTo>
                  <a:pt x="2948" y="246556"/>
                </a:lnTo>
                <a:lnTo>
                  <a:pt x="5281" y="236790"/>
                </a:lnTo>
                <a:lnTo>
                  <a:pt x="9047" y="228069"/>
                </a:lnTo>
                <a:lnTo>
                  <a:pt x="13769" y="220044"/>
                </a:lnTo>
                <a:lnTo>
                  <a:pt x="19127" y="212484"/>
                </a:lnTo>
                <a:lnTo>
                  <a:pt x="24910" y="205233"/>
                </a:lnTo>
                <a:lnTo>
                  <a:pt x="30976" y="198189"/>
                </a:lnTo>
                <a:lnTo>
                  <a:pt x="37230" y="191282"/>
                </a:lnTo>
                <a:lnTo>
                  <a:pt x="50074" y="177712"/>
                </a:lnTo>
                <a:lnTo>
                  <a:pt x="101462" y="125778"/>
                </a:lnTo>
                <a:lnTo>
                  <a:pt x="110749" y="117586"/>
                </a:lnTo>
                <a:lnTo>
                  <a:pt x="120255" y="109914"/>
                </a:lnTo>
                <a:lnTo>
                  <a:pt x="129909" y="102588"/>
                </a:lnTo>
                <a:lnTo>
                  <a:pt x="149478" y="91502"/>
                </a:lnTo>
                <a:lnTo>
                  <a:pt x="170334" y="81784"/>
                </a:lnTo>
                <a:lnTo>
                  <a:pt x="194340" y="70097"/>
                </a:lnTo>
                <a:lnTo>
                  <a:pt x="216800" y="60482"/>
                </a:lnTo>
                <a:lnTo>
                  <a:pt x="238940" y="52523"/>
                </a:lnTo>
                <a:lnTo>
                  <a:pt x="263518" y="45302"/>
                </a:lnTo>
                <a:lnTo>
                  <a:pt x="277367" y="40724"/>
                </a:lnTo>
                <a:lnTo>
                  <a:pt x="307492" y="29742"/>
                </a:lnTo>
                <a:lnTo>
                  <a:pt x="322158" y="24824"/>
                </a:lnTo>
                <a:lnTo>
                  <a:pt x="336356" y="20439"/>
                </a:lnTo>
                <a:lnTo>
                  <a:pt x="350243" y="16411"/>
                </a:lnTo>
                <a:lnTo>
                  <a:pt x="365027" y="13726"/>
                </a:lnTo>
                <a:lnTo>
                  <a:pt x="380410" y="11936"/>
                </a:lnTo>
                <a:lnTo>
                  <a:pt x="396192" y="10743"/>
                </a:lnTo>
                <a:lnTo>
                  <a:pt x="411134" y="8841"/>
                </a:lnTo>
                <a:lnTo>
                  <a:pt x="425517" y="6469"/>
                </a:lnTo>
                <a:lnTo>
                  <a:pt x="439526" y="3782"/>
                </a:lnTo>
                <a:lnTo>
                  <a:pt x="453287" y="1990"/>
                </a:lnTo>
                <a:lnTo>
                  <a:pt x="466883" y="796"/>
                </a:lnTo>
                <a:lnTo>
                  <a:pt x="480367" y="0"/>
                </a:lnTo>
                <a:lnTo>
                  <a:pt x="493778" y="574"/>
                </a:lnTo>
                <a:lnTo>
                  <a:pt x="520470" y="4160"/>
                </a:lnTo>
                <a:lnTo>
                  <a:pt x="547070" y="9438"/>
                </a:lnTo>
                <a:lnTo>
                  <a:pt x="573630" y="15469"/>
                </a:lnTo>
                <a:lnTo>
                  <a:pt x="600172" y="21833"/>
                </a:lnTo>
                <a:lnTo>
                  <a:pt x="623758" y="31294"/>
                </a:lnTo>
                <a:lnTo>
                  <a:pt x="644189" y="42867"/>
                </a:lnTo>
                <a:lnTo>
                  <a:pt x="652731" y="49048"/>
                </a:lnTo>
                <a:lnTo>
                  <a:pt x="660638" y="55379"/>
                </a:lnTo>
                <a:lnTo>
                  <a:pt x="668119" y="62916"/>
                </a:lnTo>
                <a:lnTo>
                  <a:pt x="675317" y="71257"/>
                </a:lnTo>
                <a:lnTo>
                  <a:pt x="690315" y="90472"/>
                </a:lnTo>
                <a:lnTo>
                  <a:pt x="708034" y="113749"/>
                </a:lnTo>
                <a:lnTo>
                  <a:pt x="715190" y="125041"/>
                </a:lnTo>
                <a:lnTo>
                  <a:pt x="721067" y="135885"/>
                </a:lnTo>
                <a:lnTo>
                  <a:pt x="726090" y="146430"/>
                </a:lnTo>
                <a:lnTo>
                  <a:pt x="730544" y="157881"/>
                </a:lnTo>
                <a:lnTo>
                  <a:pt x="734619" y="169936"/>
                </a:lnTo>
                <a:lnTo>
                  <a:pt x="738440" y="182395"/>
                </a:lnTo>
                <a:lnTo>
                  <a:pt x="745634" y="208027"/>
                </a:lnTo>
                <a:lnTo>
                  <a:pt x="749100" y="221052"/>
                </a:lnTo>
                <a:lnTo>
                  <a:pt x="753621" y="234157"/>
                </a:lnTo>
                <a:lnTo>
                  <a:pt x="758846" y="247314"/>
                </a:lnTo>
                <a:lnTo>
                  <a:pt x="764539" y="260507"/>
                </a:lnTo>
                <a:lnTo>
                  <a:pt x="768335" y="274829"/>
                </a:lnTo>
                <a:lnTo>
                  <a:pt x="770866" y="289904"/>
                </a:lnTo>
                <a:lnTo>
                  <a:pt x="772553" y="305480"/>
                </a:lnTo>
                <a:lnTo>
                  <a:pt x="771467" y="313653"/>
                </a:lnTo>
                <a:lnTo>
                  <a:pt x="768533" y="316892"/>
                </a:lnTo>
                <a:lnTo>
                  <a:pt x="764365" y="316840"/>
                </a:lnTo>
                <a:lnTo>
                  <a:pt x="762693" y="321227"/>
                </a:lnTo>
                <a:lnTo>
                  <a:pt x="762683" y="328573"/>
                </a:lnTo>
                <a:lnTo>
                  <a:pt x="763782" y="337891"/>
                </a:lnTo>
                <a:lnTo>
                  <a:pt x="765620" y="347419"/>
                </a:lnTo>
                <a:lnTo>
                  <a:pt x="767950" y="357087"/>
                </a:lnTo>
                <a:lnTo>
                  <a:pt x="770609" y="366848"/>
                </a:lnTo>
                <a:lnTo>
                  <a:pt x="775698" y="372251"/>
                </a:lnTo>
                <a:lnTo>
                  <a:pt x="782406" y="374747"/>
                </a:lnTo>
                <a:lnTo>
                  <a:pt x="790194" y="375306"/>
                </a:lnTo>
                <a:lnTo>
                  <a:pt x="796492" y="372362"/>
                </a:lnTo>
                <a:lnTo>
                  <a:pt x="801795" y="367084"/>
                </a:lnTo>
                <a:lnTo>
                  <a:pt x="823530" y="334787"/>
                </a:lnTo>
                <a:lnTo>
                  <a:pt x="829768" y="326560"/>
                </a:lnTo>
                <a:lnTo>
                  <a:pt x="836138" y="318864"/>
                </a:lnTo>
                <a:lnTo>
                  <a:pt x="855509" y="2968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605822" y="3083812"/>
            <a:ext cx="405899" cy="358905"/>
            <a:chOff x="4605822" y="3083812"/>
            <a:chExt cx="405899" cy="358905"/>
          </a:xfrm>
        </p:grpSpPr>
        <p:sp>
          <p:nvSpPr>
            <p:cNvPr id="25" name="Freeform 24"/>
            <p:cNvSpPr/>
            <p:nvPr/>
          </p:nvSpPr>
          <p:spPr>
            <a:xfrm>
              <a:off x="4605822" y="3165468"/>
              <a:ext cx="129322" cy="7875"/>
            </a:xfrm>
            <a:custGeom>
              <a:avLst/>
              <a:gdLst/>
              <a:ahLst/>
              <a:cxnLst/>
              <a:rect l="0" t="0" r="0" b="0"/>
              <a:pathLst>
                <a:path w="129322" h="7875">
                  <a:moveTo>
                    <a:pt x="0" y="7874"/>
                  </a:moveTo>
                  <a:lnTo>
                    <a:pt x="21124" y="7874"/>
                  </a:lnTo>
                  <a:lnTo>
                    <a:pt x="31767" y="6768"/>
                  </a:lnTo>
                  <a:lnTo>
                    <a:pt x="43284" y="4926"/>
                  </a:lnTo>
                  <a:lnTo>
                    <a:pt x="55384" y="2593"/>
                  </a:lnTo>
                  <a:lnTo>
                    <a:pt x="67871" y="1037"/>
                  </a:lnTo>
                  <a:lnTo>
                    <a:pt x="80617" y="0"/>
                  </a:lnTo>
                  <a:lnTo>
                    <a:pt x="129321" y="78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816108" y="3083812"/>
              <a:ext cx="195613" cy="358905"/>
            </a:xfrm>
            <a:custGeom>
              <a:avLst/>
              <a:gdLst/>
              <a:ahLst/>
              <a:cxnLst/>
              <a:rect l="0" t="0" r="0" b="0"/>
              <a:pathLst>
                <a:path w="195613" h="358905">
                  <a:moveTo>
                    <a:pt x="8565" y="0"/>
                  </a:moveTo>
                  <a:lnTo>
                    <a:pt x="3284" y="21123"/>
                  </a:lnTo>
                  <a:lnTo>
                    <a:pt x="1728" y="32872"/>
                  </a:lnTo>
                  <a:lnTo>
                    <a:pt x="691" y="46232"/>
                  </a:lnTo>
                  <a:lnTo>
                    <a:pt x="0" y="60664"/>
                  </a:lnTo>
                  <a:lnTo>
                    <a:pt x="1750" y="73602"/>
                  </a:lnTo>
                  <a:lnTo>
                    <a:pt x="5127" y="85543"/>
                  </a:lnTo>
                  <a:lnTo>
                    <a:pt x="9589" y="96820"/>
                  </a:lnTo>
                  <a:lnTo>
                    <a:pt x="16985" y="103232"/>
                  </a:lnTo>
                  <a:lnTo>
                    <a:pt x="26337" y="106402"/>
                  </a:lnTo>
                  <a:lnTo>
                    <a:pt x="36993" y="107410"/>
                  </a:lnTo>
                  <a:lnTo>
                    <a:pt x="47412" y="106976"/>
                  </a:lnTo>
                  <a:lnTo>
                    <a:pt x="57675" y="105582"/>
                  </a:lnTo>
                  <a:lnTo>
                    <a:pt x="67832" y="103547"/>
                  </a:lnTo>
                  <a:lnTo>
                    <a:pt x="76815" y="99980"/>
                  </a:lnTo>
                  <a:lnTo>
                    <a:pt x="85014" y="95391"/>
                  </a:lnTo>
                  <a:lnTo>
                    <a:pt x="92690" y="90121"/>
                  </a:lnTo>
                  <a:lnTo>
                    <a:pt x="100018" y="84398"/>
                  </a:lnTo>
                  <a:lnTo>
                    <a:pt x="107115" y="78371"/>
                  </a:lnTo>
                  <a:lnTo>
                    <a:pt x="114056" y="72143"/>
                  </a:lnTo>
                  <a:lnTo>
                    <a:pt x="120894" y="64675"/>
                  </a:lnTo>
                  <a:lnTo>
                    <a:pt x="127663" y="56380"/>
                  </a:lnTo>
                  <a:lnTo>
                    <a:pt x="134387" y="47534"/>
                  </a:lnTo>
                  <a:lnTo>
                    <a:pt x="138869" y="37216"/>
                  </a:lnTo>
                  <a:lnTo>
                    <a:pt x="141857" y="25916"/>
                  </a:lnTo>
                  <a:lnTo>
                    <a:pt x="143850" y="13961"/>
                  </a:lnTo>
                  <a:lnTo>
                    <a:pt x="145178" y="10413"/>
                  </a:lnTo>
                  <a:lnTo>
                    <a:pt x="146063" y="12468"/>
                  </a:lnTo>
                  <a:lnTo>
                    <a:pt x="146654" y="18260"/>
                  </a:lnTo>
                  <a:lnTo>
                    <a:pt x="147047" y="26542"/>
                  </a:lnTo>
                  <a:lnTo>
                    <a:pt x="147484" y="47535"/>
                  </a:lnTo>
                  <a:lnTo>
                    <a:pt x="148706" y="59322"/>
                  </a:lnTo>
                  <a:lnTo>
                    <a:pt x="150626" y="71602"/>
                  </a:lnTo>
                  <a:lnTo>
                    <a:pt x="153012" y="84210"/>
                  </a:lnTo>
                  <a:lnTo>
                    <a:pt x="155707" y="95931"/>
                  </a:lnTo>
                  <a:lnTo>
                    <a:pt x="158610" y="107061"/>
                  </a:lnTo>
                  <a:lnTo>
                    <a:pt x="161649" y="117797"/>
                  </a:lnTo>
                  <a:lnTo>
                    <a:pt x="164781" y="130481"/>
                  </a:lnTo>
                  <a:lnTo>
                    <a:pt x="181042" y="201332"/>
                  </a:lnTo>
                  <a:lnTo>
                    <a:pt x="184342" y="213804"/>
                  </a:lnTo>
                  <a:lnTo>
                    <a:pt x="190956" y="236503"/>
                  </a:lnTo>
                  <a:lnTo>
                    <a:pt x="193161" y="248304"/>
                  </a:lnTo>
                  <a:lnTo>
                    <a:pt x="194632" y="260593"/>
                  </a:lnTo>
                  <a:lnTo>
                    <a:pt x="195612" y="273206"/>
                  </a:lnTo>
                  <a:lnTo>
                    <a:pt x="195161" y="284931"/>
                  </a:lnTo>
                  <a:lnTo>
                    <a:pt x="193754" y="296063"/>
                  </a:lnTo>
                  <a:lnTo>
                    <a:pt x="191711" y="306801"/>
                  </a:lnTo>
                  <a:lnTo>
                    <a:pt x="188139" y="316170"/>
                  </a:lnTo>
                  <a:lnTo>
                    <a:pt x="183546" y="324627"/>
                  </a:lnTo>
                  <a:lnTo>
                    <a:pt x="178274" y="332475"/>
                  </a:lnTo>
                  <a:lnTo>
                    <a:pt x="171443" y="339918"/>
                  </a:lnTo>
                  <a:lnTo>
                    <a:pt x="163574" y="347090"/>
                  </a:lnTo>
                  <a:lnTo>
                    <a:pt x="155011" y="354083"/>
                  </a:lnTo>
                  <a:lnTo>
                    <a:pt x="145987" y="357639"/>
                  </a:lnTo>
                  <a:lnTo>
                    <a:pt x="136655" y="358904"/>
                  </a:lnTo>
                  <a:lnTo>
                    <a:pt x="127118" y="358643"/>
                  </a:lnTo>
                  <a:lnTo>
                    <a:pt x="117443" y="357363"/>
                  </a:lnTo>
                  <a:lnTo>
                    <a:pt x="107678" y="355405"/>
                  </a:lnTo>
                  <a:lnTo>
                    <a:pt x="68252" y="338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929373" y="3431984"/>
            <a:ext cx="1004727" cy="437703"/>
            <a:chOff x="3929373" y="3431984"/>
            <a:chExt cx="1004727" cy="437703"/>
          </a:xfrm>
        </p:grpSpPr>
        <p:sp>
          <p:nvSpPr>
            <p:cNvPr id="28" name="Freeform 27"/>
            <p:cNvSpPr/>
            <p:nvPr/>
          </p:nvSpPr>
          <p:spPr>
            <a:xfrm>
              <a:off x="3929373" y="3531462"/>
              <a:ext cx="119374" cy="29844"/>
            </a:xfrm>
            <a:custGeom>
              <a:avLst/>
              <a:gdLst/>
              <a:ahLst/>
              <a:cxnLst/>
              <a:rect l="0" t="0" r="0" b="0"/>
              <a:pathLst>
                <a:path w="119374" h="29844">
                  <a:moveTo>
                    <a:pt x="0" y="29843"/>
                  </a:moveTo>
                  <a:lnTo>
                    <a:pt x="15843" y="19281"/>
                  </a:lnTo>
                  <a:lnTo>
                    <a:pt x="26036" y="16170"/>
                  </a:lnTo>
                  <a:lnTo>
                    <a:pt x="38358" y="14096"/>
                  </a:lnTo>
                  <a:lnTo>
                    <a:pt x="52099" y="12713"/>
                  </a:lnTo>
                  <a:lnTo>
                    <a:pt x="64576" y="10686"/>
                  </a:lnTo>
                  <a:lnTo>
                    <a:pt x="76210" y="8229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144326" y="3451879"/>
              <a:ext cx="163064" cy="109427"/>
            </a:xfrm>
            <a:custGeom>
              <a:avLst/>
              <a:gdLst/>
              <a:ahLst/>
              <a:cxnLst/>
              <a:rect l="0" t="0" r="0" b="0"/>
              <a:pathLst>
                <a:path w="163064" h="109427">
                  <a:moveTo>
                    <a:pt x="13846" y="0"/>
                  </a:moveTo>
                  <a:lnTo>
                    <a:pt x="13846" y="21124"/>
                  </a:lnTo>
                  <a:lnTo>
                    <a:pt x="12741" y="30663"/>
                  </a:lnTo>
                  <a:lnTo>
                    <a:pt x="10898" y="40338"/>
                  </a:lnTo>
                  <a:lnTo>
                    <a:pt x="8565" y="50104"/>
                  </a:lnTo>
                  <a:lnTo>
                    <a:pt x="5904" y="59930"/>
                  </a:lnTo>
                  <a:lnTo>
                    <a:pt x="0" y="79691"/>
                  </a:lnTo>
                  <a:lnTo>
                    <a:pt x="2405" y="87392"/>
                  </a:lnTo>
                  <a:lnTo>
                    <a:pt x="8429" y="93631"/>
                  </a:lnTo>
                  <a:lnTo>
                    <a:pt x="16866" y="98896"/>
                  </a:lnTo>
                  <a:lnTo>
                    <a:pt x="26913" y="102406"/>
                  </a:lnTo>
                  <a:lnTo>
                    <a:pt x="38031" y="104746"/>
                  </a:lnTo>
                  <a:lnTo>
                    <a:pt x="49865" y="106306"/>
                  </a:lnTo>
                  <a:lnTo>
                    <a:pt x="62176" y="107346"/>
                  </a:lnTo>
                  <a:lnTo>
                    <a:pt x="74804" y="108039"/>
                  </a:lnTo>
                  <a:lnTo>
                    <a:pt x="101730" y="108810"/>
                  </a:lnTo>
                  <a:lnTo>
                    <a:pt x="163063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247738" y="3431984"/>
              <a:ext cx="19861" cy="298434"/>
            </a:xfrm>
            <a:custGeom>
              <a:avLst/>
              <a:gdLst/>
              <a:ahLst/>
              <a:cxnLst/>
              <a:rect l="0" t="0" r="0" b="0"/>
              <a:pathLst>
                <a:path w="19861" h="298434">
                  <a:moveTo>
                    <a:pt x="9912" y="0"/>
                  </a:moveTo>
                  <a:lnTo>
                    <a:pt x="4631" y="21124"/>
                  </a:lnTo>
                  <a:lnTo>
                    <a:pt x="3075" y="31767"/>
                  </a:lnTo>
                  <a:lnTo>
                    <a:pt x="2038" y="43284"/>
                  </a:lnTo>
                  <a:lnTo>
                    <a:pt x="1347" y="55384"/>
                  </a:lnTo>
                  <a:lnTo>
                    <a:pt x="579" y="80617"/>
                  </a:lnTo>
                  <a:lnTo>
                    <a:pt x="18" y="159255"/>
                  </a:lnTo>
                  <a:lnTo>
                    <a:pt x="0" y="172489"/>
                  </a:lnTo>
                  <a:lnTo>
                    <a:pt x="1093" y="185732"/>
                  </a:lnTo>
                  <a:lnTo>
                    <a:pt x="2928" y="198983"/>
                  </a:lnTo>
                  <a:lnTo>
                    <a:pt x="5255" y="212237"/>
                  </a:lnTo>
                  <a:lnTo>
                    <a:pt x="6808" y="225495"/>
                  </a:lnTo>
                  <a:lnTo>
                    <a:pt x="7842" y="238754"/>
                  </a:lnTo>
                  <a:lnTo>
                    <a:pt x="19860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526240" y="3541409"/>
              <a:ext cx="9949" cy="129322"/>
            </a:xfrm>
            <a:custGeom>
              <a:avLst/>
              <a:gdLst/>
              <a:ahLst/>
              <a:cxnLst/>
              <a:rect l="0" t="0" r="0" b="0"/>
              <a:pathLst>
                <a:path w="9949" h="129322">
                  <a:moveTo>
                    <a:pt x="9948" y="0"/>
                  </a:moveTo>
                  <a:lnTo>
                    <a:pt x="4667" y="15843"/>
                  </a:lnTo>
                  <a:lnTo>
                    <a:pt x="3111" y="24931"/>
                  </a:lnTo>
                  <a:lnTo>
                    <a:pt x="2074" y="35411"/>
                  </a:lnTo>
                  <a:lnTo>
                    <a:pt x="1383" y="46819"/>
                  </a:lnTo>
                  <a:lnTo>
                    <a:pt x="615" y="71284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456605" y="3571253"/>
              <a:ext cx="159166" cy="19897"/>
            </a:xfrm>
            <a:custGeom>
              <a:avLst/>
              <a:gdLst/>
              <a:ahLst/>
              <a:cxnLst/>
              <a:rect l="0" t="0" r="0" b="0"/>
              <a:pathLst>
                <a:path w="159166" h="19897">
                  <a:moveTo>
                    <a:pt x="0" y="0"/>
                  </a:moveTo>
                  <a:lnTo>
                    <a:pt x="21124" y="0"/>
                  </a:lnTo>
                  <a:lnTo>
                    <a:pt x="32873" y="1105"/>
                  </a:lnTo>
                  <a:lnTo>
                    <a:pt x="46232" y="2948"/>
                  </a:lnTo>
                  <a:lnTo>
                    <a:pt x="60665" y="5281"/>
                  </a:lnTo>
                  <a:lnTo>
                    <a:pt x="73602" y="7942"/>
                  </a:lnTo>
                  <a:lnTo>
                    <a:pt x="85544" y="10821"/>
                  </a:lnTo>
                  <a:lnTo>
                    <a:pt x="96820" y="13846"/>
                  </a:lnTo>
                  <a:lnTo>
                    <a:pt x="108759" y="15862"/>
                  </a:lnTo>
                  <a:lnTo>
                    <a:pt x="121140" y="17207"/>
                  </a:lnTo>
                  <a:lnTo>
                    <a:pt x="159165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84882" y="3521514"/>
              <a:ext cx="99479" cy="139270"/>
            </a:xfrm>
            <a:custGeom>
              <a:avLst/>
              <a:gdLst/>
              <a:ahLst/>
              <a:cxnLst/>
              <a:rect l="0" t="0" r="0" b="0"/>
              <a:pathLst>
                <a:path w="99479" h="139270">
                  <a:moveTo>
                    <a:pt x="0" y="0"/>
                  </a:moveTo>
                  <a:lnTo>
                    <a:pt x="5281" y="21124"/>
                  </a:lnTo>
                  <a:lnTo>
                    <a:pt x="9047" y="30662"/>
                  </a:lnTo>
                  <a:lnTo>
                    <a:pt x="13769" y="40337"/>
                  </a:lnTo>
                  <a:lnTo>
                    <a:pt x="19127" y="50103"/>
                  </a:lnTo>
                  <a:lnTo>
                    <a:pt x="24910" y="59929"/>
                  </a:lnTo>
                  <a:lnTo>
                    <a:pt x="37230" y="79690"/>
                  </a:lnTo>
                  <a:lnTo>
                    <a:pt x="44716" y="88497"/>
                  </a:lnTo>
                  <a:lnTo>
                    <a:pt x="53022" y="96578"/>
                  </a:lnTo>
                  <a:lnTo>
                    <a:pt x="61876" y="104177"/>
                  </a:lnTo>
                  <a:lnTo>
                    <a:pt x="69988" y="111453"/>
                  </a:lnTo>
                  <a:lnTo>
                    <a:pt x="99478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834621" y="3521514"/>
              <a:ext cx="99479" cy="348173"/>
            </a:xfrm>
            <a:custGeom>
              <a:avLst/>
              <a:gdLst/>
              <a:ahLst/>
              <a:cxnLst/>
              <a:rect l="0" t="0" r="0" b="0"/>
              <a:pathLst>
                <a:path w="99479" h="348173">
                  <a:moveTo>
                    <a:pt x="99478" y="0"/>
                  </a:moveTo>
                  <a:lnTo>
                    <a:pt x="85632" y="55384"/>
                  </a:lnTo>
                  <a:lnTo>
                    <a:pt x="81405" y="67871"/>
                  </a:lnTo>
                  <a:lnTo>
                    <a:pt x="76376" y="80618"/>
                  </a:lnTo>
                  <a:lnTo>
                    <a:pt x="70813" y="93536"/>
                  </a:lnTo>
                  <a:lnTo>
                    <a:pt x="65999" y="105465"/>
                  </a:lnTo>
                  <a:lnTo>
                    <a:pt x="57702" y="127560"/>
                  </a:lnTo>
                  <a:lnTo>
                    <a:pt x="53943" y="139200"/>
                  </a:lnTo>
                  <a:lnTo>
                    <a:pt x="50331" y="151382"/>
                  </a:lnTo>
                  <a:lnTo>
                    <a:pt x="43370" y="175601"/>
                  </a:lnTo>
                  <a:lnTo>
                    <a:pt x="36592" y="197418"/>
                  </a:lnTo>
                  <a:lnTo>
                    <a:pt x="29896" y="221115"/>
                  </a:lnTo>
                  <a:lnTo>
                    <a:pt x="26562" y="233624"/>
                  </a:lnTo>
                  <a:lnTo>
                    <a:pt x="19911" y="256365"/>
                  </a:lnTo>
                  <a:lnTo>
                    <a:pt x="9953" y="287811"/>
                  </a:lnTo>
                  <a:lnTo>
                    <a:pt x="0" y="348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685404" y="2586422"/>
            <a:ext cx="208905" cy="198957"/>
            <a:chOff x="4685404" y="2586422"/>
            <a:chExt cx="208905" cy="198957"/>
          </a:xfrm>
        </p:grpSpPr>
        <p:sp>
          <p:nvSpPr>
            <p:cNvPr id="36" name="Freeform 35"/>
            <p:cNvSpPr/>
            <p:nvPr/>
          </p:nvSpPr>
          <p:spPr>
            <a:xfrm>
              <a:off x="4776317" y="2675953"/>
              <a:ext cx="8566" cy="109426"/>
            </a:xfrm>
            <a:custGeom>
              <a:avLst/>
              <a:gdLst/>
              <a:ahLst/>
              <a:cxnLst/>
              <a:rect l="0" t="0" r="0" b="0"/>
              <a:pathLst>
                <a:path w="8566" h="109426">
                  <a:moveTo>
                    <a:pt x="8565" y="0"/>
                  </a:moveTo>
                  <a:lnTo>
                    <a:pt x="3284" y="15842"/>
                  </a:lnTo>
                  <a:lnTo>
                    <a:pt x="1728" y="24930"/>
                  </a:lnTo>
                  <a:lnTo>
                    <a:pt x="692" y="35410"/>
                  </a:lnTo>
                  <a:lnTo>
                    <a:pt x="0" y="46818"/>
                  </a:lnTo>
                  <a:lnTo>
                    <a:pt x="644" y="57739"/>
                  </a:lnTo>
                  <a:lnTo>
                    <a:pt x="8565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685404" y="2710012"/>
              <a:ext cx="159166" cy="5733"/>
            </a:xfrm>
            <a:custGeom>
              <a:avLst/>
              <a:gdLst/>
              <a:ahLst/>
              <a:cxnLst/>
              <a:rect l="0" t="0" r="0" b="0"/>
              <a:pathLst>
                <a:path w="159166" h="5733">
                  <a:moveTo>
                    <a:pt x="0" y="5732"/>
                  </a:moveTo>
                  <a:lnTo>
                    <a:pt x="15843" y="451"/>
                  </a:lnTo>
                  <a:lnTo>
                    <a:pt x="23826" y="0"/>
                  </a:lnTo>
                  <a:lnTo>
                    <a:pt x="32464" y="806"/>
                  </a:lnTo>
                  <a:lnTo>
                    <a:pt x="41538" y="2448"/>
                  </a:lnTo>
                  <a:lnTo>
                    <a:pt x="52009" y="3542"/>
                  </a:lnTo>
                  <a:lnTo>
                    <a:pt x="63411" y="4272"/>
                  </a:lnTo>
                  <a:lnTo>
                    <a:pt x="75433" y="4759"/>
                  </a:lnTo>
                  <a:lnTo>
                    <a:pt x="100581" y="5299"/>
                  </a:lnTo>
                  <a:lnTo>
                    <a:pt x="159165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804778" y="2586422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575483" y="2019399"/>
            <a:ext cx="1591296" cy="537181"/>
            <a:chOff x="6575483" y="2019399"/>
            <a:chExt cx="1591296" cy="537181"/>
          </a:xfrm>
        </p:grpSpPr>
        <p:sp>
          <p:nvSpPr>
            <p:cNvPr id="40" name="Freeform 39"/>
            <p:cNvSpPr/>
            <p:nvPr/>
          </p:nvSpPr>
          <p:spPr>
            <a:xfrm>
              <a:off x="6575483" y="2297937"/>
              <a:ext cx="159165" cy="9949"/>
            </a:xfrm>
            <a:custGeom>
              <a:avLst/>
              <a:gdLst/>
              <a:ahLst/>
              <a:cxnLst/>
              <a:rect l="0" t="0" r="0" b="0"/>
              <a:pathLst>
                <a:path w="159165" h="9949">
                  <a:moveTo>
                    <a:pt x="0" y="9948"/>
                  </a:moveTo>
                  <a:lnTo>
                    <a:pt x="15842" y="4667"/>
                  </a:lnTo>
                  <a:lnTo>
                    <a:pt x="24930" y="3111"/>
                  </a:lnTo>
                  <a:lnTo>
                    <a:pt x="35410" y="2074"/>
                  </a:lnTo>
                  <a:lnTo>
                    <a:pt x="46818" y="1383"/>
                  </a:lnTo>
                  <a:lnTo>
                    <a:pt x="71284" y="614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846162" y="2049242"/>
              <a:ext cx="127233" cy="507338"/>
            </a:xfrm>
            <a:custGeom>
              <a:avLst/>
              <a:gdLst/>
              <a:ahLst/>
              <a:cxnLst/>
              <a:rect l="0" t="0" r="0" b="0"/>
              <a:pathLst>
                <a:path w="127233" h="507338">
                  <a:moveTo>
                    <a:pt x="117284" y="0"/>
                  </a:moveTo>
                  <a:lnTo>
                    <a:pt x="101441" y="15843"/>
                  </a:lnTo>
                  <a:lnTo>
                    <a:pt x="95669" y="23826"/>
                  </a:lnTo>
                  <a:lnTo>
                    <a:pt x="90716" y="32464"/>
                  </a:lnTo>
                  <a:lnTo>
                    <a:pt x="86308" y="41538"/>
                  </a:lnTo>
                  <a:lnTo>
                    <a:pt x="81160" y="49798"/>
                  </a:lnTo>
                  <a:lnTo>
                    <a:pt x="75516" y="57516"/>
                  </a:lnTo>
                  <a:lnTo>
                    <a:pt x="69543" y="64871"/>
                  </a:lnTo>
                  <a:lnTo>
                    <a:pt x="64456" y="73091"/>
                  </a:lnTo>
                  <a:lnTo>
                    <a:pt x="59959" y="81887"/>
                  </a:lnTo>
                  <a:lnTo>
                    <a:pt x="55856" y="91067"/>
                  </a:lnTo>
                  <a:lnTo>
                    <a:pt x="52015" y="100502"/>
                  </a:lnTo>
                  <a:lnTo>
                    <a:pt x="48349" y="110109"/>
                  </a:lnTo>
                  <a:lnTo>
                    <a:pt x="40223" y="131836"/>
                  </a:lnTo>
                  <a:lnTo>
                    <a:pt x="24325" y="172928"/>
                  </a:lnTo>
                  <a:lnTo>
                    <a:pt x="15914" y="196231"/>
                  </a:lnTo>
                  <a:lnTo>
                    <a:pt x="12124" y="210403"/>
                  </a:lnTo>
                  <a:lnTo>
                    <a:pt x="8491" y="226483"/>
                  </a:lnTo>
                  <a:lnTo>
                    <a:pt x="4964" y="243835"/>
                  </a:lnTo>
                  <a:lnTo>
                    <a:pt x="2612" y="260929"/>
                  </a:lnTo>
                  <a:lnTo>
                    <a:pt x="1045" y="277852"/>
                  </a:lnTo>
                  <a:lnTo>
                    <a:pt x="0" y="294660"/>
                  </a:lnTo>
                  <a:lnTo>
                    <a:pt x="409" y="309182"/>
                  </a:lnTo>
                  <a:lnTo>
                    <a:pt x="1787" y="322179"/>
                  </a:lnTo>
                  <a:lnTo>
                    <a:pt x="3811" y="334159"/>
                  </a:lnTo>
                  <a:lnTo>
                    <a:pt x="6265" y="346568"/>
                  </a:lnTo>
                  <a:lnTo>
                    <a:pt x="11940" y="372145"/>
                  </a:lnTo>
                  <a:lnTo>
                    <a:pt x="17211" y="385155"/>
                  </a:lnTo>
                  <a:lnTo>
                    <a:pt x="24041" y="398250"/>
                  </a:lnTo>
                  <a:lnTo>
                    <a:pt x="31911" y="411401"/>
                  </a:lnTo>
                  <a:lnTo>
                    <a:pt x="39368" y="422379"/>
                  </a:lnTo>
                  <a:lnTo>
                    <a:pt x="46549" y="431908"/>
                  </a:lnTo>
                  <a:lnTo>
                    <a:pt x="53548" y="440471"/>
                  </a:lnTo>
                  <a:lnTo>
                    <a:pt x="61530" y="448391"/>
                  </a:lnTo>
                  <a:lnTo>
                    <a:pt x="70166" y="455881"/>
                  </a:lnTo>
                  <a:lnTo>
                    <a:pt x="79240" y="463085"/>
                  </a:lnTo>
                  <a:lnTo>
                    <a:pt x="87500" y="470099"/>
                  </a:lnTo>
                  <a:lnTo>
                    <a:pt x="95218" y="476985"/>
                  </a:lnTo>
                  <a:lnTo>
                    <a:pt x="109687" y="490531"/>
                  </a:lnTo>
                  <a:lnTo>
                    <a:pt x="127232" y="5073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051402" y="2218355"/>
              <a:ext cx="143525" cy="218852"/>
            </a:xfrm>
            <a:custGeom>
              <a:avLst/>
              <a:gdLst/>
              <a:ahLst/>
              <a:cxnLst/>
              <a:rect l="0" t="0" r="0" b="0"/>
              <a:pathLst>
                <a:path w="143525" h="218852">
                  <a:moveTo>
                    <a:pt x="51313" y="0"/>
                  </a:moveTo>
                  <a:lnTo>
                    <a:pt x="46032" y="15842"/>
                  </a:lnTo>
                  <a:lnTo>
                    <a:pt x="42266" y="22720"/>
                  </a:lnTo>
                  <a:lnTo>
                    <a:pt x="37545" y="29515"/>
                  </a:lnTo>
                  <a:lnTo>
                    <a:pt x="32186" y="36256"/>
                  </a:lnTo>
                  <a:lnTo>
                    <a:pt x="26403" y="44066"/>
                  </a:lnTo>
                  <a:lnTo>
                    <a:pt x="14083" y="61587"/>
                  </a:lnTo>
                  <a:lnTo>
                    <a:pt x="8808" y="70901"/>
                  </a:lnTo>
                  <a:lnTo>
                    <a:pt x="4186" y="80426"/>
                  </a:lnTo>
                  <a:lnTo>
                    <a:pt x="0" y="90093"/>
                  </a:lnTo>
                  <a:lnTo>
                    <a:pt x="2735" y="96537"/>
                  </a:lnTo>
                  <a:lnTo>
                    <a:pt x="10086" y="100833"/>
                  </a:lnTo>
                  <a:lnTo>
                    <a:pt x="20512" y="103697"/>
                  </a:lnTo>
                  <a:lnTo>
                    <a:pt x="31885" y="105607"/>
                  </a:lnTo>
                  <a:lnTo>
                    <a:pt x="43888" y="106879"/>
                  </a:lnTo>
                  <a:lnTo>
                    <a:pt x="56310" y="107728"/>
                  </a:lnTo>
                  <a:lnTo>
                    <a:pt x="69013" y="108294"/>
                  </a:lnTo>
                  <a:lnTo>
                    <a:pt x="94918" y="108922"/>
                  </a:lnTo>
                  <a:lnTo>
                    <a:pt x="105805" y="111301"/>
                  </a:lnTo>
                  <a:lnTo>
                    <a:pt x="115274" y="115097"/>
                  </a:lnTo>
                  <a:lnTo>
                    <a:pt x="123797" y="119838"/>
                  </a:lnTo>
                  <a:lnTo>
                    <a:pt x="130584" y="126315"/>
                  </a:lnTo>
                  <a:lnTo>
                    <a:pt x="136215" y="133949"/>
                  </a:lnTo>
                  <a:lnTo>
                    <a:pt x="141073" y="142354"/>
                  </a:lnTo>
                  <a:lnTo>
                    <a:pt x="143207" y="151273"/>
                  </a:lnTo>
                  <a:lnTo>
                    <a:pt x="143524" y="160536"/>
                  </a:lnTo>
                  <a:lnTo>
                    <a:pt x="142630" y="170026"/>
                  </a:lnTo>
                  <a:lnTo>
                    <a:pt x="138719" y="178564"/>
                  </a:lnTo>
                  <a:lnTo>
                    <a:pt x="132795" y="186466"/>
                  </a:lnTo>
                  <a:lnTo>
                    <a:pt x="125530" y="193945"/>
                  </a:lnTo>
                  <a:lnTo>
                    <a:pt x="117371" y="200036"/>
                  </a:lnTo>
                  <a:lnTo>
                    <a:pt x="108615" y="205203"/>
                  </a:lnTo>
                  <a:lnTo>
                    <a:pt x="99463" y="209752"/>
                  </a:lnTo>
                  <a:lnTo>
                    <a:pt x="88939" y="212785"/>
                  </a:lnTo>
                  <a:lnTo>
                    <a:pt x="77503" y="214807"/>
                  </a:lnTo>
                  <a:lnTo>
                    <a:pt x="11522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102715" y="2198459"/>
              <a:ext cx="129322" cy="19897"/>
            </a:xfrm>
            <a:custGeom>
              <a:avLst/>
              <a:gdLst/>
              <a:ahLst/>
              <a:cxnLst/>
              <a:rect l="0" t="0" r="0" b="0"/>
              <a:pathLst>
                <a:path w="129322" h="19897">
                  <a:moveTo>
                    <a:pt x="0" y="19896"/>
                  </a:moveTo>
                  <a:lnTo>
                    <a:pt x="21123" y="19896"/>
                  </a:lnTo>
                  <a:lnTo>
                    <a:pt x="30662" y="18790"/>
                  </a:lnTo>
                  <a:lnTo>
                    <a:pt x="40337" y="16948"/>
                  </a:lnTo>
                  <a:lnTo>
                    <a:pt x="72744" y="9075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440940" y="2297937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9948"/>
                  </a:moveTo>
                  <a:lnTo>
                    <a:pt x="26404" y="9948"/>
                  </a:lnTo>
                  <a:lnTo>
                    <a:pt x="37498" y="8842"/>
                  </a:lnTo>
                  <a:lnTo>
                    <a:pt x="48211" y="7000"/>
                  </a:lnTo>
                  <a:lnTo>
                    <a:pt x="58668" y="4667"/>
                  </a:lnTo>
                  <a:lnTo>
                    <a:pt x="70060" y="3111"/>
                  </a:lnTo>
                  <a:lnTo>
                    <a:pt x="82076" y="2074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709530" y="2215572"/>
              <a:ext cx="288486" cy="187943"/>
            </a:xfrm>
            <a:custGeom>
              <a:avLst/>
              <a:gdLst/>
              <a:ahLst/>
              <a:cxnLst/>
              <a:rect l="0" t="0" r="0" b="0"/>
              <a:pathLst>
                <a:path w="288486" h="187943">
                  <a:moveTo>
                    <a:pt x="0" y="22678"/>
                  </a:moveTo>
                  <a:lnTo>
                    <a:pt x="10562" y="12116"/>
                  </a:lnTo>
                  <a:lnTo>
                    <a:pt x="16989" y="7900"/>
                  </a:lnTo>
                  <a:lnTo>
                    <a:pt x="24590" y="3983"/>
                  </a:lnTo>
                  <a:lnTo>
                    <a:pt x="32973" y="267"/>
                  </a:lnTo>
                  <a:lnTo>
                    <a:pt x="40772" y="0"/>
                  </a:lnTo>
                  <a:lnTo>
                    <a:pt x="48182" y="2033"/>
                  </a:lnTo>
                  <a:lnTo>
                    <a:pt x="55333" y="5599"/>
                  </a:lnTo>
                  <a:lnTo>
                    <a:pt x="61205" y="12397"/>
                  </a:lnTo>
                  <a:lnTo>
                    <a:pt x="66225" y="21351"/>
                  </a:lnTo>
                  <a:lnTo>
                    <a:pt x="70678" y="31741"/>
                  </a:lnTo>
                  <a:lnTo>
                    <a:pt x="74751" y="43089"/>
                  </a:lnTo>
                  <a:lnTo>
                    <a:pt x="78572" y="55076"/>
                  </a:lnTo>
                  <a:lnTo>
                    <a:pt x="82224" y="67488"/>
                  </a:lnTo>
                  <a:lnTo>
                    <a:pt x="86870" y="79079"/>
                  </a:lnTo>
                  <a:lnTo>
                    <a:pt x="92179" y="90122"/>
                  </a:lnTo>
                  <a:lnTo>
                    <a:pt x="97928" y="100800"/>
                  </a:lnTo>
                  <a:lnTo>
                    <a:pt x="103971" y="110129"/>
                  </a:lnTo>
                  <a:lnTo>
                    <a:pt x="110210" y="118559"/>
                  </a:lnTo>
                  <a:lnTo>
                    <a:pt x="116580" y="126390"/>
                  </a:lnTo>
                  <a:lnTo>
                    <a:pt x="125248" y="133821"/>
                  </a:lnTo>
                  <a:lnTo>
                    <a:pt x="135448" y="140986"/>
                  </a:lnTo>
                  <a:lnTo>
                    <a:pt x="146669" y="147973"/>
                  </a:lnTo>
                  <a:lnTo>
                    <a:pt x="156361" y="154842"/>
                  </a:lnTo>
                  <a:lnTo>
                    <a:pt x="165032" y="161631"/>
                  </a:lnTo>
                  <a:lnTo>
                    <a:pt x="173024" y="168368"/>
                  </a:lnTo>
                  <a:lnTo>
                    <a:pt x="182773" y="173965"/>
                  </a:lnTo>
                  <a:lnTo>
                    <a:pt x="193693" y="178802"/>
                  </a:lnTo>
                  <a:lnTo>
                    <a:pt x="205396" y="183131"/>
                  </a:lnTo>
                  <a:lnTo>
                    <a:pt x="217617" y="186018"/>
                  </a:lnTo>
                  <a:lnTo>
                    <a:pt x="230187" y="187942"/>
                  </a:lnTo>
                  <a:lnTo>
                    <a:pt x="288485" y="181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789112" y="2268094"/>
              <a:ext cx="89531" cy="179061"/>
            </a:xfrm>
            <a:custGeom>
              <a:avLst/>
              <a:gdLst/>
              <a:ahLst/>
              <a:cxnLst/>
              <a:rect l="0" t="0" r="0" b="0"/>
              <a:pathLst>
                <a:path w="89531" h="179061">
                  <a:moveTo>
                    <a:pt x="89530" y="0"/>
                  </a:moveTo>
                  <a:lnTo>
                    <a:pt x="78968" y="10561"/>
                  </a:lnTo>
                  <a:lnTo>
                    <a:pt x="74752" y="16989"/>
                  </a:lnTo>
                  <a:lnTo>
                    <a:pt x="70835" y="24589"/>
                  </a:lnTo>
                  <a:lnTo>
                    <a:pt x="67119" y="32972"/>
                  </a:lnTo>
                  <a:lnTo>
                    <a:pt x="63536" y="42982"/>
                  </a:lnTo>
                  <a:lnTo>
                    <a:pt x="60043" y="54077"/>
                  </a:lnTo>
                  <a:lnTo>
                    <a:pt x="56608" y="65894"/>
                  </a:lnTo>
                  <a:lnTo>
                    <a:pt x="52107" y="78194"/>
                  </a:lnTo>
                  <a:lnTo>
                    <a:pt x="46897" y="90815"/>
                  </a:lnTo>
                  <a:lnTo>
                    <a:pt x="41213" y="103650"/>
                  </a:lnTo>
                  <a:lnTo>
                    <a:pt x="36318" y="115523"/>
                  </a:lnTo>
                  <a:lnTo>
                    <a:pt x="31949" y="126754"/>
                  </a:lnTo>
                  <a:lnTo>
                    <a:pt x="27931" y="137557"/>
                  </a:lnTo>
                  <a:lnTo>
                    <a:pt x="23042" y="146970"/>
                  </a:lnTo>
                  <a:lnTo>
                    <a:pt x="17571" y="155456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007963" y="2019399"/>
              <a:ext cx="158816" cy="507338"/>
            </a:xfrm>
            <a:custGeom>
              <a:avLst/>
              <a:gdLst/>
              <a:ahLst/>
              <a:cxnLst/>
              <a:rect l="0" t="0" r="0" b="0"/>
              <a:pathLst>
                <a:path w="158816" h="507338">
                  <a:moveTo>
                    <a:pt x="0" y="0"/>
                  </a:moveTo>
                  <a:lnTo>
                    <a:pt x="21124" y="15843"/>
                  </a:lnTo>
                  <a:lnTo>
                    <a:pt x="30662" y="24931"/>
                  </a:lnTo>
                  <a:lnTo>
                    <a:pt x="40337" y="35411"/>
                  </a:lnTo>
                  <a:lnTo>
                    <a:pt x="50103" y="46819"/>
                  </a:lnTo>
                  <a:lnTo>
                    <a:pt x="59929" y="58845"/>
                  </a:lnTo>
                  <a:lnTo>
                    <a:pt x="79691" y="83998"/>
                  </a:lnTo>
                  <a:lnTo>
                    <a:pt x="88497" y="96895"/>
                  </a:lnTo>
                  <a:lnTo>
                    <a:pt x="96579" y="109915"/>
                  </a:lnTo>
                  <a:lnTo>
                    <a:pt x="104177" y="123015"/>
                  </a:lnTo>
                  <a:lnTo>
                    <a:pt x="118514" y="149362"/>
                  </a:lnTo>
                  <a:lnTo>
                    <a:pt x="145731" y="202300"/>
                  </a:lnTo>
                  <a:lnTo>
                    <a:pt x="150209" y="215554"/>
                  </a:lnTo>
                  <a:lnTo>
                    <a:pt x="153194" y="228812"/>
                  </a:lnTo>
                  <a:lnTo>
                    <a:pt x="155184" y="242071"/>
                  </a:lnTo>
                  <a:lnTo>
                    <a:pt x="156511" y="255332"/>
                  </a:lnTo>
                  <a:lnTo>
                    <a:pt x="157395" y="268594"/>
                  </a:lnTo>
                  <a:lnTo>
                    <a:pt x="157985" y="281856"/>
                  </a:lnTo>
                  <a:lnTo>
                    <a:pt x="158640" y="311330"/>
                  </a:lnTo>
                  <a:lnTo>
                    <a:pt x="158815" y="326927"/>
                  </a:lnTo>
                  <a:lnTo>
                    <a:pt x="157826" y="340640"/>
                  </a:lnTo>
                  <a:lnTo>
                    <a:pt x="156062" y="353099"/>
                  </a:lnTo>
                  <a:lnTo>
                    <a:pt x="153780" y="364720"/>
                  </a:lnTo>
                  <a:lnTo>
                    <a:pt x="150049" y="376889"/>
                  </a:lnTo>
                  <a:lnTo>
                    <a:pt x="145350" y="389423"/>
                  </a:lnTo>
                  <a:lnTo>
                    <a:pt x="140007" y="402200"/>
                  </a:lnTo>
                  <a:lnTo>
                    <a:pt x="134235" y="415140"/>
                  </a:lnTo>
                  <a:lnTo>
                    <a:pt x="121926" y="441307"/>
                  </a:lnTo>
                  <a:lnTo>
                    <a:pt x="89530" y="5073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48"/>
          <p:cNvSpPr/>
          <p:nvPr/>
        </p:nvSpPr>
        <p:spPr>
          <a:xfrm>
            <a:off x="6779201" y="2108929"/>
            <a:ext cx="25082" cy="318330"/>
          </a:xfrm>
          <a:custGeom>
            <a:avLst/>
            <a:gdLst/>
            <a:ahLst/>
            <a:cxnLst/>
            <a:rect l="0" t="0" r="0" b="0"/>
            <a:pathLst>
              <a:path w="25082" h="318330">
                <a:moveTo>
                  <a:pt x="25081" y="0"/>
                </a:moveTo>
                <a:lnTo>
                  <a:pt x="14519" y="10562"/>
                </a:lnTo>
                <a:lnTo>
                  <a:pt x="11408" y="18094"/>
                </a:lnTo>
                <a:lnTo>
                  <a:pt x="9334" y="27537"/>
                </a:lnTo>
                <a:lnTo>
                  <a:pt x="7951" y="38254"/>
                </a:lnTo>
                <a:lnTo>
                  <a:pt x="5924" y="48714"/>
                </a:lnTo>
                <a:lnTo>
                  <a:pt x="3467" y="59003"/>
                </a:lnTo>
                <a:lnTo>
                  <a:pt x="723" y="69179"/>
                </a:lnTo>
                <a:lnTo>
                  <a:pt x="0" y="81489"/>
                </a:lnTo>
                <a:lnTo>
                  <a:pt x="623" y="95223"/>
                </a:lnTo>
                <a:lnTo>
                  <a:pt x="2143" y="109905"/>
                </a:lnTo>
                <a:lnTo>
                  <a:pt x="4263" y="124114"/>
                </a:lnTo>
                <a:lnTo>
                  <a:pt x="6781" y="138008"/>
                </a:lnTo>
                <a:lnTo>
                  <a:pt x="9565" y="151692"/>
                </a:lnTo>
                <a:lnTo>
                  <a:pt x="11420" y="166341"/>
                </a:lnTo>
                <a:lnTo>
                  <a:pt x="12658" y="181634"/>
                </a:lnTo>
                <a:lnTo>
                  <a:pt x="13483" y="197356"/>
                </a:lnTo>
                <a:lnTo>
                  <a:pt x="15138" y="212258"/>
                </a:lnTo>
                <a:lnTo>
                  <a:pt x="17347" y="226614"/>
                </a:lnTo>
                <a:lnTo>
                  <a:pt x="19925" y="240606"/>
                </a:lnTo>
                <a:lnTo>
                  <a:pt x="21644" y="254355"/>
                </a:lnTo>
                <a:lnTo>
                  <a:pt x="22790" y="267943"/>
                </a:lnTo>
                <a:lnTo>
                  <a:pt x="25081" y="3183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6714752" y="1393287"/>
            <a:ext cx="1283264" cy="750009"/>
            <a:chOff x="6714752" y="1393287"/>
            <a:chExt cx="1283264" cy="750009"/>
          </a:xfrm>
        </p:grpSpPr>
        <p:sp>
          <p:nvSpPr>
            <p:cNvPr id="50" name="Freeform 49"/>
            <p:cNvSpPr/>
            <p:nvPr/>
          </p:nvSpPr>
          <p:spPr>
            <a:xfrm>
              <a:off x="6714752" y="1653920"/>
              <a:ext cx="586920" cy="385636"/>
            </a:xfrm>
            <a:custGeom>
              <a:avLst/>
              <a:gdLst/>
              <a:ahLst/>
              <a:cxnLst/>
              <a:rect l="0" t="0" r="0" b="0"/>
              <a:pathLst>
                <a:path w="586920" h="385636">
                  <a:moveTo>
                    <a:pt x="0" y="266001"/>
                  </a:moveTo>
                  <a:lnTo>
                    <a:pt x="13845" y="224463"/>
                  </a:lnTo>
                  <a:lnTo>
                    <a:pt x="18073" y="213993"/>
                  </a:lnTo>
                  <a:lnTo>
                    <a:pt x="23102" y="202591"/>
                  </a:lnTo>
                  <a:lnTo>
                    <a:pt x="34584" y="178132"/>
                  </a:lnTo>
                  <a:lnTo>
                    <a:pt x="47056" y="152524"/>
                  </a:lnTo>
                  <a:lnTo>
                    <a:pt x="52371" y="140611"/>
                  </a:lnTo>
                  <a:lnTo>
                    <a:pt x="57020" y="129353"/>
                  </a:lnTo>
                  <a:lnTo>
                    <a:pt x="61225" y="118532"/>
                  </a:lnTo>
                  <a:lnTo>
                    <a:pt x="66238" y="109107"/>
                  </a:lnTo>
                  <a:lnTo>
                    <a:pt x="71792" y="100613"/>
                  </a:lnTo>
                  <a:lnTo>
                    <a:pt x="77705" y="92740"/>
                  </a:lnTo>
                  <a:lnTo>
                    <a:pt x="84963" y="84175"/>
                  </a:lnTo>
                  <a:lnTo>
                    <a:pt x="93116" y="75149"/>
                  </a:lnTo>
                  <a:lnTo>
                    <a:pt x="109914" y="57384"/>
                  </a:lnTo>
                  <a:lnTo>
                    <a:pt x="124749" y="42119"/>
                  </a:lnTo>
                  <a:lnTo>
                    <a:pt x="135115" y="34954"/>
                  </a:lnTo>
                  <a:lnTo>
                    <a:pt x="147553" y="27966"/>
                  </a:lnTo>
                  <a:lnTo>
                    <a:pt x="161370" y="21097"/>
                  </a:lnTo>
                  <a:lnTo>
                    <a:pt x="175004" y="15412"/>
                  </a:lnTo>
                  <a:lnTo>
                    <a:pt x="188515" y="10517"/>
                  </a:lnTo>
                  <a:lnTo>
                    <a:pt x="201942" y="6149"/>
                  </a:lnTo>
                  <a:lnTo>
                    <a:pt x="217527" y="3236"/>
                  </a:lnTo>
                  <a:lnTo>
                    <a:pt x="234547" y="1294"/>
                  </a:lnTo>
                  <a:lnTo>
                    <a:pt x="252527" y="0"/>
                  </a:lnTo>
                  <a:lnTo>
                    <a:pt x="268934" y="242"/>
                  </a:lnTo>
                  <a:lnTo>
                    <a:pt x="284294" y="1509"/>
                  </a:lnTo>
                  <a:lnTo>
                    <a:pt x="298955" y="3459"/>
                  </a:lnTo>
                  <a:lnTo>
                    <a:pt x="310940" y="6970"/>
                  </a:lnTo>
                  <a:lnTo>
                    <a:pt x="321140" y="11521"/>
                  </a:lnTo>
                  <a:lnTo>
                    <a:pt x="330151" y="16765"/>
                  </a:lnTo>
                  <a:lnTo>
                    <a:pt x="340579" y="23577"/>
                  </a:lnTo>
                  <a:lnTo>
                    <a:pt x="351953" y="31435"/>
                  </a:lnTo>
                  <a:lnTo>
                    <a:pt x="363957" y="39989"/>
                  </a:lnTo>
                  <a:lnTo>
                    <a:pt x="374169" y="49008"/>
                  </a:lnTo>
                  <a:lnTo>
                    <a:pt x="383188" y="58336"/>
                  </a:lnTo>
                  <a:lnTo>
                    <a:pt x="391411" y="67871"/>
                  </a:lnTo>
                  <a:lnTo>
                    <a:pt x="399105" y="77544"/>
                  </a:lnTo>
                  <a:lnTo>
                    <a:pt x="406444" y="87308"/>
                  </a:lnTo>
                  <a:lnTo>
                    <a:pt x="413547" y="97133"/>
                  </a:lnTo>
                  <a:lnTo>
                    <a:pt x="420493" y="105894"/>
                  </a:lnTo>
                  <a:lnTo>
                    <a:pt x="427335" y="113946"/>
                  </a:lnTo>
                  <a:lnTo>
                    <a:pt x="434106" y="121524"/>
                  </a:lnTo>
                  <a:lnTo>
                    <a:pt x="439726" y="130997"/>
                  </a:lnTo>
                  <a:lnTo>
                    <a:pt x="444578" y="141734"/>
                  </a:lnTo>
                  <a:lnTo>
                    <a:pt x="452916" y="164348"/>
                  </a:lnTo>
                  <a:lnTo>
                    <a:pt x="470681" y="215976"/>
                  </a:lnTo>
                  <a:lnTo>
                    <a:pt x="480756" y="246021"/>
                  </a:lnTo>
                  <a:lnTo>
                    <a:pt x="482984" y="258208"/>
                  </a:lnTo>
                  <a:lnTo>
                    <a:pt x="484470" y="271859"/>
                  </a:lnTo>
                  <a:lnTo>
                    <a:pt x="485460" y="286486"/>
                  </a:lnTo>
                  <a:lnTo>
                    <a:pt x="486120" y="300658"/>
                  </a:lnTo>
                  <a:lnTo>
                    <a:pt x="486854" y="328196"/>
                  </a:lnTo>
                  <a:lnTo>
                    <a:pt x="484839" y="340624"/>
                  </a:lnTo>
                  <a:lnTo>
                    <a:pt x="481285" y="352225"/>
                  </a:lnTo>
                  <a:lnTo>
                    <a:pt x="476705" y="363275"/>
                  </a:lnTo>
                  <a:lnTo>
                    <a:pt x="470336" y="371747"/>
                  </a:lnTo>
                  <a:lnTo>
                    <a:pt x="462774" y="378500"/>
                  </a:lnTo>
                  <a:lnTo>
                    <a:pt x="454417" y="384107"/>
                  </a:lnTo>
                  <a:lnTo>
                    <a:pt x="446634" y="385635"/>
                  </a:lnTo>
                  <a:lnTo>
                    <a:pt x="439236" y="384443"/>
                  </a:lnTo>
                  <a:lnTo>
                    <a:pt x="432093" y="381438"/>
                  </a:lnTo>
                  <a:lnTo>
                    <a:pt x="427330" y="375013"/>
                  </a:lnTo>
                  <a:lnTo>
                    <a:pt x="424156" y="366308"/>
                  </a:lnTo>
                  <a:lnTo>
                    <a:pt x="422039" y="356084"/>
                  </a:lnTo>
                  <a:lnTo>
                    <a:pt x="421734" y="345952"/>
                  </a:lnTo>
                  <a:lnTo>
                    <a:pt x="422635" y="335881"/>
                  </a:lnTo>
                  <a:lnTo>
                    <a:pt x="424341" y="325852"/>
                  </a:lnTo>
                  <a:lnTo>
                    <a:pt x="428795" y="321376"/>
                  </a:lnTo>
                  <a:lnTo>
                    <a:pt x="435080" y="320603"/>
                  </a:lnTo>
                  <a:lnTo>
                    <a:pt x="442586" y="322298"/>
                  </a:lnTo>
                  <a:lnTo>
                    <a:pt x="449800" y="326744"/>
                  </a:lnTo>
                  <a:lnTo>
                    <a:pt x="456821" y="333024"/>
                  </a:lnTo>
                  <a:lnTo>
                    <a:pt x="463712" y="340526"/>
                  </a:lnTo>
                  <a:lnTo>
                    <a:pt x="469411" y="348844"/>
                  </a:lnTo>
                  <a:lnTo>
                    <a:pt x="474316" y="357705"/>
                  </a:lnTo>
                  <a:lnTo>
                    <a:pt x="478691" y="366928"/>
                  </a:lnTo>
                  <a:lnTo>
                    <a:pt x="484924" y="369761"/>
                  </a:lnTo>
                  <a:lnTo>
                    <a:pt x="492395" y="368334"/>
                  </a:lnTo>
                  <a:lnTo>
                    <a:pt x="508433" y="359011"/>
                  </a:lnTo>
                  <a:lnTo>
                    <a:pt x="522930" y="347498"/>
                  </a:lnTo>
                  <a:lnTo>
                    <a:pt x="529891" y="339123"/>
                  </a:lnTo>
                  <a:lnTo>
                    <a:pt x="536741" y="329118"/>
                  </a:lnTo>
                  <a:lnTo>
                    <a:pt x="543519" y="318027"/>
                  </a:lnTo>
                  <a:lnTo>
                    <a:pt x="550248" y="306211"/>
                  </a:lnTo>
                  <a:lnTo>
                    <a:pt x="563620" y="281293"/>
                  </a:lnTo>
                  <a:lnTo>
                    <a:pt x="569176" y="269564"/>
                  </a:lnTo>
                  <a:lnTo>
                    <a:pt x="573985" y="258429"/>
                  </a:lnTo>
                  <a:lnTo>
                    <a:pt x="586919" y="226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814229" y="1393287"/>
              <a:ext cx="1183787" cy="750009"/>
            </a:xfrm>
            <a:custGeom>
              <a:avLst/>
              <a:gdLst/>
              <a:ahLst/>
              <a:cxnLst/>
              <a:rect l="0" t="0" r="0" b="0"/>
              <a:pathLst>
                <a:path w="1183787" h="750009">
                  <a:moveTo>
                    <a:pt x="0" y="447052"/>
                  </a:moveTo>
                  <a:lnTo>
                    <a:pt x="5281" y="431209"/>
                  </a:lnTo>
                  <a:lnTo>
                    <a:pt x="13769" y="411641"/>
                  </a:lnTo>
                  <a:lnTo>
                    <a:pt x="19127" y="400233"/>
                  </a:lnTo>
                  <a:lnTo>
                    <a:pt x="26015" y="387101"/>
                  </a:lnTo>
                  <a:lnTo>
                    <a:pt x="42511" y="357773"/>
                  </a:lnTo>
                  <a:lnTo>
                    <a:pt x="50447" y="344426"/>
                  </a:lnTo>
                  <a:lnTo>
                    <a:pt x="65160" y="320753"/>
                  </a:lnTo>
                  <a:lnTo>
                    <a:pt x="82015" y="299178"/>
                  </a:lnTo>
                  <a:lnTo>
                    <a:pt x="99454" y="278537"/>
                  </a:lnTo>
                  <a:lnTo>
                    <a:pt x="114574" y="258309"/>
                  </a:lnTo>
                  <a:lnTo>
                    <a:pt x="131609" y="238266"/>
                  </a:lnTo>
                  <a:lnTo>
                    <a:pt x="150234" y="218305"/>
                  </a:lnTo>
                  <a:lnTo>
                    <a:pt x="189210" y="178472"/>
                  </a:lnTo>
                  <a:lnTo>
                    <a:pt x="228839" y="138673"/>
                  </a:lnTo>
                  <a:lnTo>
                    <a:pt x="248713" y="121724"/>
                  </a:lnTo>
                  <a:lnTo>
                    <a:pt x="268599" y="105717"/>
                  </a:lnTo>
                  <a:lnTo>
                    <a:pt x="288490" y="87549"/>
                  </a:lnTo>
                  <a:lnTo>
                    <a:pt x="311330" y="71369"/>
                  </a:lnTo>
                  <a:lnTo>
                    <a:pt x="346099" y="49832"/>
                  </a:lnTo>
                  <a:lnTo>
                    <a:pt x="368251" y="37290"/>
                  </a:lnTo>
                  <a:lnTo>
                    <a:pt x="392835" y="28031"/>
                  </a:lnTo>
                  <a:lnTo>
                    <a:pt x="418498" y="20231"/>
                  </a:lnTo>
                  <a:lnTo>
                    <a:pt x="445747" y="13081"/>
                  </a:lnTo>
                  <a:lnTo>
                    <a:pt x="476280" y="6218"/>
                  </a:lnTo>
                  <a:lnTo>
                    <a:pt x="505324" y="2431"/>
                  </a:lnTo>
                  <a:lnTo>
                    <a:pt x="534075" y="748"/>
                  </a:lnTo>
                  <a:lnTo>
                    <a:pt x="565275" y="0"/>
                  </a:lnTo>
                  <a:lnTo>
                    <a:pt x="594616" y="2615"/>
                  </a:lnTo>
                  <a:lnTo>
                    <a:pt x="622394" y="7462"/>
                  </a:lnTo>
                  <a:lnTo>
                    <a:pt x="649478" y="13300"/>
                  </a:lnTo>
                  <a:lnTo>
                    <a:pt x="684300" y="22801"/>
                  </a:lnTo>
                  <a:lnTo>
                    <a:pt x="715619" y="37898"/>
                  </a:lnTo>
                  <a:lnTo>
                    <a:pt x="745900" y="56371"/>
                  </a:lnTo>
                  <a:lnTo>
                    <a:pt x="765898" y="72250"/>
                  </a:lnTo>
                  <a:lnTo>
                    <a:pt x="785839" y="90360"/>
                  </a:lnTo>
                  <a:lnTo>
                    <a:pt x="805754" y="109462"/>
                  </a:lnTo>
                  <a:lnTo>
                    <a:pt x="822711" y="129005"/>
                  </a:lnTo>
                  <a:lnTo>
                    <a:pt x="838722" y="148744"/>
                  </a:lnTo>
                  <a:lnTo>
                    <a:pt x="856891" y="168570"/>
                  </a:lnTo>
                  <a:lnTo>
                    <a:pt x="873072" y="188434"/>
                  </a:lnTo>
                  <a:lnTo>
                    <a:pt x="935538" y="271891"/>
                  </a:lnTo>
                  <a:lnTo>
                    <a:pt x="944232" y="284961"/>
                  </a:lnTo>
                  <a:lnTo>
                    <a:pt x="952238" y="298095"/>
                  </a:lnTo>
                  <a:lnTo>
                    <a:pt x="959786" y="311272"/>
                  </a:lnTo>
                  <a:lnTo>
                    <a:pt x="967029" y="325583"/>
                  </a:lnTo>
                  <a:lnTo>
                    <a:pt x="974068" y="340651"/>
                  </a:lnTo>
                  <a:lnTo>
                    <a:pt x="987784" y="371025"/>
                  </a:lnTo>
                  <a:lnTo>
                    <a:pt x="1001249" y="399261"/>
                  </a:lnTo>
                  <a:lnTo>
                    <a:pt x="1006830" y="412981"/>
                  </a:lnTo>
                  <a:lnTo>
                    <a:pt x="1011655" y="426549"/>
                  </a:lnTo>
                  <a:lnTo>
                    <a:pt x="1015977" y="440015"/>
                  </a:lnTo>
                  <a:lnTo>
                    <a:pt x="1021069" y="453414"/>
                  </a:lnTo>
                  <a:lnTo>
                    <a:pt x="1026675" y="466767"/>
                  </a:lnTo>
                  <a:lnTo>
                    <a:pt x="1032623" y="480091"/>
                  </a:lnTo>
                  <a:lnTo>
                    <a:pt x="1037693" y="493395"/>
                  </a:lnTo>
                  <a:lnTo>
                    <a:pt x="1042178" y="506685"/>
                  </a:lnTo>
                  <a:lnTo>
                    <a:pt x="1046274" y="519967"/>
                  </a:lnTo>
                  <a:lnTo>
                    <a:pt x="1050109" y="535453"/>
                  </a:lnTo>
                  <a:lnTo>
                    <a:pt x="1053772" y="552409"/>
                  </a:lnTo>
                  <a:lnTo>
                    <a:pt x="1057319" y="570345"/>
                  </a:lnTo>
                  <a:lnTo>
                    <a:pt x="1059684" y="586723"/>
                  </a:lnTo>
                  <a:lnTo>
                    <a:pt x="1061260" y="602063"/>
                  </a:lnTo>
                  <a:lnTo>
                    <a:pt x="1062311" y="616712"/>
                  </a:lnTo>
                  <a:lnTo>
                    <a:pt x="1063012" y="633109"/>
                  </a:lnTo>
                  <a:lnTo>
                    <a:pt x="1063790" y="669013"/>
                  </a:lnTo>
                  <a:lnTo>
                    <a:pt x="1062893" y="685661"/>
                  </a:lnTo>
                  <a:lnTo>
                    <a:pt x="1061188" y="701181"/>
                  </a:lnTo>
                  <a:lnTo>
                    <a:pt x="1058947" y="715949"/>
                  </a:lnTo>
                  <a:lnTo>
                    <a:pt x="1050563" y="738253"/>
                  </a:lnTo>
                  <a:lnTo>
                    <a:pt x="1045232" y="747296"/>
                  </a:lnTo>
                  <a:lnTo>
                    <a:pt x="1040572" y="750008"/>
                  </a:lnTo>
                  <a:lnTo>
                    <a:pt x="1036360" y="748501"/>
                  </a:lnTo>
                  <a:lnTo>
                    <a:pt x="1032447" y="744180"/>
                  </a:lnTo>
                  <a:lnTo>
                    <a:pt x="1025152" y="727588"/>
                  </a:lnTo>
                  <a:lnTo>
                    <a:pt x="1017120" y="705477"/>
                  </a:lnTo>
                  <a:lnTo>
                    <a:pt x="1011884" y="693391"/>
                  </a:lnTo>
                  <a:lnTo>
                    <a:pt x="1006182" y="680913"/>
                  </a:lnTo>
                  <a:lnTo>
                    <a:pt x="996899" y="658205"/>
                  </a:lnTo>
                  <a:lnTo>
                    <a:pt x="987983" y="637060"/>
                  </a:lnTo>
                  <a:lnTo>
                    <a:pt x="976653" y="616609"/>
                  </a:lnTo>
                  <a:lnTo>
                    <a:pt x="970536" y="612039"/>
                  </a:lnTo>
                  <a:lnTo>
                    <a:pt x="964248" y="611204"/>
                  </a:lnTo>
                  <a:lnTo>
                    <a:pt x="957845" y="612857"/>
                  </a:lnTo>
                  <a:lnTo>
                    <a:pt x="952471" y="617275"/>
                  </a:lnTo>
                  <a:lnTo>
                    <a:pt x="943553" y="631027"/>
                  </a:lnTo>
                  <a:lnTo>
                    <a:pt x="944049" y="639337"/>
                  </a:lnTo>
                  <a:lnTo>
                    <a:pt x="947694" y="648192"/>
                  </a:lnTo>
                  <a:lnTo>
                    <a:pt x="953441" y="657412"/>
                  </a:lnTo>
                  <a:lnTo>
                    <a:pt x="960589" y="664663"/>
                  </a:lnTo>
                  <a:lnTo>
                    <a:pt x="977372" y="675668"/>
                  </a:lnTo>
                  <a:lnTo>
                    <a:pt x="988700" y="676835"/>
                  </a:lnTo>
                  <a:lnTo>
                    <a:pt x="1016025" y="672235"/>
                  </a:lnTo>
                  <a:lnTo>
                    <a:pt x="1046591" y="662822"/>
                  </a:lnTo>
                  <a:lnTo>
                    <a:pt x="1075283" y="651270"/>
                  </a:lnTo>
                  <a:lnTo>
                    <a:pt x="1103863" y="632338"/>
                  </a:lnTo>
                  <a:lnTo>
                    <a:pt x="1127438" y="610518"/>
                  </a:lnTo>
                  <a:lnTo>
                    <a:pt x="1145478" y="588969"/>
                  </a:lnTo>
                  <a:lnTo>
                    <a:pt x="1161602" y="567602"/>
                  </a:lnTo>
                  <a:lnTo>
                    <a:pt x="1183786" y="516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515796" y="3085063"/>
            <a:ext cx="1382743" cy="264263"/>
            <a:chOff x="6515796" y="3085063"/>
            <a:chExt cx="1382743" cy="264263"/>
          </a:xfrm>
        </p:grpSpPr>
        <p:sp>
          <p:nvSpPr>
            <p:cNvPr id="53" name="Freeform 52"/>
            <p:cNvSpPr/>
            <p:nvPr/>
          </p:nvSpPr>
          <p:spPr>
            <a:xfrm>
              <a:off x="6515796" y="3213133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19895"/>
                  </a:moveTo>
                  <a:lnTo>
                    <a:pt x="15843" y="14614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46818" y="11330"/>
                  </a:lnTo>
                  <a:lnTo>
                    <a:pt x="57740" y="9764"/>
                  </a:lnTo>
                  <a:lnTo>
                    <a:pt x="68336" y="7615"/>
                  </a:lnTo>
                  <a:lnTo>
                    <a:pt x="78716" y="5076"/>
                  </a:lnTo>
                  <a:lnTo>
                    <a:pt x="90058" y="3384"/>
                  </a:lnTo>
                  <a:lnTo>
                    <a:pt x="102041" y="2256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729366" y="3133550"/>
              <a:ext cx="195476" cy="215776"/>
            </a:xfrm>
            <a:custGeom>
              <a:avLst/>
              <a:gdLst/>
              <a:ahLst/>
              <a:cxnLst/>
              <a:rect l="0" t="0" r="0" b="0"/>
              <a:pathLst>
                <a:path w="195476" h="215776">
                  <a:moveTo>
                    <a:pt x="5281" y="0"/>
                  </a:moveTo>
                  <a:lnTo>
                    <a:pt x="5281" y="21124"/>
                  </a:lnTo>
                  <a:lnTo>
                    <a:pt x="4176" y="30663"/>
                  </a:lnTo>
                  <a:lnTo>
                    <a:pt x="2333" y="40337"/>
                  </a:lnTo>
                  <a:lnTo>
                    <a:pt x="0" y="50103"/>
                  </a:lnTo>
                  <a:lnTo>
                    <a:pt x="2866" y="57719"/>
                  </a:lnTo>
                  <a:lnTo>
                    <a:pt x="9197" y="63902"/>
                  </a:lnTo>
                  <a:lnTo>
                    <a:pt x="17840" y="69129"/>
                  </a:lnTo>
                  <a:lnTo>
                    <a:pt x="28023" y="73719"/>
                  </a:lnTo>
                  <a:lnTo>
                    <a:pt x="39233" y="77884"/>
                  </a:lnTo>
                  <a:lnTo>
                    <a:pt x="51127" y="81766"/>
                  </a:lnTo>
                  <a:lnTo>
                    <a:pt x="61267" y="86565"/>
                  </a:lnTo>
                  <a:lnTo>
                    <a:pt x="70239" y="91975"/>
                  </a:lnTo>
                  <a:lnTo>
                    <a:pt x="78430" y="97792"/>
                  </a:lnTo>
                  <a:lnTo>
                    <a:pt x="90522" y="103880"/>
                  </a:lnTo>
                  <a:lnTo>
                    <a:pt x="105216" y="110150"/>
                  </a:lnTo>
                  <a:lnTo>
                    <a:pt x="121643" y="116541"/>
                  </a:lnTo>
                  <a:lnTo>
                    <a:pt x="137016" y="123012"/>
                  </a:lnTo>
                  <a:lnTo>
                    <a:pt x="151686" y="129536"/>
                  </a:lnTo>
                  <a:lnTo>
                    <a:pt x="165887" y="136096"/>
                  </a:lnTo>
                  <a:lnTo>
                    <a:pt x="176460" y="143786"/>
                  </a:lnTo>
                  <a:lnTo>
                    <a:pt x="184614" y="152228"/>
                  </a:lnTo>
                  <a:lnTo>
                    <a:pt x="191154" y="161172"/>
                  </a:lnTo>
                  <a:lnTo>
                    <a:pt x="194410" y="170451"/>
                  </a:lnTo>
                  <a:lnTo>
                    <a:pt x="195475" y="179953"/>
                  </a:lnTo>
                  <a:lnTo>
                    <a:pt x="195080" y="189603"/>
                  </a:lnTo>
                  <a:lnTo>
                    <a:pt x="190395" y="197142"/>
                  </a:lnTo>
                  <a:lnTo>
                    <a:pt x="182851" y="203273"/>
                  </a:lnTo>
                  <a:lnTo>
                    <a:pt x="173400" y="208466"/>
                  </a:lnTo>
                  <a:lnTo>
                    <a:pt x="161573" y="211928"/>
                  </a:lnTo>
                  <a:lnTo>
                    <a:pt x="148162" y="214236"/>
                  </a:lnTo>
                  <a:lnTo>
                    <a:pt x="133694" y="215775"/>
                  </a:lnTo>
                  <a:lnTo>
                    <a:pt x="119628" y="214590"/>
                  </a:lnTo>
                  <a:lnTo>
                    <a:pt x="105829" y="211589"/>
                  </a:lnTo>
                  <a:lnTo>
                    <a:pt x="45072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744595" y="3093759"/>
              <a:ext cx="248696" cy="19897"/>
            </a:xfrm>
            <a:custGeom>
              <a:avLst/>
              <a:gdLst/>
              <a:ahLst/>
              <a:cxnLst/>
              <a:rect l="0" t="0" r="0" b="0"/>
              <a:pathLst>
                <a:path w="248696" h="19897">
                  <a:moveTo>
                    <a:pt x="0" y="19896"/>
                  </a:moveTo>
                  <a:lnTo>
                    <a:pt x="21123" y="14615"/>
                  </a:lnTo>
                  <a:lnTo>
                    <a:pt x="33978" y="11954"/>
                  </a:lnTo>
                  <a:lnTo>
                    <a:pt x="65945" y="6050"/>
                  </a:lnTo>
                  <a:lnTo>
                    <a:pt x="81544" y="4033"/>
                  </a:lnTo>
                  <a:lnTo>
                    <a:pt x="96364" y="2689"/>
                  </a:lnTo>
                  <a:lnTo>
                    <a:pt x="110666" y="1793"/>
                  </a:lnTo>
                  <a:lnTo>
                    <a:pt x="141294" y="797"/>
                  </a:lnTo>
                  <a:lnTo>
                    <a:pt x="2486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082819" y="3223080"/>
              <a:ext cx="129323" cy="9949"/>
            </a:xfrm>
            <a:custGeom>
              <a:avLst/>
              <a:gdLst/>
              <a:ahLst/>
              <a:cxnLst/>
              <a:rect l="0" t="0" r="0" b="0"/>
              <a:pathLst>
                <a:path w="129323" h="9949">
                  <a:moveTo>
                    <a:pt x="0" y="9948"/>
                  </a:moveTo>
                  <a:lnTo>
                    <a:pt x="21124" y="4667"/>
                  </a:lnTo>
                  <a:lnTo>
                    <a:pt x="31767" y="3112"/>
                  </a:lnTo>
                  <a:lnTo>
                    <a:pt x="43285" y="2075"/>
                  </a:lnTo>
                  <a:lnTo>
                    <a:pt x="55384" y="1383"/>
                  </a:lnTo>
                  <a:lnTo>
                    <a:pt x="80618" y="615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361357" y="3183289"/>
              <a:ext cx="129323" cy="9949"/>
            </a:xfrm>
            <a:custGeom>
              <a:avLst/>
              <a:gdLst/>
              <a:ahLst/>
              <a:cxnLst/>
              <a:rect l="0" t="0" r="0" b="0"/>
              <a:pathLst>
                <a:path w="129323" h="9949">
                  <a:moveTo>
                    <a:pt x="0" y="0"/>
                  </a:moveTo>
                  <a:lnTo>
                    <a:pt x="26405" y="5281"/>
                  </a:lnTo>
                  <a:lnTo>
                    <a:pt x="39709" y="6837"/>
                  </a:lnTo>
                  <a:lnTo>
                    <a:pt x="54105" y="7874"/>
                  </a:lnTo>
                  <a:lnTo>
                    <a:pt x="12932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629948" y="3085063"/>
              <a:ext cx="268591" cy="193837"/>
            </a:xfrm>
            <a:custGeom>
              <a:avLst/>
              <a:gdLst/>
              <a:ahLst/>
              <a:cxnLst/>
              <a:rect l="0" t="0" r="0" b="0"/>
              <a:pathLst>
                <a:path w="268591" h="193837">
                  <a:moveTo>
                    <a:pt x="0" y="38540"/>
                  </a:moveTo>
                  <a:lnTo>
                    <a:pt x="5281" y="22697"/>
                  </a:lnTo>
                  <a:lnTo>
                    <a:pt x="9046" y="15820"/>
                  </a:lnTo>
                  <a:lnTo>
                    <a:pt x="13768" y="9024"/>
                  </a:lnTo>
                  <a:lnTo>
                    <a:pt x="19126" y="2283"/>
                  </a:lnTo>
                  <a:lnTo>
                    <a:pt x="26014" y="0"/>
                  </a:lnTo>
                  <a:lnTo>
                    <a:pt x="33922" y="688"/>
                  </a:lnTo>
                  <a:lnTo>
                    <a:pt x="42510" y="3357"/>
                  </a:lnTo>
                  <a:lnTo>
                    <a:pt x="50446" y="8453"/>
                  </a:lnTo>
                  <a:lnTo>
                    <a:pt x="57947" y="15166"/>
                  </a:lnTo>
                  <a:lnTo>
                    <a:pt x="65159" y="22957"/>
                  </a:lnTo>
                  <a:lnTo>
                    <a:pt x="71072" y="33678"/>
                  </a:lnTo>
                  <a:lnTo>
                    <a:pt x="76119" y="46352"/>
                  </a:lnTo>
                  <a:lnTo>
                    <a:pt x="80589" y="60327"/>
                  </a:lnTo>
                  <a:lnTo>
                    <a:pt x="84674" y="74066"/>
                  </a:lnTo>
                  <a:lnTo>
                    <a:pt x="92162" y="101121"/>
                  </a:lnTo>
                  <a:lnTo>
                    <a:pt x="96811" y="112314"/>
                  </a:lnTo>
                  <a:lnTo>
                    <a:pt x="102121" y="121987"/>
                  </a:lnTo>
                  <a:lnTo>
                    <a:pt x="107871" y="130647"/>
                  </a:lnTo>
                  <a:lnTo>
                    <a:pt x="115021" y="138630"/>
                  </a:lnTo>
                  <a:lnTo>
                    <a:pt x="123104" y="146163"/>
                  </a:lnTo>
                  <a:lnTo>
                    <a:pt x="131808" y="153396"/>
                  </a:lnTo>
                  <a:lnTo>
                    <a:pt x="140927" y="160428"/>
                  </a:lnTo>
                  <a:lnTo>
                    <a:pt x="150322" y="167327"/>
                  </a:lnTo>
                  <a:lnTo>
                    <a:pt x="159901" y="174137"/>
                  </a:lnTo>
                  <a:lnTo>
                    <a:pt x="171813" y="179782"/>
                  </a:lnTo>
                  <a:lnTo>
                    <a:pt x="185281" y="184651"/>
                  </a:lnTo>
                  <a:lnTo>
                    <a:pt x="199787" y="189002"/>
                  </a:lnTo>
                  <a:lnTo>
                    <a:pt x="213879" y="191903"/>
                  </a:lnTo>
                  <a:lnTo>
                    <a:pt x="227694" y="193836"/>
                  </a:lnTo>
                  <a:lnTo>
                    <a:pt x="268590" y="187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649843" y="3123603"/>
              <a:ext cx="159165" cy="198956"/>
            </a:xfrm>
            <a:custGeom>
              <a:avLst/>
              <a:gdLst/>
              <a:ahLst/>
              <a:cxnLst/>
              <a:rect l="0" t="0" r="0" b="0"/>
              <a:pathLst>
                <a:path w="159165" h="198956">
                  <a:moveTo>
                    <a:pt x="159164" y="0"/>
                  </a:moveTo>
                  <a:lnTo>
                    <a:pt x="131473" y="41537"/>
                  </a:lnTo>
                  <a:lnTo>
                    <a:pt x="115908" y="63410"/>
                  </a:lnTo>
                  <a:lnTo>
                    <a:pt x="107116" y="75433"/>
                  </a:lnTo>
                  <a:lnTo>
                    <a:pt x="97938" y="85658"/>
                  </a:lnTo>
                  <a:lnTo>
                    <a:pt x="88503" y="94686"/>
                  </a:lnTo>
                  <a:lnTo>
                    <a:pt x="78898" y="102915"/>
                  </a:lnTo>
                  <a:lnTo>
                    <a:pt x="70284" y="111717"/>
                  </a:lnTo>
                  <a:lnTo>
                    <a:pt x="62330" y="120901"/>
                  </a:lnTo>
                  <a:lnTo>
                    <a:pt x="46492" y="141053"/>
                  </a:lnTo>
                  <a:lnTo>
                    <a:pt x="37627" y="152617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605326" y="3581201"/>
            <a:ext cx="1293213" cy="278538"/>
            <a:chOff x="6605326" y="3581201"/>
            <a:chExt cx="1293213" cy="278538"/>
          </a:xfrm>
        </p:grpSpPr>
        <p:sp>
          <p:nvSpPr>
            <p:cNvPr id="61" name="Freeform 60"/>
            <p:cNvSpPr/>
            <p:nvPr/>
          </p:nvSpPr>
          <p:spPr>
            <a:xfrm>
              <a:off x="6605326" y="3660783"/>
              <a:ext cx="169113" cy="1"/>
            </a:xfrm>
            <a:custGeom>
              <a:avLst/>
              <a:gdLst/>
              <a:ahLst/>
              <a:cxnLst/>
              <a:rect l="0" t="0" r="0" b="0"/>
              <a:pathLst>
                <a:path w="169113" h="1">
                  <a:moveTo>
                    <a:pt x="0" y="0"/>
                  </a:move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923655" y="3620992"/>
              <a:ext cx="151500" cy="172308"/>
            </a:xfrm>
            <a:custGeom>
              <a:avLst/>
              <a:gdLst/>
              <a:ahLst/>
              <a:cxnLst/>
              <a:rect l="0" t="0" r="0" b="0"/>
              <a:pathLst>
                <a:path w="151500" h="172308">
                  <a:moveTo>
                    <a:pt x="49739" y="0"/>
                  </a:moveTo>
                  <a:lnTo>
                    <a:pt x="2971" y="46768"/>
                  </a:lnTo>
                  <a:lnTo>
                    <a:pt x="1981" y="53284"/>
                  </a:lnTo>
                  <a:lnTo>
                    <a:pt x="4636" y="59840"/>
                  </a:lnTo>
                  <a:lnTo>
                    <a:pt x="9723" y="66420"/>
                  </a:lnTo>
                  <a:lnTo>
                    <a:pt x="18640" y="73018"/>
                  </a:lnTo>
                  <a:lnTo>
                    <a:pt x="30112" y="79627"/>
                  </a:lnTo>
                  <a:lnTo>
                    <a:pt x="43286" y="86244"/>
                  </a:lnTo>
                  <a:lnTo>
                    <a:pt x="55385" y="91761"/>
                  </a:lnTo>
                  <a:lnTo>
                    <a:pt x="66767" y="96543"/>
                  </a:lnTo>
                  <a:lnTo>
                    <a:pt x="77670" y="100837"/>
                  </a:lnTo>
                  <a:lnTo>
                    <a:pt x="89361" y="105911"/>
                  </a:lnTo>
                  <a:lnTo>
                    <a:pt x="114141" y="117442"/>
                  </a:lnTo>
                  <a:lnTo>
                    <a:pt x="125832" y="123613"/>
                  </a:lnTo>
                  <a:lnTo>
                    <a:pt x="136943" y="129937"/>
                  </a:lnTo>
                  <a:lnTo>
                    <a:pt x="147666" y="136363"/>
                  </a:lnTo>
                  <a:lnTo>
                    <a:pt x="151499" y="142858"/>
                  </a:lnTo>
                  <a:lnTo>
                    <a:pt x="150738" y="149399"/>
                  </a:lnTo>
                  <a:lnTo>
                    <a:pt x="146915" y="155970"/>
                  </a:lnTo>
                  <a:lnTo>
                    <a:pt x="139945" y="161456"/>
                  </a:lnTo>
                  <a:lnTo>
                    <a:pt x="130877" y="166219"/>
                  </a:lnTo>
                  <a:lnTo>
                    <a:pt x="120411" y="170499"/>
                  </a:lnTo>
                  <a:lnTo>
                    <a:pt x="109012" y="172247"/>
                  </a:lnTo>
                  <a:lnTo>
                    <a:pt x="96992" y="172307"/>
                  </a:lnTo>
                  <a:lnTo>
                    <a:pt x="84556" y="171242"/>
                  </a:lnTo>
                  <a:lnTo>
                    <a:pt x="71845" y="169427"/>
                  </a:lnTo>
                  <a:lnTo>
                    <a:pt x="58950" y="167112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953498" y="3581201"/>
              <a:ext cx="179062" cy="19896"/>
            </a:xfrm>
            <a:custGeom>
              <a:avLst/>
              <a:gdLst/>
              <a:ahLst/>
              <a:cxnLst/>
              <a:rect l="0" t="0" r="0" b="0"/>
              <a:pathLst>
                <a:path w="179062" h="19896">
                  <a:moveTo>
                    <a:pt x="0" y="19895"/>
                  </a:moveTo>
                  <a:lnTo>
                    <a:pt x="26405" y="14614"/>
                  </a:lnTo>
                  <a:lnTo>
                    <a:pt x="39710" y="13059"/>
                  </a:lnTo>
                  <a:lnTo>
                    <a:pt x="54106" y="12022"/>
                  </a:lnTo>
                  <a:lnTo>
                    <a:pt x="69229" y="11330"/>
                  </a:lnTo>
                  <a:lnTo>
                    <a:pt x="84839" y="9764"/>
                  </a:lnTo>
                  <a:lnTo>
                    <a:pt x="100772" y="7614"/>
                  </a:lnTo>
                  <a:lnTo>
                    <a:pt x="1790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321567" y="3640887"/>
              <a:ext cx="29844" cy="169114"/>
            </a:xfrm>
            <a:custGeom>
              <a:avLst/>
              <a:gdLst/>
              <a:ahLst/>
              <a:cxnLst/>
              <a:rect l="0" t="0" r="0" b="0"/>
              <a:pathLst>
                <a:path w="29844" h="169114">
                  <a:moveTo>
                    <a:pt x="0" y="0"/>
                  </a:moveTo>
                  <a:lnTo>
                    <a:pt x="5281" y="26405"/>
                  </a:lnTo>
                  <a:lnTo>
                    <a:pt x="6836" y="38604"/>
                  </a:lnTo>
                  <a:lnTo>
                    <a:pt x="7873" y="51158"/>
                  </a:lnTo>
                  <a:lnTo>
                    <a:pt x="8564" y="63949"/>
                  </a:lnTo>
                  <a:lnTo>
                    <a:pt x="9332" y="89951"/>
                  </a:lnTo>
                  <a:lnTo>
                    <a:pt x="9538" y="103074"/>
                  </a:lnTo>
                  <a:lnTo>
                    <a:pt x="10780" y="115139"/>
                  </a:lnTo>
                  <a:lnTo>
                    <a:pt x="12712" y="126499"/>
                  </a:lnTo>
                  <a:lnTo>
                    <a:pt x="29843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271827" y="3730827"/>
              <a:ext cx="189009" cy="9539"/>
            </a:xfrm>
            <a:custGeom>
              <a:avLst/>
              <a:gdLst/>
              <a:ahLst/>
              <a:cxnLst/>
              <a:rect l="0" t="0" r="0" b="0"/>
              <a:pathLst>
                <a:path w="189009" h="9539">
                  <a:moveTo>
                    <a:pt x="0" y="9538"/>
                  </a:moveTo>
                  <a:lnTo>
                    <a:pt x="15842" y="4257"/>
                  </a:lnTo>
                  <a:lnTo>
                    <a:pt x="26036" y="2702"/>
                  </a:lnTo>
                  <a:lnTo>
                    <a:pt x="38359" y="1664"/>
                  </a:lnTo>
                  <a:lnTo>
                    <a:pt x="52100" y="973"/>
                  </a:lnTo>
                  <a:lnTo>
                    <a:pt x="82106" y="205"/>
                  </a:lnTo>
                  <a:lnTo>
                    <a:pt x="97844" y="0"/>
                  </a:lnTo>
                  <a:lnTo>
                    <a:pt x="113864" y="969"/>
                  </a:lnTo>
                  <a:lnTo>
                    <a:pt x="189008" y="9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590156" y="3650835"/>
              <a:ext cx="308383" cy="208904"/>
            </a:xfrm>
            <a:custGeom>
              <a:avLst/>
              <a:gdLst/>
              <a:ahLst/>
              <a:cxnLst/>
              <a:rect l="0" t="0" r="0" b="0"/>
              <a:pathLst>
                <a:path w="308383" h="208904">
                  <a:moveTo>
                    <a:pt x="0" y="0"/>
                  </a:moveTo>
                  <a:lnTo>
                    <a:pt x="15843" y="5281"/>
                  </a:lnTo>
                  <a:lnTo>
                    <a:pt x="22721" y="9047"/>
                  </a:lnTo>
                  <a:lnTo>
                    <a:pt x="29516" y="13769"/>
                  </a:lnTo>
                  <a:lnTo>
                    <a:pt x="36257" y="19127"/>
                  </a:lnTo>
                  <a:lnTo>
                    <a:pt x="46277" y="24910"/>
                  </a:lnTo>
                  <a:lnTo>
                    <a:pt x="58484" y="30975"/>
                  </a:lnTo>
                  <a:lnTo>
                    <a:pt x="72149" y="37230"/>
                  </a:lnTo>
                  <a:lnTo>
                    <a:pt x="102069" y="50075"/>
                  </a:lnTo>
                  <a:lnTo>
                    <a:pt x="117785" y="56594"/>
                  </a:lnTo>
                  <a:lnTo>
                    <a:pt x="131578" y="62046"/>
                  </a:lnTo>
                  <a:lnTo>
                    <a:pt x="155747" y="71052"/>
                  </a:lnTo>
                  <a:lnTo>
                    <a:pt x="169045" y="75000"/>
                  </a:lnTo>
                  <a:lnTo>
                    <a:pt x="183437" y="78738"/>
                  </a:lnTo>
                  <a:lnTo>
                    <a:pt x="198558" y="82335"/>
                  </a:lnTo>
                  <a:lnTo>
                    <a:pt x="211954" y="86944"/>
                  </a:lnTo>
                  <a:lnTo>
                    <a:pt x="224201" y="92228"/>
                  </a:lnTo>
                  <a:lnTo>
                    <a:pt x="235682" y="97960"/>
                  </a:lnTo>
                  <a:lnTo>
                    <a:pt x="244440" y="105098"/>
                  </a:lnTo>
                  <a:lnTo>
                    <a:pt x="251385" y="113172"/>
                  </a:lnTo>
                  <a:lnTo>
                    <a:pt x="257120" y="121871"/>
                  </a:lnTo>
                  <a:lnTo>
                    <a:pt x="262049" y="130986"/>
                  </a:lnTo>
                  <a:lnTo>
                    <a:pt x="266440" y="140379"/>
                  </a:lnTo>
                  <a:lnTo>
                    <a:pt x="270472" y="149957"/>
                  </a:lnTo>
                  <a:lnTo>
                    <a:pt x="275372" y="158553"/>
                  </a:lnTo>
                  <a:lnTo>
                    <a:pt x="280848" y="166494"/>
                  </a:lnTo>
                  <a:lnTo>
                    <a:pt x="308382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620000" y="3670730"/>
              <a:ext cx="149218" cy="159166"/>
            </a:xfrm>
            <a:custGeom>
              <a:avLst/>
              <a:gdLst/>
              <a:ahLst/>
              <a:cxnLst/>
              <a:rect l="0" t="0" r="0" b="0"/>
              <a:pathLst>
                <a:path w="149218" h="159166">
                  <a:moveTo>
                    <a:pt x="149217" y="0"/>
                  </a:moveTo>
                  <a:lnTo>
                    <a:pt x="138655" y="15843"/>
                  </a:lnTo>
                  <a:lnTo>
                    <a:pt x="131123" y="23826"/>
                  </a:lnTo>
                  <a:lnTo>
                    <a:pt x="121680" y="32464"/>
                  </a:lnTo>
                  <a:lnTo>
                    <a:pt x="110963" y="41538"/>
                  </a:lnTo>
                  <a:lnTo>
                    <a:pt x="100503" y="50904"/>
                  </a:lnTo>
                  <a:lnTo>
                    <a:pt x="80038" y="70153"/>
                  </a:lnTo>
                  <a:lnTo>
                    <a:pt x="40724" y="108621"/>
                  </a:lnTo>
                  <a:lnTo>
                    <a:pt x="33781" y="115521"/>
                  </a:lnTo>
                  <a:lnTo>
                    <a:pt x="26942" y="123438"/>
                  </a:lnTo>
                  <a:lnTo>
                    <a:pt x="20171" y="132031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29701" y="4196020"/>
            <a:ext cx="1116423" cy="427534"/>
            <a:chOff x="4529701" y="4196020"/>
            <a:chExt cx="1116423" cy="427534"/>
          </a:xfrm>
        </p:grpSpPr>
        <p:sp>
          <p:nvSpPr>
            <p:cNvPr id="69" name="Freeform 68"/>
            <p:cNvSpPr/>
            <p:nvPr/>
          </p:nvSpPr>
          <p:spPr>
            <a:xfrm>
              <a:off x="4529701" y="4227807"/>
              <a:ext cx="1019778" cy="357936"/>
            </a:xfrm>
            <a:custGeom>
              <a:avLst/>
              <a:gdLst/>
              <a:ahLst/>
              <a:cxnLst/>
              <a:rect l="0" t="0" r="0" b="0"/>
              <a:pathLst>
                <a:path w="1019778" h="357936">
                  <a:moveTo>
                    <a:pt x="1011213" y="0"/>
                  </a:moveTo>
                  <a:lnTo>
                    <a:pt x="1016493" y="15842"/>
                  </a:lnTo>
                  <a:lnTo>
                    <a:pt x="1018049" y="24930"/>
                  </a:lnTo>
                  <a:lnTo>
                    <a:pt x="1019086" y="35410"/>
                  </a:lnTo>
                  <a:lnTo>
                    <a:pt x="1019777" y="46818"/>
                  </a:lnTo>
                  <a:lnTo>
                    <a:pt x="1019133" y="57739"/>
                  </a:lnTo>
                  <a:lnTo>
                    <a:pt x="1017598" y="68336"/>
                  </a:lnTo>
                  <a:lnTo>
                    <a:pt x="1015470" y="78716"/>
                  </a:lnTo>
                  <a:lnTo>
                    <a:pt x="1012945" y="88952"/>
                  </a:lnTo>
                  <a:lnTo>
                    <a:pt x="1010157" y="99093"/>
                  </a:lnTo>
                  <a:lnTo>
                    <a:pt x="1007193" y="109168"/>
                  </a:lnTo>
                  <a:lnTo>
                    <a:pt x="1003007" y="119202"/>
                  </a:lnTo>
                  <a:lnTo>
                    <a:pt x="998005" y="129206"/>
                  </a:lnTo>
                  <a:lnTo>
                    <a:pt x="992459" y="139192"/>
                  </a:lnTo>
                  <a:lnTo>
                    <a:pt x="980403" y="162078"/>
                  </a:lnTo>
                  <a:lnTo>
                    <a:pt x="974093" y="174370"/>
                  </a:lnTo>
                  <a:lnTo>
                    <a:pt x="967676" y="184775"/>
                  </a:lnTo>
                  <a:lnTo>
                    <a:pt x="961187" y="193923"/>
                  </a:lnTo>
                  <a:lnTo>
                    <a:pt x="954651" y="202233"/>
                  </a:lnTo>
                  <a:lnTo>
                    <a:pt x="946977" y="211088"/>
                  </a:lnTo>
                  <a:lnTo>
                    <a:pt x="938546" y="220307"/>
                  </a:lnTo>
                  <a:lnTo>
                    <a:pt x="929609" y="229770"/>
                  </a:lnTo>
                  <a:lnTo>
                    <a:pt x="920335" y="238288"/>
                  </a:lnTo>
                  <a:lnTo>
                    <a:pt x="910836" y="246178"/>
                  </a:lnTo>
                  <a:lnTo>
                    <a:pt x="901188" y="253648"/>
                  </a:lnTo>
                  <a:lnTo>
                    <a:pt x="891440" y="260839"/>
                  </a:lnTo>
                  <a:lnTo>
                    <a:pt x="871766" y="274724"/>
                  </a:lnTo>
                  <a:lnTo>
                    <a:pt x="842048" y="294970"/>
                  </a:lnTo>
                  <a:lnTo>
                    <a:pt x="822181" y="305368"/>
                  </a:lnTo>
                  <a:lnTo>
                    <a:pt x="801193" y="314778"/>
                  </a:lnTo>
                  <a:lnTo>
                    <a:pt x="777128" y="326330"/>
                  </a:lnTo>
                  <a:lnTo>
                    <a:pt x="751695" y="335885"/>
                  </a:lnTo>
                  <a:lnTo>
                    <a:pt x="725654" y="343817"/>
                  </a:lnTo>
                  <a:lnTo>
                    <a:pt x="699343" y="351026"/>
                  </a:lnTo>
                  <a:lnTo>
                    <a:pt x="672911" y="354967"/>
                  </a:lnTo>
                  <a:lnTo>
                    <a:pt x="644216" y="356718"/>
                  </a:lnTo>
                  <a:lnTo>
                    <a:pt x="609356" y="357497"/>
                  </a:lnTo>
                  <a:lnTo>
                    <a:pt x="563007" y="357935"/>
                  </a:lnTo>
                  <a:lnTo>
                    <a:pt x="531999" y="355090"/>
                  </a:lnTo>
                  <a:lnTo>
                    <a:pt x="515992" y="352784"/>
                  </a:lnTo>
                  <a:lnTo>
                    <a:pt x="499795" y="351246"/>
                  </a:lnTo>
                  <a:lnTo>
                    <a:pt x="483470" y="350222"/>
                  </a:lnTo>
                  <a:lnTo>
                    <a:pt x="451699" y="346872"/>
                  </a:lnTo>
                  <a:lnTo>
                    <a:pt x="422842" y="338015"/>
                  </a:lnTo>
                  <a:lnTo>
                    <a:pt x="392331" y="329657"/>
                  </a:lnTo>
                  <a:lnTo>
                    <a:pt x="360349" y="322258"/>
                  </a:lnTo>
                  <a:lnTo>
                    <a:pt x="327713" y="315285"/>
                  </a:lnTo>
                  <a:lnTo>
                    <a:pt x="297734" y="305555"/>
                  </a:lnTo>
                  <a:lnTo>
                    <a:pt x="270778" y="294966"/>
                  </a:lnTo>
                  <a:lnTo>
                    <a:pt x="247744" y="286576"/>
                  </a:lnTo>
                  <a:lnTo>
                    <a:pt x="235854" y="280580"/>
                  </a:lnTo>
                  <a:lnTo>
                    <a:pt x="223506" y="273268"/>
                  </a:lnTo>
                  <a:lnTo>
                    <a:pt x="210853" y="265076"/>
                  </a:lnTo>
                  <a:lnTo>
                    <a:pt x="197996" y="257405"/>
                  </a:lnTo>
                  <a:lnTo>
                    <a:pt x="185004" y="250080"/>
                  </a:lnTo>
                  <a:lnTo>
                    <a:pt x="171921" y="242986"/>
                  </a:lnTo>
                  <a:lnTo>
                    <a:pt x="159883" y="234941"/>
                  </a:lnTo>
                  <a:lnTo>
                    <a:pt x="148542" y="226261"/>
                  </a:lnTo>
                  <a:lnTo>
                    <a:pt x="137666" y="217159"/>
                  </a:lnTo>
                  <a:lnTo>
                    <a:pt x="128204" y="208881"/>
                  </a:lnTo>
                  <a:lnTo>
                    <a:pt x="111796" y="193787"/>
                  </a:lnTo>
                  <a:lnTo>
                    <a:pt x="84849" y="167580"/>
                  </a:lnTo>
                  <a:lnTo>
                    <a:pt x="76413" y="158143"/>
                  </a:lnTo>
                  <a:lnTo>
                    <a:pt x="68579" y="148535"/>
                  </a:lnTo>
                  <a:lnTo>
                    <a:pt x="61145" y="138815"/>
                  </a:lnTo>
                  <a:lnTo>
                    <a:pt x="53978" y="129018"/>
                  </a:lnTo>
                  <a:lnTo>
                    <a:pt x="40121" y="109291"/>
                  </a:lnTo>
                  <a:lnTo>
                    <a:pt x="34436" y="99388"/>
                  </a:lnTo>
                  <a:lnTo>
                    <a:pt x="29541" y="89470"/>
                  </a:lnTo>
                  <a:lnTo>
                    <a:pt x="25172" y="79542"/>
                  </a:lnTo>
                  <a:lnTo>
                    <a:pt x="20049" y="75134"/>
                  </a:lnTo>
                  <a:lnTo>
                    <a:pt x="14423" y="74406"/>
                  </a:lnTo>
                  <a:lnTo>
                    <a:pt x="8461" y="76131"/>
                  </a:lnTo>
                  <a:lnTo>
                    <a:pt x="4487" y="81703"/>
                  </a:lnTo>
                  <a:lnTo>
                    <a:pt x="1838" y="89838"/>
                  </a:lnTo>
                  <a:lnTo>
                    <a:pt x="72" y="99683"/>
                  </a:lnTo>
                  <a:lnTo>
                    <a:pt x="0" y="109562"/>
                  </a:lnTo>
                  <a:lnTo>
                    <a:pt x="1056" y="119464"/>
                  </a:lnTo>
                  <a:lnTo>
                    <a:pt x="2867" y="129381"/>
                  </a:lnTo>
                  <a:lnTo>
                    <a:pt x="6284" y="133782"/>
                  </a:lnTo>
                  <a:lnTo>
                    <a:pt x="10773" y="134506"/>
                  </a:lnTo>
                  <a:lnTo>
                    <a:pt x="15976" y="132777"/>
                  </a:lnTo>
                  <a:lnTo>
                    <a:pt x="20550" y="128309"/>
                  </a:lnTo>
                  <a:lnTo>
                    <a:pt x="24705" y="122015"/>
                  </a:lnTo>
                  <a:lnTo>
                    <a:pt x="28580" y="114502"/>
                  </a:lnTo>
                  <a:lnTo>
                    <a:pt x="33374" y="111704"/>
                  </a:lnTo>
                  <a:lnTo>
                    <a:pt x="38780" y="112050"/>
                  </a:lnTo>
                  <a:lnTo>
                    <a:pt x="59899" y="123098"/>
                  </a:lnTo>
                  <a:lnTo>
                    <a:pt x="68622" y="128488"/>
                  </a:lnTo>
                  <a:lnTo>
                    <a:pt x="90105" y="134477"/>
                  </a:lnTo>
                  <a:lnTo>
                    <a:pt x="135808" y="139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873121" y="4196020"/>
              <a:ext cx="773003" cy="427534"/>
            </a:xfrm>
            <a:custGeom>
              <a:avLst/>
              <a:gdLst/>
              <a:ahLst/>
              <a:cxnLst/>
              <a:rect l="0" t="0" r="0" b="0"/>
              <a:pathLst>
                <a:path w="773003" h="427534">
                  <a:moveTo>
                    <a:pt x="767270" y="31787"/>
                  </a:moveTo>
                  <a:lnTo>
                    <a:pt x="772551" y="47629"/>
                  </a:lnTo>
                  <a:lnTo>
                    <a:pt x="773002" y="57823"/>
                  </a:lnTo>
                  <a:lnTo>
                    <a:pt x="772196" y="70145"/>
                  </a:lnTo>
                  <a:lnTo>
                    <a:pt x="770554" y="83886"/>
                  </a:lnTo>
                  <a:lnTo>
                    <a:pt x="769460" y="97468"/>
                  </a:lnTo>
                  <a:lnTo>
                    <a:pt x="768730" y="110944"/>
                  </a:lnTo>
                  <a:lnTo>
                    <a:pt x="768243" y="124350"/>
                  </a:lnTo>
                  <a:lnTo>
                    <a:pt x="766814" y="137708"/>
                  </a:lnTo>
                  <a:lnTo>
                    <a:pt x="764755" y="151034"/>
                  </a:lnTo>
                  <a:lnTo>
                    <a:pt x="762278" y="164340"/>
                  </a:lnTo>
                  <a:lnTo>
                    <a:pt x="759521" y="176526"/>
                  </a:lnTo>
                  <a:lnTo>
                    <a:pt x="756577" y="187966"/>
                  </a:lnTo>
                  <a:lnTo>
                    <a:pt x="750359" y="210625"/>
                  </a:lnTo>
                  <a:lnTo>
                    <a:pt x="734068" y="274256"/>
                  </a:lnTo>
                  <a:lnTo>
                    <a:pt x="729661" y="286279"/>
                  </a:lnTo>
                  <a:lnTo>
                    <a:pt x="724512" y="297610"/>
                  </a:lnTo>
                  <a:lnTo>
                    <a:pt x="700365" y="344902"/>
                  </a:lnTo>
                  <a:lnTo>
                    <a:pt x="693929" y="355482"/>
                  </a:lnTo>
                  <a:lnTo>
                    <a:pt x="687427" y="364746"/>
                  </a:lnTo>
                  <a:lnTo>
                    <a:pt x="680883" y="373133"/>
                  </a:lnTo>
                  <a:lnTo>
                    <a:pt x="674308" y="380935"/>
                  </a:lnTo>
                  <a:lnTo>
                    <a:pt x="667715" y="388347"/>
                  </a:lnTo>
                  <a:lnTo>
                    <a:pt x="661109" y="395498"/>
                  </a:lnTo>
                  <a:lnTo>
                    <a:pt x="644927" y="406392"/>
                  </a:lnTo>
                  <a:lnTo>
                    <a:pt x="625576" y="414918"/>
                  </a:lnTo>
                  <a:lnTo>
                    <a:pt x="602238" y="422392"/>
                  </a:lnTo>
                  <a:lnTo>
                    <a:pt x="589825" y="424827"/>
                  </a:lnTo>
                  <a:lnTo>
                    <a:pt x="577128" y="426450"/>
                  </a:lnTo>
                  <a:lnTo>
                    <a:pt x="564243" y="427533"/>
                  </a:lnTo>
                  <a:lnTo>
                    <a:pt x="551231" y="427149"/>
                  </a:lnTo>
                  <a:lnTo>
                    <a:pt x="538135" y="425788"/>
                  </a:lnTo>
                  <a:lnTo>
                    <a:pt x="524984" y="423775"/>
                  </a:lnTo>
                  <a:lnTo>
                    <a:pt x="511795" y="421328"/>
                  </a:lnTo>
                  <a:lnTo>
                    <a:pt x="440325" y="406257"/>
                  </a:lnTo>
                  <a:lnTo>
                    <a:pt x="424407" y="400807"/>
                  </a:lnTo>
                  <a:lnTo>
                    <a:pt x="408268" y="393857"/>
                  </a:lnTo>
                  <a:lnTo>
                    <a:pt x="347938" y="364159"/>
                  </a:lnTo>
                  <a:lnTo>
                    <a:pt x="336288" y="357267"/>
                  </a:lnTo>
                  <a:lnTo>
                    <a:pt x="326311" y="350462"/>
                  </a:lnTo>
                  <a:lnTo>
                    <a:pt x="245897" y="289867"/>
                  </a:lnTo>
                  <a:lnTo>
                    <a:pt x="233996" y="280106"/>
                  </a:lnTo>
                  <a:lnTo>
                    <a:pt x="222746" y="270283"/>
                  </a:lnTo>
                  <a:lnTo>
                    <a:pt x="202509" y="251632"/>
                  </a:lnTo>
                  <a:lnTo>
                    <a:pt x="186146" y="235974"/>
                  </a:lnTo>
                  <a:lnTo>
                    <a:pt x="159225" y="209449"/>
                  </a:lnTo>
                  <a:lnTo>
                    <a:pt x="150793" y="198862"/>
                  </a:lnTo>
                  <a:lnTo>
                    <a:pt x="142961" y="187382"/>
                  </a:lnTo>
                  <a:lnTo>
                    <a:pt x="135529" y="175308"/>
                  </a:lnTo>
                  <a:lnTo>
                    <a:pt x="127258" y="162837"/>
                  </a:lnTo>
                  <a:lnTo>
                    <a:pt x="109226" y="137191"/>
                  </a:lnTo>
                  <a:lnTo>
                    <a:pt x="101986" y="125268"/>
                  </a:lnTo>
                  <a:lnTo>
                    <a:pt x="96053" y="114003"/>
                  </a:lnTo>
                  <a:lnTo>
                    <a:pt x="90994" y="103177"/>
                  </a:lnTo>
                  <a:lnTo>
                    <a:pt x="85410" y="92644"/>
                  </a:lnTo>
                  <a:lnTo>
                    <a:pt x="79476" y="82306"/>
                  </a:lnTo>
                  <a:lnTo>
                    <a:pt x="73310" y="72098"/>
                  </a:lnTo>
                  <a:lnTo>
                    <a:pt x="60564" y="51913"/>
                  </a:lnTo>
                  <a:lnTo>
                    <a:pt x="54070" y="41888"/>
                  </a:lnTo>
                  <a:lnTo>
                    <a:pt x="48635" y="38521"/>
                  </a:lnTo>
                  <a:lnTo>
                    <a:pt x="43907" y="39592"/>
                  </a:lnTo>
                  <a:lnTo>
                    <a:pt x="34601" y="49625"/>
                  </a:lnTo>
                  <a:lnTo>
                    <a:pt x="29024" y="56942"/>
                  </a:lnTo>
                  <a:lnTo>
                    <a:pt x="23096" y="65137"/>
                  </a:lnTo>
                  <a:lnTo>
                    <a:pt x="16933" y="72810"/>
                  </a:lnTo>
                  <a:lnTo>
                    <a:pt x="10613" y="80136"/>
                  </a:lnTo>
                  <a:lnTo>
                    <a:pt x="4190" y="87231"/>
                  </a:lnTo>
                  <a:lnTo>
                    <a:pt x="1013" y="88645"/>
                  </a:lnTo>
                  <a:lnTo>
                    <a:pt x="0" y="86272"/>
                  </a:lnTo>
                  <a:lnTo>
                    <a:pt x="1823" y="74792"/>
                  </a:lnTo>
                  <a:lnTo>
                    <a:pt x="3856" y="67089"/>
                  </a:lnTo>
                  <a:lnTo>
                    <a:pt x="6317" y="58637"/>
                  </a:lnTo>
                  <a:lnTo>
                    <a:pt x="10168" y="50792"/>
                  </a:lnTo>
                  <a:lnTo>
                    <a:pt x="14946" y="43352"/>
                  </a:lnTo>
                  <a:lnTo>
                    <a:pt x="20343" y="36181"/>
                  </a:lnTo>
                  <a:lnTo>
                    <a:pt x="26150" y="29189"/>
                  </a:lnTo>
                  <a:lnTo>
                    <a:pt x="32233" y="22318"/>
                  </a:lnTo>
                  <a:lnTo>
                    <a:pt x="38498" y="15526"/>
                  </a:lnTo>
                  <a:lnTo>
                    <a:pt x="54303" y="5033"/>
                  </a:lnTo>
                  <a:lnTo>
                    <a:pt x="63160" y="687"/>
                  </a:lnTo>
                  <a:lnTo>
                    <a:pt x="71275" y="0"/>
                  </a:lnTo>
                  <a:lnTo>
                    <a:pt x="78896" y="1753"/>
                  </a:lnTo>
                  <a:lnTo>
                    <a:pt x="93258" y="9596"/>
                  </a:lnTo>
                  <a:lnTo>
                    <a:pt x="107010" y="20450"/>
                  </a:lnTo>
                  <a:lnTo>
                    <a:pt x="120491" y="32643"/>
                  </a:lnTo>
                  <a:lnTo>
                    <a:pt x="133851" y="45431"/>
                  </a:lnTo>
                  <a:lnTo>
                    <a:pt x="160456" y="71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86396" y="3103707"/>
            <a:ext cx="1512064" cy="278539"/>
            <a:chOff x="686396" y="3103707"/>
            <a:chExt cx="1512064" cy="278539"/>
          </a:xfrm>
        </p:grpSpPr>
        <p:sp>
          <p:nvSpPr>
            <p:cNvPr id="72" name="Freeform 71"/>
            <p:cNvSpPr/>
            <p:nvPr/>
          </p:nvSpPr>
          <p:spPr>
            <a:xfrm>
              <a:off x="686396" y="3113655"/>
              <a:ext cx="198957" cy="228800"/>
            </a:xfrm>
            <a:custGeom>
              <a:avLst/>
              <a:gdLst/>
              <a:ahLst/>
              <a:cxnLst/>
              <a:rect l="0" t="0" r="0" b="0"/>
              <a:pathLst>
                <a:path w="198957" h="228800">
                  <a:moveTo>
                    <a:pt x="0" y="0"/>
                  </a:moveTo>
                  <a:lnTo>
                    <a:pt x="10562" y="21124"/>
                  </a:lnTo>
                  <a:lnTo>
                    <a:pt x="15884" y="30662"/>
                  </a:lnTo>
                  <a:lnTo>
                    <a:pt x="21643" y="40337"/>
                  </a:lnTo>
                  <a:lnTo>
                    <a:pt x="33936" y="59929"/>
                  </a:lnTo>
                  <a:lnTo>
                    <a:pt x="46768" y="79690"/>
                  </a:lnTo>
                  <a:lnTo>
                    <a:pt x="53285" y="88496"/>
                  </a:lnTo>
                  <a:lnTo>
                    <a:pt x="59840" y="96578"/>
                  </a:lnTo>
                  <a:lnTo>
                    <a:pt x="66421" y="104177"/>
                  </a:lnTo>
                  <a:lnTo>
                    <a:pt x="73019" y="112558"/>
                  </a:lnTo>
                  <a:lnTo>
                    <a:pt x="79628" y="121462"/>
                  </a:lnTo>
                  <a:lnTo>
                    <a:pt x="86245" y="130713"/>
                  </a:lnTo>
                  <a:lnTo>
                    <a:pt x="93972" y="139092"/>
                  </a:lnTo>
                  <a:lnTo>
                    <a:pt x="102439" y="146888"/>
                  </a:lnTo>
                  <a:lnTo>
                    <a:pt x="111400" y="154296"/>
                  </a:lnTo>
                  <a:lnTo>
                    <a:pt x="120690" y="161445"/>
                  </a:lnTo>
                  <a:lnTo>
                    <a:pt x="130199" y="168422"/>
                  </a:lnTo>
                  <a:lnTo>
                    <a:pt x="139854" y="175284"/>
                  </a:lnTo>
                  <a:lnTo>
                    <a:pt x="148502" y="182069"/>
                  </a:lnTo>
                  <a:lnTo>
                    <a:pt x="156477" y="188803"/>
                  </a:lnTo>
                  <a:lnTo>
                    <a:pt x="164005" y="195503"/>
                  </a:lnTo>
                  <a:lnTo>
                    <a:pt x="178264" y="208843"/>
                  </a:lnTo>
                  <a:lnTo>
                    <a:pt x="198956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26187" y="3103707"/>
              <a:ext cx="179062" cy="218852"/>
            </a:xfrm>
            <a:custGeom>
              <a:avLst/>
              <a:gdLst/>
              <a:ahLst/>
              <a:cxnLst/>
              <a:rect l="0" t="0" r="0" b="0"/>
              <a:pathLst>
                <a:path w="179062" h="218852">
                  <a:moveTo>
                    <a:pt x="179061" y="0"/>
                  </a:moveTo>
                  <a:lnTo>
                    <a:pt x="163218" y="10562"/>
                  </a:lnTo>
                  <a:lnTo>
                    <a:pt x="156340" y="16989"/>
                  </a:lnTo>
                  <a:lnTo>
                    <a:pt x="149545" y="24590"/>
                  </a:lnTo>
                  <a:lnTo>
                    <a:pt x="142804" y="32973"/>
                  </a:lnTo>
                  <a:lnTo>
                    <a:pt x="136099" y="40772"/>
                  </a:lnTo>
                  <a:lnTo>
                    <a:pt x="129419" y="48182"/>
                  </a:lnTo>
                  <a:lnTo>
                    <a:pt x="116101" y="62311"/>
                  </a:lnTo>
                  <a:lnTo>
                    <a:pt x="102813" y="75959"/>
                  </a:lnTo>
                  <a:lnTo>
                    <a:pt x="96175" y="83799"/>
                  </a:lnTo>
                  <a:lnTo>
                    <a:pt x="89539" y="92341"/>
                  </a:lnTo>
                  <a:lnTo>
                    <a:pt x="82904" y="101352"/>
                  </a:lnTo>
                  <a:lnTo>
                    <a:pt x="76271" y="109570"/>
                  </a:lnTo>
                  <a:lnTo>
                    <a:pt x="69637" y="117259"/>
                  </a:lnTo>
                  <a:lnTo>
                    <a:pt x="63005" y="124596"/>
                  </a:lnTo>
                  <a:lnTo>
                    <a:pt x="56372" y="132803"/>
                  </a:lnTo>
                  <a:lnTo>
                    <a:pt x="49740" y="141590"/>
                  </a:lnTo>
                  <a:lnTo>
                    <a:pt x="43108" y="150764"/>
                  </a:lnTo>
                  <a:lnTo>
                    <a:pt x="36476" y="161301"/>
                  </a:lnTo>
                  <a:lnTo>
                    <a:pt x="29844" y="172748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215703" y="3163394"/>
              <a:ext cx="7875" cy="179061"/>
            </a:xfrm>
            <a:custGeom>
              <a:avLst/>
              <a:gdLst/>
              <a:ahLst/>
              <a:cxnLst/>
              <a:rect l="0" t="0" r="0" b="0"/>
              <a:pathLst>
                <a:path w="7875" h="179061">
                  <a:moveTo>
                    <a:pt x="7874" y="0"/>
                  </a:moveTo>
                  <a:lnTo>
                    <a:pt x="7874" y="55383"/>
                  </a:lnTo>
                  <a:lnTo>
                    <a:pt x="6768" y="67871"/>
                  </a:lnTo>
                  <a:lnTo>
                    <a:pt x="4926" y="80617"/>
                  </a:lnTo>
                  <a:lnTo>
                    <a:pt x="2593" y="93536"/>
                  </a:lnTo>
                  <a:lnTo>
                    <a:pt x="1037" y="106569"/>
                  </a:lnTo>
                  <a:lnTo>
                    <a:pt x="0" y="119680"/>
                  </a:lnTo>
                  <a:lnTo>
                    <a:pt x="7874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143994" y="3223080"/>
              <a:ext cx="179061" cy="9949"/>
            </a:xfrm>
            <a:custGeom>
              <a:avLst/>
              <a:gdLst/>
              <a:ahLst/>
              <a:cxnLst/>
              <a:rect l="0" t="0" r="0" b="0"/>
              <a:pathLst>
                <a:path w="179061" h="9949">
                  <a:moveTo>
                    <a:pt x="0" y="9948"/>
                  </a:moveTo>
                  <a:lnTo>
                    <a:pt x="26405" y="4667"/>
                  </a:lnTo>
                  <a:lnTo>
                    <a:pt x="39710" y="3112"/>
                  </a:lnTo>
                  <a:lnTo>
                    <a:pt x="54106" y="2075"/>
                  </a:lnTo>
                  <a:lnTo>
                    <a:pt x="83734" y="922"/>
                  </a:lnTo>
                  <a:lnTo>
                    <a:pt x="125271" y="274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591644" y="3173342"/>
              <a:ext cx="169114" cy="208904"/>
            </a:xfrm>
            <a:custGeom>
              <a:avLst/>
              <a:gdLst/>
              <a:ahLst/>
              <a:cxnLst/>
              <a:rect l="0" t="0" r="0" b="0"/>
              <a:pathLst>
                <a:path w="169114" h="208904">
                  <a:moveTo>
                    <a:pt x="0" y="0"/>
                  </a:moveTo>
                  <a:lnTo>
                    <a:pt x="5281" y="21123"/>
                  </a:lnTo>
                  <a:lnTo>
                    <a:pt x="10153" y="30662"/>
                  </a:lnTo>
                  <a:lnTo>
                    <a:pt x="16716" y="40337"/>
                  </a:lnTo>
                  <a:lnTo>
                    <a:pt x="24408" y="50102"/>
                  </a:lnTo>
                  <a:lnTo>
                    <a:pt x="31747" y="58824"/>
                  </a:lnTo>
                  <a:lnTo>
                    <a:pt x="38849" y="66848"/>
                  </a:lnTo>
                  <a:lnTo>
                    <a:pt x="52637" y="81660"/>
                  </a:lnTo>
                  <a:lnTo>
                    <a:pt x="66133" y="95611"/>
                  </a:lnTo>
                  <a:lnTo>
                    <a:pt x="72827" y="103532"/>
                  </a:lnTo>
                  <a:lnTo>
                    <a:pt x="79500" y="112128"/>
                  </a:lnTo>
                  <a:lnTo>
                    <a:pt x="86159" y="121175"/>
                  </a:lnTo>
                  <a:lnTo>
                    <a:pt x="92810" y="129417"/>
                  </a:lnTo>
                  <a:lnTo>
                    <a:pt x="99454" y="137122"/>
                  </a:lnTo>
                  <a:lnTo>
                    <a:pt x="106094" y="144469"/>
                  </a:lnTo>
                  <a:lnTo>
                    <a:pt x="113836" y="151578"/>
                  </a:lnTo>
                  <a:lnTo>
                    <a:pt x="122314" y="158528"/>
                  </a:lnTo>
                  <a:lnTo>
                    <a:pt x="131282" y="165372"/>
                  </a:lnTo>
                  <a:lnTo>
                    <a:pt x="139471" y="173250"/>
                  </a:lnTo>
                  <a:lnTo>
                    <a:pt x="147141" y="181819"/>
                  </a:lnTo>
                  <a:lnTo>
                    <a:pt x="169113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591644" y="3173342"/>
              <a:ext cx="189009" cy="208904"/>
            </a:xfrm>
            <a:custGeom>
              <a:avLst/>
              <a:gdLst/>
              <a:ahLst/>
              <a:cxnLst/>
              <a:rect l="0" t="0" r="0" b="0"/>
              <a:pathLst>
                <a:path w="189009" h="208904">
                  <a:moveTo>
                    <a:pt x="189008" y="0"/>
                  </a:moveTo>
                  <a:lnTo>
                    <a:pt x="64413" y="124595"/>
                  </a:lnTo>
                  <a:lnTo>
                    <a:pt x="56206" y="135013"/>
                  </a:lnTo>
                  <a:lnTo>
                    <a:pt x="47418" y="147484"/>
                  </a:lnTo>
                  <a:lnTo>
                    <a:pt x="38244" y="161325"/>
                  </a:lnTo>
                  <a:lnTo>
                    <a:pt x="29918" y="172763"/>
                  </a:lnTo>
                  <a:lnTo>
                    <a:pt x="22156" y="182599"/>
                  </a:lnTo>
                  <a:lnTo>
                    <a:pt x="0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069138" y="3262872"/>
              <a:ext cx="109426" cy="9948"/>
            </a:xfrm>
            <a:custGeom>
              <a:avLst/>
              <a:gdLst/>
              <a:ahLst/>
              <a:cxnLst/>
              <a:rect l="0" t="0" r="0" b="0"/>
              <a:pathLst>
                <a:path w="109426" h="9948">
                  <a:moveTo>
                    <a:pt x="0" y="0"/>
                  </a:moveTo>
                  <a:lnTo>
                    <a:pt x="21124" y="5281"/>
                  </a:lnTo>
                  <a:lnTo>
                    <a:pt x="33978" y="6836"/>
                  </a:lnTo>
                  <a:lnTo>
                    <a:pt x="49179" y="7873"/>
                  </a:lnTo>
                  <a:lnTo>
                    <a:pt x="109425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079086" y="3322558"/>
              <a:ext cx="119374" cy="1"/>
            </a:xfrm>
            <a:custGeom>
              <a:avLst/>
              <a:gdLst/>
              <a:ahLst/>
              <a:cxnLst/>
              <a:rect l="0" t="0" r="0" b="0"/>
              <a:pathLst>
                <a:path w="119374" h="1">
                  <a:moveTo>
                    <a:pt x="0" y="0"/>
                  </a:move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86396" y="3839843"/>
            <a:ext cx="1432482" cy="358121"/>
            <a:chOff x="686396" y="3839843"/>
            <a:chExt cx="1432482" cy="358121"/>
          </a:xfrm>
        </p:grpSpPr>
        <p:sp>
          <p:nvSpPr>
            <p:cNvPr id="81" name="Freeform 80"/>
            <p:cNvSpPr/>
            <p:nvPr/>
          </p:nvSpPr>
          <p:spPr>
            <a:xfrm>
              <a:off x="686396" y="3839843"/>
              <a:ext cx="238748" cy="268591"/>
            </a:xfrm>
            <a:custGeom>
              <a:avLst/>
              <a:gdLst/>
              <a:ahLst/>
              <a:cxnLst/>
              <a:rect l="0" t="0" r="0" b="0"/>
              <a:pathLst>
                <a:path w="238748" h="268591">
                  <a:moveTo>
                    <a:pt x="0" y="0"/>
                  </a:moveTo>
                  <a:lnTo>
                    <a:pt x="15843" y="26405"/>
                  </a:lnTo>
                  <a:lnTo>
                    <a:pt x="24931" y="38604"/>
                  </a:lnTo>
                  <a:lnTo>
                    <a:pt x="35411" y="51158"/>
                  </a:lnTo>
                  <a:lnTo>
                    <a:pt x="46819" y="63948"/>
                  </a:lnTo>
                  <a:lnTo>
                    <a:pt x="57740" y="76897"/>
                  </a:lnTo>
                  <a:lnTo>
                    <a:pt x="78717" y="103074"/>
                  </a:lnTo>
                  <a:lnTo>
                    <a:pt x="109170" y="142668"/>
                  </a:lnTo>
                  <a:lnTo>
                    <a:pt x="119203" y="154799"/>
                  </a:lnTo>
                  <a:lnTo>
                    <a:pt x="129208" y="166202"/>
                  </a:lnTo>
                  <a:lnTo>
                    <a:pt x="139193" y="177120"/>
                  </a:lnTo>
                  <a:lnTo>
                    <a:pt x="162079" y="201040"/>
                  </a:lnTo>
                  <a:lnTo>
                    <a:pt x="193924" y="233469"/>
                  </a:lnTo>
                  <a:lnTo>
                    <a:pt x="238747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96344" y="3879634"/>
              <a:ext cx="189009" cy="189009"/>
            </a:xfrm>
            <a:custGeom>
              <a:avLst/>
              <a:gdLst/>
              <a:ahLst/>
              <a:cxnLst/>
              <a:rect l="0" t="0" r="0" b="0"/>
              <a:pathLst>
                <a:path w="189009" h="189009">
                  <a:moveTo>
                    <a:pt x="189008" y="0"/>
                  </a:moveTo>
                  <a:lnTo>
                    <a:pt x="167884" y="10562"/>
                  </a:lnTo>
                  <a:lnTo>
                    <a:pt x="159451" y="15884"/>
                  </a:lnTo>
                  <a:lnTo>
                    <a:pt x="151619" y="21642"/>
                  </a:lnTo>
                  <a:lnTo>
                    <a:pt x="144186" y="27692"/>
                  </a:lnTo>
                  <a:lnTo>
                    <a:pt x="112602" y="52049"/>
                  </a:lnTo>
                  <a:lnTo>
                    <a:pt x="102701" y="60122"/>
                  </a:lnTo>
                  <a:lnTo>
                    <a:pt x="93889" y="67714"/>
                  </a:lnTo>
                  <a:lnTo>
                    <a:pt x="85804" y="74986"/>
                  </a:lnTo>
                  <a:lnTo>
                    <a:pt x="78204" y="83150"/>
                  </a:lnTo>
                  <a:lnTo>
                    <a:pt x="70926" y="91908"/>
                  </a:lnTo>
                  <a:lnTo>
                    <a:pt x="38081" y="135072"/>
                  </a:lnTo>
                  <a:lnTo>
                    <a:pt x="22083" y="157299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183785" y="4018903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422532" y="3909478"/>
              <a:ext cx="218852" cy="288486"/>
            </a:xfrm>
            <a:custGeom>
              <a:avLst/>
              <a:gdLst/>
              <a:ahLst/>
              <a:cxnLst/>
              <a:rect l="0" t="0" r="0" b="0"/>
              <a:pathLst>
                <a:path w="218852" h="288486">
                  <a:moveTo>
                    <a:pt x="0" y="0"/>
                  </a:moveTo>
                  <a:lnTo>
                    <a:pt x="5281" y="15842"/>
                  </a:lnTo>
                  <a:lnTo>
                    <a:pt x="9047" y="23825"/>
                  </a:lnTo>
                  <a:lnTo>
                    <a:pt x="13769" y="32463"/>
                  </a:lnTo>
                  <a:lnTo>
                    <a:pt x="19127" y="41537"/>
                  </a:lnTo>
                  <a:lnTo>
                    <a:pt x="30975" y="60463"/>
                  </a:lnTo>
                  <a:lnTo>
                    <a:pt x="37230" y="70151"/>
                  </a:lnTo>
                  <a:lnTo>
                    <a:pt x="44716" y="81032"/>
                  </a:lnTo>
                  <a:lnTo>
                    <a:pt x="77608" y="127315"/>
                  </a:lnTo>
                  <a:lnTo>
                    <a:pt x="84898" y="137931"/>
                  </a:lnTo>
                  <a:lnTo>
                    <a:pt x="94179" y="149430"/>
                  </a:lnTo>
                  <a:lnTo>
                    <a:pt x="104788" y="161517"/>
                  </a:lnTo>
                  <a:lnTo>
                    <a:pt x="116282" y="173996"/>
                  </a:lnTo>
                  <a:lnTo>
                    <a:pt x="126155" y="185632"/>
                  </a:lnTo>
                  <a:lnTo>
                    <a:pt x="134947" y="196705"/>
                  </a:lnTo>
                  <a:lnTo>
                    <a:pt x="143020" y="207402"/>
                  </a:lnTo>
                  <a:lnTo>
                    <a:pt x="151717" y="217851"/>
                  </a:lnTo>
                  <a:lnTo>
                    <a:pt x="160832" y="228131"/>
                  </a:lnTo>
                  <a:lnTo>
                    <a:pt x="179801" y="248398"/>
                  </a:lnTo>
                  <a:lnTo>
                    <a:pt x="218851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402637" y="3959216"/>
              <a:ext cx="238747" cy="198957"/>
            </a:xfrm>
            <a:custGeom>
              <a:avLst/>
              <a:gdLst/>
              <a:ahLst/>
              <a:cxnLst/>
              <a:rect l="0" t="0" r="0" b="0"/>
              <a:pathLst>
                <a:path w="238747" h="198957">
                  <a:moveTo>
                    <a:pt x="238746" y="0"/>
                  </a:moveTo>
                  <a:lnTo>
                    <a:pt x="212342" y="5281"/>
                  </a:lnTo>
                  <a:lnTo>
                    <a:pt x="201248" y="9047"/>
                  </a:lnTo>
                  <a:lnTo>
                    <a:pt x="190536" y="13769"/>
                  </a:lnTo>
                  <a:lnTo>
                    <a:pt x="180079" y="19127"/>
                  </a:lnTo>
                  <a:lnTo>
                    <a:pt x="168686" y="26015"/>
                  </a:lnTo>
                  <a:lnTo>
                    <a:pt x="156670" y="33923"/>
                  </a:lnTo>
                  <a:lnTo>
                    <a:pt x="144237" y="42511"/>
                  </a:lnTo>
                  <a:lnTo>
                    <a:pt x="132633" y="51552"/>
                  </a:lnTo>
                  <a:lnTo>
                    <a:pt x="121581" y="60896"/>
                  </a:lnTo>
                  <a:lnTo>
                    <a:pt x="101564" y="79014"/>
                  </a:lnTo>
                  <a:lnTo>
                    <a:pt x="85299" y="94436"/>
                  </a:lnTo>
                  <a:lnTo>
                    <a:pt x="63714" y="115546"/>
                  </a:lnTo>
                  <a:lnTo>
                    <a:pt x="57950" y="123454"/>
                  </a:lnTo>
                  <a:lnTo>
                    <a:pt x="53002" y="132042"/>
                  </a:lnTo>
                  <a:lnTo>
                    <a:pt x="48598" y="141082"/>
                  </a:lnTo>
                  <a:lnTo>
                    <a:pt x="43452" y="149321"/>
                  </a:lnTo>
                  <a:lnTo>
                    <a:pt x="37810" y="157023"/>
                  </a:lnTo>
                  <a:lnTo>
                    <a:pt x="31839" y="164369"/>
                  </a:lnTo>
                  <a:lnTo>
                    <a:pt x="25647" y="171477"/>
                  </a:lnTo>
                  <a:lnTo>
                    <a:pt x="19308" y="178426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919921" y="4028851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9948"/>
                  </a:moveTo>
                  <a:lnTo>
                    <a:pt x="15843" y="4667"/>
                  </a:lnTo>
                  <a:lnTo>
                    <a:pt x="27142" y="3111"/>
                  </a:lnTo>
                  <a:lnTo>
                    <a:pt x="41306" y="2074"/>
                  </a:lnTo>
                  <a:lnTo>
                    <a:pt x="72519" y="922"/>
                  </a:lnTo>
                  <a:lnTo>
                    <a:pt x="114947" y="273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969660" y="4158172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0"/>
                  </a:moveTo>
                  <a:lnTo>
                    <a:pt x="55384" y="0"/>
                  </a:lnTo>
                  <a:lnTo>
                    <a:pt x="71187" y="1105"/>
                  </a:lnTo>
                  <a:lnTo>
                    <a:pt x="89460" y="2948"/>
                  </a:lnTo>
                  <a:lnTo>
                    <a:pt x="14921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61237" y="3096205"/>
            <a:ext cx="543515" cy="375571"/>
            <a:chOff x="2361237" y="3096205"/>
            <a:chExt cx="543515" cy="375571"/>
          </a:xfrm>
        </p:grpSpPr>
        <p:sp>
          <p:nvSpPr>
            <p:cNvPr id="89" name="Freeform 88"/>
            <p:cNvSpPr/>
            <p:nvPr/>
          </p:nvSpPr>
          <p:spPr>
            <a:xfrm>
              <a:off x="2361237" y="3096205"/>
              <a:ext cx="245082" cy="305937"/>
            </a:xfrm>
            <a:custGeom>
              <a:avLst/>
              <a:gdLst/>
              <a:ahLst/>
              <a:cxnLst/>
              <a:rect l="0" t="0" r="0" b="0"/>
              <a:pathLst>
                <a:path w="245082" h="305937">
                  <a:moveTo>
                    <a:pt x="6334" y="47293"/>
                  </a:moveTo>
                  <a:lnTo>
                    <a:pt x="16896" y="36732"/>
                  </a:lnTo>
                  <a:lnTo>
                    <a:pt x="24429" y="31410"/>
                  </a:lnTo>
                  <a:lnTo>
                    <a:pt x="33872" y="25651"/>
                  </a:lnTo>
                  <a:lnTo>
                    <a:pt x="44588" y="19601"/>
                  </a:lnTo>
                  <a:lnTo>
                    <a:pt x="56154" y="14463"/>
                  </a:lnTo>
                  <a:lnTo>
                    <a:pt x="68285" y="9932"/>
                  </a:lnTo>
                  <a:lnTo>
                    <a:pt x="80794" y="5806"/>
                  </a:lnTo>
                  <a:lnTo>
                    <a:pt x="94660" y="3056"/>
                  </a:lnTo>
                  <a:lnTo>
                    <a:pt x="109430" y="1222"/>
                  </a:lnTo>
                  <a:lnTo>
                    <a:pt x="124804" y="0"/>
                  </a:lnTo>
                  <a:lnTo>
                    <a:pt x="138369" y="1395"/>
                  </a:lnTo>
                  <a:lnTo>
                    <a:pt x="150728" y="4536"/>
                  </a:lnTo>
                  <a:lnTo>
                    <a:pt x="162284" y="8841"/>
                  </a:lnTo>
                  <a:lnTo>
                    <a:pt x="172198" y="13921"/>
                  </a:lnTo>
                  <a:lnTo>
                    <a:pt x="181018" y="19518"/>
                  </a:lnTo>
                  <a:lnTo>
                    <a:pt x="189109" y="25461"/>
                  </a:lnTo>
                  <a:lnTo>
                    <a:pt x="193397" y="32738"/>
                  </a:lnTo>
                  <a:lnTo>
                    <a:pt x="195151" y="40906"/>
                  </a:lnTo>
                  <a:lnTo>
                    <a:pt x="195214" y="49667"/>
                  </a:lnTo>
                  <a:lnTo>
                    <a:pt x="191941" y="59929"/>
                  </a:lnTo>
                  <a:lnTo>
                    <a:pt x="186443" y="71191"/>
                  </a:lnTo>
                  <a:lnTo>
                    <a:pt x="179461" y="83121"/>
                  </a:lnTo>
                  <a:lnTo>
                    <a:pt x="172597" y="93285"/>
                  </a:lnTo>
                  <a:lnTo>
                    <a:pt x="165809" y="102271"/>
                  </a:lnTo>
                  <a:lnTo>
                    <a:pt x="159074" y="110472"/>
                  </a:lnTo>
                  <a:lnTo>
                    <a:pt x="152373" y="118151"/>
                  </a:lnTo>
                  <a:lnTo>
                    <a:pt x="145696" y="125480"/>
                  </a:lnTo>
                  <a:lnTo>
                    <a:pt x="132381" y="139519"/>
                  </a:lnTo>
                  <a:lnTo>
                    <a:pt x="119094" y="153127"/>
                  </a:lnTo>
                  <a:lnTo>
                    <a:pt x="111351" y="159851"/>
                  </a:lnTo>
                  <a:lnTo>
                    <a:pt x="102873" y="166544"/>
                  </a:lnTo>
                  <a:lnTo>
                    <a:pt x="93905" y="173217"/>
                  </a:lnTo>
                  <a:lnTo>
                    <a:pt x="85715" y="180981"/>
                  </a:lnTo>
                  <a:lnTo>
                    <a:pt x="78045" y="189473"/>
                  </a:lnTo>
                  <a:lnTo>
                    <a:pt x="70721" y="198451"/>
                  </a:lnTo>
                  <a:lnTo>
                    <a:pt x="53741" y="220216"/>
                  </a:lnTo>
                  <a:lnTo>
                    <a:pt x="44571" y="232209"/>
                  </a:lnTo>
                  <a:lnTo>
                    <a:pt x="36246" y="242416"/>
                  </a:lnTo>
                  <a:lnTo>
                    <a:pt x="28486" y="251430"/>
                  </a:lnTo>
                  <a:lnTo>
                    <a:pt x="21102" y="259651"/>
                  </a:lnTo>
                  <a:lnTo>
                    <a:pt x="7003" y="274680"/>
                  </a:lnTo>
                  <a:lnTo>
                    <a:pt x="148" y="281782"/>
                  </a:lnTo>
                  <a:lnTo>
                    <a:pt x="0" y="287623"/>
                  </a:lnTo>
                  <a:lnTo>
                    <a:pt x="4322" y="292622"/>
                  </a:lnTo>
                  <a:lnTo>
                    <a:pt x="11624" y="297060"/>
                  </a:lnTo>
                  <a:lnTo>
                    <a:pt x="22020" y="300019"/>
                  </a:lnTo>
                  <a:lnTo>
                    <a:pt x="34476" y="301991"/>
                  </a:lnTo>
                  <a:lnTo>
                    <a:pt x="48307" y="303306"/>
                  </a:lnTo>
                  <a:lnTo>
                    <a:pt x="61949" y="304183"/>
                  </a:lnTo>
                  <a:lnTo>
                    <a:pt x="75465" y="304767"/>
                  </a:lnTo>
                  <a:lnTo>
                    <a:pt x="104483" y="305416"/>
                  </a:lnTo>
                  <a:lnTo>
                    <a:pt x="245081" y="305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675953" y="3272819"/>
              <a:ext cx="228799" cy="189009"/>
            </a:xfrm>
            <a:custGeom>
              <a:avLst/>
              <a:gdLst/>
              <a:ahLst/>
              <a:cxnLst/>
              <a:rect l="0" t="0" r="0" b="0"/>
              <a:pathLst>
                <a:path w="228799" h="189009">
                  <a:moveTo>
                    <a:pt x="0" y="0"/>
                  </a:moveTo>
                  <a:lnTo>
                    <a:pt x="32972" y="32973"/>
                  </a:lnTo>
                  <a:lnTo>
                    <a:pt x="41877" y="40773"/>
                  </a:lnTo>
                  <a:lnTo>
                    <a:pt x="51129" y="48182"/>
                  </a:lnTo>
                  <a:lnTo>
                    <a:pt x="60614" y="55334"/>
                  </a:lnTo>
                  <a:lnTo>
                    <a:pt x="69147" y="62311"/>
                  </a:lnTo>
                  <a:lnTo>
                    <a:pt x="77046" y="69173"/>
                  </a:lnTo>
                  <a:lnTo>
                    <a:pt x="84523" y="75959"/>
                  </a:lnTo>
                  <a:lnTo>
                    <a:pt x="101673" y="92341"/>
                  </a:lnTo>
                  <a:lnTo>
                    <a:pt x="134421" y="124596"/>
                  </a:lnTo>
                  <a:lnTo>
                    <a:pt x="142669" y="130593"/>
                  </a:lnTo>
                  <a:lnTo>
                    <a:pt x="151483" y="135695"/>
                  </a:lnTo>
                  <a:lnTo>
                    <a:pt x="160675" y="140202"/>
                  </a:lnTo>
                  <a:lnTo>
                    <a:pt x="170119" y="145418"/>
                  </a:lnTo>
                  <a:lnTo>
                    <a:pt x="179731" y="151106"/>
                  </a:lnTo>
                  <a:lnTo>
                    <a:pt x="189455" y="157108"/>
                  </a:lnTo>
                  <a:lnTo>
                    <a:pt x="198148" y="163320"/>
                  </a:lnTo>
                  <a:lnTo>
                    <a:pt x="206154" y="169672"/>
                  </a:lnTo>
                  <a:lnTo>
                    <a:pt x="228798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705796" y="3302663"/>
              <a:ext cx="139270" cy="169113"/>
            </a:xfrm>
            <a:custGeom>
              <a:avLst/>
              <a:gdLst/>
              <a:ahLst/>
              <a:cxnLst/>
              <a:rect l="0" t="0" r="0" b="0"/>
              <a:pathLst>
                <a:path w="139270" h="169113">
                  <a:moveTo>
                    <a:pt x="139269" y="0"/>
                  </a:moveTo>
                  <a:lnTo>
                    <a:pt x="111577" y="27692"/>
                  </a:lnTo>
                  <a:lnTo>
                    <a:pt x="104228" y="33936"/>
                  </a:lnTo>
                  <a:lnTo>
                    <a:pt x="96013" y="40308"/>
                  </a:lnTo>
                  <a:lnTo>
                    <a:pt x="87220" y="46768"/>
                  </a:lnTo>
                  <a:lnTo>
                    <a:pt x="79147" y="54390"/>
                  </a:lnTo>
                  <a:lnTo>
                    <a:pt x="71555" y="62787"/>
                  </a:lnTo>
                  <a:lnTo>
                    <a:pt x="64283" y="71701"/>
                  </a:lnTo>
                  <a:lnTo>
                    <a:pt x="57224" y="80960"/>
                  </a:lnTo>
                  <a:lnTo>
                    <a:pt x="43486" y="100090"/>
                  </a:lnTo>
                  <a:lnTo>
                    <a:pt x="36728" y="110939"/>
                  </a:lnTo>
                  <a:lnTo>
                    <a:pt x="30012" y="122593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68094" y="3760261"/>
            <a:ext cx="378016" cy="427755"/>
            <a:chOff x="2268094" y="3760261"/>
            <a:chExt cx="378016" cy="427755"/>
          </a:xfrm>
        </p:grpSpPr>
        <p:sp>
          <p:nvSpPr>
            <p:cNvPr id="93" name="Freeform 92"/>
            <p:cNvSpPr/>
            <p:nvPr/>
          </p:nvSpPr>
          <p:spPr>
            <a:xfrm>
              <a:off x="2268094" y="3969164"/>
              <a:ext cx="139269" cy="218852"/>
            </a:xfrm>
            <a:custGeom>
              <a:avLst/>
              <a:gdLst/>
              <a:ahLst/>
              <a:cxnLst/>
              <a:rect l="0" t="0" r="0" b="0"/>
              <a:pathLst>
                <a:path w="139269" h="218852">
                  <a:moveTo>
                    <a:pt x="0" y="0"/>
                  </a:moveTo>
                  <a:lnTo>
                    <a:pt x="10561" y="21124"/>
                  </a:lnTo>
                  <a:lnTo>
                    <a:pt x="15883" y="30662"/>
                  </a:lnTo>
                  <a:lnTo>
                    <a:pt x="21642" y="40337"/>
                  </a:lnTo>
                  <a:lnTo>
                    <a:pt x="27691" y="50103"/>
                  </a:lnTo>
                  <a:lnTo>
                    <a:pt x="35040" y="59929"/>
                  </a:lnTo>
                  <a:lnTo>
                    <a:pt x="43256" y="69796"/>
                  </a:lnTo>
                  <a:lnTo>
                    <a:pt x="52048" y="79690"/>
                  </a:lnTo>
                  <a:lnTo>
                    <a:pt x="60121" y="89602"/>
                  </a:lnTo>
                  <a:lnTo>
                    <a:pt x="67713" y="99526"/>
                  </a:lnTo>
                  <a:lnTo>
                    <a:pt x="74985" y="109457"/>
                  </a:lnTo>
                  <a:lnTo>
                    <a:pt x="80939" y="119395"/>
                  </a:lnTo>
                  <a:lnTo>
                    <a:pt x="86013" y="129335"/>
                  </a:lnTo>
                  <a:lnTo>
                    <a:pt x="90501" y="139279"/>
                  </a:lnTo>
                  <a:lnTo>
                    <a:pt x="95704" y="149223"/>
                  </a:lnTo>
                  <a:lnTo>
                    <a:pt x="101383" y="159168"/>
                  </a:lnTo>
                  <a:lnTo>
                    <a:pt x="107379" y="169115"/>
                  </a:lnTo>
                  <a:lnTo>
                    <a:pt x="119937" y="189009"/>
                  </a:lnTo>
                  <a:lnTo>
                    <a:pt x="139268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287989" y="3989060"/>
              <a:ext cx="129322" cy="139270"/>
            </a:xfrm>
            <a:custGeom>
              <a:avLst/>
              <a:gdLst/>
              <a:ahLst/>
              <a:cxnLst/>
              <a:rect l="0" t="0" r="0" b="0"/>
              <a:pathLst>
                <a:path w="129322" h="139270">
                  <a:moveTo>
                    <a:pt x="129321" y="0"/>
                  </a:moveTo>
                  <a:lnTo>
                    <a:pt x="48081" y="81240"/>
                  </a:lnTo>
                  <a:lnTo>
                    <a:pt x="39791" y="90635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467049" y="3760261"/>
              <a:ext cx="179061" cy="169113"/>
            </a:xfrm>
            <a:custGeom>
              <a:avLst/>
              <a:gdLst/>
              <a:ahLst/>
              <a:cxnLst/>
              <a:rect l="0" t="0" r="0" b="0"/>
              <a:pathLst>
                <a:path w="179061" h="169113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50103" y="5281"/>
                  </a:lnTo>
                  <a:lnTo>
                    <a:pt x="58824" y="9047"/>
                  </a:lnTo>
                  <a:lnTo>
                    <a:pt x="66849" y="13768"/>
                  </a:lnTo>
                  <a:lnTo>
                    <a:pt x="74409" y="19126"/>
                  </a:lnTo>
                  <a:lnTo>
                    <a:pt x="81660" y="24909"/>
                  </a:lnTo>
                  <a:lnTo>
                    <a:pt x="88705" y="30975"/>
                  </a:lnTo>
                  <a:lnTo>
                    <a:pt x="95612" y="37230"/>
                  </a:lnTo>
                  <a:lnTo>
                    <a:pt x="99111" y="44715"/>
                  </a:lnTo>
                  <a:lnTo>
                    <a:pt x="100339" y="53021"/>
                  </a:lnTo>
                  <a:lnTo>
                    <a:pt x="100052" y="61875"/>
                  </a:lnTo>
                  <a:lnTo>
                    <a:pt x="97650" y="71093"/>
                  </a:lnTo>
                  <a:lnTo>
                    <a:pt x="93838" y="80554"/>
                  </a:lnTo>
                  <a:lnTo>
                    <a:pt x="89086" y="90178"/>
                  </a:lnTo>
                  <a:lnTo>
                    <a:pt x="83708" y="99910"/>
                  </a:lnTo>
                  <a:lnTo>
                    <a:pt x="77911" y="109714"/>
                  </a:lnTo>
                  <a:lnTo>
                    <a:pt x="71836" y="119565"/>
                  </a:lnTo>
                  <a:lnTo>
                    <a:pt x="64471" y="128344"/>
                  </a:lnTo>
                  <a:lnTo>
                    <a:pt x="56244" y="136406"/>
                  </a:lnTo>
                  <a:lnTo>
                    <a:pt x="47444" y="143992"/>
                  </a:lnTo>
                  <a:lnTo>
                    <a:pt x="45998" y="149049"/>
                  </a:lnTo>
                  <a:lnTo>
                    <a:pt x="49456" y="152421"/>
                  </a:lnTo>
                  <a:lnTo>
                    <a:pt x="56182" y="154669"/>
                  </a:lnTo>
                  <a:lnTo>
                    <a:pt x="66193" y="156167"/>
                  </a:lnTo>
                  <a:lnTo>
                    <a:pt x="78393" y="157166"/>
                  </a:lnTo>
                  <a:lnTo>
                    <a:pt x="92053" y="157832"/>
                  </a:lnTo>
                  <a:lnTo>
                    <a:pt x="105581" y="159381"/>
                  </a:lnTo>
                  <a:lnTo>
                    <a:pt x="119021" y="161519"/>
                  </a:lnTo>
                  <a:lnTo>
                    <a:pt x="17906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640887" y="4410861"/>
            <a:ext cx="785876" cy="403865"/>
            <a:chOff x="3640887" y="4410861"/>
            <a:chExt cx="785876" cy="403865"/>
          </a:xfrm>
        </p:grpSpPr>
        <p:sp>
          <p:nvSpPr>
            <p:cNvPr id="97" name="Freeform 96"/>
            <p:cNvSpPr/>
            <p:nvPr/>
          </p:nvSpPr>
          <p:spPr>
            <a:xfrm>
              <a:off x="3640887" y="4595874"/>
              <a:ext cx="69636" cy="1"/>
            </a:xfrm>
            <a:custGeom>
              <a:avLst/>
              <a:gdLst/>
              <a:ahLst/>
              <a:cxnLst/>
              <a:rect l="0" t="0" r="0" b="0"/>
              <a:pathLst>
                <a:path w="69636" h="1">
                  <a:moveTo>
                    <a:pt x="0" y="0"/>
                  </a:moveTo>
                  <a:lnTo>
                    <a:pt x="696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843467" y="4526240"/>
              <a:ext cx="137715" cy="254620"/>
            </a:xfrm>
            <a:custGeom>
              <a:avLst/>
              <a:gdLst/>
              <a:ahLst/>
              <a:cxnLst/>
              <a:rect l="0" t="0" r="0" b="0"/>
              <a:pathLst>
                <a:path w="137715" h="254620">
                  <a:moveTo>
                    <a:pt x="26219" y="0"/>
                  </a:moveTo>
                  <a:lnTo>
                    <a:pt x="20938" y="15843"/>
                  </a:lnTo>
                  <a:lnTo>
                    <a:pt x="16067" y="21615"/>
                  </a:lnTo>
                  <a:lnTo>
                    <a:pt x="9503" y="26568"/>
                  </a:lnTo>
                  <a:lnTo>
                    <a:pt x="1811" y="30976"/>
                  </a:lnTo>
                  <a:lnTo>
                    <a:pt x="0" y="32809"/>
                  </a:lnTo>
                  <a:lnTo>
                    <a:pt x="2107" y="32925"/>
                  </a:lnTo>
                  <a:lnTo>
                    <a:pt x="6829" y="31898"/>
                  </a:lnTo>
                  <a:lnTo>
                    <a:pt x="13292" y="30108"/>
                  </a:lnTo>
                  <a:lnTo>
                    <a:pt x="29316" y="25171"/>
                  </a:lnTo>
                  <a:lnTo>
                    <a:pt x="38232" y="24518"/>
                  </a:lnTo>
                  <a:lnTo>
                    <a:pt x="47491" y="25187"/>
                  </a:lnTo>
                  <a:lnTo>
                    <a:pt x="56980" y="26739"/>
                  </a:lnTo>
                  <a:lnTo>
                    <a:pt x="66622" y="29984"/>
                  </a:lnTo>
                  <a:lnTo>
                    <a:pt x="76366" y="34359"/>
                  </a:lnTo>
                  <a:lnTo>
                    <a:pt x="86178" y="39485"/>
                  </a:lnTo>
                  <a:lnTo>
                    <a:pt x="92719" y="47324"/>
                  </a:lnTo>
                  <a:lnTo>
                    <a:pt x="97080" y="56972"/>
                  </a:lnTo>
                  <a:lnTo>
                    <a:pt x="99987" y="67824"/>
                  </a:lnTo>
                  <a:lnTo>
                    <a:pt x="100820" y="78375"/>
                  </a:lnTo>
                  <a:lnTo>
                    <a:pt x="100270" y="88725"/>
                  </a:lnTo>
                  <a:lnTo>
                    <a:pt x="98798" y="98941"/>
                  </a:lnTo>
                  <a:lnTo>
                    <a:pt x="94501" y="107963"/>
                  </a:lnTo>
                  <a:lnTo>
                    <a:pt x="88320" y="116188"/>
                  </a:lnTo>
                  <a:lnTo>
                    <a:pt x="80883" y="123881"/>
                  </a:lnTo>
                  <a:lnTo>
                    <a:pt x="79242" y="131221"/>
                  </a:lnTo>
                  <a:lnTo>
                    <a:pt x="81463" y="138325"/>
                  </a:lnTo>
                  <a:lnTo>
                    <a:pt x="103573" y="170891"/>
                  </a:lnTo>
                  <a:lnTo>
                    <a:pt x="109842" y="179140"/>
                  </a:lnTo>
                  <a:lnTo>
                    <a:pt x="116233" y="186851"/>
                  </a:lnTo>
                  <a:lnTo>
                    <a:pt x="122703" y="194202"/>
                  </a:lnTo>
                  <a:lnTo>
                    <a:pt x="128122" y="202418"/>
                  </a:lnTo>
                  <a:lnTo>
                    <a:pt x="132840" y="211211"/>
                  </a:lnTo>
                  <a:lnTo>
                    <a:pt x="137091" y="220390"/>
                  </a:lnTo>
                  <a:lnTo>
                    <a:pt x="137714" y="228719"/>
                  </a:lnTo>
                  <a:lnTo>
                    <a:pt x="135919" y="236483"/>
                  </a:lnTo>
                  <a:lnTo>
                    <a:pt x="132512" y="243870"/>
                  </a:lnTo>
                  <a:lnTo>
                    <a:pt x="125819" y="248794"/>
                  </a:lnTo>
                  <a:lnTo>
                    <a:pt x="116936" y="252077"/>
                  </a:lnTo>
                  <a:lnTo>
                    <a:pt x="106593" y="254265"/>
                  </a:lnTo>
                  <a:lnTo>
                    <a:pt x="96381" y="254619"/>
                  </a:lnTo>
                  <a:lnTo>
                    <a:pt x="86257" y="253749"/>
                  </a:lnTo>
                  <a:lnTo>
                    <a:pt x="76192" y="252064"/>
                  </a:lnTo>
                  <a:lnTo>
                    <a:pt x="67272" y="248730"/>
                  </a:lnTo>
                  <a:lnTo>
                    <a:pt x="59114" y="244297"/>
                  </a:lnTo>
                  <a:lnTo>
                    <a:pt x="51465" y="239131"/>
                  </a:lnTo>
                  <a:lnTo>
                    <a:pt x="44155" y="233476"/>
                  </a:lnTo>
                  <a:lnTo>
                    <a:pt x="37071" y="227496"/>
                  </a:lnTo>
                  <a:lnTo>
                    <a:pt x="6324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048746" y="4625718"/>
              <a:ext cx="218853" cy="189008"/>
            </a:xfrm>
            <a:custGeom>
              <a:avLst/>
              <a:gdLst/>
              <a:ahLst/>
              <a:cxnLst/>
              <a:rect l="0" t="0" r="0" b="0"/>
              <a:pathLst>
                <a:path w="218853" h="189008">
                  <a:moveTo>
                    <a:pt x="0" y="0"/>
                  </a:moveTo>
                  <a:lnTo>
                    <a:pt x="23384" y="93535"/>
                  </a:lnTo>
                  <a:lnTo>
                    <a:pt x="25537" y="106569"/>
                  </a:lnTo>
                  <a:lnTo>
                    <a:pt x="26973" y="119680"/>
                  </a:lnTo>
                  <a:lnTo>
                    <a:pt x="27930" y="132841"/>
                  </a:lnTo>
                  <a:lnTo>
                    <a:pt x="27462" y="144931"/>
                  </a:lnTo>
                  <a:lnTo>
                    <a:pt x="26045" y="156307"/>
                  </a:lnTo>
                  <a:lnTo>
                    <a:pt x="23996" y="167208"/>
                  </a:lnTo>
                  <a:lnTo>
                    <a:pt x="23734" y="170053"/>
                  </a:lnTo>
                  <a:lnTo>
                    <a:pt x="24665" y="167528"/>
                  </a:lnTo>
                  <a:lnTo>
                    <a:pt x="26392" y="161425"/>
                  </a:lnTo>
                  <a:lnTo>
                    <a:pt x="27542" y="152934"/>
                  </a:lnTo>
                  <a:lnTo>
                    <a:pt x="28309" y="142852"/>
                  </a:lnTo>
                  <a:lnTo>
                    <a:pt x="28821" y="131710"/>
                  </a:lnTo>
                  <a:lnTo>
                    <a:pt x="30267" y="119860"/>
                  </a:lnTo>
                  <a:lnTo>
                    <a:pt x="32337" y="107539"/>
                  </a:lnTo>
                  <a:lnTo>
                    <a:pt x="34822" y="94905"/>
                  </a:lnTo>
                  <a:lnTo>
                    <a:pt x="38689" y="83165"/>
                  </a:lnTo>
                  <a:lnTo>
                    <a:pt x="43478" y="72023"/>
                  </a:lnTo>
                  <a:lnTo>
                    <a:pt x="48881" y="61279"/>
                  </a:lnTo>
                  <a:lnTo>
                    <a:pt x="55799" y="55222"/>
                  </a:lnTo>
                  <a:lnTo>
                    <a:pt x="63727" y="52289"/>
                  </a:lnTo>
                  <a:lnTo>
                    <a:pt x="72328" y="51438"/>
                  </a:lnTo>
                  <a:lnTo>
                    <a:pt x="80273" y="54188"/>
                  </a:lnTo>
                  <a:lnTo>
                    <a:pt x="87780" y="59337"/>
                  </a:lnTo>
                  <a:lnTo>
                    <a:pt x="94995" y="66085"/>
                  </a:lnTo>
                  <a:lnTo>
                    <a:pt x="99805" y="76110"/>
                  </a:lnTo>
                  <a:lnTo>
                    <a:pt x="103012" y="88321"/>
                  </a:lnTo>
                  <a:lnTo>
                    <a:pt x="105150" y="101987"/>
                  </a:lnTo>
                  <a:lnTo>
                    <a:pt x="105470" y="115520"/>
                  </a:lnTo>
                  <a:lnTo>
                    <a:pt x="104578" y="128963"/>
                  </a:lnTo>
                  <a:lnTo>
                    <a:pt x="102878" y="142346"/>
                  </a:lnTo>
                  <a:lnTo>
                    <a:pt x="102850" y="146846"/>
                  </a:lnTo>
                  <a:lnTo>
                    <a:pt x="103937" y="145426"/>
                  </a:lnTo>
                  <a:lnTo>
                    <a:pt x="105767" y="140057"/>
                  </a:lnTo>
                  <a:lnTo>
                    <a:pt x="108092" y="132057"/>
                  </a:lnTo>
                  <a:lnTo>
                    <a:pt x="116645" y="100779"/>
                  </a:lnTo>
                  <a:lnTo>
                    <a:pt x="122950" y="80160"/>
                  </a:lnTo>
                  <a:lnTo>
                    <a:pt x="127285" y="71125"/>
                  </a:lnTo>
                  <a:lnTo>
                    <a:pt x="132385" y="62891"/>
                  </a:lnTo>
                  <a:lnTo>
                    <a:pt x="137996" y="55191"/>
                  </a:lnTo>
                  <a:lnTo>
                    <a:pt x="145052" y="53374"/>
                  </a:lnTo>
                  <a:lnTo>
                    <a:pt x="153072" y="55478"/>
                  </a:lnTo>
                  <a:lnTo>
                    <a:pt x="161735" y="60197"/>
                  </a:lnTo>
                  <a:lnTo>
                    <a:pt x="168615" y="66659"/>
                  </a:lnTo>
                  <a:lnTo>
                    <a:pt x="174308" y="74282"/>
                  </a:lnTo>
                  <a:lnTo>
                    <a:pt x="179208" y="82681"/>
                  </a:lnTo>
                  <a:lnTo>
                    <a:pt x="183580" y="91595"/>
                  </a:lnTo>
                  <a:lnTo>
                    <a:pt x="187600" y="100855"/>
                  </a:lnTo>
                  <a:lnTo>
                    <a:pt x="191385" y="110343"/>
                  </a:lnTo>
                  <a:lnTo>
                    <a:pt x="198539" y="129729"/>
                  </a:lnTo>
                  <a:lnTo>
                    <a:pt x="218852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277545" y="4410861"/>
              <a:ext cx="149218" cy="155171"/>
            </a:xfrm>
            <a:custGeom>
              <a:avLst/>
              <a:gdLst/>
              <a:ahLst/>
              <a:cxnLst/>
              <a:rect l="0" t="0" r="0" b="0"/>
              <a:pathLst>
                <a:path w="149218" h="155171">
                  <a:moveTo>
                    <a:pt x="0" y="45744"/>
                  </a:moveTo>
                  <a:lnTo>
                    <a:pt x="10562" y="29902"/>
                  </a:lnTo>
                  <a:lnTo>
                    <a:pt x="15884" y="23024"/>
                  </a:lnTo>
                  <a:lnTo>
                    <a:pt x="21642" y="16228"/>
                  </a:lnTo>
                  <a:lnTo>
                    <a:pt x="27692" y="9487"/>
                  </a:lnTo>
                  <a:lnTo>
                    <a:pt x="36147" y="4993"/>
                  </a:lnTo>
                  <a:lnTo>
                    <a:pt x="46204" y="1997"/>
                  </a:lnTo>
                  <a:lnTo>
                    <a:pt x="57330" y="0"/>
                  </a:lnTo>
                  <a:lnTo>
                    <a:pt x="65853" y="1985"/>
                  </a:lnTo>
                  <a:lnTo>
                    <a:pt x="72640" y="6623"/>
                  </a:lnTo>
                  <a:lnTo>
                    <a:pt x="78270" y="13032"/>
                  </a:lnTo>
                  <a:lnTo>
                    <a:pt x="80918" y="20620"/>
                  </a:lnTo>
                  <a:lnTo>
                    <a:pt x="81578" y="28995"/>
                  </a:lnTo>
                  <a:lnTo>
                    <a:pt x="80913" y="37894"/>
                  </a:lnTo>
                  <a:lnTo>
                    <a:pt x="78259" y="46037"/>
                  </a:lnTo>
                  <a:lnTo>
                    <a:pt x="74279" y="53677"/>
                  </a:lnTo>
                  <a:lnTo>
                    <a:pt x="52007" y="87102"/>
                  </a:lnTo>
                  <a:lnTo>
                    <a:pt x="44619" y="95422"/>
                  </a:lnTo>
                  <a:lnTo>
                    <a:pt x="36378" y="103180"/>
                  </a:lnTo>
                  <a:lnTo>
                    <a:pt x="27568" y="110562"/>
                  </a:lnTo>
                  <a:lnTo>
                    <a:pt x="25011" y="114379"/>
                  </a:lnTo>
                  <a:lnTo>
                    <a:pt x="26622" y="115817"/>
                  </a:lnTo>
                  <a:lnTo>
                    <a:pt x="31012" y="115671"/>
                  </a:lnTo>
                  <a:lnTo>
                    <a:pt x="38359" y="114468"/>
                  </a:lnTo>
                  <a:lnTo>
                    <a:pt x="47679" y="112561"/>
                  </a:lnTo>
                  <a:lnTo>
                    <a:pt x="58313" y="110185"/>
                  </a:lnTo>
                  <a:lnTo>
                    <a:pt x="67614" y="110811"/>
                  </a:lnTo>
                  <a:lnTo>
                    <a:pt x="76025" y="113439"/>
                  </a:lnTo>
                  <a:lnTo>
                    <a:pt x="83843" y="117401"/>
                  </a:lnTo>
                  <a:lnTo>
                    <a:pt x="90160" y="123359"/>
                  </a:lnTo>
                  <a:lnTo>
                    <a:pt x="95476" y="130647"/>
                  </a:lnTo>
                  <a:lnTo>
                    <a:pt x="100126" y="138821"/>
                  </a:lnTo>
                  <a:lnTo>
                    <a:pt x="107647" y="144271"/>
                  </a:lnTo>
                  <a:lnTo>
                    <a:pt x="117083" y="147904"/>
                  </a:lnTo>
                  <a:lnTo>
                    <a:pt x="149217" y="155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Freeform 101"/>
          <p:cNvSpPr/>
          <p:nvPr/>
        </p:nvSpPr>
        <p:spPr>
          <a:xfrm>
            <a:off x="4536188" y="4725196"/>
            <a:ext cx="99478" cy="1"/>
          </a:xfrm>
          <a:custGeom>
            <a:avLst/>
            <a:gdLst/>
            <a:ahLst/>
            <a:cxnLst/>
            <a:rect l="0" t="0" r="0" b="0"/>
            <a:pathLst>
              <a:path w="99478" h="1">
                <a:moveTo>
                  <a:pt x="0" y="0"/>
                </a:moveTo>
                <a:lnTo>
                  <a:pt x="9947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4516292" y="4566031"/>
            <a:ext cx="964936" cy="348173"/>
            <a:chOff x="4516292" y="4566031"/>
            <a:chExt cx="964936" cy="348173"/>
          </a:xfrm>
        </p:grpSpPr>
        <p:sp>
          <p:nvSpPr>
            <p:cNvPr id="103" name="Freeform 102"/>
            <p:cNvSpPr/>
            <p:nvPr/>
          </p:nvSpPr>
          <p:spPr>
            <a:xfrm>
              <a:off x="4774934" y="4705300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939342" y="4645613"/>
              <a:ext cx="34549" cy="248696"/>
            </a:xfrm>
            <a:custGeom>
              <a:avLst/>
              <a:gdLst/>
              <a:ahLst/>
              <a:cxnLst/>
              <a:rect l="0" t="0" r="0" b="0"/>
              <a:pathLst>
                <a:path w="34549" h="248696">
                  <a:moveTo>
                    <a:pt x="34548" y="0"/>
                  </a:moveTo>
                  <a:lnTo>
                    <a:pt x="29267" y="15843"/>
                  </a:lnTo>
                  <a:lnTo>
                    <a:pt x="26606" y="24931"/>
                  </a:lnTo>
                  <a:lnTo>
                    <a:pt x="20702" y="46819"/>
                  </a:lnTo>
                  <a:lnTo>
                    <a:pt x="18685" y="58845"/>
                  </a:lnTo>
                  <a:lnTo>
                    <a:pt x="17341" y="71284"/>
                  </a:lnTo>
                  <a:lnTo>
                    <a:pt x="16445" y="83998"/>
                  </a:lnTo>
                  <a:lnTo>
                    <a:pt x="14742" y="96895"/>
                  </a:lnTo>
                  <a:lnTo>
                    <a:pt x="12501" y="109914"/>
                  </a:lnTo>
                  <a:lnTo>
                    <a:pt x="9902" y="123015"/>
                  </a:lnTo>
                  <a:lnTo>
                    <a:pt x="7064" y="135065"/>
                  </a:lnTo>
                  <a:lnTo>
                    <a:pt x="4067" y="146414"/>
                  </a:lnTo>
                  <a:lnTo>
                    <a:pt x="964" y="157296"/>
                  </a:lnTo>
                  <a:lnTo>
                    <a:pt x="0" y="170077"/>
                  </a:lnTo>
                  <a:lnTo>
                    <a:pt x="463" y="184125"/>
                  </a:lnTo>
                  <a:lnTo>
                    <a:pt x="4705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041901" y="4695352"/>
              <a:ext cx="94086" cy="189831"/>
            </a:xfrm>
            <a:custGeom>
              <a:avLst/>
              <a:gdLst/>
              <a:ahLst/>
              <a:cxnLst/>
              <a:rect l="0" t="0" r="0" b="0"/>
              <a:pathLst>
                <a:path w="94086" h="189831">
                  <a:moveTo>
                    <a:pt x="31467" y="0"/>
                  </a:moveTo>
                  <a:lnTo>
                    <a:pt x="3775" y="41538"/>
                  </a:lnTo>
                  <a:lnTo>
                    <a:pt x="847" y="50904"/>
                  </a:lnTo>
                  <a:lnTo>
                    <a:pt x="0" y="60463"/>
                  </a:lnTo>
                  <a:lnTo>
                    <a:pt x="541" y="70152"/>
                  </a:lnTo>
                  <a:lnTo>
                    <a:pt x="5323" y="76612"/>
                  </a:lnTo>
                  <a:lnTo>
                    <a:pt x="12933" y="80918"/>
                  </a:lnTo>
                  <a:lnTo>
                    <a:pt x="22427" y="83789"/>
                  </a:lnTo>
                  <a:lnTo>
                    <a:pt x="32072" y="87913"/>
                  </a:lnTo>
                  <a:lnTo>
                    <a:pt x="41818" y="92873"/>
                  </a:lnTo>
                  <a:lnTo>
                    <a:pt x="51631" y="98391"/>
                  </a:lnTo>
                  <a:lnTo>
                    <a:pt x="60384" y="104280"/>
                  </a:lnTo>
                  <a:lnTo>
                    <a:pt x="68430" y="110416"/>
                  </a:lnTo>
                  <a:lnTo>
                    <a:pt x="76004" y="116718"/>
                  </a:lnTo>
                  <a:lnTo>
                    <a:pt x="82159" y="124235"/>
                  </a:lnTo>
                  <a:lnTo>
                    <a:pt x="87368" y="132562"/>
                  </a:lnTo>
                  <a:lnTo>
                    <a:pt x="91946" y="141430"/>
                  </a:lnTo>
                  <a:lnTo>
                    <a:pt x="93892" y="150657"/>
                  </a:lnTo>
                  <a:lnTo>
                    <a:pt x="94085" y="160125"/>
                  </a:lnTo>
                  <a:lnTo>
                    <a:pt x="93108" y="169752"/>
                  </a:lnTo>
                  <a:lnTo>
                    <a:pt x="88035" y="177276"/>
                  </a:lnTo>
                  <a:lnTo>
                    <a:pt x="80232" y="183397"/>
                  </a:lnTo>
                  <a:lnTo>
                    <a:pt x="70609" y="188583"/>
                  </a:lnTo>
                  <a:lnTo>
                    <a:pt x="60877" y="189830"/>
                  </a:lnTo>
                  <a:lnTo>
                    <a:pt x="51074" y="188451"/>
                  </a:lnTo>
                  <a:lnTo>
                    <a:pt x="41222" y="185321"/>
                  </a:lnTo>
                  <a:lnTo>
                    <a:pt x="32444" y="179918"/>
                  </a:lnTo>
                  <a:lnTo>
                    <a:pt x="24381" y="173000"/>
                  </a:lnTo>
                  <a:lnTo>
                    <a:pt x="1624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063420" y="4660700"/>
              <a:ext cx="169113" cy="14757"/>
            </a:xfrm>
            <a:custGeom>
              <a:avLst/>
              <a:gdLst/>
              <a:ahLst/>
              <a:cxnLst/>
              <a:rect l="0" t="0" r="0" b="0"/>
              <a:pathLst>
                <a:path w="169113" h="14757">
                  <a:moveTo>
                    <a:pt x="0" y="14756"/>
                  </a:moveTo>
                  <a:lnTo>
                    <a:pt x="41538" y="911"/>
                  </a:lnTo>
                  <a:lnTo>
                    <a:pt x="52009" y="0"/>
                  </a:lnTo>
                  <a:lnTo>
                    <a:pt x="63410" y="498"/>
                  </a:lnTo>
                  <a:lnTo>
                    <a:pt x="75433" y="1935"/>
                  </a:lnTo>
                  <a:lnTo>
                    <a:pt x="87869" y="2893"/>
                  </a:lnTo>
                  <a:lnTo>
                    <a:pt x="100581" y="3531"/>
                  </a:lnTo>
                  <a:lnTo>
                    <a:pt x="169112" y="48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253811" y="4768132"/>
              <a:ext cx="227417" cy="146072"/>
            </a:xfrm>
            <a:custGeom>
              <a:avLst/>
              <a:gdLst/>
              <a:ahLst/>
              <a:cxnLst/>
              <a:rect l="0" t="0" r="0" b="0"/>
              <a:pathLst>
                <a:path w="227417" h="146072">
                  <a:moveTo>
                    <a:pt x="8565" y="6802"/>
                  </a:moveTo>
                  <a:lnTo>
                    <a:pt x="8565" y="27926"/>
                  </a:lnTo>
                  <a:lnTo>
                    <a:pt x="7459" y="37464"/>
                  </a:lnTo>
                  <a:lnTo>
                    <a:pt x="5617" y="47139"/>
                  </a:lnTo>
                  <a:lnTo>
                    <a:pt x="3284" y="56905"/>
                  </a:lnTo>
                  <a:lnTo>
                    <a:pt x="1728" y="67837"/>
                  </a:lnTo>
                  <a:lnTo>
                    <a:pt x="691" y="79546"/>
                  </a:lnTo>
                  <a:lnTo>
                    <a:pt x="0" y="91773"/>
                  </a:lnTo>
                  <a:lnTo>
                    <a:pt x="644" y="95504"/>
                  </a:lnTo>
                  <a:lnTo>
                    <a:pt x="2179" y="93569"/>
                  </a:lnTo>
                  <a:lnTo>
                    <a:pt x="4307" y="87859"/>
                  </a:lnTo>
                  <a:lnTo>
                    <a:pt x="12584" y="63978"/>
                  </a:lnTo>
                  <a:lnTo>
                    <a:pt x="16771" y="55973"/>
                  </a:lnTo>
                  <a:lnTo>
                    <a:pt x="21772" y="48425"/>
                  </a:lnTo>
                  <a:lnTo>
                    <a:pt x="27318" y="41182"/>
                  </a:lnTo>
                  <a:lnTo>
                    <a:pt x="33225" y="34144"/>
                  </a:lnTo>
                  <a:lnTo>
                    <a:pt x="39374" y="27240"/>
                  </a:lnTo>
                  <a:lnTo>
                    <a:pt x="45684" y="20428"/>
                  </a:lnTo>
                  <a:lnTo>
                    <a:pt x="50996" y="19202"/>
                  </a:lnTo>
                  <a:lnTo>
                    <a:pt x="55642" y="21701"/>
                  </a:lnTo>
                  <a:lnTo>
                    <a:pt x="59845" y="26682"/>
                  </a:lnTo>
                  <a:lnTo>
                    <a:pt x="63753" y="34425"/>
                  </a:lnTo>
                  <a:lnTo>
                    <a:pt x="67463" y="44007"/>
                  </a:lnTo>
                  <a:lnTo>
                    <a:pt x="71041" y="54817"/>
                  </a:lnTo>
                  <a:lnTo>
                    <a:pt x="76743" y="60918"/>
                  </a:lnTo>
                  <a:lnTo>
                    <a:pt x="83860" y="63881"/>
                  </a:lnTo>
                  <a:lnTo>
                    <a:pt x="91921" y="64750"/>
                  </a:lnTo>
                  <a:lnTo>
                    <a:pt x="99505" y="62014"/>
                  </a:lnTo>
                  <a:lnTo>
                    <a:pt x="106772" y="56874"/>
                  </a:lnTo>
                  <a:lnTo>
                    <a:pt x="113828" y="50131"/>
                  </a:lnTo>
                  <a:lnTo>
                    <a:pt x="120741" y="42320"/>
                  </a:lnTo>
                  <a:lnTo>
                    <a:pt x="127562" y="33796"/>
                  </a:lnTo>
                  <a:lnTo>
                    <a:pt x="134319" y="24799"/>
                  </a:lnTo>
                  <a:lnTo>
                    <a:pt x="141034" y="16589"/>
                  </a:lnTo>
                  <a:lnTo>
                    <a:pt x="147722" y="8905"/>
                  </a:lnTo>
                  <a:lnTo>
                    <a:pt x="154391" y="1572"/>
                  </a:lnTo>
                  <a:lnTo>
                    <a:pt x="159942" y="0"/>
                  </a:lnTo>
                  <a:lnTo>
                    <a:pt x="164748" y="2267"/>
                  </a:lnTo>
                  <a:lnTo>
                    <a:pt x="169058" y="7095"/>
                  </a:lnTo>
                  <a:lnTo>
                    <a:pt x="173036" y="14735"/>
                  </a:lnTo>
                  <a:lnTo>
                    <a:pt x="176793" y="24249"/>
                  </a:lnTo>
                  <a:lnTo>
                    <a:pt x="180404" y="35013"/>
                  </a:lnTo>
                  <a:lnTo>
                    <a:pt x="185021" y="46610"/>
                  </a:lnTo>
                  <a:lnTo>
                    <a:pt x="190310" y="58763"/>
                  </a:lnTo>
                  <a:lnTo>
                    <a:pt x="196047" y="71286"/>
                  </a:lnTo>
                  <a:lnTo>
                    <a:pt x="200977" y="82951"/>
                  </a:lnTo>
                  <a:lnTo>
                    <a:pt x="205368" y="94043"/>
                  </a:lnTo>
                  <a:lnTo>
                    <a:pt x="227416" y="146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516292" y="4645613"/>
              <a:ext cx="29844" cy="119375"/>
            </a:xfrm>
            <a:custGeom>
              <a:avLst/>
              <a:gdLst/>
              <a:ahLst/>
              <a:cxnLst/>
              <a:rect l="0" t="0" r="0" b="0"/>
              <a:pathLst>
                <a:path w="29844" h="119375">
                  <a:moveTo>
                    <a:pt x="0" y="0"/>
                  </a:moveTo>
                  <a:lnTo>
                    <a:pt x="5281" y="15843"/>
                  </a:lnTo>
                  <a:lnTo>
                    <a:pt x="7942" y="24931"/>
                  </a:lnTo>
                  <a:lnTo>
                    <a:pt x="13846" y="46819"/>
                  </a:lnTo>
                  <a:lnTo>
                    <a:pt x="20155" y="71284"/>
                  </a:lnTo>
                  <a:lnTo>
                    <a:pt x="29843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755039" y="4566031"/>
              <a:ext cx="49740" cy="198957"/>
            </a:xfrm>
            <a:custGeom>
              <a:avLst/>
              <a:gdLst/>
              <a:ahLst/>
              <a:cxnLst/>
              <a:rect l="0" t="0" r="0" b="0"/>
              <a:pathLst>
                <a:path w="49740" h="198957">
                  <a:moveTo>
                    <a:pt x="0" y="0"/>
                  </a:moveTo>
                  <a:lnTo>
                    <a:pt x="33210" y="99631"/>
                  </a:lnTo>
                  <a:lnTo>
                    <a:pt x="36509" y="112844"/>
                  </a:lnTo>
                  <a:lnTo>
                    <a:pt x="39814" y="128284"/>
                  </a:lnTo>
                  <a:lnTo>
                    <a:pt x="49739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158172" y="5007950"/>
            <a:ext cx="1442429" cy="423539"/>
            <a:chOff x="4158172" y="5007950"/>
            <a:chExt cx="1442429" cy="423539"/>
          </a:xfrm>
        </p:grpSpPr>
        <p:sp>
          <p:nvSpPr>
            <p:cNvPr id="111" name="Freeform 110"/>
            <p:cNvSpPr/>
            <p:nvPr/>
          </p:nvSpPr>
          <p:spPr>
            <a:xfrm>
              <a:off x="4158172" y="5222585"/>
              <a:ext cx="109427" cy="29844"/>
            </a:xfrm>
            <a:custGeom>
              <a:avLst/>
              <a:gdLst/>
              <a:ahLst/>
              <a:cxnLst/>
              <a:rect l="0" t="0" r="0" b="0"/>
              <a:pathLst>
                <a:path w="109427" h="29844">
                  <a:moveTo>
                    <a:pt x="0" y="0"/>
                  </a:moveTo>
                  <a:lnTo>
                    <a:pt x="21124" y="5280"/>
                  </a:lnTo>
                  <a:lnTo>
                    <a:pt x="30662" y="7941"/>
                  </a:lnTo>
                  <a:lnTo>
                    <a:pt x="50103" y="13845"/>
                  </a:lnTo>
                  <a:lnTo>
                    <a:pt x="69796" y="20153"/>
                  </a:lnTo>
                  <a:lnTo>
                    <a:pt x="109426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377023" y="5094646"/>
              <a:ext cx="123461" cy="312436"/>
            </a:xfrm>
            <a:custGeom>
              <a:avLst/>
              <a:gdLst/>
              <a:ahLst/>
              <a:cxnLst/>
              <a:rect l="0" t="0" r="0" b="0"/>
              <a:pathLst>
                <a:path w="123461" h="312436">
                  <a:moveTo>
                    <a:pt x="0" y="8565"/>
                  </a:moveTo>
                  <a:lnTo>
                    <a:pt x="21124" y="3284"/>
                  </a:lnTo>
                  <a:lnTo>
                    <a:pt x="31767" y="1728"/>
                  </a:lnTo>
                  <a:lnTo>
                    <a:pt x="43285" y="691"/>
                  </a:lnTo>
                  <a:lnTo>
                    <a:pt x="55384" y="0"/>
                  </a:lnTo>
                  <a:lnTo>
                    <a:pt x="66766" y="644"/>
                  </a:lnTo>
                  <a:lnTo>
                    <a:pt x="77670" y="2179"/>
                  </a:lnTo>
                  <a:lnTo>
                    <a:pt x="88255" y="4308"/>
                  </a:lnTo>
                  <a:lnTo>
                    <a:pt x="96417" y="9043"/>
                  </a:lnTo>
                  <a:lnTo>
                    <a:pt x="102964" y="15516"/>
                  </a:lnTo>
                  <a:lnTo>
                    <a:pt x="108434" y="23147"/>
                  </a:lnTo>
                  <a:lnTo>
                    <a:pt x="113185" y="31550"/>
                  </a:lnTo>
                  <a:lnTo>
                    <a:pt x="117459" y="40468"/>
                  </a:lnTo>
                  <a:lnTo>
                    <a:pt x="121413" y="49729"/>
                  </a:lnTo>
                  <a:lnTo>
                    <a:pt x="121838" y="59219"/>
                  </a:lnTo>
                  <a:lnTo>
                    <a:pt x="119911" y="68862"/>
                  </a:lnTo>
                  <a:lnTo>
                    <a:pt x="116416" y="78606"/>
                  </a:lnTo>
                  <a:lnTo>
                    <a:pt x="111875" y="87313"/>
                  </a:lnTo>
                  <a:lnTo>
                    <a:pt x="106638" y="95328"/>
                  </a:lnTo>
                  <a:lnTo>
                    <a:pt x="100935" y="102882"/>
                  </a:lnTo>
                  <a:lnTo>
                    <a:pt x="92712" y="107918"/>
                  </a:lnTo>
                  <a:lnTo>
                    <a:pt x="82809" y="111276"/>
                  </a:lnTo>
                  <a:lnTo>
                    <a:pt x="71786" y="113514"/>
                  </a:lnTo>
                  <a:lnTo>
                    <a:pt x="66648" y="118322"/>
                  </a:lnTo>
                  <a:lnTo>
                    <a:pt x="65432" y="124844"/>
                  </a:lnTo>
                  <a:lnTo>
                    <a:pt x="66833" y="132507"/>
                  </a:lnTo>
                  <a:lnTo>
                    <a:pt x="69978" y="140932"/>
                  </a:lnTo>
                  <a:lnTo>
                    <a:pt x="74285" y="149864"/>
                  </a:lnTo>
                  <a:lnTo>
                    <a:pt x="79367" y="159136"/>
                  </a:lnTo>
                  <a:lnTo>
                    <a:pt x="84965" y="168632"/>
                  </a:lnTo>
                  <a:lnTo>
                    <a:pt x="97081" y="188026"/>
                  </a:lnTo>
                  <a:lnTo>
                    <a:pt x="102301" y="197840"/>
                  </a:lnTo>
                  <a:lnTo>
                    <a:pt x="106887" y="207699"/>
                  </a:lnTo>
                  <a:lnTo>
                    <a:pt x="111049" y="217587"/>
                  </a:lnTo>
                  <a:lnTo>
                    <a:pt x="114929" y="227495"/>
                  </a:lnTo>
                  <a:lnTo>
                    <a:pt x="122188" y="247347"/>
                  </a:lnTo>
                  <a:lnTo>
                    <a:pt x="123460" y="257283"/>
                  </a:lnTo>
                  <a:lnTo>
                    <a:pt x="123203" y="267223"/>
                  </a:lnTo>
                  <a:lnTo>
                    <a:pt x="121926" y="277166"/>
                  </a:lnTo>
                  <a:lnTo>
                    <a:pt x="118865" y="286005"/>
                  </a:lnTo>
                  <a:lnTo>
                    <a:pt x="114613" y="294108"/>
                  </a:lnTo>
                  <a:lnTo>
                    <a:pt x="109568" y="301721"/>
                  </a:lnTo>
                  <a:lnTo>
                    <a:pt x="101783" y="306796"/>
                  </a:lnTo>
                  <a:lnTo>
                    <a:pt x="92172" y="310179"/>
                  </a:lnTo>
                  <a:lnTo>
                    <a:pt x="81344" y="312435"/>
                  </a:lnTo>
                  <a:lnTo>
                    <a:pt x="71914" y="311728"/>
                  </a:lnTo>
                  <a:lnTo>
                    <a:pt x="63417" y="309047"/>
                  </a:lnTo>
                  <a:lnTo>
                    <a:pt x="55542" y="305048"/>
                  </a:lnTo>
                  <a:lnTo>
                    <a:pt x="46976" y="301277"/>
                  </a:lnTo>
                  <a:lnTo>
                    <a:pt x="37949" y="297657"/>
                  </a:lnTo>
                  <a:lnTo>
                    <a:pt x="0" y="2672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566031" y="5272323"/>
              <a:ext cx="189009" cy="159166"/>
            </a:xfrm>
            <a:custGeom>
              <a:avLst/>
              <a:gdLst/>
              <a:ahLst/>
              <a:cxnLst/>
              <a:rect l="0" t="0" r="0" b="0"/>
              <a:pathLst>
                <a:path w="189009" h="159166">
                  <a:moveTo>
                    <a:pt x="0" y="0"/>
                  </a:moveTo>
                  <a:lnTo>
                    <a:pt x="5281" y="21124"/>
                  </a:lnTo>
                  <a:lnTo>
                    <a:pt x="6836" y="32873"/>
                  </a:lnTo>
                  <a:lnTo>
                    <a:pt x="7874" y="46232"/>
                  </a:lnTo>
                  <a:lnTo>
                    <a:pt x="8565" y="60665"/>
                  </a:lnTo>
                  <a:lnTo>
                    <a:pt x="9026" y="65865"/>
                  </a:lnTo>
                  <a:lnTo>
                    <a:pt x="9333" y="64911"/>
                  </a:lnTo>
                  <a:lnTo>
                    <a:pt x="9538" y="59854"/>
                  </a:lnTo>
                  <a:lnTo>
                    <a:pt x="10780" y="53167"/>
                  </a:lnTo>
                  <a:lnTo>
                    <a:pt x="12713" y="45392"/>
                  </a:lnTo>
                  <a:lnTo>
                    <a:pt x="15107" y="36894"/>
                  </a:lnTo>
                  <a:lnTo>
                    <a:pt x="20715" y="18608"/>
                  </a:lnTo>
                  <a:lnTo>
                    <a:pt x="23758" y="9089"/>
                  </a:lnTo>
                  <a:lnTo>
                    <a:pt x="27997" y="4954"/>
                  </a:lnTo>
                  <a:lnTo>
                    <a:pt x="33034" y="4409"/>
                  </a:lnTo>
                  <a:lnTo>
                    <a:pt x="38602" y="6255"/>
                  </a:lnTo>
                  <a:lnTo>
                    <a:pt x="44525" y="9697"/>
                  </a:lnTo>
                  <a:lnTo>
                    <a:pt x="50684" y="14202"/>
                  </a:lnTo>
                  <a:lnTo>
                    <a:pt x="57001" y="19416"/>
                  </a:lnTo>
                  <a:lnTo>
                    <a:pt x="62317" y="27313"/>
                  </a:lnTo>
                  <a:lnTo>
                    <a:pt x="66967" y="36999"/>
                  </a:lnTo>
                  <a:lnTo>
                    <a:pt x="71172" y="47878"/>
                  </a:lnTo>
                  <a:lnTo>
                    <a:pt x="76186" y="50709"/>
                  </a:lnTo>
                  <a:lnTo>
                    <a:pt x="81739" y="48175"/>
                  </a:lnTo>
                  <a:lnTo>
                    <a:pt x="106536" y="22903"/>
                  </a:lnTo>
                  <a:lnTo>
                    <a:pt x="114131" y="17479"/>
                  </a:lnTo>
                  <a:lnTo>
                    <a:pt x="122510" y="12758"/>
                  </a:lnTo>
                  <a:lnTo>
                    <a:pt x="131412" y="8506"/>
                  </a:lnTo>
                  <a:lnTo>
                    <a:pt x="139558" y="7881"/>
                  </a:lnTo>
                  <a:lnTo>
                    <a:pt x="147199" y="9675"/>
                  </a:lnTo>
                  <a:lnTo>
                    <a:pt x="154503" y="13083"/>
                  </a:lnTo>
                  <a:lnTo>
                    <a:pt x="160478" y="19775"/>
                  </a:lnTo>
                  <a:lnTo>
                    <a:pt x="165567" y="28658"/>
                  </a:lnTo>
                  <a:lnTo>
                    <a:pt x="170064" y="39001"/>
                  </a:lnTo>
                  <a:lnTo>
                    <a:pt x="174168" y="49212"/>
                  </a:lnTo>
                  <a:lnTo>
                    <a:pt x="181676" y="69400"/>
                  </a:lnTo>
                  <a:lnTo>
                    <a:pt x="184120" y="80532"/>
                  </a:lnTo>
                  <a:lnTo>
                    <a:pt x="185749" y="92374"/>
                  </a:lnTo>
                  <a:lnTo>
                    <a:pt x="189008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715248" y="5007950"/>
              <a:ext cx="109426" cy="154949"/>
            </a:xfrm>
            <a:custGeom>
              <a:avLst/>
              <a:gdLst/>
              <a:ahLst/>
              <a:cxnLst/>
              <a:rect l="0" t="0" r="0" b="0"/>
              <a:pathLst>
                <a:path w="109426" h="154949">
                  <a:moveTo>
                    <a:pt x="0" y="5731"/>
                  </a:moveTo>
                  <a:lnTo>
                    <a:pt x="15842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7" y="2447"/>
                  </a:lnTo>
                  <a:lnTo>
                    <a:pt x="50903" y="5752"/>
                  </a:lnTo>
                  <a:lnTo>
                    <a:pt x="60462" y="10166"/>
                  </a:lnTo>
                  <a:lnTo>
                    <a:pt x="70152" y="15320"/>
                  </a:lnTo>
                  <a:lnTo>
                    <a:pt x="75506" y="23177"/>
                  </a:lnTo>
                  <a:lnTo>
                    <a:pt x="77970" y="32836"/>
                  </a:lnTo>
                  <a:lnTo>
                    <a:pt x="78507" y="43697"/>
                  </a:lnTo>
                  <a:lnTo>
                    <a:pt x="77760" y="54253"/>
                  </a:lnTo>
                  <a:lnTo>
                    <a:pt x="76157" y="64607"/>
                  </a:lnTo>
                  <a:lnTo>
                    <a:pt x="73982" y="74825"/>
                  </a:lnTo>
                  <a:lnTo>
                    <a:pt x="70323" y="83847"/>
                  </a:lnTo>
                  <a:lnTo>
                    <a:pt x="65672" y="92073"/>
                  </a:lnTo>
                  <a:lnTo>
                    <a:pt x="60361" y="99768"/>
                  </a:lnTo>
                  <a:lnTo>
                    <a:pt x="54609" y="107108"/>
                  </a:lnTo>
                  <a:lnTo>
                    <a:pt x="48565" y="114212"/>
                  </a:lnTo>
                  <a:lnTo>
                    <a:pt x="42324" y="121159"/>
                  </a:lnTo>
                  <a:lnTo>
                    <a:pt x="41479" y="126895"/>
                  </a:lnTo>
                  <a:lnTo>
                    <a:pt x="44233" y="131825"/>
                  </a:lnTo>
                  <a:lnTo>
                    <a:pt x="49384" y="136217"/>
                  </a:lnTo>
                  <a:lnTo>
                    <a:pt x="57239" y="139145"/>
                  </a:lnTo>
                  <a:lnTo>
                    <a:pt x="66898" y="141096"/>
                  </a:lnTo>
                  <a:lnTo>
                    <a:pt x="109425" y="154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963942" y="5202689"/>
              <a:ext cx="9949" cy="159165"/>
            </a:xfrm>
            <a:custGeom>
              <a:avLst/>
              <a:gdLst/>
              <a:ahLst/>
              <a:cxnLst/>
              <a:rect l="0" t="0" r="0" b="0"/>
              <a:pathLst>
                <a:path w="9949" h="159165">
                  <a:moveTo>
                    <a:pt x="0" y="0"/>
                  </a:moveTo>
                  <a:lnTo>
                    <a:pt x="0" y="60664"/>
                  </a:lnTo>
                  <a:lnTo>
                    <a:pt x="1106" y="73602"/>
                  </a:lnTo>
                  <a:lnTo>
                    <a:pt x="2948" y="85544"/>
                  </a:lnTo>
                  <a:lnTo>
                    <a:pt x="5281" y="96820"/>
                  </a:lnTo>
                  <a:lnTo>
                    <a:pt x="6837" y="108759"/>
                  </a:lnTo>
                  <a:lnTo>
                    <a:pt x="7874" y="121139"/>
                  </a:lnTo>
                  <a:lnTo>
                    <a:pt x="9948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914203" y="5292219"/>
              <a:ext cx="159166" cy="1"/>
            </a:xfrm>
            <a:custGeom>
              <a:avLst/>
              <a:gdLst/>
              <a:ahLst/>
              <a:cxnLst/>
              <a:rect l="0" t="0" r="0" b="0"/>
              <a:pathLst>
                <a:path w="159166" h="1">
                  <a:moveTo>
                    <a:pt x="0" y="0"/>
                  </a:move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133054" y="5192741"/>
              <a:ext cx="19897" cy="208905"/>
            </a:xfrm>
            <a:custGeom>
              <a:avLst/>
              <a:gdLst/>
              <a:ahLst/>
              <a:cxnLst/>
              <a:rect l="0" t="0" r="0" b="0"/>
              <a:pathLst>
                <a:path w="19897" h="208905">
                  <a:moveTo>
                    <a:pt x="0" y="0"/>
                  </a:moveTo>
                  <a:lnTo>
                    <a:pt x="0" y="21124"/>
                  </a:lnTo>
                  <a:lnTo>
                    <a:pt x="1106" y="32873"/>
                  </a:lnTo>
                  <a:lnTo>
                    <a:pt x="2948" y="46232"/>
                  </a:lnTo>
                  <a:lnTo>
                    <a:pt x="5281" y="60665"/>
                  </a:lnTo>
                  <a:lnTo>
                    <a:pt x="6837" y="75813"/>
                  </a:lnTo>
                  <a:lnTo>
                    <a:pt x="7874" y="91439"/>
                  </a:lnTo>
                  <a:lnTo>
                    <a:pt x="9027" y="122432"/>
                  </a:lnTo>
                  <a:lnTo>
                    <a:pt x="9539" y="150945"/>
                  </a:lnTo>
                  <a:lnTo>
                    <a:pt x="10780" y="163632"/>
                  </a:lnTo>
                  <a:lnTo>
                    <a:pt x="12714" y="175407"/>
                  </a:lnTo>
                  <a:lnTo>
                    <a:pt x="19896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247147" y="5192741"/>
              <a:ext cx="92027" cy="236226"/>
            </a:xfrm>
            <a:custGeom>
              <a:avLst/>
              <a:gdLst/>
              <a:ahLst/>
              <a:cxnLst/>
              <a:rect l="0" t="0" r="0" b="0"/>
              <a:pathLst>
                <a:path w="92027" h="236226">
                  <a:moveTo>
                    <a:pt x="5281" y="0"/>
                  </a:moveTo>
                  <a:lnTo>
                    <a:pt x="5281" y="63949"/>
                  </a:lnTo>
                  <a:lnTo>
                    <a:pt x="4175" y="76897"/>
                  </a:lnTo>
                  <a:lnTo>
                    <a:pt x="2333" y="89951"/>
                  </a:lnTo>
                  <a:lnTo>
                    <a:pt x="0" y="103074"/>
                  </a:lnTo>
                  <a:lnTo>
                    <a:pt x="1760" y="112928"/>
                  </a:lnTo>
                  <a:lnTo>
                    <a:pt x="6250" y="120604"/>
                  </a:lnTo>
                  <a:lnTo>
                    <a:pt x="12559" y="126825"/>
                  </a:lnTo>
                  <a:lnTo>
                    <a:pt x="21186" y="132078"/>
                  </a:lnTo>
                  <a:lnTo>
                    <a:pt x="31359" y="136686"/>
                  </a:lnTo>
                  <a:lnTo>
                    <a:pt x="42561" y="140863"/>
                  </a:lnTo>
                  <a:lnTo>
                    <a:pt x="52241" y="146964"/>
                  </a:lnTo>
                  <a:lnTo>
                    <a:pt x="60904" y="154346"/>
                  </a:lnTo>
                  <a:lnTo>
                    <a:pt x="68890" y="162584"/>
                  </a:lnTo>
                  <a:lnTo>
                    <a:pt x="75320" y="171392"/>
                  </a:lnTo>
                  <a:lnTo>
                    <a:pt x="80712" y="180580"/>
                  </a:lnTo>
                  <a:lnTo>
                    <a:pt x="85412" y="190021"/>
                  </a:lnTo>
                  <a:lnTo>
                    <a:pt x="88545" y="200737"/>
                  </a:lnTo>
                  <a:lnTo>
                    <a:pt x="90634" y="212301"/>
                  </a:lnTo>
                  <a:lnTo>
                    <a:pt x="92026" y="224432"/>
                  </a:lnTo>
                  <a:lnTo>
                    <a:pt x="88533" y="231415"/>
                  </a:lnTo>
                  <a:lnTo>
                    <a:pt x="81783" y="234964"/>
                  </a:lnTo>
                  <a:lnTo>
                    <a:pt x="72862" y="236225"/>
                  </a:lnTo>
                  <a:lnTo>
                    <a:pt x="63598" y="235960"/>
                  </a:lnTo>
                  <a:lnTo>
                    <a:pt x="54107" y="234678"/>
                  </a:lnTo>
                  <a:lnTo>
                    <a:pt x="5281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242480" y="5182793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0"/>
                  </a:moveTo>
                  <a:lnTo>
                    <a:pt x="69230" y="0"/>
                  </a:lnTo>
                  <a:lnTo>
                    <a:pt x="82629" y="1106"/>
                  </a:lnTo>
                  <a:lnTo>
                    <a:pt x="94877" y="2948"/>
                  </a:lnTo>
                  <a:lnTo>
                    <a:pt x="14921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390831" y="5301296"/>
              <a:ext cx="209770" cy="130193"/>
            </a:xfrm>
            <a:custGeom>
              <a:avLst/>
              <a:gdLst/>
              <a:ahLst/>
              <a:cxnLst/>
              <a:rect l="0" t="0" r="0" b="0"/>
              <a:pathLst>
                <a:path w="209770" h="130193">
                  <a:moveTo>
                    <a:pt x="10814" y="10818"/>
                  </a:moveTo>
                  <a:lnTo>
                    <a:pt x="10814" y="31942"/>
                  </a:lnTo>
                  <a:lnTo>
                    <a:pt x="11919" y="42586"/>
                  </a:lnTo>
                  <a:lnTo>
                    <a:pt x="13761" y="54103"/>
                  </a:lnTo>
                  <a:lnTo>
                    <a:pt x="16095" y="66202"/>
                  </a:lnTo>
                  <a:lnTo>
                    <a:pt x="16545" y="78689"/>
                  </a:lnTo>
                  <a:lnTo>
                    <a:pt x="15740" y="91436"/>
                  </a:lnTo>
                  <a:lnTo>
                    <a:pt x="14098" y="104355"/>
                  </a:lnTo>
                  <a:lnTo>
                    <a:pt x="10792" y="109651"/>
                  </a:lnTo>
                  <a:lnTo>
                    <a:pt x="6378" y="109866"/>
                  </a:lnTo>
                  <a:lnTo>
                    <a:pt x="1225" y="106694"/>
                  </a:lnTo>
                  <a:lnTo>
                    <a:pt x="0" y="101262"/>
                  </a:lnTo>
                  <a:lnTo>
                    <a:pt x="1394" y="94326"/>
                  </a:lnTo>
                  <a:lnTo>
                    <a:pt x="4534" y="86386"/>
                  </a:lnTo>
                  <a:lnTo>
                    <a:pt x="7732" y="76671"/>
                  </a:lnTo>
                  <a:lnTo>
                    <a:pt x="10970" y="65773"/>
                  </a:lnTo>
                  <a:lnTo>
                    <a:pt x="14234" y="54087"/>
                  </a:lnTo>
                  <a:lnTo>
                    <a:pt x="18620" y="42980"/>
                  </a:lnTo>
                  <a:lnTo>
                    <a:pt x="23755" y="32259"/>
                  </a:lnTo>
                  <a:lnTo>
                    <a:pt x="29389" y="21796"/>
                  </a:lnTo>
                  <a:lnTo>
                    <a:pt x="35356" y="17032"/>
                  </a:lnTo>
                  <a:lnTo>
                    <a:pt x="41544" y="16066"/>
                  </a:lnTo>
                  <a:lnTo>
                    <a:pt x="47880" y="17633"/>
                  </a:lnTo>
                  <a:lnTo>
                    <a:pt x="52104" y="23099"/>
                  </a:lnTo>
                  <a:lnTo>
                    <a:pt x="54921" y="31164"/>
                  </a:lnTo>
                  <a:lnTo>
                    <a:pt x="56798" y="40962"/>
                  </a:lnTo>
                  <a:lnTo>
                    <a:pt x="60260" y="45283"/>
                  </a:lnTo>
                  <a:lnTo>
                    <a:pt x="64779" y="45953"/>
                  </a:lnTo>
                  <a:lnTo>
                    <a:pt x="70002" y="44189"/>
                  </a:lnTo>
                  <a:lnTo>
                    <a:pt x="76800" y="39698"/>
                  </a:lnTo>
                  <a:lnTo>
                    <a:pt x="84647" y="33387"/>
                  </a:lnTo>
                  <a:lnTo>
                    <a:pt x="93195" y="25864"/>
                  </a:lnTo>
                  <a:lnTo>
                    <a:pt x="108588" y="11611"/>
                  </a:lnTo>
                  <a:lnTo>
                    <a:pt x="115788" y="4715"/>
                  </a:lnTo>
                  <a:lnTo>
                    <a:pt x="123903" y="1223"/>
                  </a:lnTo>
                  <a:lnTo>
                    <a:pt x="132630" y="0"/>
                  </a:lnTo>
                  <a:lnTo>
                    <a:pt x="141763" y="290"/>
                  </a:lnTo>
                  <a:lnTo>
                    <a:pt x="150063" y="3800"/>
                  </a:lnTo>
                  <a:lnTo>
                    <a:pt x="157807" y="9455"/>
                  </a:lnTo>
                  <a:lnTo>
                    <a:pt x="165180" y="16542"/>
                  </a:lnTo>
                  <a:lnTo>
                    <a:pt x="171200" y="25687"/>
                  </a:lnTo>
                  <a:lnTo>
                    <a:pt x="176319" y="36205"/>
                  </a:lnTo>
                  <a:lnTo>
                    <a:pt x="180837" y="47639"/>
                  </a:lnTo>
                  <a:lnTo>
                    <a:pt x="184955" y="59682"/>
                  </a:lnTo>
                  <a:lnTo>
                    <a:pt x="188805" y="72132"/>
                  </a:lnTo>
                  <a:lnTo>
                    <a:pt x="209769" y="1301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404682" y="4542248"/>
            <a:ext cx="1127277" cy="362009"/>
            <a:chOff x="404682" y="4542248"/>
            <a:chExt cx="1127277" cy="362009"/>
          </a:xfrm>
        </p:grpSpPr>
        <p:sp>
          <p:nvSpPr>
            <p:cNvPr id="122" name="Freeform 121"/>
            <p:cNvSpPr/>
            <p:nvPr/>
          </p:nvSpPr>
          <p:spPr>
            <a:xfrm>
              <a:off x="404682" y="4635665"/>
              <a:ext cx="102655" cy="268592"/>
            </a:xfrm>
            <a:custGeom>
              <a:avLst/>
              <a:gdLst/>
              <a:ahLst/>
              <a:cxnLst/>
              <a:rect l="0" t="0" r="0" b="0"/>
              <a:pathLst>
                <a:path w="102655" h="268592">
                  <a:moveTo>
                    <a:pt x="92707" y="0"/>
                  </a:moveTo>
                  <a:lnTo>
                    <a:pt x="76864" y="10562"/>
                  </a:lnTo>
                  <a:lnTo>
                    <a:pt x="69986" y="16989"/>
                  </a:lnTo>
                  <a:lnTo>
                    <a:pt x="63191" y="24590"/>
                  </a:lnTo>
                  <a:lnTo>
                    <a:pt x="56450" y="32973"/>
                  </a:lnTo>
                  <a:lnTo>
                    <a:pt x="49745" y="40772"/>
                  </a:lnTo>
                  <a:lnTo>
                    <a:pt x="43065" y="48183"/>
                  </a:lnTo>
                  <a:lnTo>
                    <a:pt x="36400" y="55333"/>
                  </a:lnTo>
                  <a:lnTo>
                    <a:pt x="29747" y="64522"/>
                  </a:lnTo>
                  <a:lnTo>
                    <a:pt x="23101" y="75069"/>
                  </a:lnTo>
                  <a:lnTo>
                    <a:pt x="16459" y="86521"/>
                  </a:lnTo>
                  <a:lnTo>
                    <a:pt x="10926" y="98577"/>
                  </a:lnTo>
                  <a:lnTo>
                    <a:pt x="6133" y="111036"/>
                  </a:lnTo>
                  <a:lnTo>
                    <a:pt x="1831" y="123763"/>
                  </a:lnTo>
                  <a:lnTo>
                    <a:pt x="69" y="135564"/>
                  </a:lnTo>
                  <a:lnTo>
                    <a:pt x="0" y="146747"/>
                  </a:lnTo>
                  <a:lnTo>
                    <a:pt x="1059" y="157518"/>
                  </a:lnTo>
                  <a:lnTo>
                    <a:pt x="3975" y="169120"/>
                  </a:lnTo>
                  <a:lnTo>
                    <a:pt x="8130" y="181276"/>
                  </a:lnTo>
                  <a:lnTo>
                    <a:pt x="13111" y="193801"/>
                  </a:lnTo>
                  <a:lnTo>
                    <a:pt x="19747" y="205467"/>
                  </a:lnTo>
                  <a:lnTo>
                    <a:pt x="27487" y="216561"/>
                  </a:lnTo>
                  <a:lnTo>
                    <a:pt x="35963" y="227272"/>
                  </a:lnTo>
                  <a:lnTo>
                    <a:pt x="46035" y="236624"/>
                  </a:lnTo>
                  <a:lnTo>
                    <a:pt x="57171" y="245068"/>
                  </a:lnTo>
                  <a:lnTo>
                    <a:pt x="102654" y="2685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76971" y="4745091"/>
              <a:ext cx="79583" cy="39792"/>
            </a:xfrm>
            <a:custGeom>
              <a:avLst/>
              <a:gdLst/>
              <a:ahLst/>
              <a:cxnLst/>
              <a:rect l="0" t="0" r="0" b="0"/>
              <a:pathLst>
                <a:path w="79583" h="39792">
                  <a:moveTo>
                    <a:pt x="0" y="39791"/>
                  </a:moveTo>
                  <a:lnTo>
                    <a:pt x="15843" y="29229"/>
                  </a:lnTo>
                  <a:lnTo>
                    <a:pt x="23825" y="25013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56553" y="47450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36135" y="4705300"/>
              <a:ext cx="149579" cy="191413"/>
            </a:xfrm>
            <a:custGeom>
              <a:avLst/>
              <a:gdLst/>
              <a:ahLst/>
              <a:cxnLst/>
              <a:rect l="0" t="0" r="0" b="0"/>
              <a:pathLst>
                <a:path w="149579" h="191413">
                  <a:moveTo>
                    <a:pt x="0" y="0"/>
                  </a:moveTo>
                  <a:lnTo>
                    <a:pt x="55384" y="0"/>
                  </a:lnTo>
                  <a:lnTo>
                    <a:pt x="67871" y="1105"/>
                  </a:lnTo>
                  <a:lnTo>
                    <a:pt x="80618" y="2947"/>
                  </a:lnTo>
                  <a:lnTo>
                    <a:pt x="93536" y="5281"/>
                  </a:lnTo>
                  <a:lnTo>
                    <a:pt x="101043" y="10152"/>
                  </a:lnTo>
                  <a:lnTo>
                    <a:pt x="104943" y="16716"/>
                  </a:lnTo>
                  <a:lnTo>
                    <a:pt x="106437" y="24407"/>
                  </a:lnTo>
                  <a:lnTo>
                    <a:pt x="104117" y="31746"/>
                  </a:lnTo>
                  <a:lnTo>
                    <a:pt x="99255" y="38849"/>
                  </a:lnTo>
                  <a:lnTo>
                    <a:pt x="92698" y="45795"/>
                  </a:lnTo>
                  <a:lnTo>
                    <a:pt x="85010" y="51530"/>
                  </a:lnTo>
                  <a:lnTo>
                    <a:pt x="76569" y="56460"/>
                  </a:lnTo>
                  <a:lnTo>
                    <a:pt x="67626" y="60851"/>
                  </a:lnTo>
                  <a:lnTo>
                    <a:pt x="64979" y="65990"/>
                  </a:lnTo>
                  <a:lnTo>
                    <a:pt x="66531" y="71625"/>
                  </a:lnTo>
                  <a:lnTo>
                    <a:pt x="70882" y="77594"/>
                  </a:lnTo>
                  <a:lnTo>
                    <a:pt x="77098" y="82677"/>
                  </a:lnTo>
                  <a:lnTo>
                    <a:pt x="84558" y="87172"/>
                  </a:lnTo>
                  <a:lnTo>
                    <a:pt x="92847" y="91274"/>
                  </a:lnTo>
                  <a:lnTo>
                    <a:pt x="101689" y="95114"/>
                  </a:lnTo>
                  <a:lnTo>
                    <a:pt x="110900" y="98779"/>
                  </a:lnTo>
                  <a:lnTo>
                    <a:pt x="120356" y="102328"/>
                  </a:lnTo>
                  <a:lnTo>
                    <a:pt x="128871" y="106904"/>
                  </a:lnTo>
                  <a:lnTo>
                    <a:pt x="136759" y="112166"/>
                  </a:lnTo>
                  <a:lnTo>
                    <a:pt x="144227" y="117885"/>
                  </a:lnTo>
                  <a:lnTo>
                    <a:pt x="148101" y="125012"/>
                  </a:lnTo>
                  <a:lnTo>
                    <a:pt x="149578" y="133081"/>
                  </a:lnTo>
                  <a:lnTo>
                    <a:pt x="149458" y="141775"/>
                  </a:lnTo>
                  <a:lnTo>
                    <a:pt x="147167" y="150888"/>
                  </a:lnTo>
                  <a:lnTo>
                    <a:pt x="143429" y="160278"/>
                  </a:lnTo>
                  <a:lnTo>
                    <a:pt x="138727" y="169855"/>
                  </a:lnTo>
                  <a:lnTo>
                    <a:pt x="132276" y="177344"/>
                  </a:lnTo>
                  <a:lnTo>
                    <a:pt x="124659" y="183443"/>
                  </a:lnTo>
                  <a:lnTo>
                    <a:pt x="116265" y="188614"/>
                  </a:lnTo>
                  <a:lnTo>
                    <a:pt x="107354" y="190956"/>
                  </a:lnTo>
                  <a:lnTo>
                    <a:pt x="98097" y="191412"/>
                  </a:lnTo>
                  <a:lnTo>
                    <a:pt x="88609" y="190610"/>
                  </a:lnTo>
                  <a:lnTo>
                    <a:pt x="78969" y="188971"/>
                  </a:lnTo>
                  <a:lnTo>
                    <a:pt x="69225" y="186773"/>
                  </a:lnTo>
                  <a:lnTo>
                    <a:pt x="29844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954986" y="4774934"/>
              <a:ext cx="238748" cy="109427"/>
            </a:xfrm>
            <a:custGeom>
              <a:avLst/>
              <a:gdLst/>
              <a:ahLst/>
              <a:cxnLst/>
              <a:rect l="0" t="0" r="0" b="0"/>
              <a:pathLst>
                <a:path w="238748" h="109427">
                  <a:moveTo>
                    <a:pt x="0" y="0"/>
                  </a:moveTo>
                  <a:lnTo>
                    <a:pt x="5281" y="15843"/>
                  </a:lnTo>
                  <a:lnTo>
                    <a:pt x="6837" y="24931"/>
                  </a:lnTo>
                  <a:lnTo>
                    <a:pt x="7874" y="35411"/>
                  </a:lnTo>
                  <a:lnTo>
                    <a:pt x="8565" y="46819"/>
                  </a:lnTo>
                  <a:lnTo>
                    <a:pt x="7921" y="50003"/>
                  </a:lnTo>
                  <a:lnTo>
                    <a:pt x="6386" y="47704"/>
                  </a:lnTo>
                  <a:lnTo>
                    <a:pt x="4258" y="41751"/>
                  </a:lnTo>
                  <a:lnTo>
                    <a:pt x="3944" y="34466"/>
                  </a:lnTo>
                  <a:lnTo>
                    <a:pt x="4840" y="26293"/>
                  </a:lnTo>
                  <a:lnTo>
                    <a:pt x="6543" y="17529"/>
                  </a:lnTo>
                  <a:lnTo>
                    <a:pt x="12099" y="12791"/>
                  </a:lnTo>
                  <a:lnTo>
                    <a:pt x="20225" y="10738"/>
                  </a:lnTo>
                  <a:lnTo>
                    <a:pt x="30063" y="10475"/>
                  </a:lnTo>
                  <a:lnTo>
                    <a:pt x="38832" y="12510"/>
                  </a:lnTo>
                  <a:lnTo>
                    <a:pt x="46889" y="16077"/>
                  </a:lnTo>
                  <a:lnTo>
                    <a:pt x="54471" y="20666"/>
                  </a:lnTo>
                  <a:lnTo>
                    <a:pt x="61736" y="25936"/>
                  </a:lnTo>
                  <a:lnTo>
                    <a:pt x="68790" y="31660"/>
                  </a:lnTo>
                  <a:lnTo>
                    <a:pt x="75704" y="37686"/>
                  </a:lnTo>
                  <a:lnTo>
                    <a:pt x="82523" y="39493"/>
                  </a:lnTo>
                  <a:lnTo>
                    <a:pt x="89280" y="38488"/>
                  </a:lnTo>
                  <a:lnTo>
                    <a:pt x="95995" y="35606"/>
                  </a:lnTo>
                  <a:lnTo>
                    <a:pt x="103788" y="32580"/>
                  </a:lnTo>
                  <a:lnTo>
                    <a:pt x="121289" y="26270"/>
                  </a:lnTo>
                  <a:lnTo>
                    <a:pt x="130599" y="25250"/>
                  </a:lnTo>
                  <a:lnTo>
                    <a:pt x="140121" y="25676"/>
                  </a:lnTo>
                  <a:lnTo>
                    <a:pt x="149785" y="27065"/>
                  </a:lnTo>
                  <a:lnTo>
                    <a:pt x="159543" y="29097"/>
                  </a:lnTo>
                  <a:lnTo>
                    <a:pt x="169365" y="31556"/>
                  </a:lnTo>
                  <a:lnTo>
                    <a:pt x="179229" y="34301"/>
                  </a:lnTo>
                  <a:lnTo>
                    <a:pt x="188015" y="38342"/>
                  </a:lnTo>
                  <a:lnTo>
                    <a:pt x="196083" y="43247"/>
                  </a:lnTo>
                  <a:lnTo>
                    <a:pt x="203673" y="48727"/>
                  </a:lnTo>
                  <a:lnTo>
                    <a:pt x="210943" y="55696"/>
                  </a:lnTo>
                  <a:lnTo>
                    <a:pt x="218000" y="63659"/>
                  </a:lnTo>
                  <a:lnTo>
                    <a:pt x="238747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183785" y="4635665"/>
              <a:ext cx="142363" cy="228800"/>
            </a:xfrm>
            <a:custGeom>
              <a:avLst/>
              <a:gdLst/>
              <a:ahLst/>
              <a:cxnLst/>
              <a:rect l="0" t="0" r="0" b="0"/>
              <a:pathLst>
                <a:path w="142363" h="228800">
                  <a:moveTo>
                    <a:pt x="0" y="0"/>
                  </a:moveTo>
                  <a:lnTo>
                    <a:pt x="15843" y="10562"/>
                  </a:lnTo>
                  <a:lnTo>
                    <a:pt x="24931" y="15884"/>
                  </a:lnTo>
                  <a:lnTo>
                    <a:pt x="35411" y="21642"/>
                  </a:lnTo>
                  <a:lnTo>
                    <a:pt x="46819" y="27692"/>
                  </a:lnTo>
                  <a:lnTo>
                    <a:pt x="57740" y="35041"/>
                  </a:lnTo>
                  <a:lnTo>
                    <a:pt x="68337" y="43257"/>
                  </a:lnTo>
                  <a:lnTo>
                    <a:pt x="78717" y="52049"/>
                  </a:lnTo>
                  <a:lnTo>
                    <a:pt x="87848" y="60122"/>
                  </a:lnTo>
                  <a:lnTo>
                    <a:pt x="103889" y="74987"/>
                  </a:lnTo>
                  <a:lnTo>
                    <a:pt x="111261" y="84256"/>
                  </a:lnTo>
                  <a:lnTo>
                    <a:pt x="118387" y="94857"/>
                  </a:lnTo>
                  <a:lnTo>
                    <a:pt x="125347" y="106345"/>
                  </a:lnTo>
                  <a:lnTo>
                    <a:pt x="131093" y="118425"/>
                  </a:lnTo>
                  <a:lnTo>
                    <a:pt x="136029" y="130900"/>
                  </a:lnTo>
                  <a:lnTo>
                    <a:pt x="140425" y="143637"/>
                  </a:lnTo>
                  <a:lnTo>
                    <a:pt x="142251" y="155445"/>
                  </a:lnTo>
                  <a:lnTo>
                    <a:pt x="142362" y="166633"/>
                  </a:lnTo>
                  <a:lnTo>
                    <a:pt x="141331" y="177407"/>
                  </a:lnTo>
                  <a:lnTo>
                    <a:pt x="137328" y="187906"/>
                  </a:lnTo>
                  <a:lnTo>
                    <a:pt x="131343" y="198221"/>
                  </a:lnTo>
                  <a:lnTo>
                    <a:pt x="109426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342950" y="4542248"/>
              <a:ext cx="189009" cy="113314"/>
            </a:xfrm>
            <a:custGeom>
              <a:avLst/>
              <a:gdLst/>
              <a:ahLst/>
              <a:cxnLst/>
              <a:rect l="0" t="0" r="0" b="0"/>
              <a:pathLst>
                <a:path w="189009" h="113314">
                  <a:moveTo>
                    <a:pt x="0" y="23783"/>
                  </a:moveTo>
                  <a:lnTo>
                    <a:pt x="10562" y="13221"/>
                  </a:lnTo>
                  <a:lnTo>
                    <a:pt x="18094" y="9004"/>
                  </a:lnTo>
                  <a:lnTo>
                    <a:pt x="27537" y="5088"/>
                  </a:lnTo>
                  <a:lnTo>
                    <a:pt x="38254" y="1372"/>
                  </a:lnTo>
                  <a:lnTo>
                    <a:pt x="48714" y="0"/>
                  </a:lnTo>
                  <a:lnTo>
                    <a:pt x="59003" y="190"/>
                  </a:lnTo>
                  <a:lnTo>
                    <a:pt x="69179" y="1423"/>
                  </a:lnTo>
                  <a:lnTo>
                    <a:pt x="79278" y="4455"/>
                  </a:lnTo>
                  <a:lnTo>
                    <a:pt x="89328" y="8687"/>
                  </a:lnTo>
                  <a:lnTo>
                    <a:pt x="99343" y="13719"/>
                  </a:lnTo>
                  <a:lnTo>
                    <a:pt x="104914" y="20389"/>
                  </a:lnTo>
                  <a:lnTo>
                    <a:pt x="107523" y="28153"/>
                  </a:lnTo>
                  <a:lnTo>
                    <a:pt x="108157" y="36644"/>
                  </a:lnTo>
                  <a:lnTo>
                    <a:pt x="106369" y="45621"/>
                  </a:lnTo>
                  <a:lnTo>
                    <a:pt x="102967" y="54921"/>
                  </a:lnTo>
                  <a:lnTo>
                    <a:pt x="98488" y="64437"/>
                  </a:lnTo>
                  <a:lnTo>
                    <a:pt x="93291" y="74097"/>
                  </a:lnTo>
                  <a:lnTo>
                    <a:pt x="87616" y="83853"/>
                  </a:lnTo>
                  <a:lnTo>
                    <a:pt x="81622" y="93673"/>
                  </a:lnTo>
                  <a:lnTo>
                    <a:pt x="82048" y="100220"/>
                  </a:lnTo>
                  <a:lnTo>
                    <a:pt x="86752" y="104584"/>
                  </a:lnTo>
                  <a:lnTo>
                    <a:pt x="94310" y="107494"/>
                  </a:lnTo>
                  <a:lnTo>
                    <a:pt x="103770" y="109433"/>
                  </a:lnTo>
                  <a:lnTo>
                    <a:pt x="114497" y="110727"/>
                  </a:lnTo>
                  <a:lnTo>
                    <a:pt x="126071" y="111589"/>
                  </a:lnTo>
                  <a:lnTo>
                    <a:pt x="138207" y="112164"/>
                  </a:lnTo>
                  <a:lnTo>
                    <a:pt x="189008" y="113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Freeform 129"/>
          <p:cNvSpPr/>
          <p:nvPr/>
        </p:nvSpPr>
        <p:spPr>
          <a:xfrm>
            <a:off x="4489032" y="5978192"/>
            <a:ext cx="1061830" cy="416140"/>
          </a:xfrm>
          <a:custGeom>
            <a:avLst/>
            <a:gdLst/>
            <a:ahLst/>
            <a:cxnLst/>
            <a:rect l="0" t="0" r="0" b="0"/>
            <a:pathLst>
              <a:path w="1061830" h="416140">
                <a:moveTo>
                  <a:pt x="1061829" y="40215"/>
                </a:moveTo>
                <a:lnTo>
                  <a:pt x="1056548" y="56057"/>
                </a:lnTo>
                <a:lnTo>
                  <a:pt x="1054993" y="66251"/>
                </a:lnTo>
                <a:lnTo>
                  <a:pt x="1053956" y="78573"/>
                </a:lnTo>
                <a:lnTo>
                  <a:pt x="1053264" y="92315"/>
                </a:lnTo>
                <a:lnTo>
                  <a:pt x="1051698" y="107002"/>
                </a:lnTo>
                <a:lnTo>
                  <a:pt x="1049549" y="122320"/>
                </a:lnTo>
                <a:lnTo>
                  <a:pt x="1044213" y="154078"/>
                </a:lnTo>
                <a:lnTo>
                  <a:pt x="1038157" y="186614"/>
                </a:lnTo>
                <a:lnTo>
                  <a:pt x="1032784" y="201923"/>
                </a:lnTo>
                <a:lnTo>
                  <a:pt x="1025886" y="216550"/>
                </a:lnTo>
                <a:lnTo>
                  <a:pt x="1017971" y="230722"/>
                </a:lnTo>
                <a:lnTo>
                  <a:pt x="1009379" y="244591"/>
                </a:lnTo>
                <a:lnTo>
                  <a:pt x="1000335" y="258259"/>
                </a:lnTo>
                <a:lnTo>
                  <a:pt x="990990" y="271792"/>
                </a:lnTo>
                <a:lnTo>
                  <a:pt x="982549" y="283024"/>
                </a:lnTo>
                <a:lnTo>
                  <a:pt x="974711" y="292723"/>
                </a:lnTo>
                <a:lnTo>
                  <a:pt x="967275" y="301400"/>
                </a:lnTo>
                <a:lnTo>
                  <a:pt x="960107" y="309395"/>
                </a:lnTo>
                <a:lnTo>
                  <a:pt x="946248" y="324173"/>
                </a:lnTo>
                <a:lnTo>
                  <a:pt x="937247" y="331209"/>
                </a:lnTo>
                <a:lnTo>
                  <a:pt x="926825" y="338110"/>
                </a:lnTo>
                <a:lnTo>
                  <a:pt x="904560" y="350567"/>
                </a:lnTo>
                <a:lnTo>
                  <a:pt x="883612" y="359789"/>
                </a:lnTo>
                <a:lnTo>
                  <a:pt x="812595" y="386854"/>
                </a:lnTo>
                <a:lnTo>
                  <a:pt x="796195" y="391787"/>
                </a:lnTo>
                <a:lnTo>
                  <a:pt x="778630" y="396180"/>
                </a:lnTo>
                <a:lnTo>
                  <a:pt x="760288" y="400214"/>
                </a:lnTo>
                <a:lnTo>
                  <a:pt x="740323" y="404009"/>
                </a:lnTo>
                <a:lnTo>
                  <a:pt x="697508" y="411173"/>
                </a:lnTo>
                <a:lnTo>
                  <a:pt x="676363" y="413525"/>
                </a:lnTo>
                <a:lnTo>
                  <a:pt x="655635" y="415094"/>
                </a:lnTo>
                <a:lnTo>
                  <a:pt x="635185" y="416139"/>
                </a:lnTo>
                <a:lnTo>
                  <a:pt x="614919" y="415731"/>
                </a:lnTo>
                <a:lnTo>
                  <a:pt x="594777" y="414354"/>
                </a:lnTo>
                <a:lnTo>
                  <a:pt x="574717" y="412330"/>
                </a:lnTo>
                <a:lnTo>
                  <a:pt x="556922" y="410981"/>
                </a:lnTo>
                <a:lnTo>
                  <a:pt x="525361" y="409482"/>
                </a:lnTo>
                <a:lnTo>
                  <a:pt x="499543" y="405869"/>
                </a:lnTo>
                <a:lnTo>
                  <a:pt x="466366" y="397619"/>
                </a:lnTo>
                <a:lnTo>
                  <a:pt x="435535" y="388175"/>
                </a:lnTo>
                <a:lnTo>
                  <a:pt x="395410" y="375082"/>
                </a:lnTo>
                <a:lnTo>
                  <a:pt x="372521" y="368473"/>
                </a:lnTo>
                <a:lnTo>
                  <a:pt x="348716" y="360747"/>
                </a:lnTo>
                <a:lnTo>
                  <a:pt x="327083" y="349943"/>
                </a:lnTo>
                <a:lnTo>
                  <a:pt x="306415" y="337774"/>
                </a:lnTo>
                <a:lnTo>
                  <a:pt x="296262" y="331433"/>
                </a:lnTo>
                <a:lnTo>
                  <a:pt x="283966" y="322785"/>
                </a:lnTo>
                <a:lnTo>
                  <a:pt x="242467" y="291701"/>
                </a:lnTo>
                <a:lnTo>
                  <a:pt x="219070" y="275044"/>
                </a:lnTo>
                <a:lnTo>
                  <a:pt x="209293" y="267507"/>
                </a:lnTo>
                <a:lnTo>
                  <a:pt x="200565" y="260272"/>
                </a:lnTo>
                <a:lnTo>
                  <a:pt x="192536" y="253238"/>
                </a:lnTo>
                <a:lnTo>
                  <a:pt x="184972" y="246339"/>
                </a:lnTo>
                <a:lnTo>
                  <a:pt x="170673" y="232777"/>
                </a:lnTo>
                <a:lnTo>
                  <a:pt x="163765" y="224961"/>
                </a:lnTo>
                <a:lnTo>
                  <a:pt x="156949" y="216434"/>
                </a:lnTo>
                <a:lnTo>
                  <a:pt x="150195" y="207433"/>
                </a:lnTo>
                <a:lnTo>
                  <a:pt x="143481" y="199222"/>
                </a:lnTo>
                <a:lnTo>
                  <a:pt x="136794" y="191537"/>
                </a:lnTo>
                <a:lnTo>
                  <a:pt x="130126" y="184204"/>
                </a:lnTo>
                <a:lnTo>
                  <a:pt x="116822" y="170160"/>
                </a:lnTo>
                <a:lnTo>
                  <a:pt x="110180" y="163320"/>
                </a:lnTo>
                <a:lnTo>
                  <a:pt x="103541" y="155444"/>
                </a:lnTo>
                <a:lnTo>
                  <a:pt x="96904" y="146878"/>
                </a:lnTo>
                <a:lnTo>
                  <a:pt x="56900" y="92701"/>
                </a:lnTo>
                <a:lnTo>
                  <a:pt x="41907" y="71280"/>
                </a:lnTo>
                <a:lnTo>
                  <a:pt x="34814" y="62030"/>
                </a:lnTo>
                <a:lnTo>
                  <a:pt x="27875" y="53653"/>
                </a:lnTo>
                <a:lnTo>
                  <a:pt x="21038" y="45858"/>
                </a:lnTo>
                <a:lnTo>
                  <a:pt x="15375" y="45082"/>
                </a:lnTo>
                <a:lnTo>
                  <a:pt x="10494" y="48986"/>
                </a:lnTo>
                <a:lnTo>
                  <a:pt x="6135" y="56010"/>
                </a:lnTo>
                <a:lnTo>
                  <a:pt x="3229" y="65114"/>
                </a:lnTo>
                <a:lnTo>
                  <a:pt x="1291" y="75604"/>
                </a:lnTo>
                <a:lnTo>
                  <a:pt x="0" y="87019"/>
                </a:lnTo>
                <a:lnTo>
                  <a:pt x="1349" y="91313"/>
                </a:lnTo>
                <a:lnTo>
                  <a:pt x="4460" y="90860"/>
                </a:lnTo>
                <a:lnTo>
                  <a:pt x="8744" y="87242"/>
                </a:lnTo>
                <a:lnTo>
                  <a:pt x="16452" y="74379"/>
                </a:lnTo>
                <a:lnTo>
                  <a:pt x="20054" y="66307"/>
                </a:lnTo>
                <a:lnTo>
                  <a:pt x="23561" y="57610"/>
                </a:lnTo>
                <a:lnTo>
                  <a:pt x="30406" y="39104"/>
                </a:lnTo>
                <a:lnTo>
                  <a:pt x="33779" y="28421"/>
                </a:lnTo>
                <a:lnTo>
                  <a:pt x="40474" y="4761"/>
                </a:lnTo>
                <a:lnTo>
                  <a:pt x="46017" y="0"/>
                </a:lnTo>
                <a:lnTo>
                  <a:pt x="53028" y="141"/>
                </a:lnTo>
                <a:lnTo>
                  <a:pt x="61018" y="3551"/>
                </a:lnTo>
                <a:lnTo>
                  <a:pt x="69661" y="10246"/>
                </a:lnTo>
                <a:lnTo>
                  <a:pt x="78739" y="19130"/>
                </a:lnTo>
                <a:lnTo>
                  <a:pt x="96562" y="38581"/>
                </a:lnTo>
                <a:lnTo>
                  <a:pt x="126738" y="700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4003224" y="6387148"/>
            <a:ext cx="135053" cy="208231"/>
          </a:xfrm>
          <a:custGeom>
            <a:avLst/>
            <a:gdLst/>
            <a:ahLst/>
            <a:cxnLst/>
            <a:rect l="0" t="0" r="0" b="0"/>
            <a:pathLst>
              <a:path w="135053" h="208231">
                <a:moveTo>
                  <a:pt x="5731" y="9275"/>
                </a:moveTo>
                <a:lnTo>
                  <a:pt x="5731" y="150681"/>
                </a:lnTo>
                <a:lnTo>
                  <a:pt x="4626" y="163232"/>
                </a:lnTo>
                <a:lnTo>
                  <a:pt x="2784" y="174916"/>
                </a:lnTo>
                <a:lnTo>
                  <a:pt x="450" y="186021"/>
                </a:lnTo>
                <a:lnTo>
                  <a:pt x="0" y="189003"/>
                </a:lnTo>
                <a:lnTo>
                  <a:pt x="805" y="186569"/>
                </a:lnTo>
                <a:lnTo>
                  <a:pt x="2447" y="180526"/>
                </a:lnTo>
                <a:lnTo>
                  <a:pt x="3542" y="172076"/>
                </a:lnTo>
                <a:lnTo>
                  <a:pt x="4272" y="162021"/>
                </a:lnTo>
                <a:lnTo>
                  <a:pt x="4758" y="150897"/>
                </a:lnTo>
                <a:lnTo>
                  <a:pt x="6188" y="137954"/>
                </a:lnTo>
                <a:lnTo>
                  <a:pt x="8246" y="123799"/>
                </a:lnTo>
                <a:lnTo>
                  <a:pt x="10724" y="108836"/>
                </a:lnTo>
                <a:lnTo>
                  <a:pt x="13481" y="94439"/>
                </a:lnTo>
                <a:lnTo>
                  <a:pt x="19492" y="66652"/>
                </a:lnTo>
                <a:lnTo>
                  <a:pt x="29090" y="26153"/>
                </a:lnTo>
                <a:lnTo>
                  <a:pt x="34567" y="16105"/>
                </a:lnTo>
                <a:lnTo>
                  <a:pt x="41535" y="8302"/>
                </a:lnTo>
                <a:lnTo>
                  <a:pt x="49496" y="1994"/>
                </a:lnTo>
                <a:lnTo>
                  <a:pt x="58119" y="0"/>
                </a:lnTo>
                <a:lnTo>
                  <a:pt x="67184" y="881"/>
                </a:lnTo>
                <a:lnTo>
                  <a:pt x="76543" y="3678"/>
                </a:lnTo>
                <a:lnTo>
                  <a:pt x="83888" y="8860"/>
                </a:lnTo>
                <a:lnTo>
                  <a:pt x="89890" y="15630"/>
                </a:lnTo>
                <a:lnTo>
                  <a:pt x="94996" y="23459"/>
                </a:lnTo>
                <a:lnTo>
                  <a:pt x="99506" y="31995"/>
                </a:lnTo>
                <a:lnTo>
                  <a:pt x="103617" y="41001"/>
                </a:lnTo>
                <a:lnTo>
                  <a:pt x="107464" y="50321"/>
                </a:lnTo>
                <a:lnTo>
                  <a:pt x="111133" y="62061"/>
                </a:lnTo>
                <a:lnTo>
                  <a:pt x="114685" y="75414"/>
                </a:lnTo>
                <a:lnTo>
                  <a:pt x="128328" y="131274"/>
                </a:lnTo>
                <a:lnTo>
                  <a:pt x="130569" y="144768"/>
                </a:lnTo>
                <a:lnTo>
                  <a:pt x="132063" y="158185"/>
                </a:lnTo>
                <a:lnTo>
                  <a:pt x="135052" y="208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3859738" y="6177571"/>
            <a:ext cx="768868" cy="467863"/>
            <a:chOff x="3859738" y="6177571"/>
            <a:chExt cx="768868" cy="467863"/>
          </a:xfrm>
        </p:grpSpPr>
        <p:sp>
          <p:nvSpPr>
            <p:cNvPr id="132" name="Freeform 131"/>
            <p:cNvSpPr/>
            <p:nvPr/>
          </p:nvSpPr>
          <p:spPr>
            <a:xfrm>
              <a:off x="4317746" y="6436214"/>
              <a:ext cx="9539" cy="169113"/>
            </a:xfrm>
            <a:custGeom>
              <a:avLst/>
              <a:gdLst/>
              <a:ahLst/>
              <a:cxnLst/>
              <a:rect l="0" t="0" r="0" b="0"/>
              <a:pathLst>
                <a:path w="9539" h="169113">
                  <a:moveTo>
                    <a:pt x="9538" y="0"/>
                  </a:moveTo>
                  <a:lnTo>
                    <a:pt x="4257" y="15842"/>
                  </a:lnTo>
                  <a:lnTo>
                    <a:pt x="2701" y="24931"/>
                  </a:lnTo>
                  <a:lnTo>
                    <a:pt x="1664" y="35411"/>
                  </a:lnTo>
                  <a:lnTo>
                    <a:pt x="973" y="46818"/>
                  </a:lnTo>
                  <a:lnTo>
                    <a:pt x="205" y="74232"/>
                  </a:lnTo>
                  <a:lnTo>
                    <a:pt x="0" y="89279"/>
                  </a:lnTo>
                  <a:lnTo>
                    <a:pt x="969" y="102626"/>
                  </a:lnTo>
                  <a:lnTo>
                    <a:pt x="2720" y="114840"/>
                  </a:lnTo>
                  <a:lnTo>
                    <a:pt x="9538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227807" y="6480221"/>
              <a:ext cx="179061" cy="35576"/>
            </a:xfrm>
            <a:custGeom>
              <a:avLst/>
              <a:gdLst/>
              <a:ahLst/>
              <a:cxnLst/>
              <a:rect l="0" t="0" r="0" b="0"/>
              <a:pathLst>
                <a:path w="179061" h="35576">
                  <a:moveTo>
                    <a:pt x="0" y="5731"/>
                  </a:moveTo>
                  <a:lnTo>
                    <a:pt x="15842" y="451"/>
                  </a:lnTo>
                  <a:lnTo>
                    <a:pt x="24930" y="0"/>
                  </a:lnTo>
                  <a:lnTo>
                    <a:pt x="35410" y="806"/>
                  </a:lnTo>
                  <a:lnTo>
                    <a:pt x="46818" y="2448"/>
                  </a:lnTo>
                  <a:lnTo>
                    <a:pt x="58844" y="4648"/>
                  </a:lnTo>
                  <a:lnTo>
                    <a:pt x="71284" y="7219"/>
                  </a:lnTo>
                  <a:lnTo>
                    <a:pt x="96894" y="13024"/>
                  </a:lnTo>
                  <a:lnTo>
                    <a:pt x="123015" y="19289"/>
                  </a:lnTo>
                  <a:lnTo>
                    <a:pt x="135064" y="22507"/>
                  </a:lnTo>
                  <a:lnTo>
                    <a:pt x="179060" y="35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495782" y="6392115"/>
              <a:ext cx="132824" cy="253319"/>
            </a:xfrm>
            <a:custGeom>
              <a:avLst/>
              <a:gdLst/>
              <a:ahLst/>
              <a:cxnLst/>
              <a:rect l="0" t="0" r="0" b="0"/>
              <a:pathLst>
                <a:path w="132824" h="253319">
                  <a:moveTo>
                    <a:pt x="10562" y="4308"/>
                  </a:moveTo>
                  <a:lnTo>
                    <a:pt x="0" y="9589"/>
                  </a:lnTo>
                  <a:lnTo>
                    <a:pt x="1310" y="10039"/>
                  </a:lnTo>
                  <a:lnTo>
                    <a:pt x="6605" y="9234"/>
                  </a:lnTo>
                  <a:lnTo>
                    <a:pt x="14556" y="7592"/>
                  </a:lnTo>
                  <a:lnTo>
                    <a:pt x="35180" y="2820"/>
                  </a:lnTo>
                  <a:lnTo>
                    <a:pt x="46870" y="0"/>
                  </a:lnTo>
                  <a:lnTo>
                    <a:pt x="56873" y="330"/>
                  </a:lnTo>
                  <a:lnTo>
                    <a:pt x="65753" y="2761"/>
                  </a:lnTo>
                  <a:lnTo>
                    <a:pt x="73884" y="6592"/>
                  </a:lnTo>
                  <a:lnTo>
                    <a:pt x="82620" y="12463"/>
                  </a:lnTo>
                  <a:lnTo>
                    <a:pt x="91760" y="19692"/>
                  </a:lnTo>
                  <a:lnTo>
                    <a:pt x="101169" y="27828"/>
                  </a:lnTo>
                  <a:lnTo>
                    <a:pt x="108547" y="37673"/>
                  </a:lnTo>
                  <a:lnTo>
                    <a:pt x="114571" y="48657"/>
                  </a:lnTo>
                  <a:lnTo>
                    <a:pt x="119693" y="60401"/>
                  </a:lnTo>
                  <a:lnTo>
                    <a:pt x="120897" y="71547"/>
                  </a:lnTo>
                  <a:lnTo>
                    <a:pt x="119488" y="82293"/>
                  </a:lnTo>
                  <a:lnTo>
                    <a:pt x="116339" y="92773"/>
                  </a:lnTo>
                  <a:lnTo>
                    <a:pt x="110923" y="101970"/>
                  </a:lnTo>
                  <a:lnTo>
                    <a:pt x="103997" y="110312"/>
                  </a:lnTo>
                  <a:lnTo>
                    <a:pt x="96064" y="118085"/>
                  </a:lnTo>
                  <a:lnTo>
                    <a:pt x="86353" y="123266"/>
                  </a:lnTo>
                  <a:lnTo>
                    <a:pt x="75459" y="126721"/>
                  </a:lnTo>
                  <a:lnTo>
                    <a:pt x="63774" y="129023"/>
                  </a:lnTo>
                  <a:lnTo>
                    <a:pt x="59301" y="131664"/>
                  </a:lnTo>
                  <a:lnTo>
                    <a:pt x="59634" y="134529"/>
                  </a:lnTo>
                  <a:lnTo>
                    <a:pt x="63173" y="137545"/>
                  </a:lnTo>
                  <a:lnTo>
                    <a:pt x="69952" y="141766"/>
                  </a:lnTo>
                  <a:lnTo>
                    <a:pt x="78894" y="146791"/>
                  </a:lnTo>
                  <a:lnTo>
                    <a:pt x="89276" y="152351"/>
                  </a:lnTo>
                  <a:lnTo>
                    <a:pt x="98408" y="158268"/>
                  </a:lnTo>
                  <a:lnTo>
                    <a:pt x="106706" y="164424"/>
                  </a:lnTo>
                  <a:lnTo>
                    <a:pt x="114449" y="170739"/>
                  </a:lnTo>
                  <a:lnTo>
                    <a:pt x="120717" y="178264"/>
                  </a:lnTo>
                  <a:lnTo>
                    <a:pt x="126000" y="186597"/>
                  </a:lnTo>
                  <a:lnTo>
                    <a:pt x="130628" y="195468"/>
                  </a:lnTo>
                  <a:lnTo>
                    <a:pt x="132608" y="204698"/>
                  </a:lnTo>
                  <a:lnTo>
                    <a:pt x="132823" y="214168"/>
                  </a:lnTo>
                  <a:lnTo>
                    <a:pt x="131860" y="223797"/>
                  </a:lnTo>
                  <a:lnTo>
                    <a:pt x="129008" y="232427"/>
                  </a:lnTo>
                  <a:lnTo>
                    <a:pt x="124896" y="240391"/>
                  </a:lnTo>
                  <a:lnTo>
                    <a:pt x="119944" y="247910"/>
                  </a:lnTo>
                  <a:lnTo>
                    <a:pt x="113326" y="251818"/>
                  </a:lnTo>
                  <a:lnTo>
                    <a:pt x="105599" y="253318"/>
                  </a:lnTo>
                  <a:lnTo>
                    <a:pt x="97132" y="253213"/>
                  </a:lnTo>
                  <a:lnTo>
                    <a:pt x="88171" y="250932"/>
                  </a:lnTo>
                  <a:lnTo>
                    <a:pt x="78881" y="247201"/>
                  </a:lnTo>
                  <a:lnTo>
                    <a:pt x="69372" y="242503"/>
                  </a:lnTo>
                  <a:lnTo>
                    <a:pt x="59716" y="237160"/>
                  </a:lnTo>
                  <a:lnTo>
                    <a:pt x="49963" y="231387"/>
                  </a:lnTo>
                  <a:lnTo>
                    <a:pt x="20510" y="213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859738" y="6177571"/>
              <a:ext cx="29724" cy="348174"/>
            </a:xfrm>
            <a:custGeom>
              <a:avLst/>
              <a:gdLst/>
              <a:ahLst/>
              <a:cxnLst/>
              <a:rect l="0" t="0" r="0" b="0"/>
              <a:pathLst>
                <a:path w="29724" h="348174">
                  <a:moveTo>
                    <a:pt x="19896" y="0"/>
                  </a:moveTo>
                  <a:lnTo>
                    <a:pt x="25177" y="21124"/>
                  </a:lnTo>
                  <a:lnTo>
                    <a:pt x="26732" y="31768"/>
                  </a:lnTo>
                  <a:lnTo>
                    <a:pt x="27770" y="43285"/>
                  </a:lnTo>
                  <a:lnTo>
                    <a:pt x="28461" y="55384"/>
                  </a:lnTo>
                  <a:lnTo>
                    <a:pt x="29229" y="80618"/>
                  </a:lnTo>
                  <a:lnTo>
                    <a:pt x="29723" y="132842"/>
                  </a:lnTo>
                  <a:lnTo>
                    <a:pt x="28657" y="146037"/>
                  </a:lnTo>
                  <a:lnTo>
                    <a:pt x="26842" y="159256"/>
                  </a:lnTo>
                  <a:lnTo>
                    <a:pt x="24527" y="172489"/>
                  </a:lnTo>
                  <a:lnTo>
                    <a:pt x="22983" y="185733"/>
                  </a:lnTo>
                  <a:lnTo>
                    <a:pt x="21954" y="198983"/>
                  </a:lnTo>
                  <a:lnTo>
                    <a:pt x="21268" y="212237"/>
                  </a:lnTo>
                  <a:lnTo>
                    <a:pt x="19705" y="226601"/>
                  </a:lnTo>
                  <a:lnTo>
                    <a:pt x="17558" y="241703"/>
                  </a:lnTo>
                  <a:lnTo>
                    <a:pt x="15022" y="257297"/>
                  </a:lnTo>
                  <a:lnTo>
                    <a:pt x="12225" y="271009"/>
                  </a:lnTo>
                  <a:lnTo>
                    <a:pt x="9256" y="283467"/>
                  </a:lnTo>
                  <a:lnTo>
                    <a:pt x="0" y="348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254000"/>
            <a:ext cx="4179531" cy="36317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Distribute, then simplify.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pt-BR" sz="1500" smtClean="0">
                <a:solidFill>
                  <a:srgbClr val="000000"/>
                </a:solidFill>
                <a:latin typeface="Arial - 20"/>
              </a:rPr>
              <a:t>1. (4a - 1) 2 + a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2. -6 (v + 1) + v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3. (s - 3)(-2) + 17s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pl-PL" sz="1500" smtClean="0">
                <a:solidFill>
                  <a:srgbClr val="000000"/>
                </a:solidFill>
                <a:latin typeface="Arial - 20"/>
              </a:rPr>
              <a:t>4. 7 (w - 5) + 3w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344854" y="1333002"/>
            <a:ext cx="1066739" cy="283647"/>
            <a:chOff x="4344854" y="1333002"/>
            <a:chExt cx="1066739" cy="283647"/>
          </a:xfrm>
        </p:grpSpPr>
        <p:sp>
          <p:nvSpPr>
            <p:cNvPr id="3" name="Freeform 2"/>
            <p:cNvSpPr/>
            <p:nvPr/>
          </p:nvSpPr>
          <p:spPr>
            <a:xfrm>
              <a:off x="4344854" y="1372793"/>
              <a:ext cx="1056792" cy="243856"/>
            </a:xfrm>
            <a:custGeom>
              <a:avLst/>
              <a:gdLst/>
              <a:ahLst/>
              <a:cxnLst/>
              <a:rect l="0" t="0" r="0" b="0"/>
              <a:pathLst>
                <a:path w="1056792" h="243856">
                  <a:moveTo>
                    <a:pt x="1056791" y="0"/>
                  </a:moveTo>
                  <a:lnTo>
                    <a:pt x="990370" y="66421"/>
                  </a:lnTo>
                  <a:lnTo>
                    <a:pt x="982666" y="73019"/>
                  </a:lnTo>
                  <a:lnTo>
                    <a:pt x="974215" y="79628"/>
                  </a:lnTo>
                  <a:lnTo>
                    <a:pt x="965265" y="86245"/>
                  </a:lnTo>
                  <a:lnTo>
                    <a:pt x="955983" y="93972"/>
                  </a:lnTo>
                  <a:lnTo>
                    <a:pt x="946478" y="102439"/>
                  </a:lnTo>
                  <a:lnTo>
                    <a:pt x="936826" y="111400"/>
                  </a:lnTo>
                  <a:lnTo>
                    <a:pt x="925970" y="119584"/>
                  </a:lnTo>
                  <a:lnTo>
                    <a:pt x="914311" y="127251"/>
                  </a:lnTo>
                  <a:lnTo>
                    <a:pt x="902118" y="134573"/>
                  </a:lnTo>
                  <a:lnTo>
                    <a:pt x="891778" y="141665"/>
                  </a:lnTo>
                  <a:lnTo>
                    <a:pt x="882674" y="148604"/>
                  </a:lnTo>
                  <a:lnTo>
                    <a:pt x="874395" y="155440"/>
                  </a:lnTo>
                  <a:lnTo>
                    <a:pt x="864453" y="162208"/>
                  </a:lnTo>
                  <a:lnTo>
                    <a:pt x="853405" y="168931"/>
                  </a:lnTo>
                  <a:lnTo>
                    <a:pt x="841618" y="175623"/>
                  </a:lnTo>
                  <a:lnTo>
                    <a:pt x="829339" y="181190"/>
                  </a:lnTo>
                  <a:lnTo>
                    <a:pt x="816731" y="186007"/>
                  </a:lnTo>
                  <a:lnTo>
                    <a:pt x="708768" y="222115"/>
                  </a:lnTo>
                  <a:lnTo>
                    <a:pt x="679947" y="228776"/>
                  </a:lnTo>
                  <a:lnTo>
                    <a:pt x="662977" y="232100"/>
                  </a:lnTo>
                  <a:lnTo>
                    <a:pt x="645031" y="234315"/>
                  </a:lnTo>
                  <a:lnTo>
                    <a:pt x="626436" y="235793"/>
                  </a:lnTo>
                  <a:lnTo>
                    <a:pt x="590300" y="237434"/>
                  </a:lnTo>
                  <a:lnTo>
                    <a:pt x="559502" y="238163"/>
                  </a:lnTo>
                  <a:lnTo>
                    <a:pt x="542889" y="239463"/>
                  </a:lnTo>
                  <a:lnTo>
                    <a:pt x="525182" y="241435"/>
                  </a:lnTo>
                  <a:lnTo>
                    <a:pt x="506745" y="243855"/>
                  </a:lnTo>
                  <a:lnTo>
                    <a:pt x="477417" y="243596"/>
                  </a:lnTo>
                  <a:lnTo>
                    <a:pt x="448908" y="240902"/>
                  </a:lnTo>
                  <a:lnTo>
                    <a:pt x="430474" y="240184"/>
                  </a:lnTo>
                  <a:lnTo>
                    <a:pt x="410447" y="239705"/>
                  </a:lnTo>
                  <a:lnTo>
                    <a:pt x="379352" y="236225"/>
                  </a:lnTo>
                  <a:lnTo>
                    <a:pt x="351164" y="230994"/>
                  </a:lnTo>
                  <a:lnTo>
                    <a:pt x="316530" y="224985"/>
                  </a:lnTo>
                  <a:lnTo>
                    <a:pt x="299114" y="220730"/>
                  </a:lnTo>
                  <a:lnTo>
                    <a:pt x="281978" y="215683"/>
                  </a:lnTo>
                  <a:lnTo>
                    <a:pt x="265027" y="210107"/>
                  </a:lnTo>
                  <a:lnTo>
                    <a:pt x="231455" y="198017"/>
                  </a:lnTo>
                  <a:lnTo>
                    <a:pt x="214765" y="191698"/>
                  </a:lnTo>
                  <a:lnTo>
                    <a:pt x="199218" y="185275"/>
                  </a:lnTo>
                  <a:lnTo>
                    <a:pt x="184431" y="178782"/>
                  </a:lnTo>
                  <a:lnTo>
                    <a:pt x="156212" y="165673"/>
                  </a:lnTo>
                  <a:lnTo>
                    <a:pt x="128933" y="152478"/>
                  </a:lnTo>
                  <a:lnTo>
                    <a:pt x="116574" y="144759"/>
                  </a:lnTo>
                  <a:lnTo>
                    <a:pt x="105018" y="136297"/>
                  </a:lnTo>
                  <a:lnTo>
                    <a:pt x="93999" y="127340"/>
                  </a:lnTo>
                  <a:lnTo>
                    <a:pt x="84442" y="119158"/>
                  </a:lnTo>
                  <a:lnTo>
                    <a:pt x="75860" y="111493"/>
                  </a:lnTo>
                  <a:lnTo>
                    <a:pt x="60430" y="97081"/>
                  </a:lnTo>
                  <a:lnTo>
                    <a:pt x="32511" y="69816"/>
                  </a:lnTo>
                  <a:lnTo>
                    <a:pt x="25766" y="63124"/>
                  </a:lnTo>
                  <a:lnTo>
                    <a:pt x="21268" y="63083"/>
                  </a:lnTo>
                  <a:lnTo>
                    <a:pt x="18270" y="67478"/>
                  </a:lnTo>
                  <a:lnTo>
                    <a:pt x="16271" y="74829"/>
                  </a:lnTo>
                  <a:lnTo>
                    <a:pt x="12728" y="81940"/>
                  </a:lnTo>
                  <a:lnTo>
                    <a:pt x="8155" y="88891"/>
                  </a:lnTo>
                  <a:lnTo>
                    <a:pt x="2896" y="95736"/>
                  </a:lnTo>
                  <a:lnTo>
                    <a:pt x="495" y="96983"/>
                  </a:lnTo>
                  <a:lnTo>
                    <a:pt x="0" y="94499"/>
                  </a:lnTo>
                  <a:lnTo>
                    <a:pt x="776" y="89527"/>
                  </a:lnTo>
                  <a:lnTo>
                    <a:pt x="2398" y="82896"/>
                  </a:lnTo>
                  <a:lnTo>
                    <a:pt x="4584" y="75160"/>
                  </a:lnTo>
                  <a:lnTo>
                    <a:pt x="7147" y="66686"/>
                  </a:lnTo>
                  <a:lnTo>
                    <a:pt x="11067" y="58826"/>
                  </a:lnTo>
                  <a:lnTo>
                    <a:pt x="15890" y="51376"/>
                  </a:lnTo>
                  <a:lnTo>
                    <a:pt x="21317" y="44199"/>
                  </a:lnTo>
                  <a:lnTo>
                    <a:pt x="28250" y="41624"/>
                  </a:lnTo>
                  <a:lnTo>
                    <a:pt x="36188" y="42119"/>
                  </a:lnTo>
                  <a:lnTo>
                    <a:pt x="53851" y="47458"/>
                  </a:lnTo>
                  <a:lnTo>
                    <a:pt x="121699" y="69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709494" y="1333002"/>
              <a:ext cx="702099" cy="188818"/>
            </a:xfrm>
            <a:custGeom>
              <a:avLst/>
              <a:gdLst/>
              <a:ahLst/>
              <a:cxnLst/>
              <a:rect l="0" t="0" r="0" b="0"/>
              <a:pathLst>
                <a:path w="702099" h="188818">
                  <a:moveTo>
                    <a:pt x="702098" y="0"/>
                  </a:moveTo>
                  <a:lnTo>
                    <a:pt x="696817" y="15843"/>
                  </a:lnTo>
                  <a:lnTo>
                    <a:pt x="693051" y="22720"/>
                  </a:lnTo>
                  <a:lnTo>
                    <a:pt x="688330" y="29516"/>
                  </a:lnTo>
                  <a:lnTo>
                    <a:pt x="682971" y="36257"/>
                  </a:lnTo>
                  <a:lnTo>
                    <a:pt x="677189" y="42962"/>
                  </a:lnTo>
                  <a:lnTo>
                    <a:pt x="671123" y="49642"/>
                  </a:lnTo>
                  <a:lnTo>
                    <a:pt x="664868" y="56306"/>
                  </a:lnTo>
                  <a:lnTo>
                    <a:pt x="658488" y="64065"/>
                  </a:lnTo>
                  <a:lnTo>
                    <a:pt x="652024" y="72553"/>
                  </a:lnTo>
                  <a:lnTo>
                    <a:pt x="645504" y="81528"/>
                  </a:lnTo>
                  <a:lnTo>
                    <a:pt x="637842" y="89722"/>
                  </a:lnTo>
                  <a:lnTo>
                    <a:pt x="629417" y="97395"/>
                  </a:lnTo>
                  <a:lnTo>
                    <a:pt x="620485" y="104721"/>
                  </a:lnTo>
                  <a:lnTo>
                    <a:pt x="611214" y="112921"/>
                  </a:lnTo>
                  <a:lnTo>
                    <a:pt x="592071" y="130875"/>
                  </a:lnTo>
                  <a:lnTo>
                    <a:pt x="580113" y="139199"/>
                  </a:lnTo>
                  <a:lnTo>
                    <a:pt x="566615" y="146960"/>
                  </a:lnTo>
                  <a:lnTo>
                    <a:pt x="552089" y="154344"/>
                  </a:lnTo>
                  <a:lnTo>
                    <a:pt x="537984" y="160372"/>
                  </a:lnTo>
                  <a:lnTo>
                    <a:pt x="524160" y="165496"/>
                  </a:lnTo>
                  <a:lnTo>
                    <a:pt x="510522" y="170017"/>
                  </a:lnTo>
                  <a:lnTo>
                    <a:pt x="495904" y="174137"/>
                  </a:lnTo>
                  <a:lnTo>
                    <a:pt x="480632" y="177989"/>
                  </a:lnTo>
                  <a:lnTo>
                    <a:pt x="464924" y="181662"/>
                  </a:lnTo>
                  <a:lnTo>
                    <a:pt x="448926" y="184111"/>
                  </a:lnTo>
                  <a:lnTo>
                    <a:pt x="432733" y="185743"/>
                  </a:lnTo>
                  <a:lnTo>
                    <a:pt x="416412" y="186831"/>
                  </a:lnTo>
                  <a:lnTo>
                    <a:pt x="400005" y="187557"/>
                  </a:lnTo>
                  <a:lnTo>
                    <a:pt x="367037" y="188363"/>
                  </a:lnTo>
                  <a:lnTo>
                    <a:pt x="317405" y="188817"/>
                  </a:lnTo>
                  <a:lnTo>
                    <a:pt x="301946" y="187775"/>
                  </a:lnTo>
                  <a:lnTo>
                    <a:pt x="287219" y="185976"/>
                  </a:lnTo>
                  <a:lnTo>
                    <a:pt x="257960" y="181028"/>
                  </a:lnTo>
                  <a:lnTo>
                    <a:pt x="226534" y="175145"/>
                  </a:lnTo>
                  <a:lnTo>
                    <a:pt x="212627" y="172029"/>
                  </a:lnTo>
                  <a:lnTo>
                    <a:pt x="200040" y="168846"/>
                  </a:lnTo>
                  <a:lnTo>
                    <a:pt x="188333" y="165619"/>
                  </a:lnTo>
                  <a:lnTo>
                    <a:pt x="175001" y="161257"/>
                  </a:lnTo>
                  <a:lnTo>
                    <a:pt x="160587" y="156138"/>
                  </a:lnTo>
                  <a:lnTo>
                    <a:pt x="145451" y="150515"/>
                  </a:lnTo>
                  <a:lnTo>
                    <a:pt x="130939" y="144556"/>
                  </a:lnTo>
                  <a:lnTo>
                    <a:pt x="116843" y="138372"/>
                  </a:lnTo>
                  <a:lnTo>
                    <a:pt x="89392" y="125607"/>
                  </a:lnTo>
                  <a:lnTo>
                    <a:pt x="62453" y="112565"/>
                  </a:lnTo>
                  <a:lnTo>
                    <a:pt x="51290" y="104886"/>
                  </a:lnTo>
                  <a:lnTo>
                    <a:pt x="41638" y="96452"/>
                  </a:lnTo>
                  <a:lnTo>
                    <a:pt x="10263" y="64370"/>
                  </a:lnTo>
                  <a:lnTo>
                    <a:pt x="6549" y="56177"/>
                  </a:lnTo>
                  <a:lnTo>
                    <a:pt x="5179" y="47399"/>
                  </a:lnTo>
                  <a:lnTo>
                    <a:pt x="5370" y="38231"/>
                  </a:lnTo>
                  <a:lnTo>
                    <a:pt x="5498" y="36541"/>
                  </a:lnTo>
                  <a:lnTo>
                    <a:pt x="5583" y="39835"/>
                  </a:lnTo>
                  <a:lnTo>
                    <a:pt x="5640" y="46452"/>
                  </a:lnTo>
                  <a:lnTo>
                    <a:pt x="4572" y="54180"/>
                  </a:lnTo>
                  <a:lnTo>
                    <a:pt x="2756" y="62647"/>
                  </a:lnTo>
                  <a:lnTo>
                    <a:pt x="439" y="71608"/>
                  </a:lnTo>
                  <a:lnTo>
                    <a:pt x="0" y="74266"/>
                  </a:lnTo>
                  <a:lnTo>
                    <a:pt x="5768" y="62164"/>
                  </a:lnTo>
                  <a:lnTo>
                    <a:pt x="10185" y="54707"/>
                  </a:lnTo>
                  <a:lnTo>
                    <a:pt x="15340" y="46419"/>
                  </a:lnTo>
                  <a:lnTo>
                    <a:pt x="20987" y="38683"/>
                  </a:lnTo>
                  <a:lnTo>
                    <a:pt x="26962" y="31315"/>
                  </a:lnTo>
                  <a:lnTo>
                    <a:pt x="33156" y="24193"/>
                  </a:lnTo>
                  <a:lnTo>
                    <a:pt x="42812" y="20550"/>
                  </a:lnTo>
                  <a:lnTo>
                    <a:pt x="54776" y="19226"/>
                  </a:lnTo>
                  <a:lnTo>
                    <a:pt x="68279" y="19450"/>
                  </a:lnTo>
                  <a:lnTo>
                    <a:pt x="81702" y="20704"/>
                  </a:lnTo>
                  <a:lnTo>
                    <a:pt x="95072" y="22645"/>
                  </a:lnTo>
                  <a:lnTo>
                    <a:pt x="135075" y="29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47097" y="1720966"/>
            <a:ext cx="758204" cy="294050"/>
            <a:chOff x="3947097" y="1720966"/>
            <a:chExt cx="758204" cy="294050"/>
          </a:xfrm>
        </p:grpSpPr>
        <p:sp>
          <p:nvSpPr>
            <p:cNvPr id="6" name="Freeform 5"/>
            <p:cNvSpPr/>
            <p:nvPr/>
          </p:nvSpPr>
          <p:spPr>
            <a:xfrm>
              <a:off x="3947097" y="1720966"/>
              <a:ext cx="171240" cy="294050"/>
            </a:xfrm>
            <a:custGeom>
              <a:avLst/>
              <a:gdLst/>
              <a:ahLst/>
              <a:cxnLst/>
              <a:rect l="0" t="0" r="0" b="0"/>
              <a:pathLst>
                <a:path w="171240" h="294050">
                  <a:moveTo>
                    <a:pt x="81754" y="29843"/>
                  </a:moveTo>
                  <a:lnTo>
                    <a:pt x="55349" y="29843"/>
                  </a:lnTo>
                  <a:lnTo>
                    <a:pt x="44255" y="32053"/>
                  </a:lnTo>
                  <a:lnTo>
                    <a:pt x="33543" y="35738"/>
                  </a:lnTo>
                  <a:lnTo>
                    <a:pt x="23086" y="40405"/>
                  </a:lnTo>
                  <a:lnTo>
                    <a:pt x="15009" y="46832"/>
                  </a:lnTo>
                  <a:lnTo>
                    <a:pt x="8520" y="54433"/>
                  </a:lnTo>
                  <a:lnTo>
                    <a:pt x="3088" y="62816"/>
                  </a:lnTo>
                  <a:lnTo>
                    <a:pt x="572" y="71720"/>
                  </a:lnTo>
                  <a:lnTo>
                    <a:pt x="0" y="80973"/>
                  </a:lnTo>
                  <a:lnTo>
                    <a:pt x="724" y="90457"/>
                  </a:lnTo>
                  <a:lnTo>
                    <a:pt x="4522" y="98990"/>
                  </a:lnTo>
                  <a:lnTo>
                    <a:pt x="10371" y="106890"/>
                  </a:lnTo>
                  <a:lnTo>
                    <a:pt x="38301" y="135452"/>
                  </a:lnTo>
                  <a:lnTo>
                    <a:pt x="47259" y="143356"/>
                  </a:lnTo>
                  <a:lnTo>
                    <a:pt x="57652" y="151941"/>
                  </a:lnTo>
                  <a:lnTo>
                    <a:pt x="69002" y="160981"/>
                  </a:lnTo>
                  <a:lnTo>
                    <a:pt x="79884" y="170323"/>
                  </a:lnTo>
                  <a:lnTo>
                    <a:pt x="90455" y="179867"/>
                  </a:lnTo>
                  <a:lnTo>
                    <a:pt x="100818" y="189546"/>
                  </a:lnTo>
                  <a:lnTo>
                    <a:pt x="108832" y="199314"/>
                  </a:lnTo>
                  <a:lnTo>
                    <a:pt x="115281" y="209142"/>
                  </a:lnTo>
                  <a:lnTo>
                    <a:pt x="120685" y="219010"/>
                  </a:lnTo>
                  <a:lnTo>
                    <a:pt x="123182" y="230010"/>
                  </a:lnTo>
                  <a:lnTo>
                    <a:pt x="123742" y="241765"/>
                  </a:lnTo>
                  <a:lnTo>
                    <a:pt x="123009" y="254022"/>
                  </a:lnTo>
                  <a:lnTo>
                    <a:pt x="120310" y="264405"/>
                  </a:lnTo>
                  <a:lnTo>
                    <a:pt x="116301" y="273537"/>
                  </a:lnTo>
                  <a:lnTo>
                    <a:pt x="111417" y="281835"/>
                  </a:lnTo>
                  <a:lnTo>
                    <a:pt x="102634" y="287368"/>
                  </a:lnTo>
                  <a:lnTo>
                    <a:pt x="91253" y="291056"/>
                  </a:lnTo>
                  <a:lnTo>
                    <a:pt x="78139" y="293515"/>
                  </a:lnTo>
                  <a:lnTo>
                    <a:pt x="66080" y="294049"/>
                  </a:lnTo>
                  <a:lnTo>
                    <a:pt x="54725" y="293300"/>
                  </a:lnTo>
                  <a:lnTo>
                    <a:pt x="43839" y="291695"/>
                  </a:lnTo>
                  <a:lnTo>
                    <a:pt x="34371" y="287309"/>
                  </a:lnTo>
                  <a:lnTo>
                    <a:pt x="25849" y="281069"/>
                  </a:lnTo>
                  <a:lnTo>
                    <a:pt x="17956" y="273594"/>
                  </a:lnTo>
                  <a:lnTo>
                    <a:pt x="13800" y="263083"/>
                  </a:lnTo>
                  <a:lnTo>
                    <a:pt x="12134" y="250550"/>
                  </a:lnTo>
                  <a:lnTo>
                    <a:pt x="12129" y="236667"/>
                  </a:lnTo>
                  <a:lnTo>
                    <a:pt x="14337" y="224097"/>
                  </a:lnTo>
                  <a:lnTo>
                    <a:pt x="18019" y="212400"/>
                  </a:lnTo>
                  <a:lnTo>
                    <a:pt x="22684" y="201287"/>
                  </a:lnTo>
                  <a:lnTo>
                    <a:pt x="29110" y="189456"/>
                  </a:lnTo>
                  <a:lnTo>
                    <a:pt x="36710" y="177148"/>
                  </a:lnTo>
                  <a:lnTo>
                    <a:pt x="45093" y="164522"/>
                  </a:lnTo>
                  <a:lnTo>
                    <a:pt x="52892" y="153893"/>
                  </a:lnTo>
                  <a:lnTo>
                    <a:pt x="60302" y="144597"/>
                  </a:lnTo>
                  <a:lnTo>
                    <a:pt x="67453" y="136189"/>
                  </a:lnTo>
                  <a:lnTo>
                    <a:pt x="77746" y="127268"/>
                  </a:lnTo>
                  <a:lnTo>
                    <a:pt x="90135" y="118004"/>
                  </a:lnTo>
                  <a:lnTo>
                    <a:pt x="103921" y="108513"/>
                  </a:lnTo>
                  <a:lnTo>
                    <a:pt x="116428" y="98869"/>
                  </a:lnTo>
                  <a:lnTo>
                    <a:pt x="128081" y="89124"/>
                  </a:lnTo>
                  <a:lnTo>
                    <a:pt x="139166" y="79311"/>
                  </a:lnTo>
                  <a:lnTo>
                    <a:pt x="157378" y="62514"/>
                  </a:lnTo>
                  <a:lnTo>
                    <a:pt x="165329" y="54939"/>
                  </a:lnTo>
                  <a:lnTo>
                    <a:pt x="169524" y="46574"/>
                  </a:lnTo>
                  <a:lnTo>
                    <a:pt x="171216" y="37681"/>
                  </a:lnTo>
                  <a:lnTo>
                    <a:pt x="171239" y="28437"/>
                  </a:lnTo>
                  <a:lnTo>
                    <a:pt x="166832" y="21168"/>
                  </a:lnTo>
                  <a:lnTo>
                    <a:pt x="159474" y="15217"/>
                  </a:lnTo>
                  <a:lnTo>
                    <a:pt x="150147" y="10145"/>
                  </a:lnTo>
                  <a:lnTo>
                    <a:pt x="139508" y="6763"/>
                  </a:lnTo>
                  <a:lnTo>
                    <a:pt x="127994" y="4509"/>
                  </a:lnTo>
                  <a:lnTo>
                    <a:pt x="9170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174214" y="1864229"/>
              <a:ext cx="232654" cy="125099"/>
            </a:xfrm>
            <a:custGeom>
              <a:avLst/>
              <a:gdLst/>
              <a:ahLst/>
              <a:cxnLst/>
              <a:rect l="0" t="0" r="0" b="0"/>
              <a:pathLst>
                <a:path w="232654" h="125099">
                  <a:moveTo>
                    <a:pt x="123227" y="45744"/>
                  </a:moveTo>
                  <a:lnTo>
                    <a:pt x="112665" y="29902"/>
                  </a:lnTo>
                  <a:lnTo>
                    <a:pt x="106238" y="23024"/>
                  </a:lnTo>
                  <a:lnTo>
                    <a:pt x="98637" y="16229"/>
                  </a:lnTo>
                  <a:lnTo>
                    <a:pt x="90254" y="9488"/>
                  </a:lnTo>
                  <a:lnTo>
                    <a:pt x="80244" y="4994"/>
                  </a:lnTo>
                  <a:lnTo>
                    <a:pt x="69150" y="1997"/>
                  </a:lnTo>
                  <a:lnTo>
                    <a:pt x="57332" y="0"/>
                  </a:lnTo>
                  <a:lnTo>
                    <a:pt x="47243" y="879"/>
                  </a:lnTo>
                  <a:lnTo>
                    <a:pt x="38306" y="3676"/>
                  </a:lnTo>
                  <a:lnTo>
                    <a:pt x="30138" y="7751"/>
                  </a:lnTo>
                  <a:lnTo>
                    <a:pt x="23587" y="13784"/>
                  </a:lnTo>
                  <a:lnTo>
                    <a:pt x="18114" y="21121"/>
                  </a:lnTo>
                  <a:lnTo>
                    <a:pt x="13361" y="29329"/>
                  </a:lnTo>
                  <a:lnTo>
                    <a:pt x="9086" y="38117"/>
                  </a:lnTo>
                  <a:lnTo>
                    <a:pt x="5132" y="47291"/>
                  </a:lnTo>
                  <a:lnTo>
                    <a:pt x="1390" y="56723"/>
                  </a:lnTo>
                  <a:lnTo>
                    <a:pt x="0" y="67433"/>
                  </a:lnTo>
                  <a:lnTo>
                    <a:pt x="179" y="78994"/>
                  </a:lnTo>
                  <a:lnTo>
                    <a:pt x="1404" y="91122"/>
                  </a:lnTo>
                  <a:lnTo>
                    <a:pt x="4431" y="101418"/>
                  </a:lnTo>
                  <a:lnTo>
                    <a:pt x="8660" y="110493"/>
                  </a:lnTo>
                  <a:lnTo>
                    <a:pt x="13690" y="118754"/>
                  </a:lnTo>
                  <a:lnTo>
                    <a:pt x="21464" y="123155"/>
                  </a:lnTo>
                  <a:lnTo>
                    <a:pt x="31068" y="124984"/>
                  </a:lnTo>
                  <a:lnTo>
                    <a:pt x="41892" y="125098"/>
                  </a:lnTo>
                  <a:lnTo>
                    <a:pt x="52424" y="124069"/>
                  </a:lnTo>
                  <a:lnTo>
                    <a:pt x="62761" y="122278"/>
                  </a:lnTo>
                  <a:lnTo>
                    <a:pt x="72969" y="119978"/>
                  </a:lnTo>
                  <a:lnTo>
                    <a:pt x="81984" y="116234"/>
                  </a:lnTo>
                  <a:lnTo>
                    <a:pt x="90205" y="111528"/>
                  </a:lnTo>
                  <a:lnTo>
                    <a:pt x="97896" y="106180"/>
                  </a:lnTo>
                  <a:lnTo>
                    <a:pt x="105235" y="100404"/>
                  </a:lnTo>
                  <a:lnTo>
                    <a:pt x="112337" y="94342"/>
                  </a:lnTo>
                  <a:lnTo>
                    <a:pt x="119283" y="88091"/>
                  </a:lnTo>
                  <a:lnTo>
                    <a:pt x="126124" y="80607"/>
                  </a:lnTo>
                  <a:lnTo>
                    <a:pt x="132895" y="72302"/>
                  </a:lnTo>
                  <a:lnTo>
                    <a:pt x="139620" y="63450"/>
                  </a:lnTo>
                  <a:lnTo>
                    <a:pt x="145209" y="61969"/>
                  </a:lnTo>
                  <a:lnTo>
                    <a:pt x="150040" y="65403"/>
                  </a:lnTo>
                  <a:lnTo>
                    <a:pt x="154366" y="72114"/>
                  </a:lnTo>
                  <a:lnTo>
                    <a:pt x="158356" y="79904"/>
                  </a:lnTo>
                  <a:lnTo>
                    <a:pt x="162120" y="88413"/>
                  </a:lnTo>
                  <a:lnTo>
                    <a:pt x="165735" y="97402"/>
                  </a:lnTo>
                  <a:lnTo>
                    <a:pt x="171461" y="104499"/>
                  </a:lnTo>
                  <a:lnTo>
                    <a:pt x="178595" y="110336"/>
                  </a:lnTo>
                  <a:lnTo>
                    <a:pt x="186666" y="115333"/>
                  </a:lnTo>
                  <a:lnTo>
                    <a:pt x="195363" y="117559"/>
                  </a:lnTo>
                  <a:lnTo>
                    <a:pt x="204477" y="117937"/>
                  </a:lnTo>
                  <a:lnTo>
                    <a:pt x="232653" y="115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556083" y="1880130"/>
              <a:ext cx="149218" cy="19897"/>
            </a:xfrm>
            <a:custGeom>
              <a:avLst/>
              <a:gdLst/>
              <a:ahLst/>
              <a:cxnLst/>
              <a:rect l="0" t="0" r="0" b="0"/>
              <a:pathLst>
                <a:path w="149218" h="19897">
                  <a:moveTo>
                    <a:pt x="0" y="19896"/>
                  </a:moveTo>
                  <a:lnTo>
                    <a:pt x="15843" y="14615"/>
                  </a:lnTo>
                  <a:lnTo>
                    <a:pt x="26036" y="13059"/>
                  </a:lnTo>
                  <a:lnTo>
                    <a:pt x="38359" y="12022"/>
                  </a:lnTo>
                  <a:lnTo>
                    <a:pt x="52100" y="11331"/>
                  </a:lnTo>
                  <a:lnTo>
                    <a:pt x="79158" y="10563"/>
                  </a:lnTo>
                  <a:lnTo>
                    <a:pt x="92563" y="10358"/>
                  </a:lnTo>
                  <a:lnTo>
                    <a:pt x="104816" y="9116"/>
                  </a:lnTo>
                  <a:lnTo>
                    <a:pt x="116300" y="7183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>
            <a:off x="5660287" y="1362845"/>
            <a:ext cx="467546" cy="15681"/>
          </a:xfrm>
          <a:custGeom>
            <a:avLst/>
            <a:gdLst/>
            <a:ahLst/>
            <a:cxnLst/>
            <a:rect l="0" t="0" r="0" b="0"/>
            <a:pathLst>
              <a:path w="467546" h="15681">
                <a:moveTo>
                  <a:pt x="0" y="9948"/>
                </a:moveTo>
                <a:lnTo>
                  <a:pt x="21124" y="9948"/>
                </a:lnTo>
                <a:lnTo>
                  <a:pt x="30662" y="11054"/>
                </a:lnTo>
                <a:lnTo>
                  <a:pt x="40337" y="12896"/>
                </a:lnTo>
                <a:lnTo>
                  <a:pt x="50103" y="15229"/>
                </a:lnTo>
                <a:lnTo>
                  <a:pt x="61035" y="15680"/>
                </a:lnTo>
                <a:lnTo>
                  <a:pt x="72744" y="14874"/>
                </a:lnTo>
                <a:lnTo>
                  <a:pt x="84971" y="13232"/>
                </a:lnTo>
                <a:lnTo>
                  <a:pt x="97544" y="12138"/>
                </a:lnTo>
                <a:lnTo>
                  <a:pt x="110347" y="11408"/>
                </a:lnTo>
                <a:lnTo>
                  <a:pt x="123303" y="10921"/>
                </a:lnTo>
                <a:lnTo>
                  <a:pt x="167943" y="10236"/>
                </a:lnTo>
                <a:lnTo>
                  <a:pt x="260182" y="9974"/>
                </a:lnTo>
                <a:lnTo>
                  <a:pt x="275143" y="8860"/>
                </a:lnTo>
                <a:lnTo>
                  <a:pt x="290644" y="7012"/>
                </a:lnTo>
                <a:lnTo>
                  <a:pt x="306504" y="4675"/>
                </a:lnTo>
                <a:lnTo>
                  <a:pt x="321499" y="4222"/>
                </a:lnTo>
                <a:lnTo>
                  <a:pt x="335916" y="5025"/>
                </a:lnTo>
                <a:lnTo>
                  <a:pt x="349950" y="6666"/>
                </a:lnTo>
                <a:lnTo>
                  <a:pt x="364831" y="7760"/>
                </a:lnTo>
                <a:lnTo>
                  <a:pt x="380279" y="8490"/>
                </a:lnTo>
                <a:lnTo>
                  <a:pt x="396104" y="8976"/>
                </a:lnTo>
                <a:lnTo>
                  <a:pt x="409970" y="8195"/>
                </a:lnTo>
                <a:lnTo>
                  <a:pt x="422530" y="6569"/>
                </a:lnTo>
                <a:lnTo>
                  <a:pt x="4675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853274" y="1786610"/>
            <a:ext cx="1075604" cy="259062"/>
            <a:chOff x="4853274" y="1786610"/>
            <a:chExt cx="1075604" cy="259062"/>
          </a:xfrm>
        </p:grpSpPr>
        <p:sp>
          <p:nvSpPr>
            <p:cNvPr id="11" name="Freeform 10"/>
            <p:cNvSpPr/>
            <p:nvPr/>
          </p:nvSpPr>
          <p:spPr>
            <a:xfrm>
              <a:off x="4853274" y="1786610"/>
              <a:ext cx="220095" cy="259062"/>
            </a:xfrm>
            <a:custGeom>
              <a:avLst/>
              <a:gdLst/>
              <a:ahLst/>
              <a:cxnLst/>
              <a:rect l="0" t="0" r="0" b="0"/>
              <a:pathLst>
                <a:path w="220095" h="259062">
                  <a:moveTo>
                    <a:pt x="21138" y="43781"/>
                  </a:moveTo>
                  <a:lnTo>
                    <a:pt x="26419" y="27938"/>
                  </a:lnTo>
                  <a:lnTo>
                    <a:pt x="31291" y="22166"/>
                  </a:lnTo>
                  <a:lnTo>
                    <a:pt x="37854" y="17213"/>
                  </a:lnTo>
                  <a:lnTo>
                    <a:pt x="45546" y="12805"/>
                  </a:lnTo>
                  <a:lnTo>
                    <a:pt x="55095" y="8762"/>
                  </a:lnTo>
                  <a:lnTo>
                    <a:pt x="65882" y="4960"/>
                  </a:lnTo>
                  <a:lnTo>
                    <a:pt x="77495" y="1321"/>
                  </a:lnTo>
                  <a:lnTo>
                    <a:pt x="88553" y="0"/>
                  </a:lnTo>
                  <a:lnTo>
                    <a:pt x="99240" y="225"/>
                  </a:lnTo>
                  <a:lnTo>
                    <a:pt x="109681" y="1480"/>
                  </a:lnTo>
                  <a:lnTo>
                    <a:pt x="119958" y="4527"/>
                  </a:lnTo>
                  <a:lnTo>
                    <a:pt x="130125" y="8769"/>
                  </a:lnTo>
                  <a:lnTo>
                    <a:pt x="140219" y="13808"/>
                  </a:lnTo>
                  <a:lnTo>
                    <a:pt x="148054" y="20483"/>
                  </a:lnTo>
                  <a:lnTo>
                    <a:pt x="154382" y="28249"/>
                  </a:lnTo>
                  <a:lnTo>
                    <a:pt x="159706" y="36742"/>
                  </a:lnTo>
                  <a:lnTo>
                    <a:pt x="162150" y="46826"/>
                  </a:lnTo>
                  <a:lnTo>
                    <a:pt x="162675" y="57969"/>
                  </a:lnTo>
                  <a:lnTo>
                    <a:pt x="161919" y="69820"/>
                  </a:lnTo>
                  <a:lnTo>
                    <a:pt x="160309" y="81036"/>
                  </a:lnTo>
                  <a:lnTo>
                    <a:pt x="158132" y="91829"/>
                  </a:lnTo>
                  <a:lnTo>
                    <a:pt x="155574" y="102340"/>
                  </a:lnTo>
                  <a:lnTo>
                    <a:pt x="151659" y="112664"/>
                  </a:lnTo>
                  <a:lnTo>
                    <a:pt x="146837" y="122862"/>
                  </a:lnTo>
                  <a:lnTo>
                    <a:pt x="141413" y="132977"/>
                  </a:lnTo>
                  <a:lnTo>
                    <a:pt x="135586" y="143036"/>
                  </a:lnTo>
                  <a:lnTo>
                    <a:pt x="123216" y="163056"/>
                  </a:lnTo>
                  <a:lnTo>
                    <a:pt x="103824" y="192968"/>
                  </a:lnTo>
                  <a:lnTo>
                    <a:pt x="97263" y="201821"/>
                  </a:lnTo>
                  <a:lnTo>
                    <a:pt x="90678" y="209933"/>
                  </a:lnTo>
                  <a:lnTo>
                    <a:pt x="84078" y="217552"/>
                  </a:lnTo>
                  <a:lnTo>
                    <a:pt x="76362" y="223736"/>
                  </a:lnTo>
                  <a:lnTo>
                    <a:pt x="67902" y="228964"/>
                  </a:lnTo>
                  <a:lnTo>
                    <a:pt x="58946" y="233555"/>
                  </a:lnTo>
                  <a:lnTo>
                    <a:pt x="50765" y="238826"/>
                  </a:lnTo>
                  <a:lnTo>
                    <a:pt x="43099" y="244551"/>
                  </a:lnTo>
                  <a:lnTo>
                    <a:pt x="35779" y="250578"/>
                  </a:lnTo>
                  <a:lnTo>
                    <a:pt x="26478" y="254596"/>
                  </a:lnTo>
                  <a:lnTo>
                    <a:pt x="15855" y="257275"/>
                  </a:lnTo>
                  <a:lnTo>
                    <a:pt x="4353" y="259061"/>
                  </a:lnTo>
                  <a:lnTo>
                    <a:pt x="0" y="258041"/>
                  </a:lnTo>
                  <a:lnTo>
                    <a:pt x="414" y="255150"/>
                  </a:lnTo>
                  <a:lnTo>
                    <a:pt x="4006" y="251012"/>
                  </a:lnTo>
                  <a:lnTo>
                    <a:pt x="10822" y="247149"/>
                  </a:lnTo>
                  <a:lnTo>
                    <a:pt x="19787" y="243467"/>
                  </a:lnTo>
                  <a:lnTo>
                    <a:pt x="30185" y="239908"/>
                  </a:lnTo>
                  <a:lnTo>
                    <a:pt x="41539" y="237535"/>
                  </a:lnTo>
                  <a:lnTo>
                    <a:pt x="53528" y="235953"/>
                  </a:lnTo>
                  <a:lnTo>
                    <a:pt x="65943" y="234898"/>
                  </a:lnTo>
                  <a:lnTo>
                    <a:pt x="77535" y="235301"/>
                  </a:lnTo>
                  <a:lnTo>
                    <a:pt x="88580" y="236674"/>
                  </a:lnTo>
                  <a:lnTo>
                    <a:pt x="99259" y="238695"/>
                  </a:lnTo>
                  <a:lnTo>
                    <a:pt x="110799" y="240042"/>
                  </a:lnTo>
                  <a:lnTo>
                    <a:pt x="122914" y="240940"/>
                  </a:lnTo>
                  <a:lnTo>
                    <a:pt x="135412" y="241539"/>
                  </a:lnTo>
                  <a:lnTo>
                    <a:pt x="161088" y="242204"/>
                  </a:lnTo>
                  <a:lnTo>
                    <a:pt x="220094" y="2427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92219" y="1860235"/>
              <a:ext cx="19896" cy="119374"/>
            </a:xfrm>
            <a:custGeom>
              <a:avLst/>
              <a:gdLst/>
              <a:ahLst/>
              <a:cxnLst/>
              <a:rect l="0" t="0" r="0" b="0"/>
              <a:pathLst>
                <a:path w="19896" h="119374">
                  <a:moveTo>
                    <a:pt x="19895" y="0"/>
                  </a:moveTo>
                  <a:lnTo>
                    <a:pt x="6049" y="41537"/>
                  </a:lnTo>
                  <a:lnTo>
                    <a:pt x="4033" y="52008"/>
                  </a:lnTo>
                  <a:lnTo>
                    <a:pt x="2689" y="63410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242480" y="1919921"/>
              <a:ext cx="189009" cy="9949"/>
            </a:xfrm>
            <a:custGeom>
              <a:avLst/>
              <a:gdLst/>
              <a:ahLst/>
              <a:cxnLst/>
              <a:rect l="0" t="0" r="0" b="0"/>
              <a:pathLst>
                <a:path w="189009" h="9949">
                  <a:moveTo>
                    <a:pt x="0" y="9948"/>
                  </a:moveTo>
                  <a:lnTo>
                    <a:pt x="21124" y="9948"/>
                  </a:lnTo>
                  <a:lnTo>
                    <a:pt x="30662" y="8843"/>
                  </a:lnTo>
                  <a:lnTo>
                    <a:pt x="40337" y="7000"/>
                  </a:lnTo>
                  <a:lnTo>
                    <a:pt x="50103" y="4667"/>
                  </a:lnTo>
                  <a:lnTo>
                    <a:pt x="61035" y="3112"/>
                  </a:lnTo>
                  <a:lnTo>
                    <a:pt x="72744" y="2074"/>
                  </a:lnTo>
                  <a:lnTo>
                    <a:pt x="84971" y="1383"/>
                  </a:lnTo>
                  <a:lnTo>
                    <a:pt x="110347" y="615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589816" y="1849893"/>
              <a:ext cx="339062" cy="105900"/>
            </a:xfrm>
            <a:custGeom>
              <a:avLst/>
              <a:gdLst/>
              <a:ahLst/>
              <a:cxnLst/>
              <a:rect l="0" t="0" r="0" b="0"/>
              <a:pathLst>
                <a:path w="339062" h="105900">
                  <a:moveTo>
                    <a:pt x="160001" y="50133"/>
                  </a:moveTo>
                  <a:lnTo>
                    <a:pt x="160001" y="29009"/>
                  </a:lnTo>
                  <a:lnTo>
                    <a:pt x="156685" y="20576"/>
                  </a:lnTo>
                  <a:lnTo>
                    <a:pt x="151158" y="12743"/>
                  </a:lnTo>
                  <a:lnTo>
                    <a:pt x="144158" y="5311"/>
                  </a:lnTo>
                  <a:lnTo>
                    <a:pt x="135070" y="1461"/>
                  </a:lnTo>
                  <a:lnTo>
                    <a:pt x="124590" y="0"/>
                  </a:lnTo>
                  <a:lnTo>
                    <a:pt x="113182" y="131"/>
                  </a:lnTo>
                  <a:lnTo>
                    <a:pt x="102261" y="2429"/>
                  </a:lnTo>
                  <a:lnTo>
                    <a:pt x="91664" y="6172"/>
                  </a:lnTo>
                  <a:lnTo>
                    <a:pt x="81284" y="10878"/>
                  </a:lnTo>
                  <a:lnTo>
                    <a:pt x="71048" y="16226"/>
                  </a:lnTo>
                  <a:lnTo>
                    <a:pt x="60908" y="22001"/>
                  </a:lnTo>
                  <a:lnTo>
                    <a:pt x="50832" y="28063"/>
                  </a:lnTo>
                  <a:lnTo>
                    <a:pt x="41904" y="34314"/>
                  </a:lnTo>
                  <a:lnTo>
                    <a:pt x="33741" y="40692"/>
                  </a:lnTo>
                  <a:lnTo>
                    <a:pt x="26089" y="47155"/>
                  </a:lnTo>
                  <a:lnTo>
                    <a:pt x="18777" y="53674"/>
                  </a:lnTo>
                  <a:lnTo>
                    <a:pt x="4757" y="66813"/>
                  </a:lnTo>
                  <a:lnTo>
                    <a:pt x="1240" y="74516"/>
                  </a:lnTo>
                  <a:lnTo>
                    <a:pt x="0" y="82968"/>
                  </a:lnTo>
                  <a:lnTo>
                    <a:pt x="279" y="91918"/>
                  </a:lnTo>
                  <a:lnTo>
                    <a:pt x="5991" y="97885"/>
                  </a:lnTo>
                  <a:lnTo>
                    <a:pt x="15326" y="101863"/>
                  </a:lnTo>
                  <a:lnTo>
                    <a:pt x="27076" y="104515"/>
                  </a:lnTo>
                  <a:lnTo>
                    <a:pt x="38225" y="105178"/>
                  </a:lnTo>
                  <a:lnTo>
                    <a:pt x="48973" y="104515"/>
                  </a:lnTo>
                  <a:lnTo>
                    <a:pt x="59455" y="102967"/>
                  </a:lnTo>
                  <a:lnTo>
                    <a:pt x="68654" y="99725"/>
                  </a:lnTo>
                  <a:lnTo>
                    <a:pt x="76997" y="95352"/>
                  </a:lnTo>
                  <a:lnTo>
                    <a:pt x="84769" y="90227"/>
                  </a:lnTo>
                  <a:lnTo>
                    <a:pt x="92161" y="84599"/>
                  </a:lnTo>
                  <a:lnTo>
                    <a:pt x="99300" y="78637"/>
                  </a:lnTo>
                  <a:lnTo>
                    <a:pt x="106270" y="72451"/>
                  </a:lnTo>
                  <a:lnTo>
                    <a:pt x="112022" y="65012"/>
                  </a:lnTo>
                  <a:lnTo>
                    <a:pt x="116962" y="56736"/>
                  </a:lnTo>
                  <a:lnTo>
                    <a:pt x="121360" y="47903"/>
                  </a:lnTo>
                  <a:lnTo>
                    <a:pt x="125398" y="45330"/>
                  </a:lnTo>
                  <a:lnTo>
                    <a:pt x="129195" y="46931"/>
                  </a:lnTo>
                  <a:lnTo>
                    <a:pt x="132832" y="51314"/>
                  </a:lnTo>
                  <a:lnTo>
                    <a:pt x="136362" y="57552"/>
                  </a:lnTo>
                  <a:lnTo>
                    <a:pt x="139820" y="65027"/>
                  </a:lnTo>
                  <a:lnTo>
                    <a:pt x="143231" y="73326"/>
                  </a:lnTo>
                  <a:lnTo>
                    <a:pt x="147716" y="81069"/>
                  </a:lnTo>
                  <a:lnTo>
                    <a:pt x="152916" y="88442"/>
                  </a:lnTo>
                  <a:lnTo>
                    <a:pt x="158594" y="95568"/>
                  </a:lnTo>
                  <a:lnTo>
                    <a:pt x="166800" y="100318"/>
                  </a:lnTo>
                  <a:lnTo>
                    <a:pt x="176692" y="103485"/>
                  </a:lnTo>
                  <a:lnTo>
                    <a:pt x="187708" y="105596"/>
                  </a:lnTo>
                  <a:lnTo>
                    <a:pt x="198368" y="105899"/>
                  </a:lnTo>
                  <a:lnTo>
                    <a:pt x="208790" y="104995"/>
                  </a:lnTo>
                  <a:lnTo>
                    <a:pt x="219055" y="103287"/>
                  </a:lnTo>
                  <a:lnTo>
                    <a:pt x="230319" y="101043"/>
                  </a:lnTo>
                  <a:lnTo>
                    <a:pt x="254624" y="95602"/>
                  </a:lnTo>
                  <a:lnTo>
                    <a:pt x="266190" y="92604"/>
                  </a:lnTo>
                  <a:lnTo>
                    <a:pt x="277217" y="89500"/>
                  </a:lnTo>
                  <a:lnTo>
                    <a:pt x="287884" y="86325"/>
                  </a:lnTo>
                  <a:lnTo>
                    <a:pt x="298311" y="81998"/>
                  </a:lnTo>
                  <a:lnTo>
                    <a:pt x="308579" y="76903"/>
                  </a:lnTo>
                  <a:lnTo>
                    <a:pt x="339061" y="60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49791" y="2040677"/>
            <a:ext cx="2069139" cy="58305"/>
            <a:chOff x="3849791" y="2040677"/>
            <a:chExt cx="2069139" cy="58305"/>
          </a:xfrm>
        </p:grpSpPr>
        <p:sp>
          <p:nvSpPr>
            <p:cNvPr id="16" name="Freeform 15"/>
            <p:cNvSpPr/>
            <p:nvPr/>
          </p:nvSpPr>
          <p:spPr>
            <a:xfrm>
              <a:off x="3849791" y="2049242"/>
              <a:ext cx="557077" cy="49740"/>
            </a:xfrm>
            <a:custGeom>
              <a:avLst/>
              <a:gdLst/>
              <a:ahLst/>
              <a:cxnLst/>
              <a:rect l="0" t="0" r="0" b="0"/>
              <a:pathLst>
                <a:path w="557077" h="49740">
                  <a:moveTo>
                    <a:pt x="0" y="49739"/>
                  </a:moveTo>
                  <a:lnTo>
                    <a:pt x="5281" y="33896"/>
                  </a:lnTo>
                  <a:lnTo>
                    <a:pt x="11257" y="28124"/>
                  </a:lnTo>
                  <a:lnTo>
                    <a:pt x="19663" y="23171"/>
                  </a:lnTo>
                  <a:lnTo>
                    <a:pt x="29688" y="18763"/>
                  </a:lnTo>
                  <a:lnTo>
                    <a:pt x="40793" y="15825"/>
                  </a:lnTo>
                  <a:lnTo>
                    <a:pt x="52617" y="13866"/>
                  </a:lnTo>
                  <a:lnTo>
                    <a:pt x="64921" y="12560"/>
                  </a:lnTo>
                  <a:lnTo>
                    <a:pt x="77546" y="11689"/>
                  </a:lnTo>
                  <a:lnTo>
                    <a:pt x="90383" y="11109"/>
                  </a:lnTo>
                  <a:lnTo>
                    <a:pt x="117542" y="10464"/>
                  </a:lnTo>
                  <a:lnTo>
                    <a:pt x="148034" y="10177"/>
                  </a:lnTo>
                  <a:lnTo>
                    <a:pt x="163903" y="8996"/>
                  </a:lnTo>
                  <a:lnTo>
                    <a:pt x="180008" y="7103"/>
                  </a:lnTo>
                  <a:lnTo>
                    <a:pt x="196272" y="4735"/>
                  </a:lnTo>
                  <a:lnTo>
                    <a:pt x="213746" y="3157"/>
                  </a:lnTo>
                  <a:lnTo>
                    <a:pt x="232027" y="2105"/>
                  </a:lnTo>
                  <a:lnTo>
                    <a:pt x="268920" y="936"/>
                  </a:lnTo>
                  <a:lnTo>
                    <a:pt x="340582" y="185"/>
                  </a:lnTo>
                  <a:lnTo>
                    <a:pt x="55707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172845" y="2040677"/>
              <a:ext cx="746085" cy="58305"/>
            </a:xfrm>
            <a:custGeom>
              <a:avLst/>
              <a:gdLst/>
              <a:ahLst/>
              <a:cxnLst/>
              <a:rect l="0" t="0" r="0" b="0"/>
              <a:pathLst>
                <a:path w="746085" h="58305">
                  <a:moveTo>
                    <a:pt x="0" y="8565"/>
                  </a:moveTo>
                  <a:lnTo>
                    <a:pt x="15843" y="3285"/>
                  </a:lnTo>
                  <a:lnTo>
                    <a:pt x="26037" y="1729"/>
                  </a:lnTo>
                  <a:lnTo>
                    <a:pt x="38359" y="692"/>
                  </a:lnTo>
                  <a:lnTo>
                    <a:pt x="52100" y="0"/>
                  </a:lnTo>
                  <a:lnTo>
                    <a:pt x="66788" y="645"/>
                  </a:lnTo>
                  <a:lnTo>
                    <a:pt x="82106" y="2180"/>
                  </a:lnTo>
                  <a:lnTo>
                    <a:pt x="97844" y="4308"/>
                  </a:lnTo>
                  <a:lnTo>
                    <a:pt x="114969" y="5727"/>
                  </a:lnTo>
                  <a:lnTo>
                    <a:pt x="133017" y="6673"/>
                  </a:lnTo>
                  <a:lnTo>
                    <a:pt x="171860" y="7724"/>
                  </a:lnTo>
                  <a:lnTo>
                    <a:pt x="266810" y="8455"/>
                  </a:lnTo>
                  <a:lnTo>
                    <a:pt x="281773" y="9597"/>
                  </a:lnTo>
                  <a:lnTo>
                    <a:pt x="296169" y="11464"/>
                  </a:lnTo>
                  <a:lnTo>
                    <a:pt x="310188" y="13813"/>
                  </a:lnTo>
                  <a:lnTo>
                    <a:pt x="325060" y="15380"/>
                  </a:lnTo>
                  <a:lnTo>
                    <a:pt x="340501" y="16424"/>
                  </a:lnTo>
                  <a:lnTo>
                    <a:pt x="371291" y="17585"/>
                  </a:lnTo>
                  <a:lnTo>
                    <a:pt x="399712" y="18101"/>
                  </a:lnTo>
                  <a:lnTo>
                    <a:pt x="413481" y="19343"/>
                  </a:lnTo>
                  <a:lnTo>
                    <a:pt x="427082" y="21277"/>
                  </a:lnTo>
                  <a:lnTo>
                    <a:pt x="440570" y="23672"/>
                  </a:lnTo>
                  <a:lnTo>
                    <a:pt x="453983" y="25268"/>
                  </a:lnTo>
                  <a:lnTo>
                    <a:pt x="467347" y="26332"/>
                  </a:lnTo>
                  <a:lnTo>
                    <a:pt x="480677" y="27042"/>
                  </a:lnTo>
                  <a:lnTo>
                    <a:pt x="493985" y="28620"/>
                  </a:lnTo>
                  <a:lnTo>
                    <a:pt x="507278" y="30778"/>
                  </a:lnTo>
                  <a:lnTo>
                    <a:pt x="520562" y="33321"/>
                  </a:lnTo>
                  <a:lnTo>
                    <a:pt x="533838" y="35017"/>
                  </a:lnTo>
                  <a:lnTo>
                    <a:pt x="547111" y="36148"/>
                  </a:lnTo>
                  <a:lnTo>
                    <a:pt x="560381" y="36901"/>
                  </a:lnTo>
                  <a:lnTo>
                    <a:pt x="586915" y="37739"/>
                  </a:lnTo>
                  <a:lnTo>
                    <a:pt x="600180" y="37962"/>
                  </a:lnTo>
                  <a:lnTo>
                    <a:pt x="614550" y="39216"/>
                  </a:lnTo>
                  <a:lnTo>
                    <a:pt x="629657" y="41158"/>
                  </a:lnTo>
                  <a:lnTo>
                    <a:pt x="645255" y="43557"/>
                  </a:lnTo>
                  <a:lnTo>
                    <a:pt x="660074" y="45157"/>
                  </a:lnTo>
                  <a:lnTo>
                    <a:pt x="674375" y="46223"/>
                  </a:lnTo>
                  <a:lnTo>
                    <a:pt x="688330" y="46934"/>
                  </a:lnTo>
                  <a:lnTo>
                    <a:pt x="700950" y="48514"/>
                  </a:lnTo>
                  <a:lnTo>
                    <a:pt x="712679" y="50672"/>
                  </a:lnTo>
                  <a:lnTo>
                    <a:pt x="746084" y="583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233832" y="2209894"/>
            <a:ext cx="471469" cy="316843"/>
            <a:chOff x="4233832" y="2209894"/>
            <a:chExt cx="471469" cy="316843"/>
          </a:xfrm>
        </p:grpSpPr>
        <p:sp>
          <p:nvSpPr>
            <p:cNvPr id="19" name="Freeform 18"/>
            <p:cNvSpPr/>
            <p:nvPr/>
          </p:nvSpPr>
          <p:spPr>
            <a:xfrm>
              <a:off x="4233832" y="2209894"/>
              <a:ext cx="163088" cy="316843"/>
            </a:xfrm>
            <a:custGeom>
              <a:avLst/>
              <a:gdLst/>
              <a:ahLst/>
              <a:cxnLst/>
              <a:rect l="0" t="0" r="0" b="0"/>
              <a:pathLst>
                <a:path w="163088" h="316843">
                  <a:moveTo>
                    <a:pt x="163087" y="127834"/>
                  </a:moveTo>
                  <a:lnTo>
                    <a:pt x="163087" y="106710"/>
                  </a:lnTo>
                  <a:lnTo>
                    <a:pt x="161981" y="97172"/>
                  </a:lnTo>
                  <a:lnTo>
                    <a:pt x="160139" y="87497"/>
                  </a:lnTo>
                  <a:lnTo>
                    <a:pt x="157806" y="77731"/>
                  </a:lnTo>
                  <a:lnTo>
                    <a:pt x="155145" y="67905"/>
                  </a:lnTo>
                  <a:lnTo>
                    <a:pt x="149241" y="48144"/>
                  </a:lnTo>
                  <a:lnTo>
                    <a:pt x="145013" y="39337"/>
                  </a:lnTo>
                  <a:lnTo>
                    <a:pt x="139985" y="31256"/>
                  </a:lnTo>
                  <a:lnTo>
                    <a:pt x="134422" y="23657"/>
                  </a:lnTo>
                  <a:lnTo>
                    <a:pt x="127397" y="16381"/>
                  </a:lnTo>
                  <a:lnTo>
                    <a:pt x="119398" y="9320"/>
                  </a:lnTo>
                  <a:lnTo>
                    <a:pt x="110749" y="2401"/>
                  </a:lnTo>
                  <a:lnTo>
                    <a:pt x="101668" y="0"/>
                  </a:lnTo>
                  <a:lnTo>
                    <a:pt x="92297" y="610"/>
                  </a:lnTo>
                  <a:lnTo>
                    <a:pt x="82734" y="3226"/>
                  </a:lnTo>
                  <a:lnTo>
                    <a:pt x="63266" y="9082"/>
                  </a:lnTo>
                  <a:lnTo>
                    <a:pt x="53433" y="12191"/>
                  </a:lnTo>
                  <a:lnTo>
                    <a:pt x="44666" y="17579"/>
                  </a:lnTo>
                  <a:lnTo>
                    <a:pt x="36611" y="24488"/>
                  </a:lnTo>
                  <a:lnTo>
                    <a:pt x="29031" y="32409"/>
                  </a:lnTo>
                  <a:lnTo>
                    <a:pt x="22872" y="41006"/>
                  </a:lnTo>
                  <a:lnTo>
                    <a:pt x="17661" y="50053"/>
                  </a:lnTo>
                  <a:lnTo>
                    <a:pt x="13081" y="59400"/>
                  </a:lnTo>
                  <a:lnTo>
                    <a:pt x="8923" y="68948"/>
                  </a:lnTo>
                  <a:lnTo>
                    <a:pt x="5045" y="78629"/>
                  </a:lnTo>
                  <a:lnTo>
                    <a:pt x="1355" y="88399"/>
                  </a:lnTo>
                  <a:lnTo>
                    <a:pt x="0" y="98228"/>
                  </a:lnTo>
                  <a:lnTo>
                    <a:pt x="202" y="108097"/>
                  </a:lnTo>
                  <a:lnTo>
                    <a:pt x="1442" y="117992"/>
                  </a:lnTo>
                  <a:lnTo>
                    <a:pt x="4479" y="126799"/>
                  </a:lnTo>
                  <a:lnTo>
                    <a:pt x="8715" y="134881"/>
                  </a:lnTo>
                  <a:lnTo>
                    <a:pt x="13749" y="142480"/>
                  </a:lnTo>
                  <a:lnTo>
                    <a:pt x="21526" y="147546"/>
                  </a:lnTo>
                  <a:lnTo>
                    <a:pt x="31133" y="150923"/>
                  </a:lnTo>
                  <a:lnTo>
                    <a:pt x="41958" y="153174"/>
                  </a:lnTo>
                  <a:lnTo>
                    <a:pt x="51385" y="152465"/>
                  </a:lnTo>
                  <a:lnTo>
                    <a:pt x="59881" y="149781"/>
                  </a:lnTo>
                  <a:lnTo>
                    <a:pt x="67755" y="145781"/>
                  </a:lnTo>
                  <a:lnTo>
                    <a:pt x="76321" y="140904"/>
                  </a:lnTo>
                  <a:lnTo>
                    <a:pt x="85347" y="135442"/>
                  </a:lnTo>
                  <a:lnTo>
                    <a:pt x="94681" y="129590"/>
                  </a:lnTo>
                  <a:lnTo>
                    <a:pt x="102009" y="122373"/>
                  </a:lnTo>
                  <a:lnTo>
                    <a:pt x="107999" y="114245"/>
                  </a:lnTo>
                  <a:lnTo>
                    <a:pt x="113098" y="105511"/>
                  </a:lnTo>
                  <a:lnTo>
                    <a:pt x="118708" y="97478"/>
                  </a:lnTo>
                  <a:lnTo>
                    <a:pt x="124658" y="89912"/>
                  </a:lnTo>
                  <a:lnTo>
                    <a:pt x="130836" y="82657"/>
                  </a:lnTo>
                  <a:lnTo>
                    <a:pt x="136059" y="74504"/>
                  </a:lnTo>
                  <a:lnTo>
                    <a:pt x="140647" y="65753"/>
                  </a:lnTo>
                  <a:lnTo>
                    <a:pt x="144811" y="56604"/>
                  </a:lnTo>
                  <a:lnTo>
                    <a:pt x="147587" y="54925"/>
                  </a:lnTo>
                  <a:lnTo>
                    <a:pt x="149438" y="58227"/>
                  </a:lnTo>
                  <a:lnTo>
                    <a:pt x="150672" y="64850"/>
                  </a:lnTo>
                  <a:lnTo>
                    <a:pt x="150389" y="74791"/>
                  </a:lnTo>
                  <a:lnTo>
                    <a:pt x="149095" y="86946"/>
                  </a:lnTo>
                  <a:lnTo>
                    <a:pt x="147127" y="100575"/>
                  </a:lnTo>
                  <a:lnTo>
                    <a:pt x="146920" y="114083"/>
                  </a:lnTo>
                  <a:lnTo>
                    <a:pt x="147888" y="127509"/>
                  </a:lnTo>
                  <a:lnTo>
                    <a:pt x="149638" y="140881"/>
                  </a:lnTo>
                  <a:lnTo>
                    <a:pt x="150805" y="155322"/>
                  </a:lnTo>
                  <a:lnTo>
                    <a:pt x="151583" y="170476"/>
                  </a:lnTo>
                  <a:lnTo>
                    <a:pt x="152447" y="200946"/>
                  </a:lnTo>
                  <a:lnTo>
                    <a:pt x="153139" y="3168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493504" y="2351824"/>
              <a:ext cx="211797" cy="129033"/>
            </a:xfrm>
            <a:custGeom>
              <a:avLst/>
              <a:gdLst/>
              <a:ahLst/>
              <a:cxnLst/>
              <a:rect l="0" t="0" r="0" b="0"/>
              <a:pathLst>
                <a:path w="211797" h="129033">
                  <a:moveTo>
                    <a:pt x="102370" y="25695"/>
                  </a:moveTo>
                  <a:lnTo>
                    <a:pt x="97089" y="9852"/>
                  </a:lnTo>
                  <a:lnTo>
                    <a:pt x="91113" y="5186"/>
                  </a:lnTo>
                  <a:lnTo>
                    <a:pt x="82707" y="2074"/>
                  </a:lnTo>
                  <a:lnTo>
                    <a:pt x="72682" y="0"/>
                  </a:lnTo>
                  <a:lnTo>
                    <a:pt x="63787" y="828"/>
                  </a:lnTo>
                  <a:lnTo>
                    <a:pt x="55648" y="3591"/>
                  </a:lnTo>
                  <a:lnTo>
                    <a:pt x="48011" y="7643"/>
                  </a:lnTo>
                  <a:lnTo>
                    <a:pt x="40708" y="12555"/>
                  </a:lnTo>
                  <a:lnTo>
                    <a:pt x="33630" y="18040"/>
                  </a:lnTo>
                  <a:lnTo>
                    <a:pt x="26700" y="23908"/>
                  </a:lnTo>
                  <a:lnTo>
                    <a:pt x="20975" y="31135"/>
                  </a:lnTo>
                  <a:lnTo>
                    <a:pt x="16052" y="39270"/>
                  </a:lnTo>
                  <a:lnTo>
                    <a:pt x="11666" y="48009"/>
                  </a:lnTo>
                  <a:lnTo>
                    <a:pt x="7636" y="58256"/>
                  </a:lnTo>
                  <a:lnTo>
                    <a:pt x="3844" y="69509"/>
                  </a:lnTo>
                  <a:lnTo>
                    <a:pt x="211" y="81431"/>
                  </a:lnTo>
                  <a:lnTo>
                    <a:pt x="0" y="91591"/>
                  </a:lnTo>
                  <a:lnTo>
                    <a:pt x="2069" y="100574"/>
                  </a:lnTo>
                  <a:lnTo>
                    <a:pt x="5660" y="108774"/>
                  </a:lnTo>
                  <a:lnTo>
                    <a:pt x="11369" y="115346"/>
                  </a:lnTo>
                  <a:lnTo>
                    <a:pt x="18491" y="120832"/>
                  </a:lnTo>
                  <a:lnTo>
                    <a:pt x="26555" y="125595"/>
                  </a:lnTo>
                  <a:lnTo>
                    <a:pt x="34142" y="126560"/>
                  </a:lnTo>
                  <a:lnTo>
                    <a:pt x="41411" y="124992"/>
                  </a:lnTo>
                  <a:lnTo>
                    <a:pt x="48467" y="121736"/>
                  </a:lnTo>
                  <a:lnTo>
                    <a:pt x="55381" y="117355"/>
                  </a:lnTo>
                  <a:lnTo>
                    <a:pt x="62202" y="112224"/>
                  </a:lnTo>
                  <a:lnTo>
                    <a:pt x="68960" y="106593"/>
                  </a:lnTo>
                  <a:lnTo>
                    <a:pt x="75675" y="99522"/>
                  </a:lnTo>
                  <a:lnTo>
                    <a:pt x="82363" y="91493"/>
                  </a:lnTo>
                  <a:lnTo>
                    <a:pt x="89032" y="82824"/>
                  </a:lnTo>
                  <a:lnTo>
                    <a:pt x="93478" y="72624"/>
                  </a:lnTo>
                  <a:lnTo>
                    <a:pt x="96442" y="61402"/>
                  </a:lnTo>
                  <a:lnTo>
                    <a:pt x="98418" y="49500"/>
                  </a:lnTo>
                  <a:lnTo>
                    <a:pt x="99736" y="45986"/>
                  </a:lnTo>
                  <a:lnTo>
                    <a:pt x="100614" y="48065"/>
                  </a:lnTo>
                  <a:lnTo>
                    <a:pt x="101200" y="53872"/>
                  </a:lnTo>
                  <a:lnTo>
                    <a:pt x="101590" y="62165"/>
                  </a:lnTo>
                  <a:lnTo>
                    <a:pt x="102023" y="83169"/>
                  </a:lnTo>
                  <a:lnTo>
                    <a:pt x="104350" y="93854"/>
                  </a:lnTo>
                  <a:lnTo>
                    <a:pt x="108111" y="104294"/>
                  </a:lnTo>
                  <a:lnTo>
                    <a:pt x="112829" y="114570"/>
                  </a:lnTo>
                  <a:lnTo>
                    <a:pt x="120396" y="121420"/>
                  </a:lnTo>
                  <a:lnTo>
                    <a:pt x="129862" y="125987"/>
                  </a:lnTo>
                  <a:lnTo>
                    <a:pt x="140594" y="129032"/>
                  </a:lnTo>
                  <a:lnTo>
                    <a:pt x="151064" y="128851"/>
                  </a:lnTo>
                  <a:lnTo>
                    <a:pt x="161360" y="126520"/>
                  </a:lnTo>
                  <a:lnTo>
                    <a:pt x="211796" y="105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99007" y="2260331"/>
            <a:ext cx="1313108" cy="233854"/>
            <a:chOff x="3999007" y="2260331"/>
            <a:chExt cx="1313108" cy="233854"/>
          </a:xfrm>
        </p:grpSpPr>
        <p:sp>
          <p:nvSpPr>
            <p:cNvPr id="22" name="Freeform 21"/>
            <p:cNvSpPr/>
            <p:nvPr/>
          </p:nvSpPr>
          <p:spPr>
            <a:xfrm>
              <a:off x="4834621" y="2407362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21124" y="9948"/>
                  </a:lnTo>
                  <a:lnTo>
                    <a:pt x="32873" y="8843"/>
                  </a:lnTo>
                  <a:lnTo>
                    <a:pt x="46232" y="7001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046489" y="2260331"/>
              <a:ext cx="265626" cy="233854"/>
            </a:xfrm>
            <a:custGeom>
              <a:avLst/>
              <a:gdLst/>
              <a:ahLst/>
              <a:cxnLst/>
              <a:rect l="0" t="0" r="0" b="0"/>
              <a:pathLst>
                <a:path w="265626" h="233854">
                  <a:moveTo>
                    <a:pt x="76618" y="17710"/>
                  </a:moveTo>
                  <a:lnTo>
                    <a:pt x="66056" y="28272"/>
                  </a:lnTo>
                  <a:lnTo>
                    <a:pt x="59629" y="33594"/>
                  </a:lnTo>
                  <a:lnTo>
                    <a:pt x="52028" y="39353"/>
                  </a:lnTo>
                  <a:lnTo>
                    <a:pt x="43645" y="45402"/>
                  </a:lnTo>
                  <a:lnTo>
                    <a:pt x="39161" y="45014"/>
                  </a:lnTo>
                  <a:lnTo>
                    <a:pt x="37278" y="40334"/>
                  </a:lnTo>
                  <a:lnTo>
                    <a:pt x="37127" y="32793"/>
                  </a:lnTo>
                  <a:lnTo>
                    <a:pt x="40343" y="26660"/>
                  </a:lnTo>
                  <a:lnTo>
                    <a:pt x="45803" y="21466"/>
                  </a:lnTo>
                  <a:lnTo>
                    <a:pt x="52758" y="16898"/>
                  </a:lnTo>
                  <a:lnTo>
                    <a:pt x="61817" y="12748"/>
                  </a:lnTo>
                  <a:lnTo>
                    <a:pt x="72277" y="8875"/>
                  </a:lnTo>
                  <a:lnTo>
                    <a:pt x="83671" y="5189"/>
                  </a:lnTo>
                  <a:lnTo>
                    <a:pt x="95689" y="2731"/>
                  </a:lnTo>
                  <a:lnTo>
                    <a:pt x="108122" y="1092"/>
                  </a:lnTo>
                  <a:lnTo>
                    <a:pt x="120832" y="0"/>
                  </a:lnTo>
                  <a:lnTo>
                    <a:pt x="130411" y="2587"/>
                  </a:lnTo>
                  <a:lnTo>
                    <a:pt x="137902" y="7628"/>
                  </a:lnTo>
                  <a:lnTo>
                    <a:pt x="144001" y="14305"/>
                  </a:lnTo>
                  <a:lnTo>
                    <a:pt x="148067" y="23177"/>
                  </a:lnTo>
                  <a:lnTo>
                    <a:pt x="150779" y="33513"/>
                  </a:lnTo>
                  <a:lnTo>
                    <a:pt x="152586" y="44825"/>
                  </a:lnTo>
                  <a:lnTo>
                    <a:pt x="152685" y="56788"/>
                  </a:lnTo>
                  <a:lnTo>
                    <a:pt x="151646" y="69184"/>
                  </a:lnTo>
                  <a:lnTo>
                    <a:pt x="149848" y="81870"/>
                  </a:lnTo>
                  <a:lnTo>
                    <a:pt x="144903" y="110702"/>
                  </a:lnTo>
                  <a:lnTo>
                    <a:pt x="142037" y="126128"/>
                  </a:lnTo>
                  <a:lnTo>
                    <a:pt x="137915" y="138622"/>
                  </a:lnTo>
                  <a:lnTo>
                    <a:pt x="132957" y="149163"/>
                  </a:lnTo>
                  <a:lnTo>
                    <a:pt x="127441" y="158400"/>
                  </a:lnTo>
                  <a:lnTo>
                    <a:pt x="115417" y="177506"/>
                  </a:lnTo>
                  <a:lnTo>
                    <a:pt x="109116" y="187243"/>
                  </a:lnTo>
                  <a:lnTo>
                    <a:pt x="101599" y="195946"/>
                  </a:lnTo>
                  <a:lnTo>
                    <a:pt x="93272" y="203958"/>
                  </a:lnTo>
                  <a:lnTo>
                    <a:pt x="84404" y="211510"/>
                  </a:lnTo>
                  <a:lnTo>
                    <a:pt x="74072" y="217650"/>
                  </a:lnTo>
                  <a:lnTo>
                    <a:pt x="62762" y="222848"/>
                  </a:lnTo>
                  <a:lnTo>
                    <a:pt x="50801" y="227419"/>
                  </a:lnTo>
                  <a:lnTo>
                    <a:pt x="38406" y="230467"/>
                  </a:lnTo>
                  <a:lnTo>
                    <a:pt x="25721" y="232498"/>
                  </a:lnTo>
                  <a:lnTo>
                    <a:pt x="12843" y="233853"/>
                  </a:lnTo>
                  <a:lnTo>
                    <a:pt x="5363" y="231440"/>
                  </a:lnTo>
                  <a:lnTo>
                    <a:pt x="1482" y="226515"/>
                  </a:lnTo>
                  <a:lnTo>
                    <a:pt x="0" y="219916"/>
                  </a:lnTo>
                  <a:lnTo>
                    <a:pt x="3433" y="215517"/>
                  </a:lnTo>
                  <a:lnTo>
                    <a:pt x="10143" y="212584"/>
                  </a:lnTo>
                  <a:lnTo>
                    <a:pt x="19038" y="210629"/>
                  </a:lnTo>
                  <a:lnTo>
                    <a:pt x="28283" y="210430"/>
                  </a:lnTo>
                  <a:lnTo>
                    <a:pt x="37763" y="211404"/>
                  </a:lnTo>
                  <a:lnTo>
                    <a:pt x="87364" y="220908"/>
                  </a:lnTo>
                  <a:lnTo>
                    <a:pt x="101467" y="222810"/>
                  </a:lnTo>
                  <a:lnTo>
                    <a:pt x="115290" y="224078"/>
                  </a:lnTo>
                  <a:lnTo>
                    <a:pt x="128927" y="224923"/>
                  </a:lnTo>
                  <a:lnTo>
                    <a:pt x="155869" y="225862"/>
                  </a:lnTo>
                  <a:lnTo>
                    <a:pt x="209189" y="226466"/>
                  </a:lnTo>
                  <a:lnTo>
                    <a:pt x="221370" y="225410"/>
                  </a:lnTo>
                  <a:lnTo>
                    <a:pt x="232806" y="223600"/>
                  </a:lnTo>
                  <a:lnTo>
                    <a:pt x="265625" y="2166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999007" y="2347676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99007" y="2407362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26405" y="9948"/>
                  </a:lnTo>
                  <a:lnTo>
                    <a:pt x="37499" y="8843"/>
                  </a:lnTo>
                  <a:lnTo>
                    <a:pt x="48211" y="7001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3412089" y="2765483"/>
            <a:ext cx="9948" cy="9948"/>
          </a:xfrm>
          <a:custGeom>
            <a:avLst/>
            <a:gdLst/>
            <a:ahLst/>
            <a:cxnLst/>
            <a:rect l="0" t="0" r="0" b="0"/>
            <a:pathLst>
              <a:path w="9948" h="9948">
                <a:moveTo>
                  <a:pt x="0" y="0"/>
                </a:moveTo>
                <a:lnTo>
                  <a:pt x="9947" y="99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362349" y="4188015"/>
            <a:ext cx="9949" cy="59688"/>
          </a:xfrm>
          <a:custGeom>
            <a:avLst/>
            <a:gdLst/>
            <a:ahLst/>
            <a:cxnLst/>
            <a:rect l="0" t="0" r="0" b="0"/>
            <a:pathLst>
              <a:path w="9949" h="59688">
                <a:moveTo>
                  <a:pt x="0" y="0"/>
                </a:moveTo>
                <a:lnTo>
                  <a:pt x="0" y="14738"/>
                </a:lnTo>
                <a:lnTo>
                  <a:pt x="9948" y="596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443315" y="5471279"/>
            <a:ext cx="8565" cy="109427"/>
          </a:xfrm>
          <a:custGeom>
            <a:avLst/>
            <a:gdLst/>
            <a:ahLst/>
            <a:cxnLst/>
            <a:rect l="0" t="0" r="0" b="0"/>
            <a:pathLst>
              <a:path w="8565" h="109427">
                <a:moveTo>
                  <a:pt x="8564" y="0"/>
                </a:moveTo>
                <a:lnTo>
                  <a:pt x="3283" y="15843"/>
                </a:lnTo>
                <a:lnTo>
                  <a:pt x="1728" y="24931"/>
                </a:lnTo>
                <a:lnTo>
                  <a:pt x="691" y="35411"/>
                </a:lnTo>
                <a:lnTo>
                  <a:pt x="0" y="46819"/>
                </a:lnTo>
                <a:lnTo>
                  <a:pt x="644" y="58845"/>
                </a:lnTo>
                <a:lnTo>
                  <a:pt x="2178" y="71284"/>
                </a:lnTo>
                <a:lnTo>
                  <a:pt x="8564" y="1094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277545" y="2904751"/>
            <a:ext cx="1044518" cy="427162"/>
            <a:chOff x="4277545" y="2904751"/>
            <a:chExt cx="1044518" cy="427162"/>
          </a:xfrm>
        </p:grpSpPr>
        <p:sp>
          <p:nvSpPr>
            <p:cNvPr id="30" name="Freeform 29"/>
            <p:cNvSpPr/>
            <p:nvPr/>
          </p:nvSpPr>
          <p:spPr>
            <a:xfrm>
              <a:off x="4287493" y="2904751"/>
              <a:ext cx="467547" cy="241650"/>
            </a:xfrm>
            <a:custGeom>
              <a:avLst/>
              <a:gdLst/>
              <a:ahLst/>
              <a:cxnLst/>
              <a:rect l="0" t="0" r="0" b="0"/>
              <a:pathLst>
                <a:path w="467547" h="241650">
                  <a:moveTo>
                    <a:pt x="0" y="0"/>
                  </a:moveTo>
                  <a:lnTo>
                    <a:pt x="5281" y="21124"/>
                  </a:lnTo>
                  <a:lnTo>
                    <a:pt x="6836" y="32873"/>
                  </a:lnTo>
                  <a:lnTo>
                    <a:pt x="7874" y="46233"/>
                  </a:lnTo>
                  <a:lnTo>
                    <a:pt x="8565" y="60665"/>
                  </a:lnTo>
                  <a:lnTo>
                    <a:pt x="10131" y="73603"/>
                  </a:lnTo>
                  <a:lnTo>
                    <a:pt x="12280" y="85544"/>
                  </a:lnTo>
                  <a:lnTo>
                    <a:pt x="14819" y="96821"/>
                  </a:lnTo>
                  <a:lnTo>
                    <a:pt x="18722" y="108759"/>
                  </a:lnTo>
                  <a:lnTo>
                    <a:pt x="23534" y="121140"/>
                  </a:lnTo>
                  <a:lnTo>
                    <a:pt x="28953" y="133815"/>
                  </a:lnTo>
                  <a:lnTo>
                    <a:pt x="35882" y="145581"/>
                  </a:lnTo>
                  <a:lnTo>
                    <a:pt x="43817" y="156741"/>
                  </a:lnTo>
                  <a:lnTo>
                    <a:pt x="52423" y="167497"/>
                  </a:lnTo>
                  <a:lnTo>
                    <a:pt x="61476" y="177983"/>
                  </a:lnTo>
                  <a:lnTo>
                    <a:pt x="70827" y="188290"/>
                  </a:lnTo>
                  <a:lnTo>
                    <a:pt x="80377" y="198477"/>
                  </a:lnTo>
                  <a:lnTo>
                    <a:pt x="90060" y="207479"/>
                  </a:lnTo>
                  <a:lnTo>
                    <a:pt x="99831" y="215691"/>
                  </a:lnTo>
                  <a:lnTo>
                    <a:pt x="109661" y="223377"/>
                  </a:lnTo>
                  <a:lnTo>
                    <a:pt x="120636" y="229605"/>
                  </a:lnTo>
                  <a:lnTo>
                    <a:pt x="132374" y="234863"/>
                  </a:lnTo>
                  <a:lnTo>
                    <a:pt x="144620" y="239474"/>
                  </a:lnTo>
                  <a:lnTo>
                    <a:pt x="157205" y="241442"/>
                  </a:lnTo>
                  <a:lnTo>
                    <a:pt x="170017" y="241649"/>
                  </a:lnTo>
                  <a:lnTo>
                    <a:pt x="182979" y="240682"/>
                  </a:lnTo>
                  <a:lnTo>
                    <a:pt x="196042" y="238932"/>
                  </a:lnTo>
                  <a:lnTo>
                    <a:pt x="209171" y="236659"/>
                  </a:lnTo>
                  <a:lnTo>
                    <a:pt x="222346" y="234039"/>
                  </a:lnTo>
                  <a:lnTo>
                    <a:pt x="235550" y="230082"/>
                  </a:lnTo>
                  <a:lnTo>
                    <a:pt x="248774" y="225233"/>
                  </a:lnTo>
                  <a:lnTo>
                    <a:pt x="262011" y="219790"/>
                  </a:lnTo>
                  <a:lnTo>
                    <a:pt x="273047" y="213951"/>
                  </a:lnTo>
                  <a:lnTo>
                    <a:pt x="282614" y="207847"/>
                  </a:lnTo>
                  <a:lnTo>
                    <a:pt x="291203" y="201568"/>
                  </a:lnTo>
                  <a:lnTo>
                    <a:pt x="300245" y="194065"/>
                  </a:lnTo>
                  <a:lnTo>
                    <a:pt x="309589" y="185748"/>
                  </a:lnTo>
                  <a:lnTo>
                    <a:pt x="328813" y="167664"/>
                  </a:lnTo>
                  <a:lnTo>
                    <a:pt x="348411" y="148573"/>
                  </a:lnTo>
                  <a:lnTo>
                    <a:pt x="357174" y="138840"/>
                  </a:lnTo>
                  <a:lnTo>
                    <a:pt x="365226" y="129035"/>
                  </a:lnTo>
                  <a:lnTo>
                    <a:pt x="372805" y="119183"/>
                  </a:lnTo>
                  <a:lnTo>
                    <a:pt x="378964" y="109299"/>
                  </a:lnTo>
                  <a:lnTo>
                    <a:pt x="384174" y="99393"/>
                  </a:lnTo>
                  <a:lnTo>
                    <a:pt x="388753" y="89474"/>
                  </a:lnTo>
                  <a:lnTo>
                    <a:pt x="390700" y="79545"/>
                  </a:lnTo>
                  <a:lnTo>
                    <a:pt x="390893" y="69610"/>
                  </a:lnTo>
                  <a:lnTo>
                    <a:pt x="389917" y="59670"/>
                  </a:lnTo>
                  <a:lnTo>
                    <a:pt x="385950" y="55255"/>
                  </a:lnTo>
                  <a:lnTo>
                    <a:pt x="379989" y="54521"/>
                  </a:lnTo>
                  <a:lnTo>
                    <a:pt x="372700" y="56243"/>
                  </a:lnTo>
                  <a:lnTo>
                    <a:pt x="365629" y="60707"/>
                  </a:lnTo>
                  <a:lnTo>
                    <a:pt x="358705" y="66999"/>
                  </a:lnTo>
                  <a:lnTo>
                    <a:pt x="351878" y="74509"/>
                  </a:lnTo>
                  <a:lnTo>
                    <a:pt x="349537" y="76200"/>
                  </a:lnTo>
                  <a:lnTo>
                    <a:pt x="350188" y="74012"/>
                  </a:lnTo>
                  <a:lnTo>
                    <a:pt x="352832" y="69237"/>
                  </a:lnTo>
                  <a:lnTo>
                    <a:pt x="356806" y="63843"/>
                  </a:lnTo>
                  <a:lnTo>
                    <a:pt x="361665" y="58036"/>
                  </a:lnTo>
                  <a:lnTo>
                    <a:pt x="367115" y="51955"/>
                  </a:lnTo>
                  <a:lnTo>
                    <a:pt x="372960" y="50111"/>
                  </a:lnTo>
                  <a:lnTo>
                    <a:pt x="379066" y="51092"/>
                  </a:lnTo>
                  <a:lnTo>
                    <a:pt x="391746" y="58078"/>
                  </a:lnTo>
                  <a:lnTo>
                    <a:pt x="398222" y="63036"/>
                  </a:lnTo>
                  <a:lnTo>
                    <a:pt x="404751" y="68551"/>
                  </a:lnTo>
                  <a:lnTo>
                    <a:pt x="411313" y="75544"/>
                  </a:lnTo>
                  <a:lnTo>
                    <a:pt x="417899" y="83523"/>
                  </a:lnTo>
                  <a:lnTo>
                    <a:pt x="424500" y="92157"/>
                  </a:lnTo>
                  <a:lnTo>
                    <a:pt x="432217" y="99019"/>
                  </a:lnTo>
                  <a:lnTo>
                    <a:pt x="440678" y="104699"/>
                  </a:lnTo>
                  <a:lnTo>
                    <a:pt x="467546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277545" y="2937768"/>
              <a:ext cx="1044518" cy="394145"/>
            </a:xfrm>
            <a:custGeom>
              <a:avLst/>
              <a:gdLst/>
              <a:ahLst/>
              <a:cxnLst/>
              <a:rect l="0" t="0" r="0" b="0"/>
              <a:pathLst>
                <a:path w="1044518" h="394145">
                  <a:moveTo>
                    <a:pt x="0" y="16722"/>
                  </a:moveTo>
                  <a:lnTo>
                    <a:pt x="0" y="119797"/>
                  </a:lnTo>
                  <a:lnTo>
                    <a:pt x="1106" y="131862"/>
                  </a:lnTo>
                  <a:lnTo>
                    <a:pt x="2948" y="143221"/>
                  </a:lnTo>
                  <a:lnTo>
                    <a:pt x="7942" y="165790"/>
                  </a:lnTo>
                  <a:lnTo>
                    <a:pt x="13846" y="190558"/>
                  </a:lnTo>
                  <a:lnTo>
                    <a:pt x="16968" y="202247"/>
                  </a:lnTo>
                  <a:lnTo>
                    <a:pt x="23384" y="224078"/>
                  </a:lnTo>
                  <a:lnTo>
                    <a:pt x="33211" y="255010"/>
                  </a:lnTo>
                  <a:lnTo>
                    <a:pt x="37615" y="264006"/>
                  </a:lnTo>
                  <a:lnTo>
                    <a:pt x="42762" y="272213"/>
                  </a:lnTo>
                  <a:lnTo>
                    <a:pt x="48404" y="279896"/>
                  </a:lnTo>
                  <a:lnTo>
                    <a:pt x="54375" y="287228"/>
                  </a:lnTo>
                  <a:lnTo>
                    <a:pt x="60567" y="294326"/>
                  </a:lnTo>
                  <a:lnTo>
                    <a:pt x="66906" y="301269"/>
                  </a:lnTo>
                  <a:lnTo>
                    <a:pt x="79843" y="314879"/>
                  </a:lnTo>
                  <a:lnTo>
                    <a:pt x="86388" y="321603"/>
                  </a:lnTo>
                  <a:lnTo>
                    <a:pt x="102503" y="332022"/>
                  </a:lnTo>
                  <a:lnTo>
                    <a:pt x="119612" y="341442"/>
                  </a:lnTo>
                  <a:lnTo>
                    <a:pt x="134586" y="352998"/>
                  </a:lnTo>
                  <a:lnTo>
                    <a:pt x="151557" y="362554"/>
                  </a:lnTo>
                  <a:lnTo>
                    <a:pt x="179753" y="374149"/>
                  </a:lnTo>
                  <a:lnTo>
                    <a:pt x="209109" y="384585"/>
                  </a:lnTo>
                  <a:lnTo>
                    <a:pt x="229996" y="390226"/>
                  </a:lnTo>
                  <a:lnTo>
                    <a:pt x="254016" y="392732"/>
                  </a:lnTo>
                  <a:lnTo>
                    <a:pt x="285324" y="393847"/>
                  </a:lnTo>
                  <a:lnTo>
                    <a:pt x="302958" y="394144"/>
                  </a:lnTo>
                  <a:lnTo>
                    <a:pt x="331393" y="391527"/>
                  </a:lnTo>
                  <a:lnTo>
                    <a:pt x="392509" y="380840"/>
                  </a:lnTo>
                  <a:lnTo>
                    <a:pt x="420932" y="374561"/>
                  </a:lnTo>
                  <a:lnTo>
                    <a:pt x="444618" y="366980"/>
                  </a:lnTo>
                  <a:lnTo>
                    <a:pt x="476595" y="351389"/>
                  </a:lnTo>
                  <a:lnTo>
                    <a:pt x="496990" y="343050"/>
                  </a:lnTo>
                  <a:lnTo>
                    <a:pt x="514160" y="332711"/>
                  </a:lnTo>
                  <a:lnTo>
                    <a:pt x="530265" y="321853"/>
                  </a:lnTo>
                  <a:lnTo>
                    <a:pt x="548476" y="313343"/>
                  </a:lnTo>
                  <a:lnTo>
                    <a:pt x="567623" y="302928"/>
                  </a:lnTo>
                  <a:lnTo>
                    <a:pt x="587185" y="290931"/>
                  </a:lnTo>
                  <a:lnTo>
                    <a:pt x="606933" y="278230"/>
                  </a:lnTo>
                  <a:lnTo>
                    <a:pt x="617947" y="270643"/>
                  </a:lnTo>
                  <a:lnTo>
                    <a:pt x="664443" y="237588"/>
                  </a:lnTo>
                  <a:lnTo>
                    <a:pt x="675077" y="230285"/>
                  </a:lnTo>
                  <a:lnTo>
                    <a:pt x="684377" y="223205"/>
                  </a:lnTo>
                  <a:lnTo>
                    <a:pt x="692788" y="216275"/>
                  </a:lnTo>
                  <a:lnTo>
                    <a:pt x="700605" y="209444"/>
                  </a:lnTo>
                  <a:lnTo>
                    <a:pt x="709133" y="201574"/>
                  </a:lnTo>
                  <a:lnTo>
                    <a:pt x="727451" y="183988"/>
                  </a:lnTo>
                  <a:lnTo>
                    <a:pt x="761686" y="150163"/>
                  </a:lnTo>
                  <a:lnTo>
                    <a:pt x="773065" y="139948"/>
                  </a:lnTo>
                  <a:lnTo>
                    <a:pt x="783967" y="130927"/>
                  </a:lnTo>
                  <a:lnTo>
                    <a:pt x="830570" y="95284"/>
                  </a:lnTo>
                  <a:lnTo>
                    <a:pt x="842199" y="84571"/>
                  </a:lnTo>
                  <a:lnTo>
                    <a:pt x="853268" y="73008"/>
                  </a:lnTo>
                  <a:lnTo>
                    <a:pt x="863963" y="60878"/>
                  </a:lnTo>
                  <a:lnTo>
                    <a:pt x="873303" y="49475"/>
                  </a:lnTo>
                  <a:lnTo>
                    <a:pt x="881741" y="38558"/>
                  </a:lnTo>
                  <a:lnTo>
                    <a:pt x="889577" y="27963"/>
                  </a:lnTo>
                  <a:lnTo>
                    <a:pt x="890379" y="23111"/>
                  </a:lnTo>
                  <a:lnTo>
                    <a:pt x="886493" y="22087"/>
                  </a:lnTo>
                  <a:lnTo>
                    <a:pt x="879481" y="23615"/>
                  </a:lnTo>
                  <a:lnTo>
                    <a:pt x="862848" y="31207"/>
                  </a:lnTo>
                  <a:lnTo>
                    <a:pt x="844402" y="41950"/>
                  </a:lnTo>
                  <a:lnTo>
                    <a:pt x="825150" y="54094"/>
                  </a:lnTo>
                  <a:lnTo>
                    <a:pt x="816480" y="60427"/>
                  </a:lnTo>
                  <a:lnTo>
                    <a:pt x="808489" y="66860"/>
                  </a:lnTo>
                  <a:lnTo>
                    <a:pt x="800951" y="73359"/>
                  </a:lnTo>
                  <a:lnTo>
                    <a:pt x="792610" y="79902"/>
                  </a:lnTo>
                  <a:lnTo>
                    <a:pt x="783733" y="86475"/>
                  </a:lnTo>
                  <a:lnTo>
                    <a:pt x="771659" y="95252"/>
                  </a:lnTo>
                  <a:lnTo>
                    <a:pt x="777346" y="91784"/>
                  </a:lnTo>
                  <a:lnTo>
                    <a:pt x="787979" y="79926"/>
                  </a:lnTo>
                  <a:lnTo>
                    <a:pt x="793910" y="72122"/>
                  </a:lnTo>
                  <a:lnTo>
                    <a:pt x="801179" y="64709"/>
                  </a:lnTo>
                  <a:lnTo>
                    <a:pt x="809342" y="57556"/>
                  </a:lnTo>
                  <a:lnTo>
                    <a:pt x="818099" y="50576"/>
                  </a:lnTo>
                  <a:lnTo>
                    <a:pt x="826148" y="42608"/>
                  </a:lnTo>
                  <a:lnTo>
                    <a:pt x="833724" y="33979"/>
                  </a:lnTo>
                  <a:lnTo>
                    <a:pt x="840986" y="24911"/>
                  </a:lnTo>
                  <a:lnTo>
                    <a:pt x="848038" y="16655"/>
                  </a:lnTo>
                  <a:lnTo>
                    <a:pt x="854949" y="8940"/>
                  </a:lnTo>
                  <a:lnTo>
                    <a:pt x="861768" y="1587"/>
                  </a:lnTo>
                  <a:lnTo>
                    <a:pt x="868524" y="0"/>
                  </a:lnTo>
                  <a:lnTo>
                    <a:pt x="875239" y="2258"/>
                  </a:lnTo>
                  <a:lnTo>
                    <a:pt x="881926" y="7080"/>
                  </a:lnTo>
                  <a:lnTo>
                    <a:pt x="887490" y="13610"/>
                  </a:lnTo>
                  <a:lnTo>
                    <a:pt x="892304" y="21280"/>
                  </a:lnTo>
                  <a:lnTo>
                    <a:pt x="896619" y="29708"/>
                  </a:lnTo>
                  <a:lnTo>
                    <a:pt x="902811" y="37538"/>
                  </a:lnTo>
                  <a:lnTo>
                    <a:pt x="910255" y="44969"/>
                  </a:lnTo>
                  <a:lnTo>
                    <a:pt x="918534" y="52133"/>
                  </a:lnTo>
                  <a:lnTo>
                    <a:pt x="928475" y="59120"/>
                  </a:lnTo>
                  <a:lnTo>
                    <a:pt x="939523" y="65988"/>
                  </a:lnTo>
                  <a:lnTo>
                    <a:pt x="951309" y="72777"/>
                  </a:lnTo>
                  <a:lnTo>
                    <a:pt x="973248" y="83269"/>
                  </a:lnTo>
                  <a:lnTo>
                    <a:pt x="995157" y="90511"/>
                  </a:lnTo>
                  <a:lnTo>
                    <a:pt x="1007189" y="92442"/>
                  </a:lnTo>
                  <a:lnTo>
                    <a:pt x="1044517" y="96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83357" y="4496396"/>
            <a:ext cx="988967" cy="390447"/>
            <a:chOff x="4283357" y="4496396"/>
            <a:chExt cx="988967" cy="390447"/>
          </a:xfrm>
        </p:grpSpPr>
        <p:sp>
          <p:nvSpPr>
            <p:cNvPr id="33" name="Freeform 32"/>
            <p:cNvSpPr/>
            <p:nvPr/>
          </p:nvSpPr>
          <p:spPr>
            <a:xfrm>
              <a:off x="5185637" y="4556083"/>
              <a:ext cx="56844" cy="257048"/>
            </a:xfrm>
            <a:custGeom>
              <a:avLst/>
              <a:gdLst/>
              <a:ahLst/>
              <a:cxnLst/>
              <a:rect l="0" t="0" r="0" b="0"/>
              <a:pathLst>
                <a:path w="56844" h="257048">
                  <a:moveTo>
                    <a:pt x="56843" y="0"/>
                  </a:moveTo>
                  <a:lnTo>
                    <a:pt x="30201" y="134318"/>
                  </a:lnTo>
                  <a:lnTo>
                    <a:pt x="23633" y="171333"/>
                  </a:lnTo>
                  <a:lnTo>
                    <a:pt x="20334" y="187172"/>
                  </a:lnTo>
                  <a:lnTo>
                    <a:pt x="17029" y="201048"/>
                  </a:lnTo>
                  <a:lnTo>
                    <a:pt x="13721" y="213614"/>
                  </a:lnTo>
                  <a:lnTo>
                    <a:pt x="7097" y="236419"/>
                  </a:lnTo>
                  <a:lnTo>
                    <a:pt x="3784" y="247143"/>
                  </a:lnTo>
                  <a:lnTo>
                    <a:pt x="0" y="257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283357" y="4522718"/>
              <a:ext cx="350498" cy="364125"/>
            </a:xfrm>
            <a:custGeom>
              <a:avLst/>
              <a:gdLst/>
              <a:ahLst/>
              <a:cxnLst/>
              <a:rect l="0" t="0" r="0" b="0"/>
              <a:pathLst>
                <a:path w="350498" h="364125">
                  <a:moveTo>
                    <a:pt x="350497" y="364124"/>
                  </a:moveTo>
                  <a:lnTo>
                    <a:pt x="337624" y="356352"/>
                  </a:lnTo>
                  <a:lnTo>
                    <a:pt x="314833" y="342343"/>
                  </a:lnTo>
                  <a:lnTo>
                    <a:pt x="283360" y="322028"/>
                  </a:lnTo>
                  <a:lnTo>
                    <a:pt x="263084" y="307560"/>
                  </a:lnTo>
                  <a:lnTo>
                    <a:pt x="253034" y="299060"/>
                  </a:lnTo>
                  <a:lnTo>
                    <a:pt x="243019" y="290077"/>
                  </a:lnTo>
                  <a:lnTo>
                    <a:pt x="233025" y="281878"/>
                  </a:lnTo>
                  <a:lnTo>
                    <a:pt x="213080" y="266873"/>
                  </a:lnTo>
                  <a:lnTo>
                    <a:pt x="193162" y="252835"/>
                  </a:lnTo>
                  <a:lnTo>
                    <a:pt x="174362" y="238122"/>
                  </a:lnTo>
                  <a:lnTo>
                    <a:pt x="166253" y="229557"/>
                  </a:lnTo>
                  <a:lnTo>
                    <a:pt x="158637" y="220530"/>
                  </a:lnTo>
                  <a:lnTo>
                    <a:pt x="151349" y="212302"/>
                  </a:lnTo>
                  <a:lnTo>
                    <a:pt x="137356" y="197265"/>
                  </a:lnTo>
                  <a:lnTo>
                    <a:pt x="130530" y="189054"/>
                  </a:lnTo>
                  <a:lnTo>
                    <a:pt x="123769" y="180265"/>
                  </a:lnTo>
                  <a:lnTo>
                    <a:pt x="117051" y="171090"/>
                  </a:lnTo>
                  <a:lnTo>
                    <a:pt x="109256" y="159446"/>
                  </a:lnTo>
                  <a:lnTo>
                    <a:pt x="91752" y="131771"/>
                  </a:lnTo>
                  <a:lnTo>
                    <a:pt x="83548" y="117759"/>
                  </a:lnTo>
                  <a:lnTo>
                    <a:pt x="75868" y="103997"/>
                  </a:lnTo>
                  <a:lnTo>
                    <a:pt x="68537" y="90401"/>
                  </a:lnTo>
                  <a:lnTo>
                    <a:pt x="62544" y="78021"/>
                  </a:lnTo>
                  <a:lnTo>
                    <a:pt x="57444" y="66451"/>
                  </a:lnTo>
                  <a:lnTo>
                    <a:pt x="52938" y="55423"/>
                  </a:lnTo>
                  <a:lnTo>
                    <a:pt x="48829" y="44754"/>
                  </a:lnTo>
                  <a:lnTo>
                    <a:pt x="41316" y="24058"/>
                  </a:lnTo>
                  <a:lnTo>
                    <a:pt x="36660" y="20529"/>
                  </a:lnTo>
                  <a:lnTo>
                    <a:pt x="31345" y="21492"/>
                  </a:lnTo>
                  <a:lnTo>
                    <a:pt x="25592" y="25450"/>
                  </a:lnTo>
                  <a:lnTo>
                    <a:pt x="20650" y="32509"/>
                  </a:lnTo>
                  <a:lnTo>
                    <a:pt x="16251" y="41637"/>
                  </a:lnTo>
                  <a:lnTo>
                    <a:pt x="12212" y="52144"/>
                  </a:lnTo>
                  <a:lnTo>
                    <a:pt x="4778" y="72660"/>
                  </a:lnTo>
                  <a:lnTo>
                    <a:pt x="0" y="86199"/>
                  </a:lnTo>
                  <a:lnTo>
                    <a:pt x="1561" y="81164"/>
                  </a:lnTo>
                  <a:lnTo>
                    <a:pt x="8887" y="67873"/>
                  </a:lnTo>
                  <a:lnTo>
                    <a:pt x="13935" y="59686"/>
                  </a:lnTo>
                  <a:lnTo>
                    <a:pt x="18406" y="50912"/>
                  </a:lnTo>
                  <a:lnTo>
                    <a:pt x="22492" y="41747"/>
                  </a:lnTo>
                  <a:lnTo>
                    <a:pt x="26321" y="32322"/>
                  </a:lnTo>
                  <a:lnTo>
                    <a:pt x="31084" y="22721"/>
                  </a:lnTo>
                  <a:lnTo>
                    <a:pt x="36470" y="13006"/>
                  </a:lnTo>
                  <a:lnTo>
                    <a:pt x="42272" y="3213"/>
                  </a:lnTo>
                  <a:lnTo>
                    <a:pt x="47245" y="0"/>
                  </a:lnTo>
                  <a:lnTo>
                    <a:pt x="51666" y="1174"/>
                  </a:lnTo>
                  <a:lnTo>
                    <a:pt x="133457" y="83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185413" y="4496396"/>
              <a:ext cx="86911" cy="316494"/>
            </a:xfrm>
            <a:custGeom>
              <a:avLst/>
              <a:gdLst/>
              <a:ahLst/>
              <a:cxnLst/>
              <a:rect l="0" t="0" r="0" b="0"/>
              <a:pathLst>
                <a:path w="86911" h="316494">
                  <a:moveTo>
                    <a:pt x="86910" y="0"/>
                  </a:moveTo>
                  <a:lnTo>
                    <a:pt x="73064" y="41538"/>
                  </a:lnTo>
                  <a:lnTo>
                    <a:pt x="71048" y="53114"/>
                  </a:lnTo>
                  <a:lnTo>
                    <a:pt x="69703" y="66358"/>
                  </a:lnTo>
                  <a:lnTo>
                    <a:pt x="68807" y="80714"/>
                  </a:lnTo>
                  <a:lnTo>
                    <a:pt x="67105" y="93600"/>
                  </a:lnTo>
                  <a:lnTo>
                    <a:pt x="64864" y="105507"/>
                  </a:lnTo>
                  <a:lnTo>
                    <a:pt x="53326" y="153724"/>
                  </a:lnTo>
                  <a:lnTo>
                    <a:pt x="50152" y="168801"/>
                  </a:lnTo>
                  <a:lnTo>
                    <a:pt x="33818" y="254631"/>
                  </a:lnTo>
                  <a:lnTo>
                    <a:pt x="29409" y="268127"/>
                  </a:lnTo>
                  <a:lnTo>
                    <a:pt x="24260" y="279334"/>
                  </a:lnTo>
                  <a:lnTo>
                    <a:pt x="18616" y="289017"/>
                  </a:lnTo>
                  <a:lnTo>
                    <a:pt x="11537" y="299893"/>
                  </a:lnTo>
                  <a:lnTo>
                    <a:pt x="3502" y="311565"/>
                  </a:lnTo>
                  <a:lnTo>
                    <a:pt x="0" y="316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746122" y="4564628"/>
              <a:ext cx="98448" cy="176188"/>
            </a:xfrm>
            <a:custGeom>
              <a:avLst/>
              <a:gdLst/>
              <a:ahLst/>
              <a:cxnLst/>
              <a:rect l="0" t="0" r="0" b="0"/>
              <a:pathLst>
                <a:path w="98448" h="176188">
                  <a:moveTo>
                    <a:pt x="74060" y="176187"/>
                  </a:moveTo>
                  <a:lnTo>
                    <a:pt x="73274" y="173597"/>
                  </a:lnTo>
                  <a:lnTo>
                    <a:pt x="65889" y="147200"/>
                  </a:lnTo>
                  <a:lnTo>
                    <a:pt x="63478" y="133971"/>
                  </a:lnTo>
                  <a:lnTo>
                    <a:pt x="61871" y="120730"/>
                  </a:lnTo>
                  <a:lnTo>
                    <a:pt x="60799" y="107482"/>
                  </a:lnTo>
                  <a:lnTo>
                    <a:pt x="61190" y="95334"/>
                  </a:lnTo>
                  <a:lnTo>
                    <a:pt x="62556" y="83919"/>
                  </a:lnTo>
                  <a:lnTo>
                    <a:pt x="64572" y="72993"/>
                  </a:lnTo>
                  <a:lnTo>
                    <a:pt x="65916" y="61288"/>
                  </a:lnTo>
                  <a:lnTo>
                    <a:pt x="66812" y="49064"/>
                  </a:lnTo>
                  <a:lnTo>
                    <a:pt x="67409" y="36493"/>
                  </a:lnTo>
                  <a:lnTo>
                    <a:pt x="65597" y="25901"/>
                  </a:lnTo>
                  <a:lnTo>
                    <a:pt x="62178" y="16630"/>
                  </a:lnTo>
                  <a:lnTo>
                    <a:pt x="57688" y="8238"/>
                  </a:lnTo>
                  <a:lnTo>
                    <a:pt x="52484" y="4855"/>
                  </a:lnTo>
                  <a:lnTo>
                    <a:pt x="46804" y="4809"/>
                  </a:lnTo>
                  <a:lnTo>
                    <a:pt x="40807" y="6990"/>
                  </a:lnTo>
                  <a:lnTo>
                    <a:pt x="28248" y="15307"/>
                  </a:lnTo>
                  <a:lnTo>
                    <a:pt x="15298" y="26373"/>
                  </a:lnTo>
                  <a:lnTo>
                    <a:pt x="2173" y="38660"/>
                  </a:lnTo>
                  <a:lnTo>
                    <a:pt x="0" y="40610"/>
                  </a:lnTo>
                  <a:lnTo>
                    <a:pt x="12395" y="27856"/>
                  </a:lnTo>
                  <a:lnTo>
                    <a:pt x="36131" y="4049"/>
                  </a:lnTo>
                  <a:lnTo>
                    <a:pt x="43639" y="956"/>
                  </a:lnTo>
                  <a:lnTo>
                    <a:pt x="51961" y="0"/>
                  </a:lnTo>
                  <a:lnTo>
                    <a:pt x="60824" y="468"/>
                  </a:lnTo>
                  <a:lnTo>
                    <a:pt x="68944" y="2990"/>
                  </a:lnTo>
                  <a:lnTo>
                    <a:pt x="76568" y="6882"/>
                  </a:lnTo>
                  <a:lnTo>
                    <a:pt x="98447" y="212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179450" y="6059236"/>
            <a:ext cx="953605" cy="555693"/>
            <a:chOff x="4179450" y="6059236"/>
            <a:chExt cx="953605" cy="555693"/>
          </a:xfrm>
        </p:grpSpPr>
        <p:sp>
          <p:nvSpPr>
            <p:cNvPr id="38" name="Freeform 37"/>
            <p:cNvSpPr/>
            <p:nvPr/>
          </p:nvSpPr>
          <p:spPr>
            <a:xfrm>
              <a:off x="4179450" y="6059236"/>
              <a:ext cx="555694" cy="364768"/>
            </a:xfrm>
            <a:custGeom>
              <a:avLst/>
              <a:gdLst/>
              <a:ahLst/>
              <a:cxnLst/>
              <a:rect l="0" t="0" r="0" b="0"/>
              <a:pathLst>
                <a:path w="555694" h="364768">
                  <a:moveTo>
                    <a:pt x="8565" y="28805"/>
                  </a:moveTo>
                  <a:lnTo>
                    <a:pt x="3284" y="44648"/>
                  </a:lnTo>
                  <a:lnTo>
                    <a:pt x="1729" y="54841"/>
                  </a:lnTo>
                  <a:lnTo>
                    <a:pt x="692" y="67164"/>
                  </a:lnTo>
                  <a:lnTo>
                    <a:pt x="0" y="80905"/>
                  </a:lnTo>
                  <a:lnTo>
                    <a:pt x="645" y="95592"/>
                  </a:lnTo>
                  <a:lnTo>
                    <a:pt x="2180" y="110911"/>
                  </a:lnTo>
                  <a:lnTo>
                    <a:pt x="4308" y="126649"/>
                  </a:lnTo>
                  <a:lnTo>
                    <a:pt x="7938" y="142668"/>
                  </a:lnTo>
                  <a:lnTo>
                    <a:pt x="12568" y="158874"/>
                  </a:lnTo>
                  <a:lnTo>
                    <a:pt x="17866" y="175205"/>
                  </a:lnTo>
                  <a:lnTo>
                    <a:pt x="23608" y="191618"/>
                  </a:lnTo>
                  <a:lnTo>
                    <a:pt x="35883" y="224593"/>
                  </a:lnTo>
                  <a:lnTo>
                    <a:pt x="42252" y="237807"/>
                  </a:lnTo>
                  <a:lnTo>
                    <a:pt x="48708" y="248828"/>
                  </a:lnTo>
                  <a:lnTo>
                    <a:pt x="55223" y="258385"/>
                  </a:lnTo>
                  <a:lnTo>
                    <a:pt x="61776" y="266967"/>
                  </a:lnTo>
                  <a:lnTo>
                    <a:pt x="68356" y="274899"/>
                  </a:lnTo>
                  <a:lnTo>
                    <a:pt x="74953" y="282399"/>
                  </a:lnTo>
                  <a:lnTo>
                    <a:pt x="88179" y="296625"/>
                  </a:lnTo>
                  <a:lnTo>
                    <a:pt x="94800" y="303513"/>
                  </a:lnTo>
                  <a:lnTo>
                    <a:pt x="103636" y="311422"/>
                  </a:lnTo>
                  <a:lnTo>
                    <a:pt x="113947" y="320010"/>
                  </a:lnTo>
                  <a:lnTo>
                    <a:pt x="125243" y="329051"/>
                  </a:lnTo>
                  <a:lnTo>
                    <a:pt x="138300" y="336184"/>
                  </a:lnTo>
                  <a:lnTo>
                    <a:pt x="152531" y="342045"/>
                  </a:lnTo>
                  <a:lnTo>
                    <a:pt x="167545" y="347057"/>
                  </a:lnTo>
                  <a:lnTo>
                    <a:pt x="183081" y="351504"/>
                  </a:lnTo>
                  <a:lnTo>
                    <a:pt x="198964" y="355574"/>
                  </a:lnTo>
                  <a:lnTo>
                    <a:pt x="215080" y="359393"/>
                  </a:lnTo>
                  <a:lnTo>
                    <a:pt x="231351" y="361938"/>
                  </a:lnTo>
                  <a:lnTo>
                    <a:pt x="247724" y="363635"/>
                  </a:lnTo>
                  <a:lnTo>
                    <a:pt x="264167" y="364767"/>
                  </a:lnTo>
                  <a:lnTo>
                    <a:pt x="278444" y="364416"/>
                  </a:lnTo>
                  <a:lnTo>
                    <a:pt x="291278" y="363077"/>
                  </a:lnTo>
                  <a:lnTo>
                    <a:pt x="303150" y="361079"/>
                  </a:lnTo>
                  <a:lnTo>
                    <a:pt x="315486" y="358641"/>
                  </a:lnTo>
                  <a:lnTo>
                    <a:pt x="340982" y="352985"/>
                  </a:lnTo>
                  <a:lnTo>
                    <a:pt x="352866" y="348824"/>
                  </a:lnTo>
                  <a:lnTo>
                    <a:pt x="364104" y="343840"/>
                  </a:lnTo>
                  <a:lnTo>
                    <a:pt x="374913" y="338306"/>
                  </a:lnTo>
                  <a:lnTo>
                    <a:pt x="385434" y="331301"/>
                  </a:lnTo>
                  <a:lnTo>
                    <a:pt x="395764" y="323315"/>
                  </a:lnTo>
                  <a:lnTo>
                    <a:pt x="405967" y="314676"/>
                  </a:lnTo>
                  <a:lnTo>
                    <a:pt x="414979" y="306705"/>
                  </a:lnTo>
                  <a:lnTo>
                    <a:pt x="430888" y="291954"/>
                  </a:lnTo>
                  <a:lnTo>
                    <a:pt x="452273" y="271221"/>
                  </a:lnTo>
                  <a:lnTo>
                    <a:pt x="459113" y="262261"/>
                  </a:lnTo>
                  <a:lnTo>
                    <a:pt x="465885" y="251866"/>
                  </a:lnTo>
                  <a:lnTo>
                    <a:pt x="472609" y="240515"/>
                  </a:lnTo>
                  <a:lnTo>
                    <a:pt x="477093" y="227422"/>
                  </a:lnTo>
                  <a:lnTo>
                    <a:pt x="480081" y="213166"/>
                  </a:lnTo>
                  <a:lnTo>
                    <a:pt x="482074" y="198136"/>
                  </a:lnTo>
                  <a:lnTo>
                    <a:pt x="484507" y="184799"/>
                  </a:lnTo>
                  <a:lnTo>
                    <a:pt x="487235" y="172592"/>
                  </a:lnTo>
                  <a:lnTo>
                    <a:pt x="490159" y="161139"/>
                  </a:lnTo>
                  <a:lnTo>
                    <a:pt x="491003" y="149082"/>
                  </a:lnTo>
                  <a:lnTo>
                    <a:pt x="490460" y="136623"/>
                  </a:lnTo>
                  <a:lnTo>
                    <a:pt x="488993" y="123895"/>
                  </a:lnTo>
                  <a:lnTo>
                    <a:pt x="488015" y="110988"/>
                  </a:lnTo>
                  <a:lnTo>
                    <a:pt x="487363" y="97963"/>
                  </a:lnTo>
                  <a:lnTo>
                    <a:pt x="486928" y="84858"/>
                  </a:lnTo>
                  <a:lnTo>
                    <a:pt x="485533" y="71701"/>
                  </a:lnTo>
                  <a:lnTo>
                    <a:pt x="483498" y="58508"/>
                  </a:lnTo>
                  <a:lnTo>
                    <a:pt x="481036" y="45291"/>
                  </a:lnTo>
                  <a:lnTo>
                    <a:pt x="479394" y="32058"/>
                  </a:lnTo>
                  <a:lnTo>
                    <a:pt x="478300" y="18816"/>
                  </a:lnTo>
                  <a:lnTo>
                    <a:pt x="477570" y="5566"/>
                  </a:lnTo>
                  <a:lnTo>
                    <a:pt x="475979" y="1154"/>
                  </a:lnTo>
                  <a:lnTo>
                    <a:pt x="473812" y="2634"/>
                  </a:lnTo>
                  <a:lnTo>
                    <a:pt x="471263" y="8042"/>
                  </a:lnTo>
                  <a:lnTo>
                    <a:pt x="469563" y="16068"/>
                  </a:lnTo>
                  <a:lnTo>
                    <a:pt x="468429" y="25841"/>
                  </a:lnTo>
                  <a:lnTo>
                    <a:pt x="467674" y="36777"/>
                  </a:lnTo>
                  <a:lnTo>
                    <a:pt x="466065" y="47383"/>
                  </a:lnTo>
                  <a:lnTo>
                    <a:pt x="463887" y="57770"/>
                  </a:lnTo>
                  <a:lnTo>
                    <a:pt x="461330" y="68011"/>
                  </a:lnTo>
                  <a:lnTo>
                    <a:pt x="461836" y="70417"/>
                  </a:lnTo>
                  <a:lnTo>
                    <a:pt x="464383" y="67600"/>
                  </a:lnTo>
                  <a:lnTo>
                    <a:pt x="468293" y="61300"/>
                  </a:lnTo>
                  <a:lnTo>
                    <a:pt x="472004" y="53785"/>
                  </a:lnTo>
                  <a:lnTo>
                    <a:pt x="475584" y="45458"/>
                  </a:lnTo>
                  <a:lnTo>
                    <a:pt x="479076" y="36591"/>
                  </a:lnTo>
                  <a:lnTo>
                    <a:pt x="485903" y="17897"/>
                  </a:lnTo>
                  <a:lnTo>
                    <a:pt x="489271" y="8269"/>
                  </a:lnTo>
                  <a:lnTo>
                    <a:pt x="494832" y="2956"/>
                  </a:lnTo>
                  <a:lnTo>
                    <a:pt x="501855" y="519"/>
                  </a:lnTo>
                  <a:lnTo>
                    <a:pt x="509854" y="0"/>
                  </a:lnTo>
                  <a:lnTo>
                    <a:pt x="516291" y="2970"/>
                  </a:lnTo>
                  <a:lnTo>
                    <a:pt x="521688" y="8266"/>
                  </a:lnTo>
                  <a:lnTo>
                    <a:pt x="526391" y="15112"/>
                  </a:lnTo>
                  <a:lnTo>
                    <a:pt x="530632" y="22993"/>
                  </a:lnTo>
                  <a:lnTo>
                    <a:pt x="534564" y="31562"/>
                  </a:lnTo>
                  <a:lnTo>
                    <a:pt x="538292" y="40591"/>
                  </a:lnTo>
                  <a:lnTo>
                    <a:pt x="541881" y="49926"/>
                  </a:lnTo>
                  <a:lnTo>
                    <a:pt x="555693" y="88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97963" y="6063961"/>
              <a:ext cx="935092" cy="550968"/>
            </a:xfrm>
            <a:custGeom>
              <a:avLst/>
              <a:gdLst/>
              <a:ahLst/>
              <a:cxnLst/>
              <a:rect l="0" t="0" r="0" b="0"/>
              <a:pathLst>
                <a:path w="935092" h="550968">
                  <a:moveTo>
                    <a:pt x="0" y="123558"/>
                  </a:moveTo>
                  <a:lnTo>
                    <a:pt x="5281" y="139401"/>
                  </a:lnTo>
                  <a:lnTo>
                    <a:pt x="9047" y="148489"/>
                  </a:lnTo>
                  <a:lnTo>
                    <a:pt x="13769" y="158969"/>
                  </a:lnTo>
                  <a:lnTo>
                    <a:pt x="19127" y="170377"/>
                  </a:lnTo>
                  <a:lnTo>
                    <a:pt x="23804" y="183509"/>
                  </a:lnTo>
                  <a:lnTo>
                    <a:pt x="28028" y="197790"/>
                  </a:lnTo>
                  <a:lnTo>
                    <a:pt x="31949" y="212837"/>
                  </a:lnTo>
                  <a:lnTo>
                    <a:pt x="36774" y="225079"/>
                  </a:lnTo>
                  <a:lnTo>
                    <a:pt x="42201" y="235451"/>
                  </a:lnTo>
                  <a:lnTo>
                    <a:pt x="48029" y="244576"/>
                  </a:lnTo>
                  <a:lnTo>
                    <a:pt x="54126" y="256186"/>
                  </a:lnTo>
                  <a:lnTo>
                    <a:pt x="60401" y="269453"/>
                  </a:lnTo>
                  <a:lnTo>
                    <a:pt x="66795" y="283824"/>
                  </a:lnTo>
                  <a:lnTo>
                    <a:pt x="79794" y="311582"/>
                  </a:lnTo>
                  <a:lnTo>
                    <a:pt x="106152" y="365427"/>
                  </a:lnTo>
                  <a:lnTo>
                    <a:pt x="112770" y="376545"/>
                  </a:lnTo>
                  <a:lnTo>
                    <a:pt x="119392" y="386167"/>
                  </a:lnTo>
                  <a:lnTo>
                    <a:pt x="151185" y="428056"/>
                  </a:lnTo>
                  <a:lnTo>
                    <a:pt x="159372" y="438193"/>
                  </a:lnTo>
                  <a:lnTo>
                    <a:pt x="174362" y="455351"/>
                  </a:lnTo>
                  <a:lnTo>
                    <a:pt x="188394" y="470346"/>
                  </a:lnTo>
                  <a:lnTo>
                    <a:pt x="204209" y="484378"/>
                  </a:lnTo>
                  <a:lnTo>
                    <a:pt x="225976" y="497984"/>
                  </a:lnTo>
                  <a:lnTo>
                    <a:pt x="253335" y="511400"/>
                  </a:lnTo>
                  <a:lnTo>
                    <a:pt x="283916" y="524732"/>
                  </a:lnTo>
                  <a:lnTo>
                    <a:pt x="315930" y="538025"/>
                  </a:lnTo>
                  <a:lnTo>
                    <a:pt x="332203" y="542455"/>
                  </a:lnTo>
                  <a:lnTo>
                    <a:pt x="348580" y="545407"/>
                  </a:lnTo>
                  <a:lnTo>
                    <a:pt x="365023" y="547376"/>
                  </a:lnTo>
                  <a:lnTo>
                    <a:pt x="381513" y="548688"/>
                  </a:lnTo>
                  <a:lnTo>
                    <a:pt x="398032" y="549563"/>
                  </a:lnTo>
                  <a:lnTo>
                    <a:pt x="431124" y="550535"/>
                  </a:lnTo>
                  <a:lnTo>
                    <a:pt x="464254" y="550967"/>
                  </a:lnTo>
                  <a:lnTo>
                    <a:pt x="480825" y="549977"/>
                  </a:lnTo>
                  <a:lnTo>
                    <a:pt x="497400" y="548212"/>
                  </a:lnTo>
                  <a:lnTo>
                    <a:pt x="513976" y="545930"/>
                  </a:lnTo>
                  <a:lnTo>
                    <a:pt x="541236" y="540446"/>
                  </a:lnTo>
                  <a:lnTo>
                    <a:pt x="566615" y="532114"/>
                  </a:lnTo>
                  <a:lnTo>
                    <a:pt x="581120" y="525250"/>
                  </a:lnTo>
                  <a:lnTo>
                    <a:pt x="608659" y="509886"/>
                  </a:lnTo>
                  <a:lnTo>
                    <a:pt x="628267" y="495689"/>
                  </a:lnTo>
                  <a:lnTo>
                    <a:pt x="647298" y="482010"/>
                  </a:lnTo>
                  <a:lnTo>
                    <a:pt x="665704" y="468562"/>
                  </a:lnTo>
                  <a:lnTo>
                    <a:pt x="681253" y="455217"/>
                  </a:lnTo>
                  <a:lnTo>
                    <a:pt x="695532" y="441916"/>
                  </a:lnTo>
                  <a:lnTo>
                    <a:pt x="709247" y="427531"/>
                  </a:lnTo>
                  <a:lnTo>
                    <a:pt x="715999" y="419053"/>
                  </a:lnTo>
                  <a:lnTo>
                    <a:pt x="729397" y="401895"/>
                  </a:lnTo>
                  <a:lnTo>
                    <a:pt x="742720" y="386901"/>
                  </a:lnTo>
                  <a:lnTo>
                    <a:pt x="756010" y="369920"/>
                  </a:lnTo>
                  <a:lnTo>
                    <a:pt x="762649" y="360750"/>
                  </a:lnTo>
                  <a:lnTo>
                    <a:pt x="768181" y="351321"/>
                  </a:lnTo>
                  <a:lnTo>
                    <a:pt x="772973" y="341718"/>
                  </a:lnTo>
                  <a:lnTo>
                    <a:pt x="777274" y="332001"/>
                  </a:lnTo>
                  <a:lnTo>
                    <a:pt x="781246" y="322206"/>
                  </a:lnTo>
                  <a:lnTo>
                    <a:pt x="788607" y="302482"/>
                  </a:lnTo>
                  <a:lnTo>
                    <a:pt x="793223" y="292580"/>
                  </a:lnTo>
                  <a:lnTo>
                    <a:pt x="798511" y="282662"/>
                  </a:lnTo>
                  <a:lnTo>
                    <a:pt x="804246" y="272735"/>
                  </a:lnTo>
                  <a:lnTo>
                    <a:pt x="809175" y="260590"/>
                  </a:lnTo>
                  <a:lnTo>
                    <a:pt x="813567" y="246966"/>
                  </a:lnTo>
                  <a:lnTo>
                    <a:pt x="821394" y="219303"/>
                  </a:lnTo>
                  <a:lnTo>
                    <a:pt x="828557" y="195955"/>
                  </a:lnTo>
                  <a:lnTo>
                    <a:pt x="832014" y="181770"/>
                  </a:lnTo>
                  <a:lnTo>
                    <a:pt x="835425" y="165682"/>
                  </a:lnTo>
                  <a:lnTo>
                    <a:pt x="838804" y="148325"/>
                  </a:lnTo>
                  <a:lnTo>
                    <a:pt x="845505" y="117249"/>
                  </a:lnTo>
                  <a:lnTo>
                    <a:pt x="858814" y="61274"/>
                  </a:lnTo>
                  <a:lnTo>
                    <a:pt x="868769" y="20977"/>
                  </a:lnTo>
                  <a:lnTo>
                    <a:pt x="867665" y="14274"/>
                  </a:lnTo>
                  <a:lnTo>
                    <a:pt x="863613" y="12016"/>
                  </a:lnTo>
                  <a:lnTo>
                    <a:pt x="842068" y="16453"/>
                  </a:lnTo>
                  <a:lnTo>
                    <a:pt x="833284" y="18995"/>
                  </a:lnTo>
                  <a:lnTo>
                    <a:pt x="829640" y="18480"/>
                  </a:lnTo>
                  <a:lnTo>
                    <a:pt x="829420" y="15925"/>
                  </a:lnTo>
                  <a:lnTo>
                    <a:pt x="831485" y="12012"/>
                  </a:lnTo>
                  <a:lnTo>
                    <a:pt x="836177" y="8297"/>
                  </a:lnTo>
                  <a:lnTo>
                    <a:pt x="850233" y="1223"/>
                  </a:lnTo>
                  <a:lnTo>
                    <a:pt x="858624" y="0"/>
                  </a:lnTo>
                  <a:lnTo>
                    <a:pt x="876789" y="1588"/>
                  </a:lnTo>
                  <a:lnTo>
                    <a:pt x="884065" y="5770"/>
                  </a:lnTo>
                  <a:lnTo>
                    <a:pt x="890021" y="11873"/>
                  </a:lnTo>
                  <a:lnTo>
                    <a:pt x="906632" y="36306"/>
                  </a:lnTo>
                  <a:lnTo>
                    <a:pt x="935091" y="738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780156" y="3481723"/>
            <a:ext cx="1979610" cy="607609"/>
            <a:chOff x="3780156" y="3481723"/>
            <a:chExt cx="1979610" cy="607609"/>
          </a:xfrm>
        </p:grpSpPr>
        <p:sp>
          <p:nvSpPr>
            <p:cNvPr id="41" name="Freeform 40"/>
            <p:cNvSpPr/>
            <p:nvPr/>
          </p:nvSpPr>
          <p:spPr>
            <a:xfrm>
              <a:off x="3810000" y="3561305"/>
              <a:ext cx="119374" cy="1"/>
            </a:xfrm>
            <a:custGeom>
              <a:avLst/>
              <a:gdLst/>
              <a:ahLst/>
              <a:cxnLst/>
              <a:rect l="0" t="0" r="0" b="0"/>
              <a:pathLst>
                <a:path w="119374" h="1">
                  <a:moveTo>
                    <a:pt x="0" y="0"/>
                  </a:move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04854" y="3481723"/>
              <a:ext cx="164815" cy="228800"/>
            </a:xfrm>
            <a:custGeom>
              <a:avLst/>
              <a:gdLst/>
              <a:ahLst/>
              <a:cxnLst/>
              <a:rect l="0" t="0" r="0" b="0"/>
              <a:pathLst>
                <a:path w="164815" h="228800">
                  <a:moveTo>
                    <a:pt x="53840" y="0"/>
                  </a:moveTo>
                  <a:lnTo>
                    <a:pt x="43278" y="15842"/>
                  </a:lnTo>
                  <a:lnTo>
                    <a:pt x="37956" y="24931"/>
                  </a:lnTo>
                  <a:lnTo>
                    <a:pt x="32198" y="35411"/>
                  </a:lnTo>
                  <a:lnTo>
                    <a:pt x="26148" y="46818"/>
                  </a:lnTo>
                  <a:lnTo>
                    <a:pt x="21010" y="57740"/>
                  </a:lnTo>
                  <a:lnTo>
                    <a:pt x="16479" y="68337"/>
                  </a:lnTo>
                  <a:lnTo>
                    <a:pt x="12353" y="78717"/>
                  </a:lnTo>
                  <a:lnTo>
                    <a:pt x="4821" y="99093"/>
                  </a:lnTo>
                  <a:lnTo>
                    <a:pt x="1265" y="109169"/>
                  </a:lnTo>
                  <a:lnTo>
                    <a:pt x="0" y="120308"/>
                  </a:lnTo>
                  <a:lnTo>
                    <a:pt x="261" y="132154"/>
                  </a:lnTo>
                  <a:lnTo>
                    <a:pt x="1541" y="144474"/>
                  </a:lnTo>
                  <a:lnTo>
                    <a:pt x="4605" y="156003"/>
                  </a:lnTo>
                  <a:lnTo>
                    <a:pt x="8859" y="167004"/>
                  </a:lnTo>
                  <a:lnTo>
                    <a:pt x="13904" y="177654"/>
                  </a:lnTo>
                  <a:lnTo>
                    <a:pt x="19479" y="186965"/>
                  </a:lnTo>
                  <a:lnTo>
                    <a:pt x="25406" y="195383"/>
                  </a:lnTo>
                  <a:lnTo>
                    <a:pt x="31568" y="203206"/>
                  </a:lnTo>
                  <a:lnTo>
                    <a:pt x="38992" y="209526"/>
                  </a:lnTo>
                  <a:lnTo>
                    <a:pt x="47257" y="214845"/>
                  </a:lnTo>
                  <a:lnTo>
                    <a:pt x="56084" y="219496"/>
                  </a:lnTo>
                  <a:lnTo>
                    <a:pt x="66389" y="222597"/>
                  </a:lnTo>
                  <a:lnTo>
                    <a:pt x="77680" y="224664"/>
                  </a:lnTo>
                  <a:lnTo>
                    <a:pt x="89629" y="226042"/>
                  </a:lnTo>
                  <a:lnTo>
                    <a:pt x="100911" y="225856"/>
                  </a:lnTo>
                  <a:lnTo>
                    <a:pt x="111748" y="224626"/>
                  </a:lnTo>
                  <a:lnTo>
                    <a:pt x="122289" y="222701"/>
                  </a:lnTo>
                  <a:lnTo>
                    <a:pt x="131526" y="219207"/>
                  </a:lnTo>
                  <a:lnTo>
                    <a:pt x="139896" y="214667"/>
                  </a:lnTo>
                  <a:lnTo>
                    <a:pt x="147685" y="209430"/>
                  </a:lnTo>
                  <a:lnTo>
                    <a:pt x="153984" y="202623"/>
                  </a:lnTo>
                  <a:lnTo>
                    <a:pt x="159289" y="194768"/>
                  </a:lnTo>
                  <a:lnTo>
                    <a:pt x="163930" y="186216"/>
                  </a:lnTo>
                  <a:lnTo>
                    <a:pt x="164814" y="178304"/>
                  </a:lnTo>
                  <a:lnTo>
                    <a:pt x="163193" y="170819"/>
                  </a:lnTo>
                  <a:lnTo>
                    <a:pt x="159901" y="163618"/>
                  </a:lnTo>
                  <a:lnTo>
                    <a:pt x="154391" y="159923"/>
                  </a:lnTo>
                  <a:lnTo>
                    <a:pt x="147401" y="158565"/>
                  </a:lnTo>
                  <a:lnTo>
                    <a:pt x="139425" y="158765"/>
                  </a:lnTo>
                  <a:lnTo>
                    <a:pt x="130793" y="160003"/>
                  </a:lnTo>
                  <a:lnTo>
                    <a:pt x="121722" y="161934"/>
                  </a:lnTo>
                  <a:lnTo>
                    <a:pt x="112358" y="164327"/>
                  </a:lnTo>
                  <a:lnTo>
                    <a:pt x="103905" y="168132"/>
                  </a:lnTo>
                  <a:lnTo>
                    <a:pt x="96060" y="172880"/>
                  </a:lnTo>
                  <a:lnTo>
                    <a:pt x="88618" y="178256"/>
                  </a:lnTo>
                  <a:lnTo>
                    <a:pt x="81447" y="184050"/>
                  </a:lnTo>
                  <a:lnTo>
                    <a:pt x="74455" y="190124"/>
                  </a:lnTo>
                  <a:lnTo>
                    <a:pt x="53840" y="22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227807" y="3551357"/>
              <a:ext cx="119374" cy="117254"/>
            </a:xfrm>
            <a:custGeom>
              <a:avLst/>
              <a:gdLst/>
              <a:ahLst/>
              <a:cxnLst/>
              <a:rect l="0" t="0" r="0" b="0"/>
              <a:pathLst>
                <a:path w="119374" h="117254">
                  <a:moveTo>
                    <a:pt x="0" y="19896"/>
                  </a:moveTo>
                  <a:lnTo>
                    <a:pt x="0" y="41019"/>
                  </a:lnTo>
                  <a:lnTo>
                    <a:pt x="2210" y="49453"/>
                  </a:lnTo>
                  <a:lnTo>
                    <a:pt x="5895" y="57285"/>
                  </a:lnTo>
                  <a:lnTo>
                    <a:pt x="10561" y="64718"/>
                  </a:lnTo>
                  <a:lnTo>
                    <a:pt x="14778" y="72989"/>
                  </a:lnTo>
                  <a:lnTo>
                    <a:pt x="18694" y="81818"/>
                  </a:lnTo>
                  <a:lnTo>
                    <a:pt x="22410" y="91021"/>
                  </a:lnTo>
                  <a:lnTo>
                    <a:pt x="27098" y="99367"/>
                  </a:lnTo>
                  <a:lnTo>
                    <a:pt x="32434" y="107141"/>
                  </a:lnTo>
                  <a:lnTo>
                    <a:pt x="38202" y="114534"/>
                  </a:lnTo>
                  <a:lnTo>
                    <a:pt x="44258" y="117253"/>
                  </a:lnTo>
                  <a:lnTo>
                    <a:pt x="50506" y="116854"/>
                  </a:lnTo>
                  <a:lnTo>
                    <a:pt x="56882" y="114378"/>
                  </a:lnTo>
                  <a:lnTo>
                    <a:pt x="62238" y="109412"/>
                  </a:lnTo>
                  <a:lnTo>
                    <a:pt x="66914" y="102785"/>
                  </a:lnTo>
                  <a:lnTo>
                    <a:pt x="71136" y="95051"/>
                  </a:lnTo>
                  <a:lnTo>
                    <a:pt x="75057" y="86579"/>
                  </a:lnTo>
                  <a:lnTo>
                    <a:pt x="78775" y="77615"/>
                  </a:lnTo>
                  <a:lnTo>
                    <a:pt x="82360" y="68323"/>
                  </a:lnTo>
                  <a:lnTo>
                    <a:pt x="86961" y="58812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526240" y="3541409"/>
              <a:ext cx="19896" cy="119375"/>
            </a:xfrm>
            <a:custGeom>
              <a:avLst/>
              <a:gdLst/>
              <a:ahLst/>
              <a:cxnLst/>
              <a:rect l="0" t="0" r="0" b="0"/>
              <a:pathLst>
                <a:path w="19896" h="119375">
                  <a:moveTo>
                    <a:pt x="19895" y="0"/>
                  </a:moveTo>
                  <a:lnTo>
                    <a:pt x="14615" y="15843"/>
                  </a:lnTo>
                  <a:lnTo>
                    <a:pt x="13059" y="24931"/>
                  </a:lnTo>
                  <a:lnTo>
                    <a:pt x="12022" y="35411"/>
                  </a:lnTo>
                  <a:lnTo>
                    <a:pt x="11330" y="46819"/>
                  </a:lnTo>
                  <a:lnTo>
                    <a:pt x="9764" y="59951"/>
                  </a:lnTo>
                  <a:lnTo>
                    <a:pt x="7615" y="74232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476501" y="3601096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0"/>
                  </a:moveTo>
                  <a:lnTo>
                    <a:pt x="63948" y="0"/>
                  </a:lnTo>
                  <a:lnTo>
                    <a:pt x="76897" y="1106"/>
                  </a:lnTo>
                  <a:lnTo>
                    <a:pt x="139269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784882" y="3561305"/>
              <a:ext cx="129322" cy="19897"/>
            </a:xfrm>
            <a:custGeom>
              <a:avLst/>
              <a:gdLst/>
              <a:ahLst/>
              <a:cxnLst/>
              <a:rect l="0" t="0" r="0" b="0"/>
              <a:pathLst>
                <a:path w="129322" h="19897">
                  <a:moveTo>
                    <a:pt x="0" y="0"/>
                  </a:moveTo>
                  <a:lnTo>
                    <a:pt x="26405" y="0"/>
                  </a:lnTo>
                  <a:lnTo>
                    <a:pt x="37499" y="1105"/>
                  </a:lnTo>
                  <a:lnTo>
                    <a:pt x="48211" y="2947"/>
                  </a:lnTo>
                  <a:lnTo>
                    <a:pt x="58668" y="5281"/>
                  </a:lnTo>
                  <a:lnTo>
                    <a:pt x="68955" y="7942"/>
                  </a:lnTo>
                  <a:lnTo>
                    <a:pt x="79130" y="10821"/>
                  </a:lnTo>
                  <a:lnTo>
                    <a:pt x="129321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949812" y="3481723"/>
              <a:ext cx="143520" cy="194843"/>
            </a:xfrm>
            <a:custGeom>
              <a:avLst/>
              <a:gdLst/>
              <a:ahLst/>
              <a:cxnLst/>
              <a:rect l="0" t="0" r="0" b="0"/>
              <a:pathLst>
                <a:path w="143520" h="194843">
                  <a:moveTo>
                    <a:pt x="43973" y="0"/>
                  </a:moveTo>
                  <a:lnTo>
                    <a:pt x="38692" y="15842"/>
                  </a:lnTo>
                  <a:lnTo>
                    <a:pt x="34926" y="23825"/>
                  </a:lnTo>
                  <a:lnTo>
                    <a:pt x="30204" y="32463"/>
                  </a:lnTo>
                  <a:lnTo>
                    <a:pt x="24847" y="41537"/>
                  </a:lnTo>
                  <a:lnTo>
                    <a:pt x="20169" y="50903"/>
                  </a:lnTo>
                  <a:lnTo>
                    <a:pt x="15945" y="60463"/>
                  </a:lnTo>
                  <a:lnTo>
                    <a:pt x="12025" y="70152"/>
                  </a:lnTo>
                  <a:lnTo>
                    <a:pt x="4720" y="89760"/>
                  </a:lnTo>
                  <a:lnTo>
                    <a:pt x="1225" y="99631"/>
                  </a:lnTo>
                  <a:lnTo>
                    <a:pt x="0" y="109528"/>
                  </a:lnTo>
                  <a:lnTo>
                    <a:pt x="289" y="119442"/>
                  </a:lnTo>
                  <a:lnTo>
                    <a:pt x="1587" y="129367"/>
                  </a:lnTo>
                  <a:lnTo>
                    <a:pt x="5768" y="139299"/>
                  </a:lnTo>
                  <a:lnTo>
                    <a:pt x="11871" y="149237"/>
                  </a:lnTo>
                  <a:lnTo>
                    <a:pt x="19256" y="159178"/>
                  </a:lnTo>
                  <a:lnTo>
                    <a:pt x="27495" y="168016"/>
                  </a:lnTo>
                  <a:lnTo>
                    <a:pt x="36304" y="176118"/>
                  </a:lnTo>
                  <a:lnTo>
                    <a:pt x="45492" y="183731"/>
                  </a:lnTo>
                  <a:lnTo>
                    <a:pt x="56039" y="188806"/>
                  </a:lnTo>
                  <a:lnTo>
                    <a:pt x="67492" y="192189"/>
                  </a:lnTo>
                  <a:lnTo>
                    <a:pt x="79548" y="194444"/>
                  </a:lnTo>
                  <a:lnTo>
                    <a:pt x="90901" y="194842"/>
                  </a:lnTo>
                  <a:lnTo>
                    <a:pt x="101786" y="194003"/>
                  </a:lnTo>
                  <a:lnTo>
                    <a:pt x="112359" y="192338"/>
                  </a:lnTo>
                  <a:lnTo>
                    <a:pt x="121617" y="189017"/>
                  </a:lnTo>
                  <a:lnTo>
                    <a:pt x="130001" y="184593"/>
                  </a:lnTo>
                  <a:lnTo>
                    <a:pt x="137800" y="179432"/>
                  </a:lnTo>
                  <a:lnTo>
                    <a:pt x="141895" y="172676"/>
                  </a:lnTo>
                  <a:lnTo>
                    <a:pt x="143519" y="164856"/>
                  </a:lnTo>
                  <a:lnTo>
                    <a:pt x="143496" y="156327"/>
                  </a:lnTo>
                  <a:lnTo>
                    <a:pt x="141271" y="148431"/>
                  </a:lnTo>
                  <a:lnTo>
                    <a:pt x="137577" y="140955"/>
                  </a:lnTo>
                  <a:lnTo>
                    <a:pt x="132903" y="133761"/>
                  </a:lnTo>
                  <a:lnTo>
                    <a:pt x="126471" y="126755"/>
                  </a:lnTo>
                  <a:lnTo>
                    <a:pt x="118868" y="119873"/>
                  </a:lnTo>
                  <a:lnTo>
                    <a:pt x="110483" y="113075"/>
                  </a:lnTo>
                  <a:lnTo>
                    <a:pt x="101576" y="109648"/>
                  </a:lnTo>
                  <a:lnTo>
                    <a:pt x="92324" y="108468"/>
                  </a:lnTo>
                  <a:lnTo>
                    <a:pt x="82839" y="108788"/>
                  </a:lnTo>
                  <a:lnTo>
                    <a:pt x="74305" y="111211"/>
                  </a:lnTo>
                  <a:lnTo>
                    <a:pt x="66405" y="115037"/>
                  </a:lnTo>
                  <a:lnTo>
                    <a:pt x="58928" y="119798"/>
                  </a:lnTo>
                  <a:lnTo>
                    <a:pt x="55048" y="127394"/>
                  </a:lnTo>
                  <a:lnTo>
                    <a:pt x="53567" y="136878"/>
                  </a:lnTo>
                  <a:lnTo>
                    <a:pt x="53921" y="179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292219" y="3481723"/>
              <a:ext cx="5732" cy="139270"/>
            </a:xfrm>
            <a:custGeom>
              <a:avLst/>
              <a:gdLst/>
              <a:ahLst/>
              <a:cxnLst/>
              <a:rect l="0" t="0" r="0" b="0"/>
              <a:pathLst>
                <a:path w="5732" h="139270">
                  <a:moveTo>
                    <a:pt x="0" y="0"/>
                  </a:moveTo>
                  <a:lnTo>
                    <a:pt x="5281" y="21124"/>
                  </a:lnTo>
                  <a:lnTo>
                    <a:pt x="5731" y="31767"/>
                  </a:lnTo>
                  <a:lnTo>
                    <a:pt x="4926" y="43285"/>
                  </a:lnTo>
                  <a:lnTo>
                    <a:pt x="3284" y="55383"/>
                  </a:lnTo>
                  <a:lnTo>
                    <a:pt x="2190" y="67871"/>
                  </a:lnTo>
                  <a:lnTo>
                    <a:pt x="1459" y="80617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32532" y="3511566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46819" y="1383"/>
                  </a:lnTo>
                  <a:lnTo>
                    <a:pt x="71284" y="614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540914" y="3511566"/>
              <a:ext cx="169113" cy="126937"/>
            </a:xfrm>
            <a:custGeom>
              <a:avLst/>
              <a:gdLst/>
              <a:ahLst/>
              <a:cxnLst/>
              <a:rect l="0" t="0" r="0" b="0"/>
              <a:pathLst>
                <a:path w="169113" h="126937">
                  <a:moveTo>
                    <a:pt x="0" y="0"/>
                  </a:moveTo>
                  <a:lnTo>
                    <a:pt x="23383" y="70152"/>
                  </a:lnTo>
                  <a:lnTo>
                    <a:pt x="27747" y="79927"/>
                  </a:lnTo>
                  <a:lnTo>
                    <a:pt x="32867" y="89760"/>
                  </a:lnTo>
                  <a:lnTo>
                    <a:pt x="38491" y="99631"/>
                  </a:lnTo>
                  <a:lnTo>
                    <a:pt x="44451" y="108423"/>
                  </a:lnTo>
                  <a:lnTo>
                    <a:pt x="50634" y="116494"/>
                  </a:lnTo>
                  <a:lnTo>
                    <a:pt x="56967" y="124086"/>
                  </a:lnTo>
                  <a:lnTo>
                    <a:pt x="63400" y="126936"/>
                  </a:lnTo>
                  <a:lnTo>
                    <a:pt x="69899" y="126626"/>
                  </a:lnTo>
                  <a:lnTo>
                    <a:pt x="76443" y="124208"/>
                  </a:lnTo>
                  <a:lnTo>
                    <a:pt x="83015" y="120386"/>
                  </a:lnTo>
                  <a:lnTo>
                    <a:pt x="89608" y="115628"/>
                  </a:lnTo>
                  <a:lnTo>
                    <a:pt x="96214" y="110244"/>
                  </a:lnTo>
                  <a:lnTo>
                    <a:pt x="102828" y="104445"/>
                  </a:lnTo>
                  <a:lnTo>
                    <a:pt x="109448" y="98368"/>
                  </a:lnTo>
                  <a:lnTo>
                    <a:pt x="116072" y="92106"/>
                  </a:lnTo>
                  <a:lnTo>
                    <a:pt x="122699" y="84616"/>
                  </a:lnTo>
                  <a:lnTo>
                    <a:pt x="129327" y="76306"/>
                  </a:lnTo>
                  <a:lnTo>
                    <a:pt x="135957" y="67450"/>
                  </a:lnTo>
                  <a:lnTo>
                    <a:pt x="141482" y="58231"/>
                  </a:lnTo>
                  <a:lnTo>
                    <a:pt x="146271" y="48768"/>
                  </a:lnTo>
                  <a:lnTo>
                    <a:pt x="169112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780156" y="3760261"/>
              <a:ext cx="626712" cy="9949"/>
            </a:xfrm>
            <a:custGeom>
              <a:avLst/>
              <a:gdLst/>
              <a:ahLst/>
              <a:cxnLst/>
              <a:rect l="0" t="0" r="0" b="0"/>
              <a:pathLst>
                <a:path w="626712" h="9949">
                  <a:moveTo>
                    <a:pt x="0" y="0"/>
                  </a:moveTo>
                  <a:lnTo>
                    <a:pt x="215611" y="0"/>
                  </a:lnTo>
                  <a:lnTo>
                    <a:pt x="233271" y="1105"/>
                  </a:lnTo>
                  <a:lnTo>
                    <a:pt x="251676" y="2947"/>
                  </a:lnTo>
                  <a:lnTo>
                    <a:pt x="270578" y="5281"/>
                  </a:lnTo>
                  <a:lnTo>
                    <a:pt x="288706" y="6836"/>
                  </a:lnTo>
                  <a:lnTo>
                    <a:pt x="306317" y="7873"/>
                  </a:lnTo>
                  <a:lnTo>
                    <a:pt x="323585" y="8565"/>
                  </a:lnTo>
                  <a:lnTo>
                    <a:pt x="360456" y="9333"/>
                  </a:lnTo>
                  <a:lnTo>
                    <a:pt x="626711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361853" y="3720470"/>
              <a:ext cx="397913" cy="39792"/>
            </a:xfrm>
            <a:custGeom>
              <a:avLst/>
              <a:gdLst/>
              <a:ahLst/>
              <a:cxnLst/>
              <a:rect l="0" t="0" r="0" b="0"/>
              <a:pathLst>
                <a:path w="397913" h="39792">
                  <a:moveTo>
                    <a:pt x="0" y="0"/>
                  </a:moveTo>
                  <a:lnTo>
                    <a:pt x="69230" y="0"/>
                  </a:lnTo>
                  <a:lnTo>
                    <a:pt x="83734" y="1105"/>
                  </a:lnTo>
                  <a:lnTo>
                    <a:pt x="97824" y="2947"/>
                  </a:lnTo>
                  <a:lnTo>
                    <a:pt x="126376" y="7941"/>
                  </a:lnTo>
                  <a:lnTo>
                    <a:pt x="206073" y="23384"/>
                  </a:lnTo>
                  <a:lnTo>
                    <a:pt x="221386" y="25537"/>
                  </a:lnTo>
                  <a:lnTo>
                    <a:pt x="236015" y="26972"/>
                  </a:lnTo>
                  <a:lnTo>
                    <a:pt x="250190" y="27929"/>
                  </a:lnTo>
                  <a:lnTo>
                    <a:pt x="265166" y="29672"/>
                  </a:lnTo>
                  <a:lnTo>
                    <a:pt x="280676" y="31940"/>
                  </a:lnTo>
                  <a:lnTo>
                    <a:pt x="296543" y="34557"/>
                  </a:lnTo>
                  <a:lnTo>
                    <a:pt x="311542" y="36301"/>
                  </a:lnTo>
                  <a:lnTo>
                    <a:pt x="325963" y="37464"/>
                  </a:lnTo>
                  <a:lnTo>
                    <a:pt x="397912" y="397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168120" y="3939321"/>
              <a:ext cx="129322" cy="1"/>
            </a:xfrm>
            <a:custGeom>
              <a:avLst/>
              <a:gdLst/>
              <a:ahLst/>
              <a:cxnLst/>
              <a:rect l="0" t="0" r="0" b="0"/>
              <a:pathLst>
                <a:path w="129322" h="1">
                  <a:moveTo>
                    <a:pt x="0" y="0"/>
                  </a:move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402057" y="3889582"/>
              <a:ext cx="120562" cy="181851"/>
            </a:xfrm>
            <a:custGeom>
              <a:avLst/>
              <a:gdLst/>
              <a:ahLst/>
              <a:cxnLst/>
              <a:rect l="0" t="0" r="0" b="0"/>
              <a:pathLst>
                <a:path w="120562" h="181851">
                  <a:moveTo>
                    <a:pt x="14757" y="0"/>
                  </a:moveTo>
                  <a:lnTo>
                    <a:pt x="911" y="41538"/>
                  </a:lnTo>
                  <a:lnTo>
                    <a:pt x="0" y="50903"/>
                  </a:lnTo>
                  <a:lnTo>
                    <a:pt x="498" y="60463"/>
                  </a:lnTo>
                  <a:lnTo>
                    <a:pt x="1935" y="70152"/>
                  </a:lnTo>
                  <a:lnTo>
                    <a:pt x="6209" y="75506"/>
                  </a:lnTo>
                  <a:lnTo>
                    <a:pt x="12375" y="77970"/>
                  </a:lnTo>
                  <a:lnTo>
                    <a:pt x="19801" y="78507"/>
                  </a:lnTo>
                  <a:lnTo>
                    <a:pt x="29172" y="78866"/>
                  </a:lnTo>
                  <a:lnTo>
                    <a:pt x="51376" y="79264"/>
                  </a:lnTo>
                  <a:lnTo>
                    <a:pt x="63487" y="80475"/>
                  </a:lnTo>
                  <a:lnTo>
                    <a:pt x="75982" y="82388"/>
                  </a:lnTo>
                  <a:lnTo>
                    <a:pt x="88733" y="84769"/>
                  </a:lnTo>
                  <a:lnTo>
                    <a:pt x="98339" y="89672"/>
                  </a:lnTo>
                  <a:lnTo>
                    <a:pt x="105848" y="96256"/>
                  </a:lnTo>
                  <a:lnTo>
                    <a:pt x="111960" y="103962"/>
                  </a:lnTo>
                  <a:lnTo>
                    <a:pt x="116034" y="113520"/>
                  </a:lnTo>
                  <a:lnTo>
                    <a:pt x="118750" y="124314"/>
                  </a:lnTo>
                  <a:lnTo>
                    <a:pt x="120561" y="135930"/>
                  </a:lnTo>
                  <a:lnTo>
                    <a:pt x="119558" y="145886"/>
                  </a:lnTo>
                  <a:lnTo>
                    <a:pt x="116678" y="154733"/>
                  </a:lnTo>
                  <a:lnTo>
                    <a:pt x="112548" y="162842"/>
                  </a:lnTo>
                  <a:lnTo>
                    <a:pt x="106479" y="169353"/>
                  </a:lnTo>
                  <a:lnTo>
                    <a:pt x="99116" y="174799"/>
                  </a:lnTo>
                  <a:lnTo>
                    <a:pt x="90892" y="179535"/>
                  </a:lnTo>
                  <a:lnTo>
                    <a:pt x="82094" y="181588"/>
                  </a:lnTo>
                  <a:lnTo>
                    <a:pt x="72912" y="181850"/>
                  </a:lnTo>
                  <a:lnTo>
                    <a:pt x="63475" y="180920"/>
                  </a:lnTo>
                  <a:lnTo>
                    <a:pt x="54973" y="178089"/>
                  </a:lnTo>
                  <a:lnTo>
                    <a:pt x="47094" y="173992"/>
                  </a:lnTo>
                  <a:lnTo>
                    <a:pt x="24705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416814" y="3829895"/>
              <a:ext cx="149218" cy="29844"/>
            </a:xfrm>
            <a:custGeom>
              <a:avLst/>
              <a:gdLst/>
              <a:ahLst/>
              <a:cxnLst/>
              <a:rect l="0" t="0" r="0" b="0"/>
              <a:pathLst>
                <a:path w="149218" h="29844">
                  <a:moveTo>
                    <a:pt x="0" y="29843"/>
                  </a:moveTo>
                  <a:lnTo>
                    <a:pt x="41538" y="15998"/>
                  </a:lnTo>
                  <a:lnTo>
                    <a:pt x="53114" y="13981"/>
                  </a:lnTo>
                  <a:lnTo>
                    <a:pt x="66358" y="12637"/>
                  </a:lnTo>
                  <a:lnTo>
                    <a:pt x="80714" y="11741"/>
                  </a:lnTo>
                  <a:lnTo>
                    <a:pt x="93600" y="10038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605822" y="3889582"/>
              <a:ext cx="159166" cy="122793"/>
            </a:xfrm>
            <a:custGeom>
              <a:avLst/>
              <a:gdLst/>
              <a:ahLst/>
              <a:cxnLst/>
              <a:rect l="0" t="0" r="0" b="0"/>
              <a:pathLst>
                <a:path w="159166" h="122793">
                  <a:moveTo>
                    <a:pt x="0" y="19896"/>
                  </a:moveTo>
                  <a:lnTo>
                    <a:pt x="10562" y="35738"/>
                  </a:lnTo>
                  <a:lnTo>
                    <a:pt x="14778" y="43721"/>
                  </a:lnTo>
                  <a:lnTo>
                    <a:pt x="18694" y="52359"/>
                  </a:lnTo>
                  <a:lnTo>
                    <a:pt x="22411" y="61433"/>
                  </a:lnTo>
                  <a:lnTo>
                    <a:pt x="25994" y="70799"/>
                  </a:lnTo>
                  <a:lnTo>
                    <a:pt x="32922" y="90047"/>
                  </a:lnTo>
                  <a:lnTo>
                    <a:pt x="37422" y="99823"/>
                  </a:lnTo>
                  <a:lnTo>
                    <a:pt x="42633" y="109656"/>
                  </a:lnTo>
                  <a:lnTo>
                    <a:pt x="48318" y="119527"/>
                  </a:lnTo>
                  <a:lnTo>
                    <a:pt x="53213" y="122792"/>
                  </a:lnTo>
                  <a:lnTo>
                    <a:pt x="57581" y="121652"/>
                  </a:lnTo>
                  <a:lnTo>
                    <a:pt x="77816" y="101279"/>
                  </a:lnTo>
                  <a:lnTo>
                    <a:pt x="83931" y="94046"/>
                  </a:lnTo>
                  <a:lnTo>
                    <a:pt x="90218" y="85909"/>
                  </a:lnTo>
                  <a:lnTo>
                    <a:pt x="96621" y="77168"/>
                  </a:lnTo>
                  <a:lnTo>
                    <a:pt x="109630" y="58614"/>
                  </a:lnTo>
                  <a:lnTo>
                    <a:pt x="116194" y="49024"/>
                  </a:lnTo>
                  <a:lnTo>
                    <a:pt x="122780" y="40419"/>
                  </a:lnTo>
                  <a:lnTo>
                    <a:pt x="129381" y="32473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934099" y="3909478"/>
              <a:ext cx="19896" cy="149217"/>
            </a:xfrm>
            <a:custGeom>
              <a:avLst/>
              <a:gdLst/>
              <a:ahLst/>
              <a:cxnLst/>
              <a:rect l="0" t="0" r="0" b="0"/>
              <a:pathLst>
                <a:path w="19896" h="149217">
                  <a:moveTo>
                    <a:pt x="0" y="0"/>
                  </a:moveTo>
                  <a:lnTo>
                    <a:pt x="0" y="93535"/>
                  </a:lnTo>
                  <a:lnTo>
                    <a:pt x="1105" y="105464"/>
                  </a:lnTo>
                  <a:lnTo>
                    <a:pt x="2947" y="116732"/>
                  </a:lnTo>
                  <a:lnTo>
                    <a:pt x="19895" y="1492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854517" y="3939321"/>
              <a:ext cx="189009" cy="29844"/>
            </a:xfrm>
            <a:custGeom>
              <a:avLst/>
              <a:gdLst/>
              <a:ahLst/>
              <a:cxnLst/>
              <a:rect l="0" t="0" r="0" b="0"/>
              <a:pathLst>
                <a:path w="189009" h="29844">
                  <a:moveTo>
                    <a:pt x="0" y="29843"/>
                  </a:moveTo>
                  <a:lnTo>
                    <a:pt x="15842" y="24562"/>
                  </a:lnTo>
                  <a:lnTo>
                    <a:pt x="24930" y="23006"/>
                  </a:lnTo>
                  <a:lnTo>
                    <a:pt x="35410" y="21970"/>
                  </a:lnTo>
                  <a:lnTo>
                    <a:pt x="46818" y="21278"/>
                  </a:lnTo>
                  <a:lnTo>
                    <a:pt x="58845" y="19712"/>
                  </a:lnTo>
                  <a:lnTo>
                    <a:pt x="71283" y="17562"/>
                  </a:lnTo>
                  <a:lnTo>
                    <a:pt x="83997" y="15024"/>
                  </a:lnTo>
                  <a:lnTo>
                    <a:pt x="96895" y="13332"/>
                  </a:lnTo>
                  <a:lnTo>
                    <a:pt x="109914" y="12204"/>
                  </a:lnTo>
                  <a:lnTo>
                    <a:pt x="123015" y="11452"/>
                  </a:lnTo>
                  <a:lnTo>
                    <a:pt x="135065" y="9845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133054" y="3939321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15843" y="4666"/>
                  </a:lnTo>
                  <a:lnTo>
                    <a:pt x="26036" y="4216"/>
                  </a:lnTo>
                  <a:lnTo>
                    <a:pt x="38359" y="5021"/>
                  </a:lnTo>
                  <a:lnTo>
                    <a:pt x="52100" y="6664"/>
                  </a:lnTo>
                  <a:lnTo>
                    <a:pt x="64577" y="6653"/>
                  </a:lnTo>
                  <a:lnTo>
                    <a:pt x="76210" y="5540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312114" y="3869686"/>
              <a:ext cx="95161" cy="219646"/>
            </a:xfrm>
            <a:custGeom>
              <a:avLst/>
              <a:gdLst/>
              <a:ahLst/>
              <a:cxnLst/>
              <a:rect l="0" t="0" r="0" b="0"/>
              <a:pathLst>
                <a:path w="95161" h="219646">
                  <a:moveTo>
                    <a:pt x="49739" y="0"/>
                  </a:moveTo>
                  <a:lnTo>
                    <a:pt x="44459" y="15843"/>
                  </a:lnTo>
                  <a:lnTo>
                    <a:pt x="40692" y="23826"/>
                  </a:lnTo>
                  <a:lnTo>
                    <a:pt x="35971" y="32464"/>
                  </a:lnTo>
                  <a:lnTo>
                    <a:pt x="30612" y="41538"/>
                  </a:lnTo>
                  <a:lnTo>
                    <a:pt x="25935" y="50904"/>
                  </a:lnTo>
                  <a:lnTo>
                    <a:pt x="21711" y="60463"/>
                  </a:lnTo>
                  <a:lnTo>
                    <a:pt x="17790" y="70152"/>
                  </a:lnTo>
                  <a:lnTo>
                    <a:pt x="10486" y="89760"/>
                  </a:lnTo>
                  <a:lnTo>
                    <a:pt x="6991" y="99631"/>
                  </a:lnTo>
                  <a:lnTo>
                    <a:pt x="4661" y="110633"/>
                  </a:lnTo>
                  <a:lnTo>
                    <a:pt x="3107" y="122389"/>
                  </a:lnTo>
                  <a:lnTo>
                    <a:pt x="2072" y="134648"/>
                  </a:lnTo>
                  <a:lnTo>
                    <a:pt x="2487" y="146136"/>
                  </a:lnTo>
                  <a:lnTo>
                    <a:pt x="3869" y="157111"/>
                  </a:lnTo>
                  <a:lnTo>
                    <a:pt x="5895" y="167743"/>
                  </a:lnTo>
                  <a:lnTo>
                    <a:pt x="9457" y="177042"/>
                  </a:lnTo>
                  <a:lnTo>
                    <a:pt x="14042" y="185452"/>
                  </a:lnTo>
                  <a:lnTo>
                    <a:pt x="19309" y="193269"/>
                  </a:lnTo>
                  <a:lnTo>
                    <a:pt x="25031" y="200691"/>
                  </a:lnTo>
                  <a:lnTo>
                    <a:pt x="31057" y="207850"/>
                  </a:lnTo>
                  <a:lnTo>
                    <a:pt x="37284" y="214833"/>
                  </a:lnTo>
                  <a:lnTo>
                    <a:pt x="44752" y="218383"/>
                  </a:lnTo>
                  <a:lnTo>
                    <a:pt x="53046" y="219645"/>
                  </a:lnTo>
                  <a:lnTo>
                    <a:pt x="61892" y="219380"/>
                  </a:lnTo>
                  <a:lnTo>
                    <a:pt x="69999" y="216994"/>
                  </a:lnTo>
                  <a:lnTo>
                    <a:pt x="77615" y="213191"/>
                  </a:lnTo>
                  <a:lnTo>
                    <a:pt x="84903" y="208446"/>
                  </a:lnTo>
                  <a:lnTo>
                    <a:pt x="89761" y="200862"/>
                  </a:lnTo>
                  <a:lnTo>
                    <a:pt x="93000" y="191384"/>
                  </a:lnTo>
                  <a:lnTo>
                    <a:pt x="95160" y="180644"/>
                  </a:lnTo>
                  <a:lnTo>
                    <a:pt x="94388" y="171274"/>
                  </a:lnTo>
                  <a:lnTo>
                    <a:pt x="91664" y="162816"/>
                  </a:lnTo>
                  <a:lnTo>
                    <a:pt x="87637" y="154967"/>
                  </a:lnTo>
                  <a:lnTo>
                    <a:pt x="80531" y="149734"/>
                  </a:lnTo>
                  <a:lnTo>
                    <a:pt x="71372" y="146246"/>
                  </a:lnTo>
                  <a:lnTo>
                    <a:pt x="60846" y="143920"/>
                  </a:lnTo>
                  <a:lnTo>
                    <a:pt x="51617" y="144580"/>
                  </a:lnTo>
                  <a:lnTo>
                    <a:pt x="43254" y="147231"/>
                  </a:lnTo>
                  <a:lnTo>
                    <a:pt x="35468" y="151209"/>
                  </a:lnTo>
                  <a:lnTo>
                    <a:pt x="28067" y="157177"/>
                  </a:lnTo>
                  <a:lnTo>
                    <a:pt x="20922" y="164472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670730" y="4910316"/>
            <a:ext cx="805772" cy="180400"/>
            <a:chOff x="3670730" y="4910316"/>
            <a:chExt cx="805772" cy="180400"/>
          </a:xfrm>
        </p:grpSpPr>
        <p:sp>
          <p:nvSpPr>
            <p:cNvPr id="62" name="Freeform 61"/>
            <p:cNvSpPr/>
            <p:nvPr/>
          </p:nvSpPr>
          <p:spPr>
            <a:xfrm>
              <a:off x="3670730" y="4944047"/>
              <a:ext cx="69636" cy="1"/>
            </a:xfrm>
            <a:custGeom>
              <a:avLst/>
              <a:gdLst/>
              <a:ahLst/>
              <a:cxnLst/>
              <a:rect l="0" t="0" r="0" b="0"/>
              <a:pathLst>
                <a:path w="69636" h="1">
                  <a:moveTo>
                    <a:pt x="0" y="0"/>
                  </a:moveTo>
                  <a:lnTo>
                    <a:pt x="696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873241" y="4910316"/>
              <a:ext cx="105872" cy="173001"/>
            </a:xfrm>
            <a:custGeom>
              <a:avLst/>
              <a:gdLst/>
              <a:ahLst/>
              <a:cxnLst/>
              <a:rect l="0" t="0" r="0" b="0"/>
              <a:pathLst>
                <a:path w="105872" h="173001">
                  <a:moveTo>
                    <a:pt x="16341" y="23783"/>
                  </a:moveTo>
                  <a:lnTo>
                    <a:pt x="26903" y="13221"/>
                  </a:lnTo>
                  <a:lnTo>
                    <a:pt x="33330" y="9005"/>
                  </a:lnTo>
                  <a:lnTo>
                    <a:pt x="40930" y="5088"/>
                  </a:lnTo>
                  <a:lnTo>
                    <a:pt x="49314" y="1372"/>
                  </a:lnTo>
                  <a:lnTo>
                    <a:pt x="58218" y="0"/>
                  </a:lnTo>
                  <a:lnTo>
                    <a:pt x="67471" y="190"/>
                  </a:lnTo>
                  <a:lnTo>
                    <a:pt x="76955" y="1423"/>
                  </a:lnTo>
                  <a:lnTo>
                    <a:pt x="84383" y="5560"/>
                  </a:lnTo>
                  <a:lnTo>
                    <a:pt x="90440" y="11635"/>
                  </a:lnTo>
                  <a:lnTo>
                    <a:pt x="95584" y="19000"/>
                  </a:lnTo>
                  <a:lnTo>
                    <a:pt x="96802" y="27226"/>
                  </a:lnTo>
                  <a:lnTo>
                    <a:pt x="95404" y="36026"/>
                  </a:lnTo>
                  <a:lnTo>
                    <a:pt x="82557" y="73975"/>
                  </a:lnTo>
                  <a:lnTo>
                    <a:pt x="78170" y="82667"/>
                  </a:lnTo>
                  <a:lnTo>
                    <a:pt x="73034" y="90671"/>
                  </a:lnTo>
                  <a:lnTo>
                    <a:pt x="67400" y="98218"/>
                  </a:lnTo>
                  <a:lnTo>
                    <a:pt x="60328" y="105461"/>
                  </a:lnTo>
                  <a:lnTo>
                    <a:pt x="52298" y="112499"/>
                  </a:lnTo>
                  <a:lnTo>
                    <a:pt x="43628" y="119402"/>
                  </a:lnTo>
                  <a:lnTo>
                    <a:pt x="35638" y="126215"/>
                  </a:lnTo>
                  <a:lnTo>
                    <a:pt x="28100" y="132968"/>
                  </a:lnTo>
                  <a:lnTo>
                    <a:pt x="13830" y="146365"/>
                  </a:lnTo>
                  <a:lnTo>
                    <a:pt x="119" y="159688"/>
                  </a:lnTo>
                  <a:lnTo>
                    <a:pt x="0" y="164125"/>
                  </a:lnTo>
                  <a:lnTo>
                    <a:pt x="4341" y="167084"/>
                  </a:lnTo>
                  <a:lnTo>
                    <a:pt x="11657" y="169056"/>
                  </a:lnTo>
                  <a:lnTo>
                    <a:pt x="20955" y="170370"/>
                  </a:lnTo>
                  <a:lnTo>
                    <a:pt x="31576" y="171247"/>
                  </a:lnTo>
                  <a:lnTo>
                    <a:pt x="43077" y="171831"/>
                  </a:lnTo>
                  <a:lnTo>
                    <a:pt x="67646" y="172480"/>
                  </a:lnTo>
                  <a:lnTo>
                    <a:pt x="105871" y="173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128329" y="4926917"/>
              <a:ext cx="106043" cy="163799"/>
            </a:xfrm>
            <a:custGeom>
              <a:avLst/>
              <a:gdLst/>
              <a:ahLst/>
              <a:cxnLst/>
              <a:rect l="0" t="0" r="0" b="0"/>
              <a:pathLst>
                <a:path w="106043" h="163799">
                  <a:moveTo>
                    <a:pt x="79582" y="17130"/>
                  </a:moveTo>
                  <a:lnTo>
                    <a:pt x="69020" y="6568"/>
                  </a:lnTo>
                  <a:lnTo>
                    <a:pt x="61488" y="3456"/>
                  </a:lnTo>
                  <a:lnTo>
                    <a:pt x="52045" y="1382"/>
                  </a:lnTo>
                  <a:lnTo>
                    <a:pt x="41328" y="0"/>
                  </a:lnTo>
                  <a:lnTo>
                    <a:pt x="30868" y="1288"/>
                  </a:lnTo>
                  <a:lnTo>
                    <a:pt x="20578" y="4358"/>
                  </a:lnTo>
                  <a:lnTo>
                    <a:pt x="10403" y="8615"/>
                  </a:lnTo>
                  <a:lnTo>
                    <a:pt x="4724" y="15875"/>
                  </a:lnTo>
                  <a:lnTo>
                    <a:pt x="2044" y="25135"/>
                  </a:lnTo>
                  <a:lnTo>
                    <a:pt x="1363" y="35730"/>
                  </a:lnTo>
                  <a:lnTo>
                    <a:pt x="3119" y="45005"/>
                  </a:lnTo>
                  <a:lnTo>
                    <a:pt x="6500" y="53398"/>
                  </a:lnTo>
                  <a:lnTo>
                    <a:pt x="10965" y="61204"/>
                  </a:lnTo>
                  <a:lnTo>
                    <a:pt x="16152" y="68619"/>
                  </a:lnTo>
                  <a:lnTo>
                    <a:pt x="21821" y="75772"/>
                  </a:lnTo>
                  <a:lnTo>
                    <a:pt x="27811" y="82752"/>
                  </a:lnTo>
                  <a:lnTo>
                    <a:pt x="35120" y="89616"/>
                  </a:lnTo>
                  <a:lnTo>
                    <a:pt x="43309" y="96403"/>
                  </a:lnTo>
                  <a:lnTo>
                    <a:pt x="52084" y="103138"/>
                  </a:lnTo>
                  <a:lnTo>
                    <a:pt x="61250" y="109838"/>
                  </a:lnTo>
                  <a:lnTo>
                    <a:pt x="80277" y="123178"/>
                  </a:lnTo>
                  <a:lnTo>
                    <a:pt x="88888" y="129830"/>
                  </a:lnTo>
                  <a:lnTo>
                    <a:pt x="96839" y="136476"/>
                  </a:lnTo>
                  <a:lnTo>
                    <a:pt x="104350" y="143117"/>
                  </a:lnTo>
                  <a:lnTo>
                    <a:pt x="106042" y="148649"/>
                  </a:lnTo>
                  <a:lnTo>
                    <a:pt x="103854" y="153443"/>
                  </a:lnTo>
                  <a:lnTo>
                    <a:pt x="99079" y="157744"/>
                  </a:lnTo>
                  <a:lnTo>
                    <a:pt x="91475" y="160611"/>
                  </a:lnTo>
                  <a:lnTo>
                    <a:pt x="81984" y="162523"/>
                  </a:lnTo>
                  <a:lnTo>
                    <a:pt x="71235" y="163798"/>
                  </a:lnTo>
                  <a:lnTo>
                    <a:pt x="60754" y="163542"/>
                  </a:lnTo>
                  <a:lnTo>
                    <a:pt x="0" y="156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357127" y="4983838"/>
              <a:ext cx="119375" cy="19896"/>
            </a:xfrm>
            <a:custGeom>
              <a:avLst/>
              <a:gdLst/>
              <a:ahLst/>
              <a:cxnLst/>
              <a:rect l="0" t="0" r="0" b="0"/>
              <a:pathLst>
                <a:path w="119375" h="19896">
                  <a:moveTo>
                    <a:pt x="0" y="19895"/>
                  </a:moveTo>
                  <a:lnTo>
                    <a:pt x="15843" y="14614"/>
                  </a:lnTo>
                  <a:lnTo>
                    <a:pt x="24931" y="11953"/>
                  </a:lnTo>
                  <a:lnTo>
                    <a:pt x="46819" y="6049"/>
                  </a:lnTo>
                  <a:lnTo>
                    <a:pt x="58846" y="4033"/>
                  </a:lnTo>
                  <a:lnTo>
                    <a:pt x="71285" y="2688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710522" y="4914203"/>
            <a:ext cx="2069139" cy="638714"/>
            <a:chOff x="3710522" y="4914203"/>
            <a:chExt cx="2069139" cy="638714"/>
          </a:xfrm>
        </p:grpSpPr>
        <p:sp>
          <p:nvSpPr>
            <p:cNvPr id="67" name="Freeform 66"/>
            <p:cNvSpPr/>
            <p:nvPr/>
          </p:nvSpPr>
          <p:spPr>
            <a:xfrm>
              <a:off x="4625718" y="5003733"/>
              <a:ext cx="79583" cy="19897"/>
            </a:xfrm>
            <a:custGeom>
              <a:avLst/>
              <a:gdLst/>
              <a:ahLst/>
              <a:cxnLst/>
              <a:rect l="0" t="0" r="0" b="0"/>
              <a:pathLst>
                <a:path w="79583" h="19897">
                  <a:moveTo>
                    <a:pt x="0" y="0"/>
                  </a:moveTo>
                  <a:lnTo>
                    <a:pt x="15842" y="10562"/>
                  </a:lnTo>
                  <a:lnTo>
                    <a:pt x="24931" y="13673"/>
                  </a:lnTo>
                  <a:lnTo>
                    <a:pt x="35411" y="15748"/>
                  </a:lnTo>
                  <a:lnTo>
                    <a:pt x="79582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747126" y="4914203"/>
              <a:ext cx="106236" cy="252275"/>
            </a:xfrm>
            <a:custGeom>
              <a:avLst/>
              <a:gdLst/>
              <a:ahLst/>
              <a:cxnLst/>
              <a:rect l="0" t="0" r="0" b="0"/>
              <a:pathLst>
                <a:path w="106236" h="252275">
                  <a:moveTo>
                    <a:pt x="37756" y="0"/>
                  </a:moveTo>
                  <a:lnTo>
                    <a:pt x="27194" y="15843"/>
                  </a:lnTo>
                  <a:lnTo>
                    <a:pt x="22978" y="26036"/>
                  </a:lnTo>
                  <a:lnTo>
                    <a:pt x="19062" y="38358"/>
                  </a:lnTo>
                  <a:lnTo>
                    <a:pt x="15345" y="52100"/>
                  </a:lnTo>
                  <a:lnTo>
                    <a:pt x="11762" y="66787"/>
                  </a:lnTo>
                  <a:lnTo>
                    <a:pt x="4834" y="97844"/>
                  </a:lnTo>
                  <a:lnTo>
                    <a:pt x="2544" y="113863"/>
                  </a:lnTo>
                  <a:lnTo>
                    <a:pt x="1018" y="130069"/>
                  </a:lnTo>
                  <a:lnTo>
                    <a:pt x="0" y="146400"/>
                  </a:lnTo>
                  <a:lnTo>
                    <a:pt x="427" y="160603"/>
                  </a:lnTo>
                  <a:lnTo>
                    <a:pt x="1817" y="173387"/>
                  </a:lnTo>
                  <a:lnTo>
                    <a:pt x="3849" y="185226"/>
                  </a:lnTo>
                  <a:lnTo>
                    <a:pt x="7414" y="196435"/>
                  </a:lnTo>
                  <a:lnTo>
                    <a:pt x="12002" y="207223"/>
                  </a:lnTo>
                  <a:lnTo>
                    <a:pt x="17270" y="217731"/>
                  </a:lnTo>
                  <a:lnTo>
                    <a:pt x="24099" y="225842"/>
                  </a:lnTo>
                  <a:lnTo>
                    <a:pt x="31967" y="232354"/>
                  </a:lnTo>
                  <a:lnTo>
                    <a:pt x="40529" y="237801"/>
                  </a:lnTo>
                  <a:lnTo>
                    <a:pt x="49552" y="242538"/>
                  </a:lnTo>
                  <a:lnTo>
                    <a:pt x="58884" y="246801"/>
                  </a:lnTo>
                  <a:lnTo>
                    <a:pt x="68421" y="250748"/>
                  </a:lnTo>
                  <a:lnTo>
                    <a:pt x="78095" y="252274"/>
                  </a:lnTo>
                  <a:lnTo>
                    <a:pt x="87861" y="252187"/>
                  </a:lnTo>
                  <a:lnTo>
                    <a:pt x="97686" y="251023"/>
                  </a:lnTo>
                  <a:lnTo>
                    <a:pt x="103132" y="245825"/>
                  </a:lnTo>
                  <a:lnTo>
                    <a:pt x="105657" y="237939"/>
                  </a:lnTo>
                  <a:lnTo>
                    <a:pt x="106235" y="228261"/>
                  </a:lnTo>
                  <a:lnTo>
                    <a:pt x="104410" y="219598"/>
                  </a:lnTo>
                  <a:lnTo>
                    <a:pt x="100982" y="211612"/>
                  </a:lnTo>
                  <a:lnTo>
                    <a:pt x="96486" y="204077"/>
                  </a:lnTo>
                  <a:lnTo>
                    <a:pt x="89068" y="197949"/>
                  </a:lnTo>
                  <a:lnTo>
                    <a:pt x="79701" y="192758"/>
                  </a:lnTo>
                  <a:lnTo>
                    <a:pt x="69035" y="188192"/>
                  </a:lnTo>
                  <a:lnTo>
                    <a:pt x="59714" y="187359"/>
                  </a:lnTo>
                  <a:lnTo>
                    <a:pt x="51290" y="189014"/>
                  </a:lnTo>
                  <a:lnTo>
                    <a:pt x="27808" y="208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094646" y="4944047"/>
              <a:ext cx="8566" cy="189008"/>
            </a:xfrm>
            <a:custGeom>
              <a:avLst/>
              <a:gdLst/>
              <a:ahLst/>
              <a:cxnLst/>
              <a:rect l="0" t="0" r="0" b="0"/>
              <a:pathLst>
                <a:path w="8566" h="189008">
                  <a:moveTo>
                    <a:pt x="8565" y="0"/>
                  </a:moveTo>
                  <a:lnTo>
                    <a:pt x="8565" y="55383"/>
                  </a:lnTo>
                  <a:lnTo>
                    <a:pt x="7460" y="66765"/>
                  </a:lnTo>
                  <a:lnTo>
                    <a:pt x="5617" y="77669"/>
                  </a:lnTo>
                  <a:lnTo>
                    <a:pt x="3284" y="88255"/>
                  </a:lnTo>
                  <a:lnTo>
                    <a:pt x="1728" y="99733"/>
                  </a:lnTo>
                  <a:lnTo>
                    <a:pt x="691" y="111806"/>
                  </a:lnTo>
                  <a:lnTo>
                    <a:pt x="0" y="124276"/>
                  </a:lnTo>
                  <a:lnTo>
                    <a:pt x="644" y="135906"/>
                  </a:lnTo>
                  <a:lnTo>
                    <a:pt x="8565" y="1890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033577" y="5013681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0"/>
                  </a:moveTo>
                  <a:lnTo>
                    <a:pt x="15843" y="5281"/>
                  </a:lnTo>
                  <a:lnTo>
                    <a:pt x="26036" y="6836"/>
                  </a:lnTo>
                  <a:lnTo>
                    <a:pt x="38358" y="7874"/>
                  </a:lnTo>
                  <a:lnTo>
                    <a:pt x="52099" y="8565"/>
                  </a:lnTo>
                  <a:lnTo>
                    <a:pt x="79157" y="9333"/>
                  </a:lnTo>
                  <a:lnTo>
                    <a:pt x="119373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292219" y="4934099"/>
              <a:ext cx="9949" cy="218852"/>
            </a:xfrm>
            <a:custGeom>
              <a:avLst/>
              <a:gdLst/>
              <a:ahLst/>
              <a:cxnLst/>
              <a:rect l="0" t="0" r="0" b="0"/>
              <a:pathLst>
                <a:path w="9949" h="218852">
                  <a:moveTo>
                    <a:pt x="9948" y="0"/>
                  </a:moveTo>
                  <a:lnTo>
                    <a:pt x="9948" y="63949"/>
                  </a:lnTo>
                  <a:lnTo>
                    <a:pt x="8842" y="78002"/>
                  </a:lnTo>
                  <a:lnTo>
                    <a:pt x="7000" y="92898"/>
                  </a:lnTo>
                  <a:lnTo>
                    <a:pt x="4667" y="108355"/>
                  </a:lnTo>
                  <a:lnTo>
                    <a:pt x="3111" y="123081"/>
                  </a:lnTo>
                  <a:lnTo>
                    <a:pt x="2074" y="137319"/>
                  </a:lnTo>
                  <a:lnTo>
                    <a:pt x="1383" y="151233"/>
                  </a:lnTo>
                  <a:lnTo>
                    <a:pt x="615" y="178482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391697" y="4928722"/>
              <a:ext cx="144266" cy="224229"/>
            </a:xfrm>
            <a:custGeom>
              <a:avLst/>
              <a:gdLst/>
              <a:ahLst/>
              <a:cxnLst/>
              <a:rect l="0" t="0" r="0" b="0"/>
              <a:pathLst>
                <a:path w="144266" h="224229">
                  <a:moveTo>
                    <a:pt x="0" y="25272"/>
                  </a:moveTo>
                  <a:lnTo>
                    <a:pt x="41538" y="11426"/>
                  </a:lnTo>
                  <a:lnTo>
                    <a:pt x="52009" y="9410"/>
                  </a:lnTo>
                  <a:lnTo>
                    <a:pt x="63410" y="8065"/>
                  </a:lnTo>
                  <a:lnTo>
                    <a:pt x="75433" y="7169"/>
                  </a:lnTo>
                  <a:lnTo>
                    <a:pt x="86763" y="5466"/>
                  </a:lnTo>
                  <a:lnTo>
                    <a:pt x="97633" y="3226"/>
                  </a:lnTo>
                  <a:lnTo>
                    <a:pt x="108196" y="627"/>
                  </a:lnTo>
                  <a:lnTo>
                    <a:pt x="118553" y="0"/>
                  </a:lnTo>
                  <a:lnTo>
                    <a:pt x="128774" y="687"/>
                  </a:lnTo>
                  <a:lnTo>
                    <a:pt x="138904" y="2250"/>
                  </a:lnTo>
                  <a:lnTo>
                    <a:pt x="143447" y="7713"/>
                  </a:lnTo>
                  <a:lnTo>
                    <a:pt x="144265" y="15777"/>
                  </a:lnTo>
                  <a:lnTo>
                    <a:pt x="142600" y="25574"/>
                  </a:lnTo>
                  <a:lnTo>
                    <a:pt x="139279" y="35421"/>
                  </a:lnTo>
                  <a:lnTo>
                    <a:pt x="134854" y="45302"/>
                  </a:lnTo>
                  <a:lnTo>
                    <a:pt x="129694" y="55205"/>
                  </a:lnTo>
                  <a:lnTo>
                    <a:pt x="125148" y="66228"/>
                  </a:lnTo>
                  <a:lnTo>
                    <a:pt x="121013" y="77999"/>
                  </a:lnTo>
                  <a:lnTo>
                    <a:pt x="117150" y="90266"/>
                  </a:lnTo>
                  <a:lnTo>
                    <a:pt x="113470" y="103972"/>
                  </a:lnTo>
                  <a:lnTo>
                    <a:pt x="109911" y="118635"/>
                  </a:lnTo>
                  <a:lnTo>
                    <a:pt x="106433" y="133937"/>
                  </a:lnTo>
                  <a:lnTo>
                    <a:pt x="103009" y="147454"/>
                  </a:lnTo>
                  <a:lnTo>
                    <a:pt x="99622" y="159782"/>
                  </a:lnTo>
                  <a:lnTo>
                    <a:pt x="89530" y="22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431488" y="5013681"/>
              <a:ext cx="129322" cy="39792"/>
            </a:xfrm>
            <a:custGeom>
              <a:avLst/>
              <a:gdLst/>
              <a:ahLst/>
              <a:cxnLst/>
              <a:rect l="0" t="0" r="0" b="0"/>
              <a:pathLst>
                <a:path w="129322" h="39792">
                  <a:moveTo>
                    <a:pt x="0" y="39791"/>
                  </a:moveTo>
                  <a:lnTo>
                    <a:pt x="10561" y="29229"/>
                  </a:lnTo>
                  <a:lnTo>
                    <a:pt x="16989" y="25013"/>
                  </a:lnTo>
                  <a:lnTo>
                    <a:pt x="24589" y="21096"/>
                  </a:lnTo>
                  <a:lnTo>
                    <a:pt x="32973" y="17380"/>
                  </a:lnTo>
                  <a:lnTo>
                    <a:pt x="45193" y="14903"/>
                  </a:lnTo>
                  <a:lnTo>
                    <a:pt x="59972" y="13251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700078" y="4973890"/>
              <a:ext cx="79583" cy="169274"/>
            </a:xfrm>
            <a:custGeom>
              <a:avLst/>
              <a:gdLst/>
              <a:ahLst/>
              <a:cxnLst/>
              <a:rect l="0" t="0" r="0" b="0"/>
              <a:pathLst>
                <a:path w="79583" h="169274">
                  <a:moveTo>
                    <a:pt x="79582" y="0"/>
                  </a:moveTo>
                  <a:lnTo>
                    <a:pt x="58458" y="5281"/>
                  </a:lnTo>
                  <a:lnTo>
                    <a:pt x="52236" y="12363"/>
                  </a:lnTo>
                  <a:lnTo>
                    <a:pt x="48087" y="22611"/>
                  </a:lnTo>
                  <a:lnTo>
                    <a:pt x="45322" y="34970"/>
                  </a:lnTo>
                  <a:lnTo>
                    <a:pt x="44584" y="47630"/>
                  </a:lnTo>
                  <a:lnTo>
                    <a:pt x="45197" y="60491"/>
                  </a:lnTo>
                  <a:lnTo>
                    <a:pt x="46711" y="73487"/>
                  </a:lnTo>
                  <a:lnTo>
                    <a:pt x="48825" y="85466"/>
                  </a:lnTo>
                  <a:lnTo>
                    <a:pt x="51340" y="96769"/>
                  </a:lnTo>
                  <a:lnTo>
                    <a:pt x="54123" y="107619"/>
                  </a:lnTo>
                  <a:lnTo>
                    <a:pt x="57082" y="118169"/>
                  </a:lnTo>
                  <a:lnTo>
                    <a:pt x="63319" y="138734"/>
                  </a:lnTo>
                  <a:lnTo>
                    <a:pt x="63214" y="147755"/>
                  </a:lnTo>
                  <a:lnTo>
                    <a:pt x="60933" y="155979"/>
                  </a:lnTo>
                  <a:lnTo>
                    <a:pt x="57201" y="163673"/>
                  </a:lnTo>
                  <a:lnTo>
                    <a:pt x="51398" y="167696"/>
                  </a:lnTo>
                  <a:lnTo>
                    <a:pt x="44213" y="169273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406867" y="4973890"/>
              <a:ext cx="9948" cy="109427"/>
            </a:xfrm>
            <a:custGeom>
              <a:avLst/>
              <a:gdLst/>
              <a:ahLst/>
              <a:cxnLst/>
              <a:rect l="0" t="0" r="0" b="0"/>
              <a:pathLst>
                <a:path w="9948" h="109427">
                  <a:moveTo>
                    <a:pt x="9947" y="0"/>
                  </a:moveTo>
                  <a:lnTo>
                    <a:pt x="4666" y="21124"/>
                  </a:lnTo>
                  <a:lnTo>
                    <a:pt x="3111" y="31768"/>
                  </a:lnTo>
                  <a:lnTo>
                    <a:pt x="2074" y="43284"/>
                  </a:lnTo>
                  <a:lnTo>
                    <a:pt x="0" y="1094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575979" y="4963942"/>
              <a:ext cx="19896" cy="129322"/>
            </a:xfrm>
            <a:custGeom>
              <a:avLst/>
              <a:gdLst/>
              <a:ahLst/>
              <a:cxnLst/>
              <a:rect l="0" t="0" r="0" b="0"/>
              <a:pathLst>
                <a:path w="19896" h="129322">
                  <a:moveTo>
                    <a:pt x="19895" y="0"/>
                  </a:moveTo>
                  <a:lnTo>
                    <a:pt x="19895" y="21124"/>
                  </a:lnTo>
                  <a:lnTo>
                    <a:pt x="18790" y="30662"/>
                  </a:lnTo>
                  <a:lnTo>
                    <a:pt x="16948" y="40337"/>
                  </a:lnTo>
                  <a:lnTo>
                    <a:pt x="14614" y="50103"/>
                  </a:lnTo>
                  <a:lnTo>
                    <a:pt x="13059" y="61035"/>
                  </a:lnTo>
                  <a:lnTo>
                    <a:pt x="12021" y="72744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710522" y="5113159"/>
              <a:ext cx="417808" cy="19896"/>
            </a:xfrm>
            <a:custGeom>
              <a:avLst/>
              <a:gdLst/>
              <a:ahLst/>
              <a:cxnLst/>
              <a:rect l="0" t="0" r="0" b="0"/>
              <a:pathLst>
                <a:path w="417808" h="19896">
                  <a:moveTo>
                    <a:pt x="0" y="19895"/>
                  </a:moveTo>
                  <a:lnTo>
                    <a:pt x="26404" y="14614"/>
                  </a:lnTo>
                  <a:lnTo>
                    <a:pt x="39709" y="13059"/>
                  </a:lnTo>
                  <a:lnTo>
                    <a:pt x="54105" y="12021"/>
                  </a:lnTo>
                  <a:lnTo>
                    <a:pt x="69229" y="11330"/>
                  </a:lnTo>
                  <a:lnTo>
                    <a:pt x="106666" y="10562"/>
                  </a:lnTo>
                  <a:lnTo>
                    <a:pt x="311668" y="9958"/>
                  </a:lnTo>
                  <a:lnTo>
                    <a:pt x="330468" y="8850"/>
                  </a:lnTo>
                  <a:lnTo>
                    <a:pt x="346317" y="7005"/>
                  </a:lnTo>
                  <a:lnTo>
                    <a:pt x="41780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133054" y="5182793"/>
              <a:ext cx="616764" cy="69636"/>
            </a:xfrm>
            <a:custGeom>
              <a:avLst/>
              <a:gdLst/>
              <a:ahLst/>
              <a:cxnLst/>
              <a:rect l="0" t="0" r="0" b="0"/>
              <a:pathLst>
                <a:path w="616764" h="69636">
                  <a:moveTo>
                    <a:pt x="0" y="0"/>
                  </a:moveTo>
                  <a:lnTo>
                    <a:pt x="21124" y="5281"/>
                  </a:lnTo>
                  <a:lnTo>
                    <a:pt x="46232" y="10821"/>
                  </a:lnTo>
                  <a:lnTo>
                    <a:pt x="60665" y="13846"/>
                  </a:lnTo>
                  <a:lnTo>
                    <a:pt x="75814" y="15863"/>
                  </a:lnTo>
                  <a:lnTo>
                    <a:pt x="91439" y="17207"/>
                  </a:lnTo>
                  <a:lnTo>
                    <a:pt x="107383" y="18103"/>
                  </a:lnTo>
                  <a:lnTo>
                    <a:pt x="122432" y="19806"/>
                  </a:lnTo>
                  <a:lnTo>
                    <a:pt x="136887" y="22047"/>
                  </a:lnTo>
                  <a:lnTo>
                    <a:pt x="150945" y="24646"/>
                  </a:lnTo>
                  <a:lnTo>
                    <a:pt x="207696" y="33585"/>
                  </a:lnTo>
                  <a:lnTo>
                    <a:pt x="225784" y="35653"/>
                  </a:lnTo>
                  <a:lnTo>
                    <a:pt x="242263" y="37033"/>
                  </a:lnTo>
                  <a:lnTo>
                    <a:pt x="257671" y="37953"/>
                  </a:lnTo>
                  <a:lnTo>
                    <a:pt x="272364" y="39671"/>
                  </a:lnTo>
                  <a:lnTo>
                    <a:pt x="286580" y="41922"/>
                  </a:lnTo>
                  <a:lnTo>
                    <a:pt x="300479" y="44527"/>
                  </a:lnTo>
                  <a:lnTo>
                    <a:pt x="313061" y="47370"/>
                  </a:lnTo>
                  <a:lnTo>
                    <a:pt x="324765" y="50370"/>
                  </a:lnTo>
                  <a:lnTo>
                    <a:pt x="335883" y="53476"/>
                  </a:lnTo>
                  <a:lnTo>
                    <a:pt x="347717" y="55546"/>
                  </a:lnTo>
                  <a:lnTo>
                    <a:pt x="360027" y="56926"/>
                  </a:lnTo>
                  <a:lnTo>
                    <a:pt x="372656" y="57846"/>
                  </a:lnTo>
                  <a:lnTo>
                    <a:pt x="385495" y="58460"/>
                  </a:lnTo>
                  <a:lnTo>
                    <a:pt x="411552" y="59142"/>
                  </a:lnTo>
                  <a:lnTo>
                    <a:pt x="451078" y="59525"/>
                  </a:lnTo>
                  <a:lnTo>
                    <a:pt x="463199" y="60685"/>
                  </a:lnTo>
                  <a:lnTo>
                    <a:pt x="474596" y="62563"/>
                  </a:lnTo>
                  <a:lnTo>
                    <a:pt x="485510" y="64920"/>
                  </a:lnTo>
                  <a:lnTo>
                    <a:pt x="497207" y="66492"/>
                  </a:lnTo>
                  <a:lnTo>
                    <a:pt x="509426" y="67540"/>
                  </a:lnTo>
                  <a:lnTo>
                    <a:pt x="521993" y="68238"/>
                  </a:lnTo>
                  <a:lnTo>
                    <a:pt x="550695" y="69014"/>
                  </a:lnTo>
                  <a:lnTo>
                    <a:pt x="616763" y="69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098485" y="5292219"/>
              <a:ext cx="19897" cy="129322"/>
            </a:xfrm>
            <a:custGeom>
              <a:avLst/>
              <a:gdLst/>
              <a:ahLst/>
              <a:cxnLst/>
              <a:rect l="0" t="0" r="0" b="0"/>
              <a:pathLst>
                <a:path w="19897" h="129322">
                  <a:moveTo>
                    <a:pt x="19896" y="0"/>
                  </a:moveTo>
                  <a:lnTo>
                    <a:pt x="19896" y="21124"/>
                  </a:lnTo>
                  <a:lnTo>
                    <a:pt x="18790" y="31767"/>
                  </a:lnTo>
                  <a:lnTo>
                    <a:pt x="16948" y="43284"/>
                  </a:lnTo>
                  <a:lnTo>
                    <a:pt x="14615" y="55384"/>
                  </a:lnTo>
                  <a:lnTo>
                    <a:pt x="11954" y="66766"/>
                  </a:lnTo>
                  <a:lnTo>
                    <a:pt x="9075" y="77670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226674" y="5292219"/>
              <a:ext cx="91907" cy="151782"/>
            </a:xfrm>
            <a:custGeom>
              <a:avLst/>
              <a:gdLst/>
              <a:ahLst/>
              <a:cxnLst/>
              <a:rect l="0" t="0" r="0" b="0"/>
              <a:pathLst>
                <a:path w="91907" h="151782">
                  <a:moveTo>
                    <a:pt x="30976" y="0"/>
                  </a:moveTo>
                  <a:lnTo>
                    <a:pt x="15133" y="5281"/>
                  </a:lnTo>
                  <a:lnTo>
                    <a:pt x="9361" y="10152"/>
                  </a:lnTo>
                  <a:lnTo>
                    <a:pt x="4408" y="16716"/>
                  </a:lnTo>
                  <a:lnTo>
                    <a:pt x="0" y="24408"/>
                  </a:lnTo>
                  <a:lnTo>
                    <a:pt x="378" y="31746"/>
                  </a:lnTo>
                  <a:lnTo>
                    <a:pt x="3945" y="38849"/>
                  </a:lnTo>
                  <a:lnTo>
                    <a:pt x="9639" y="45795"/>
                  </a:lnTo>
                  <a:lnTo>
                    <a:pt x="16751" y="52636"/>
                  </a:lnTo>
                  <a:lnTo>
                    <a:pt x="24809" y="59408"/>
                  </a:lnTo>
                  <a:lnTo>
                    <a:pt x="33496" y="66133"/>
                  </a:lnTo>
                  <a:lnTo>
                    <a:pt x="41499" y="72826"/>
                  </a:lnTo>
                  <a:lnTo>
                    <a:pt x="49044" y="79500"/>
                  </a:lnTo>
                  <a:lnTo>
                    <a:pt x="63323" y="92809"/>
                  </a:lnTo>
                  <a:lnTo>
                    <a:pt x="77038" y="106093"/>
                  </a:lnTo>
                  <a:lnTo>
                    <a:pt x="82685" y="113836"/>
                  </a:lnTo>
                  <a:lnTo>
                    <a:pt x="87554" y="122314"/>
                  </a:lnTo>
                  <a:lnTo>
                    <a:pt x="91906" y="131281"/>
                  </a:lnTo>
                  <a:lnTo>
                    <a:pt x="91492" y="138365"/>
                  </a:lnTo>
                  <a:lnTo>
                    <a:pt x="87899" y="144193"/>
                  </a:lnTo>
                  <a:lnTo>
                    <a:pt x="82188" y="149183"/>
                  </a:lnTo>
                  <a:lnTo>
                    <a:pt x="75065" y="151405"/>
                  </a:lnTo>
                  <a:lnTo>
                    <a:pt x="67000" y="151781"/>
                  </a:lnTo>
                  <a:lnTo>
                    <a:pt x="21028" y="139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297441" y="5262376"/>
              <a:ext cx="89531" cy="9948"/>
            </a:xfrm>
            <a:custGeom>
              <a:avLst/>
              <a:gdLst/>
              <a:ahLst/>
              <a:cxnLst/>
              <a:rect l="0" t="0" r="0" b="0"/>
              <a:pathLst>
                <a:path w="89531" h="9948">
                  <a:moveTo>
                    <a:pt x="0" y="0"/>
                  </a:moveTo>
                  <a:lnTo>
                    <a:pt x="21124" y="0"/>
                  </a:lnTo>
                  <a:lnTo>
                    <a:pt x="31767" y="1105"/>
                  </a:lnTo>
                  <a:lnTo>
                    <a:pt x="89530" y="9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517412" y="5312114"/>
              <a:ext cx="97194" cy="158520"/>
            </a:xfrm>
            <a:custGeom>
              <a:avLst/>
              <a:gdLst/>
              <a:ahLst/>
              <a:cxnLst/>
              <a:rect l="0" t="0" r="0" b="0"/>
              <a:pathLst>
                <a:path w="97194" h="158520">
                  <a:moveTo>
                    <a:pt x="58567" y="0"/>
                  </a:moveTo>
                  <a:lnTo>
                    <a:pt x="37443" y="0"/>
                  </a:lnTo>
                  <a:lnTo>
                    <a:pt x="27905" y="1106"/>
                  </a:lnTo>
                  <a:lnTo>
                    <a:pt x="18230" y="2948"/>
                  </a:lnTo>
                  <a:lnTo>
                    <a:pt x="8464" y="5281"/>
                  </a:lnTo>
                  <a:lnTo>
                    <a:pt x="3058" y="10153"/>
                  </a:lnTo>
                  <a:lnTo>
                    <a:pt x="561" y="16717"/>
                  </a:lnTo>
                  <a:lnTo>
                    <a:pt x="0" y="24409"/>
                  </a:lnTo>
                  <a:lnTo>
                    <a:pt x="1838" y="31747"/>
                  </a:lnTo>
                  <a:lnTo>
                    <a:pt x="5273" y="38850"/>
                  </a:lnTo>
                  <a:lnTo>
                    <a:pt x="9774" y="45795"/>
                  </a:lnTo>
                  <a:lnTo>
                    <a:pt x="16091" y="52637"/>
                  </a:lnTo>
                  <a:lnTo>
                    <a:pt x="23617" y="59408"/>
                  </a:lnTo>
                  <a:lnTo>
                    <a:pt x="31951" y="66133"/>
                  </a:lnTo>
                  <a:lnTo>
                    <a:pt x="39718" y="72827"/>
                  </a:lnTo>
                  <a:lnTo>
                    <a:pt x="47106" y="79500"/>
                  </a:lnTo>
                  <a:lnTo>
                    <a:pt x="61210" y="92809"/>
                  </a:lnTo>
                  <a:lnTo>
                    <a:pt x="94953" y="126001"/>
                  </a:lnTo>
                  <a:lnTo>
                    <a:pt x="97193" y="133740"/>
                  </a:lnTo>
                  <a:lnTo>
                    <a:pt x="96476" y="142215"/>
                  </a:lnTo>
                  <a:lnTo>
                    <a:pt x="93787" y="151181"/>
                  </a:lnTo>
                  <a:lnTo>
                    <a:pt x="88679" y="156053"/>
                  </a:lnTo>
                  <a:lnTo>
                    <a:pt x="81958" y="158195"/>
                  </a:lnTo>
                  <a:lnTo>
                    <a:pt x="74160" y="158519"/>
                  </a:lnTo>
                  <a:lnTo>
                    <a:pt x="65647" y="157629"/>
                  </a:lnTo>
                  <a:lnTo>
                    <a:pt x="56654" y="155930"/>
                  </a:lnTo>
                  <a:lnTo>
                    <a:pt x="28723" y="1492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755039" y="5322062"/>
              <a:ext cx="19896" cy="129322"/>
            </a:xfrm>
            <a:custGeom>
              <a:avLst/>
              <a:gdLst/>
              <a:ahLst/>
              <a:cxnLst/>
              <a:rect l="0" t="0" r="0" b="0"/>
              <a:pathLst>
                <a:path w="19896" h="129322">
                  <a:moveTo>
                    <a:pt x="19895" y="0"/>
                  </a:moveTo>
                  <a:lnTo>
                    <a:pt x="6049" y="41538"/>
                  </a:lnTo>
                  <a:lnTo>
                    <a:pt x="4033" y="52009"/>
                  </a:lnTo>
                  <a:lnTo>
                    <a:pt x="2688" y="63411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695352" y="5343341"/>
              <a:ext cx="159166" cy="8566"/>
            </a:xfrm>
            <a:custGeom>
              <a:avLst/>
              <a:gdLst/>
              <a:ahLst/>
              <a:cxnLst/>
              <a:rect l="0" t="0" r="0" b="0"/>
              <a:pathLst>
                <a:path w="159166" h="8566">
                  <a:moveTo>
                    <a:pt x="0" y="8565"/>
                  </a:moveTo>
                  <a:lnTo>
                    <a:pt x="15843" y="3284"/>
                  </a:lnTo>
                  <a:lnTo>
                    <a:pt x="26036" y="1728"/>
                  </a:lnTo>
                  <a:lnTo>
                    <a:pt x="38359" y="691"/>
                  </a:lnTo>
                  <a:lnTo>
                    <a:pt x="52100" y="0"/>
                  </a:lnTo>
                  <a:lnTo>
                    <a:pt x="64577" y="644"/>
                  </a:lnTo>
                  <a:lnTo>
                    <a:pt x="76210" y="2179"/>
                  </a:lnTo>
                  <a:lnTo>
                    <a:pt x="87282" y="4308"/>
                  </a:lnTo>
                  <a:lnTo>
                    <a:pt x="99084" y="5727"/>
                  </a:lnTo>
                  <a:lnTo>
                    <a:pt x="111374" y="6673"/>
                  </a:lnTo>
                  <a:lnTo>
                    <a:pt x="159165" y="85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970611" y="5312114"/>
              <a:ext cx="115657" cy="240803"/>
            </a:xfrm>
            <a:custGeom>
              <a:avLst/>
              <a:gdLst/>
              <a:ahLst/>
              <a:cxnLst/>
              <a:rect l="0" t="0" r="0" b="0"/>
              <a:pathLst>
                <a:path w="115657" h="240803">
                  <a:moveTo>
                    <a:pt x="53018" y="0"/>
                  </a:moveTo>
                  <a:lnTo>
                    <a:pt x="47737" y="15843"/>
                  </a:lnTo>
                  <a:lnTo>
                    <a:pt x="43970" y="23826"/>
                  </a:lnTo>
                  <a:lnTo>
                    <a:pt x="39249" y="32464"/>
                  </a:lnTo>
                  <a:lnTo>
                    <a:pt x="33891" y="41539"/>
                  </a:lnTo>
                  <a:lnTo>
                    <a:pt x="22042" y="60464"/>
                  </a:lnTo>
                  <a:lnTo>
                    <a:pt x="15788" y="70153"/>
                  </a:lnTo>
                  <a:lnTo>
                    <a:pt x="10513" y="81033"/>
                  </a:lnTo>
                  <a:lnTo>
                    <a:pt x="5891" y="92708"/>
                  </a:lnTo>
                  <a:lnTo>
                    <a:pt x="1704" y="104913"/>
                  </a:lnTo>
                  <a:lnTo>
                    <a:pt x="18" y="117470"/>
                  </a:lnTo>
                  <a:lnTo>
                    <a:pt x="0" y="130263"/>
                  </a:lnTo>
                  <a:lnTo>
                    <a:pt x="1093" y="143213"/>
                  </a:lnTo>
                  <a:lnTo>
                    <a:pt x="2927" y="156268"/>
                  </a:lnTo>
                  <a:lnTo>
                    <a:pt x="5255" y="169392"/>
                  </a:lnTo>
                  <a:lnTo>
                    <a:pt x="7912" y="182563"/>
                  </a:lnTo>
                  <a:lnTo>
                    <a:pt x="11894" y="194659"/>
                  </a:lnTo>
                  <a:lnTo>
                    <a:pt x="16760" y="206039"/>
                  </a:lnTo>
                  <a:lnTo>
                    <a:pt x="22214" y="216942"/>
                  </a:lnTo>
                  <a:lnTo>
                    <a:pt x="29166" y="225315"/>
                  </a:lnTo>
                  <a:lnTo>
                    <a:pt x="37117" y="232003"/>
                  </a:lnTo>
                  <a:lnTo>
                    <a:pt x="45733" y="237567"/>
                  </a:lnTo>
                  <a:lnTo>
                    <a:pt x="54793" y="240171"/>
                  </a:lnTo>
                  <a:lnTo>
                    <a:pt x="64149" y="240802"/>
                  </a:lnTo>
                  <a:lnTo>
                    <a:pt x="73702" y="240117"/>
                  </a:lnTo>
                  <a:lnTo>
                    <a:pt x="82282" y="237449"/>
                  </a:lnTo>
                  <a:lnTo>
                    <a:pt x="90213" y="233461"/>
                  </a:lnTo>
                  <a:lnTo>
                    <a:pt x="97710" y="228591"/>
                  </a:lnTo>
                  <a:lnTo>
                    <a:pt x="103814" y="220923"/>
                  </a:lnTo>
                  <a:lnTo>
                    <a:pt x="108988" y="211391"/>
                  </a:lnTo>
                  <a:lnTo>
                    <a:pt x="113543" y="200614"/>
                  </a:lnTo>
                  <a:lnTo>
                    <a:pt x="115474" y="190114"/>
                  </a:lnTo>
                  <a:lnTo>
                    <a:pt x="115656" y="179797"/>
                  </a:lnTo>
                  <a:lnTo>
                    <a:pt x="114672" y="169604"/>
                  </a:lnTo>
                  <a:lnTo>
                    <a:pt x="110700" y="160598"/>
                  </a:lnTo>
                  <a:lnTo>
                    <a:pt x="104736" y="152383"/>
                  </a:lnTo>
                  <a:lnTo>
                    <a:pt x="97445" y="144696"/>
                  </a:lnTo>
                  <a:lnTo>
                    <a:pt x="89268" y="138466"/>
                  </a:lnTo>
                  <a:lnTo>
                    <a:pt x="80500" y="133207"/>
                  </a:lnTo>
                  <a:lnTo>
                    <a:pt x="71340" y="128596"/>
                  </a:lnTo>
                  <a:lnTo>
                    <a:pt x="63022" y="127733"/>
                  </a:lnTo>
                  <a:lnTo>
                    <a:pt x="55266" y="129368"/>
                  </a:lnTo>
                  <a:lnTo>
                    <a:pt x="47885" y="132668"/>
                  </a:lnTo>
                  <a:lnTo>
                    <a:pt x="40753" y="137079"/>
                  </a:lnTo>
                  <a:lnTo>
                    <a:pt x="33788" y="142230"/>
                  </a:lnTo>
                  <a:lnTo>
                    <a:pt x="13227" y="159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302167" y="6313473"/>
            <a:ext cx="1949766" cy="489515"/>
            <a:chOff x="5302167" y="6313473"/>
            <a:chExt cx="1949766" cy="489515"/>
          </a:xfrm>
        </p:grpSpPr>
        <p:sp>
          <p:nvSpPr>
            <p:cNvPr id="87" name="Freeform 86"/>
            <p:cNvSpPr/>
            <p:nvPr/>
          </p:nvSpPr>
          <p:spPr>
            <a:xfrm>
              <a:off x="5302167" y="6313473"/>
              <a:ext cx="157904" cy="222219"/>
            </a:xfrm>
            <a:custGeom>
              <a:avLst/>
              <a:gdLst/>
              <a:ahLst/>
              <a:cxnLst/>
              <a:rect l="0" t="0" r="0" b="0"/>
              <a:pathLst>
                <a:path w="157904" h="222219">
                  <a:moveTo>
                    <a:pt x="0" y="33211"/>
                  </a:moveTo>
                  <a:lnTo>
                    <a:pt x="21123" y="33211"/>
                  </a:lnTo>
                  <a:lnTo>
                    <a:pt x="31767" y="32105"/>
                  </a:lnTo>
                  <a:lnTo>
                    <a:pt x="43285" y="30263"/>
                  </a:lnTo>
                  <a:lnTo>
                    <a:pt x="55383" y="27930"/>
                  </a:lnTo>
                  <a:lnTo>
                    <a:pt x="66766" y="25269"/>
                  </a:lnTo>
                  <a:lnTo>
                    <a:pt x="77670" y="22389"/>
                  </a:lnTo>
                  <a:lnTo>
                    <a:pt x="98628" y="16242"/>
                  </a:lnTo>
                  <a:lnTo>
                    <a:pt x="139101" y="3291"/>
                  </a:lnTo>
                  <a:lnTo>
                    <a:pt x="149104" y="0"/>
                  </a:lnTo>
                  <a:lnTo>
                    <a:pt x="154668" y="2228"/>
                  </a:lnTo>
                  <a:lnTo>
                    <a:pt x="157272" y="8134"/>
                  </a:lnTo>
                  <a:lnTo>
                    <a:pt x="157903" y="16493"/>
                  </a:lnTo>
                  <a:lnTo>
                    <a:pt x="157218" y="25381"/>
                  </a:lnTo>
                  <a:lnTo>
                    <a:pt x="155656" y="34623"/>
                  </a:lnTo>
                  <a:lnTo>
                    <a:pt x="153510" y="44100"/>
                  </a:lnTo>
                  <a:lnTo>
                    <a:pt x="150973" y="53734"/>
                  </a:lnTo>
                  <a:lnTo>
                    <a:pt x="148177" y="63472"/>
                  </a:lnTo>
                  <a:lnTo>
                    <a:pt x="145208" y="73280"/>
                  </a:lnTo>
                  <a:lnTo>
                    <a:pt x="141017" y="83135"/>
                  </a:lnTo>
                  <a:lnTo>
                    <a:pt x="136013" y="93021"/>
                  </a:lnTo>
                  <a:lnTo>
                    <a:pt x="130466" y="102928"/>
                  </a:lnTo>
                  <a:lnTo>
                    <a:pt x="126769" y="113953"/>
                  </a:lnTo>
                  <a:lnTo>
                    <a:pt x="124303" y="125725"/>
                  </a:lnTo>
                  <a:lnTo>
                    <a:pt x="122660" y="137994"/>
                  </a:lnTo>
                  <a:lnTo>
                    <a:pt x="120459" y="150595"/>
                  </a:lnTo>
                  <a:lnTo>
                    <a:pt x="117887" y="163416"/>
                  </a:lnTo>
                  <a:lnTo>
                    <a:pt x="99478" y="2222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341958" y="6436214"/>
              <a:ext cx="159165" cy="8566"/>
            </a:xfrm>
            <a:custGeom>
              <a:avLst/>
              <a:gdLst/>
              <a:ahLst/>
              <a:cxnLst/>
              <a:rect l="0" t="0" r="0" b="0"/>
              <a:pathLst>
                <a:path w="159165" h="8566">
                  <a:moveTo>
                    <a:pt x="0" y="0"/>
                  </a:moveTo>
                  <a:lnTo>
                    <a:pt x="21123" y="5281"/>
                  </a:lnTo>
                  <a:lnTo>
                    <a:pt x="31767" y="6836"/>
                  </a:lnTo>
                  <a:lnTo>
                    <a:pt x="43284" y="7874"/>
                  </a:lnTo>
                  <a:lnTo>
                    <a:pt x="55383" y="8565"/>
                  </a:lnTo>
                  <a:lnTo>
                    <a:pt x="66766" y="7921"/>
                  </a:lnTo>
                  <a:lnTo>
                    <a:pt x="77670" y="6386"/>
                  </a:lnTo>
                  <a:lnTo>
                    <a:pt x="88255" y="4257"/>
                  </a:lnTo>
                  <a:lnTo>
                    <a:pt x="99733" y="2838"/>
                  </a:lnTo>
                  <a:lnTo>
                    <a:pt x="111806" y="1892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620906" y="6436214"/>
              <a:ext cx="222348" cy="148030"/>
            </a:xfrm>
            <a:custGeom>
              <a:avLst/>
              <a:gdLst/>
              <a:ahLst/>
              <a:cxnLst/>
              <a:rect l="0" t="0" r="0" b="0"/>
              <a:pathLst>
                <a:path w="222348" h="148030">
                  <a:moveTo>
                    <a:pt x="9537" y="0"/>
                  </a:moveTo>
                  <a:lnTo>
                    <a:pt x="4256" y="15842"/>
                  </a:lnTo>
                  <a:lnTo>
                    <a:pt x="2701" y="24931"/>
                  </a:lnTo>
                  <a:lnTo>
                    <a:pt x="1663" y="35411"/>
                  </a:lnTo>
                  <a:lnTo>
                    <a:pt x="972" y="46818"/>
                  </a:lnTo>
                  <a:lnTo>
                    <a:pt x="204" y="71284"/>
                  </a:lnTo>
                  <a:lnTo>
                    <a:pt x="0" y="83998"/>
                  </a:lnTo>
                  <a:lnTo>
                    <a:pt x="968" y="95789"/>
                  </a:lnTo>
                  <a:lnTo>
                    <a:pt x="2719" y="106967"/>
                  </a:lnTo>
                  <a:lnTo>
                    <a:pt x="4992" y="117734"/>
                  </a:lnTo>
                  <a:lnTo>
                    <a:pt x="9823" y="123807"/>
                  </a:lnTo>
                  <a:lnTo>
                    <a:pt x="16360" y="126750"/>
                  </a:lnTo>
                  <a:lnTo>
                    <a:pt x="24033" y="127607"/>
                  </a:lnTo>
                  <a:lnTo>
                    <a:pt x="31360" y="124863"/>
                  </a:lnTo>
                  <a:lnTo>
                    <a:pt x="38455" y="119717"/>
                  </a:lnTo>
                  <a:lnTo>
                    <a:pt x="45395" y="112970"/>
                  </a:lnTo>
                  <a:lnTo>
                    <a:pt x="52233" y="105157"/>
                  </a:lnTo>
                  <a:lnTo>
                    <a:pt x="59002" y="96632"/>
                  </a:lnTo>
                  <a:lnTo>
                    <a:pt x="65725" y="87632"/>
                  </a:lnTo>
                  <a:lnTo>
                    <a:pt x="72418" y="79423"/>
                  </a:lnTo>
                  <a:lnTo>
                    <a:pt x="79091" y="71739"/>
                  </a:lnTo>
                  <a:lnTo>
                    <a:pt x="85750" y="64405"/>
                  </a:lnTo>
                  <a:lnTo>
                    <a:pt x="99044" y="50362"/>
                  </a:lnTo>
                  <a:lnTo>
                    <a:pt x="105683" y="43523"/>
                  </a:lnTo>
                  <a:lnTo>
                    <a:pt x="110110" y="43384"/>
                  </a:lnTo>
                  <a:lnTo>
                    <a:pt x="113061" y="47713"/>
                  </a:lnTo>
                  <a:lnTo>
                    <a:pt x="115028" y="55020"/>
                  </a:lnTo>
                  <a:lnTo>
                    <a:pt x="120162" y="71981"/>
                  </a:lnTo>
                  <a:lnTo>
                    <a:pt x="142245" y="139406"/>
                  </a:lnTo>
                  <a:lnTo>
                    <a:pt x="148853" y="144887"/>
                  </a:lnTo>
                  <a:lnTo>
                    <a:pt x="157680" y="147436"/>
                  </a:lnTo>
                  <a:lnTo>
                    <a:pt x="167986" y="148029"/>
                  </a:lnTo>
                  <a:lnTo>
                    <a:pt x="177067" y="145109"/>
                  </a:lnTo>
                  <a:lnTo>
                    <a:pt x="185332" y="139846"/>
                  </a:lnTo>
                  <a:lnTo>
                    <a:pt x="193053" y="133022"/>
                  </a:lnTo>
                  <a:lnTo>
                    <a:pt x="199305" y="125156"/>
                  </a:lnTo>
                  <a:lnTo>
                    <a:pt x="204578" y="116597"/>
                  </a:lnTo>
                  <a:lnTo>
                    <a:pt x="209199" y="107574"/>
                  </a:lnTo>
                  <a:lnTo>
                    <a:pt x="213385" y="97138"/>
                  </a:lnTo>
                  <a:lnTo>
                    <a:pt x="217281" y="85759"/>
                  </a:lnTo>
                  <a:lnTo>
                    <a:pt x="220984" y="73752"/>
                  </a:lnTo>
                  <a:lnTo>
                    <a:pt x="222347" y="62432"/>
                  </a:lnTo>
                  <a:lnTo>
                    <a:pt x="222150" y="51569"/>
                  </a:lnTo>
                  <a:lnTo>
                    <a:pt x="218441" y="9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978616" y="6495900"/>
              <a:ext cx="119374" cy="29845"/>
            </a:xfrm>
            <a:custGeom>
              <a:avLst/>
              <a:gdLst/>
              <a:ahLst/>
              <a:cxnLst/>
              <a:rect l="0" t="0" r="0" b="0"/>
              <a:pathLst>
                <a:path w="119374" h="29845">
                  <a:moveTo>
                    <a:pt x="0" y="0"/>
                  </a:moveTo>
                  <a:lnTo>
                    <a:pt x="21123" y="0"/>
                  </a:lnTo>
                  <a:lnTo>
                    <a:pt x="31767" y="1105"/>
                  </a:lnTo>
                  <a:lnTo>
                    <a:pt x="43284" y="2948"/>
                  </a:lnTo>
                  <a:lnTo>
                    <a:pt x="55383" y="5281"/>
                  </a:lnTo>
                  <a:lnTo>
                    <a:pt x="66766" y="7942"/>
                  </a:lnTo>
                  <a:lnTo>
                    <a:pt x="77670" y="10822"/>
                  </a:lnTo>
                  <a:lnTo>
                    <a:pt x="119373" y="298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217363" y="6446161"/>
              <a:ext cx="64671" cy="219593"/>
            </a:xfrm>
            <a:custGeom>
              <a:avLst/>
              <a:gdLst/>
              <a:ahLst/>
              <a:cxnLst/>
              <a:rect l="0" t="0" r="0" b="0"/>
              <a:pathLst>
                <a:path w="64671" h="219593">
                  <a:moveTo>
                    <a:pt x="0" y="0"/>
                  </a:moveTo>
                  <a:lnTo>
                    <a:pt x="21123" y="5282"/>
                  </a:lnTo>
                  <a:lnTo>
                    <a:pt x="30661" y="10153"/>
                  </a:lnTo>
                  <a:lnTo>
                    <a:pt x="40336" y="16716"/>
                  </a:lnTo>
                  <a:lnTo>
                    <a:pt x="50102" y="24408"/>
                  </a:lnTo>
                  <a:lnTo>
                    <a:pt x="56613" y="33957"/>
                  </a:lnTo>
                  <a:lnTo>
                    <a:pt x="60953" y="44744"/>
                  </a:lnTo>
                  <a:lnTo>
                    <a:pt x="63847" y="56357"/>
                  </a:lnTo>
                  <a:lnTo>
                    <a:pt x="64670" y="67415"/>
                  </a:lnTo>
                  <a:lnTo>
                    <a:pt x="64114" y="78102"/>
                  </a:lnTo>
                  <a:lnTo>
                    <a:pt x="62638" y="88544"/>
                  </a:lnTo>
                  <a:lnTo>
                    <a:pt x="57233" y="95504"/>
                  </a:lnTo>
                  <a:lnTo>
                    <a:pt x="49209" y="100145"/>
                  </a:lnTo>
                  <a:lnTo>
                    <a:pt x="39438" y="103239"/>
                  </a:lnTo>
                  <a:lnTo>
                    <a:pt x="35134" y="107511"/>
                  </a:lnTo>
                  <a:lnTo>
                    <a:pt x="34475" y="112571"/>
                  </a:lnTo>
                  <a:lnTo>
                    <a:pt x="56551" y="179571"/>
                  </a:lnTo>
                  <a:lnTo>
                    <a:pt x="63083" y="199183"/>
                  </a:lnTo>
                  <a:lnTo>
                    <a:pt x="61951" y="206845"/>
                  </a:lnTo>
                  <a:lnTo>
                    <a:pt x="57880" y="213058"/>
                  </a:lnTo>
                  <a:lnTo>
                    <a:pt x="51850" y="218305"/>
                  </a:lnTo>
                  <a:lnTo>
                    <a:pt x="45620" y="219592"/>
                  </a:lnTo>
                  <a:lnTo>
                    <a:pt x="39255" y="218240"/>
                  </a:lnTo>
                  <a:lnTo>
                    <a:pt x="32802" y="215128"/>
                  </a:lnTo>
                  <a:lnTo>
                    <a:pt x="26289" y="210842"/>
                  </a:lnTo>
                  <a:lnTo>
                    <a:pt x="19736" y="205775"/>
                  </a:lnTo>
                  <a:lnTo>
                    <a:pt x="0" y="1890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336736" y="6476005"/>
              <a:ext cx="108104" cy="210008"/>
            </a:xfrm>
            <a:custGeom>
              <a:avLst/>
              <a:gdLst/>
              <a:ahLst/>
              <a:cxnLst/>
              <a:rect l="0" t="0" r="0" b="0"/>
              <a:pathLst>
                <a:path w="108104" h="210008">
                  <a:moveTo>
                    <a:pt x="69634" y="0"/>
                  </a:moveTo>
                  <a:lnTo>
                    <a:pt x="41942" y="27691"/>
                  </a:lnTo>
                  <a:lnTo>
                    <a:pt x="36804" y="35040"/>
                  </a:lnTo>
                  <a:lnTo>
                    <a:pt x="32274" y="43256"/>
                  </a:lnTo>
                  <a:lnTo>
                    <a:pt x="28148" y="52049"/>
                  </a:lnTo>
                  <a:lnTo>
                    <a:pt x="26502" y="61226"/>
                  </a:lnTo>
                  <a:lnTo>
                    <a:pt x="26511" y="70662"/>
                  </a:lnTo>
                  <a:lnTo>
                    <a:pt x="27622" y="80266"/>
                  </a:lnTo>
                  <a:lnTo>
                    <a:pt x="30573" y="88881"/>
                  </a:lnTo>
                  <a:lnTo>
                    <a:pt x="34751" y="96834"/>
                  </a:lnTo>
                  <a:lnTo>
                    <a:pt x="39747" y="104347"/>
                  </a:lnTo>
                  <a:lnTo>
                    <a:pt x="46393" y="111567"/>
                  </a:lnTo>
                  <a:lnTo>
                    <a:pt x="54140" y="118590"/>
                  </a:lnTo>
                  <a:lnTo>
                    <a:pt x="62621" y="125483"/>
                  </a:lnTo>
                  <a:lnTo>
                    <a:pt x="70485" y="132289"/>
                  </a:lnTo>
                  <a:lnTo>
                    <a:pt x="77939" y="139036"/>
                  </a:lnTo>
                  <a:lnTo>
                    <a:pt x="92116" y="152429"/>
                  </a:lnTo>
                  <a:lnTo>
                    <a:pt x="105785" y="165750"/>
                  </a:lnTo>
                  <a:lnTo>
                    <a:pt x="108103" y="172397"/>
                  </a:lnTo>
                  <a:lnTo>
                    <a:pt x="107439" y="179039"/>
                  </a:lnTo>
                  <a:lnTo>
                    <a:pt x="104785" y="185678"/>
                  </a:lnTo>
                  <a:lnTo>
                    <a:pt x="100805" y="192315"/>
                  </a:lnTo>
                  <a:lnTo>
                    <a:pt x="95942" y="198949"/>
                  </a:lnTo>
                  <a:lnTo>
                    <a:pt x="90489" y="205583"/>
                  </a:lnTo>
                  <a:lnTo>
                    <a:pt x="83537" y="208900"/>
                  </a:lnTo>
                  <a:lnTo>
                    <a:pt x="75587" y="210007"/>
                  </a:lnTo>
                  <a:lnTo>
                    <a:pt x="66971" y="209639"/>
                  </a:lnTo>
                  <a:lnTo>
                    <a:pt x="59016" y="207183"/>
                  </a:lnTo>
                  <a:lnTo>
                    <a:pt x="51503" y="203336"/>
                  </a:lnTo>
                  <a:lnTo>
                    <a:pt x="44283" y="198559"/>
                  </a:lnTo>
                  <a:lnTo>
                    <a:pt x="37259" y="193165"/>
                  </a:lnTo>
                  <a:lnTo>
                    <a:pt x="30366" y="187358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396423" y="6456109"/>
              <a:ext cx="139269" cy="19897"/>
            </a:xfrm>
            <a:custGeom>
              <a:avLst/>
              <a:gdLst/>
              <a:ahLst/>
              <a:cxnLst/>
              <a:rect l="0" t="0" r="0" b="0"/>
              <a:pathLst>
                <a:path w="139269" h="19897">
                  <a:moveTo>
                    <a:pt x="0" y="0"/>
                  </a:moveTo>
                  <a:lnTo>
                    <a:pt x="21123" y="0"/>
                  </a:lnTo>
                  <a:lnTo>
                    <a:pt x="30662" y="1106"/>
                  </a:lnTo>
                  <a:lnTo>
                    <a:pt x="40336" y="2948"/>
                  </a:lnTo>
                  <a:lnTo>
                    <a:pt x="50102" y="5281"/>
                  </a:lnTo>
                  <a:lnTo>
                    <a:pt x="61034" y="6837"/>
                  </a:lnTo>
                  <a:lnTo>
                    <a:pt x="72743" y="7874"/>
                  </a:lnTo>
                  <a:lnTo>
                    <a:pt x="84970" y="8566"/>
                  </a:lnTo>
                  <a:lnTo>
                    <a:pt x="96438" y="10132"/>
                  </a:lnTo>
                  <a:lnTo>
                    <a:pt x="107399" y="12281"/>
                  </a:lnTo>
                  <a:lnTo>
                    <a:pt x="139268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674960" y="6595378"/>
              <a:ext cx="19897" cy="109426"/>
            </a:xfrm>
            <a:custGeom>
              <a:avLst/>
              <a:gdLst/>
              <a:ahLst/>
              <a:cxnLst/>
              <a:rect l="0" t="0" r="0" b="0"/>
              <a:pathLst>
                <a:path w="19897" h="109426">
                  <a:moveTo>
                    <a:pt x="19896" y="0"/>
                  </a:moveTo>
                  <a:lnTo>
                    <a:pt x="9075" y="43285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645117" y="6625221"/>
              <a:ext cx="119374" cy="24433"/>
            </a:xfrm>
            <a:custGeom>
              <a:avLst/>
              <a:gdLst/>
              <a:ahLst/>
              <a:cxnLst/>
              <a:rect l="0" t="0" r="0" b="0"/>
              <a:pathLst>
                <a:path w="119374" h="24433">
                  <a:moveTo>
                    <a:pt x="0" y="0"/>
                  </a:moveTo>
                  <a:lnTo>
                    <a:pt x="70152" y="23384"/>
                  </a:lnTo>
                  <a:lnTo>
                    <a:pt x="79928" y="24432"/>
                  </a:lnTo>
                  <a:lnTo>
                    <a:pt x="89761" y="24025"/>
                  </a:lnTo>
                  <a:lnTo>
                    <a:pt x="119373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883864" y="6535691"/>
              <a:ext cx="115915" cy="230951"/>
            </a:xfrm>
            <a:custGeom>
              <a:avLst/>
              <a:gdLst/>
              <a:ahLst/>
              <a:cxnLst/>
              <a:rect l="0" t="0" r="0" b="0"/>
              <a:pathLst>
                <a:path w="115915" h="230951">
                  <a:moveTo>
                    <a:pt x="0" y="0"/>
                  </a:moveTo>
                  <a:lnTo>
                    <a:pt x="15842" y="10562"/>
                  </a:lnTo>
                  <a:lnTo>
                    <a:pt x="23825" y="14779"/>
                  </a:lnTo>
                  <a:lnTo>
                    <a:pt x="32463" y="18695"/>
                  </a:lnTo>
                  <a:lnTo>
                    <a:pt x="41538" y="22411"/>
                  </a:lnTo>
                  <a:lnTo>
                    <a:pt x="50903" y="27099"/>
                  </a:lnTo>
                  <a:lnTo>
                    <a:pt x="60463" y="32435"/>
                  </a:lnTo>
                  <a:lnTo>
                    <a:pt x="70151" y="38203"/>
                  </a:lnTo>
                  <a:lnTo>
                    <a:pt x="89759" y="50507"/>
                  </a:lnTo>
                  <a:lnTo>
                    <a:pt x="99631" y="56883"/>
                  </a:lnTo>
                  <a:lnTo>
                    <a:pt x="104001" y="64450"/>
                  </a:lnTo>
                  <a:lnTo>
                    <a:pt x="104704" y="72810"/>
                  </a:lnTo>
                  <a:lnTo>
                    <a:pt x="102962" y="81699"/>
                  </a:lnTo>
                  <a:lnTo>
                    <a:pt x="98484" y="86521"/>
                  </a:lnTo>
                  <a:lnTo>
                    <a:pt x="92184" y="88629"/>
                  </a:lnTo>
                  <a:lnTo>
                    <a:pt x="84668" y="88930"/>
                  </a:lnTo>
                  <a:lnTo>
                    <a:pt x="77445" y="86919"/>
                  </a:lnTo>
                  <a:lnTo>
                    <a:pt x="70420" y="83368"/>
                  </a:lnTo>
                  <a:lnTo>
                    <a:pt x="63526" y="78791"/>
                  </a:lnTo>
                  <a:lnTo>
                    <a:pt x="61141" y="77949"/>
                  </a:lnTo>
                  <a:lnTo>
                    <a:pt x="61761" y="79599"/>
                  </a:lnTo>
                  <a:lnTo>
                    <a:pt x="64386" y="82909"/>
                  </a:lnTo>
                  <a:lnTo>
                    <a:pt x="68346" y="88432"/>
                  </a:lnTo>
                  <a:lnTo>
                    <a:pt x="78641" y="103412"/>
                  </a:lnTo>
                  <a:lnTo>
                    <a:pt x="83376" y="114259"/>
                  </a:lnTo>
                  <a:lnTo>
                    <a:pt x="87638" y="127017"/>
                  </a:lnTo>
                  <a:lnTo>
                    <a:pt x="91584" y="141049"/>
                  </a:lnTo>
                  <a:lnTo>
                    <a:pt x="96426" y="154825"/>
                  </a:lnTo>
                  <a:lnTo>
                    <a:pt x="101864" y="168430"/>
                  </a:lnTo>
                  <a:lnTo>
                    <a:pt x="107701" y="181921"/>
                  </a:lnTo>
                  <a:lnTo>
                    <a:pt x="111591" y="195336"/>
                  </a:lnTo>
                  <a:lnTo>
                    <a:pt x="114186" y="208701"/>
                  </a:lnTo>
                  <a:lnTo>
                    <a:pt x="115914" y="222032"/>
                  </a:lnTo>
                  <a:lnTo>
                    <a:pt x="113752" y="228710"/>
                  </a:lnTo>
                  <a:lnTo>
                    <a:pt x="108994" y="230950"/>
                  </a:lnTo>
                  <a:lnTo>
                    <a:pt x="102506" y="230234"/>
                  </a:lnTo>
                  <a:lnTo>
                    <a:pt x="94865" y="228650"/>
                  </a:lnTo>
                  <a:lnTo>
                    <a:pt x="86454" y="226490"/>
                  </a:lnTo>
                  <a:lnTo>
                    <a:pt x="77532" y="223944"/>
                  </a:lnTo>
                  <a:lnTo>
                    <a:pt x="69373" y="220036"/>
                  </a:lnTo>
                  <a:lnTo>
                    <a:pt x="61723" y="215220"/>
                  </a:lnTo>
                  <a:lnTo>
                    <a:pt x="29843" y="198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102715" y="6575483"/>
              <a:ext cx="149218" cy="227505"/>
            </a:xfrm>
            <a:custGeom>
              <a:avLst/>
              <a:gdLst/>
              <a:ahLst/>
              <a:cxnLst/>
              <a:rect l="0" t="0" r="0" b="0"/>
              <a:pathLst>
                <a:path w="149218" h="227505">
                  <a:moveTo>
                    <a:pt x="0" y="79582"/>
                  </a:moveTo>
                  <a:lnTo>
                    <a:pt x="0" y="100705"/>
                  </a:lnTo>
                  <a:lnTo>
                    <a:pt x="1105" y="110244"/>
                  </a:lnTo>
                  <a:lnTo>
                    <a:pt x="2948" y="119919"/>
                  </a:lnTo>
                  <a:lnTo>
                    <a:pt x="13845" y="164553"/>
                  </a:lnTo>
                  <a:lnTo>
                    <a:pt x="19178" y="173810"/>
                  </a:lnTo>
                  <a:lnTo>
                    <a:pt x="26049" y="181086"/>
                  </a:lnTo>
                  <a:lnTo>
                    <a:pt x="33946" y="187042"/>
                  </a:lnTo>
                  <a:lnTo>
                    <a:pt x="40315" y="186592"/>
                  </a:lnTo>
                  <a:lnTo>
                    <a:pt x="45668" y="181871"/>
                  </a:lnTo>
                  <a:lnTo>
                    <a:pt x="50341" y="174302"/>
                  </a:lnTo>
                  <a:lnTo>
                    <a:pt x="54562" y="165940"/>
                  </a:lnTo>
                  <a:lnTo>
                    <a:pt x="58481" y="157050"/>
                  </a:lnTo>
                  <a:lnTo>
                    <a:pt x="62198" y="147807"/>
                  </a:lnTo>
                  <a:lnTo>
                    <a:pt x="69277" y="128694"/>
                  </a:lnTo>
                  <a:lnTo>
                    <a:pt x="72712" y="118955"/>
                  </a:lnTo>
                  <a:lnTo>
                    <a:pt x="75002" y="116884"/>
                  </a:lnTo>
                  <a:lnTo>
                    <a:pt x="76528" y="119925"/>
                  </a:lnTo>
                  <a:lnTo>
                    <a:pt x="77546" y="126373"/>
                  </a:lnTo>
                  <a:lnTo>
                    <a:pt x="78225" y="135093"/>
                  </a:lnTo>
                  <a:lnTo>
                    <a:pt x="78678" y="145327"/>
                  </a:lnTo>
                  <a:lnTo>
                    <a:pt x="78979" y="156571"/>
                  </a:lnTo>
                  <a:lnTo>
                    <a:pt x="80286" y="167384"/>
                  </a:lnTo>
                  <a:lnTo>
                    <a:pt x="82262" y="177907"/>
                  </a:lnTo>
                  <a:lnTo>
                    <a:pt x="84685" y="188239"/>
                  </a:lnTo>
                  <a:lnTo>
                    <a:pt x="87405" y="198443"/>
                  </a:lnTo>
                  <a:lnTo>
                    <a:pt x="93375" y="218624"/>
                  </a:lnTo>
                  <a:lnTo>
                    <a:pt x="98726" y="224226"/>
                  </a:lnTo>
                  <a:lnTo>
                    <a:pt x="105609" y="226856"/>
                  </a:lnTo>
                  <a:lnTo>
                    <a:pt x="113513" y="227504"/>
                  </a:lnTo>
                  <a:lnTo>
                    <a:pt x="119888" y="224619"/>
                  </a:lnTo>
                  <a:lnTo>
                    <a:pt x="125243" y="219380"/>
                  </a:lnTo>
                  <a:lnTo>
                    <a:pt x="129918" y="212572"/>
                  </a:lnTo>
                  <a:lnTo>
                    <a:pt x="134140" y="202507"/>
                  </a:lnTo>
                  <a:lnTo>
                    <a:pt x="138061" y="190269"/>
                  </a:lnTo>
                  <a:lnTo>
                    <a:pt x="141780" y="176585"/>
                  </a:lnTo>
                  <a:lnTo>
                    <a:pt x="144259" y="160830"/>
                  </a:lnTo>
                  <a:lnTo>
                    <a:pt x="145912" y="143695"/>
                  </a:lnTo>
                  <a:lnTo>
                    <a:pt x="147013" y="125640"/>
                  </a:lnTo>
                  <a:lnTo>
                    <a:pt x="148237" y="87893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351906" y="6635170"/>
            <a:ext cx="457598" cy="437703"/>
            <a:chOff x="5351906" y="6635170"/>
            <a:chExt cx="457598" cy="437703"/>
          </a:xfrm>
        </p:grpSpPr>
        <p:sp>
          <p:nvSpPr>
            <p:cNvPr id="99" name="Freeform 98"/>
            <p:cNvSpPr/>
            <p:nvPr/>
          </p:nvSpPr>
          <p:spPr>
            <a:xfrm>
              <a:off x="5351906" y="6635170"/>
              <a:ext cx="397912" cy="69634"/>
            </a:xfrm>
            <a:custGeom>
              <a:avLst/>
              <a:gdLst/>
              <a:ahLst/>
              <a:cxnLst/>
              <a:rect l="0" t="0" r="0" b="0"/>
              <a:pathLst>
                <a:path w="397912" h="69634">
                  <a:moveTo>
                    <a:pt x="0" y="0"/>
                  </a:moveTo>
                  <a:lnTo>
                    <a:pt x="21123" y="0"/>
                  </a:lnTo>
                  <a:lnTo>
                    <a:pt x="30661" y="1105"/>
                  </a:lnTo>
                  <a:lnTo>
                    <a:pt x="40336" y="2947"/>
                  </a:lnTo>
                  <a:lnTo>
                    <a:pt x="50103" y="5281"/>
                  </a:lnTo>
                  <a:lnTo>
                    <a:pt x="90252" y="13845"/>
                  </a:lnTo>
                  <a:lnTo>
                    <a:pt x="124115" y="20153"/>
                  </a:lnTo>
                  <a:lnTo>
                    <a:pt x="142430" y="23384"/>
                  </a:lnTo>
                  <a:lnTo>
                    <a:pt x="157956" y="26642"/>
                  </a:lnTo>
                  <a:lnTo>
                    <a:pt x="171622" y="29920"/>
                  </a:lnTo>
                  <a:lnTo>
                    <a:pt x="184049" y="33209"/>
                  </a:lnTo>
                  <a:lnTo>
                    <a:pt x="212594" y="39813"/>
                  </a:lnTo>
                  <a:lnTo>
                    <a:pt x="227943" y="43121"/>
                  </a:lnTo>
                  <a:lnTo>
                    <a:pt x="262683" y="49745"/>
                  </a:lnTo>
                  <a:lnTo>
                    <a:pt x="316579" y="59688"/>
                  </a:lnTo>
                  <a:lnTo>
                    <a:pt x="397911" y="69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799556" y="6893811"/>
              <a:ext cx="9948" cy="179062"/>
            </a:xfrm>
            <a:custGeom>
              <a:avLst/>
              <a:gdLst/>
              <a:ahLst/>
              <a:cxnLst/>
              <a:rect l="0" t="0" r="0" b="0"/>
              <a:pathLst>
                <a:path w="9948" h="179062">
                  <a:moveTo>
                    <a:pt x="9947" y="0"/>
                  </a:moveTo>
                  <a:lnTo>
                    <a:pt x="4666" y="15843"/>
                  </a:lnTo>
                  <a:lnTo>
                    <a:pt x="3111" y="24931"/>
                  </a:lnTo>
                  <a:lnTo>
                    <a:pt x="2074" y="35412"/>
                  </a:lnTo>
                  <a:lnTo>
                    <a:pt x="1382" y="46819"/>
                  </a:lnTo>
                  <a:lnTo>
                    <a:pt x="615" y="71285"/>
                  </a:lnTo>
                  <a:lnTo>
                    <a:pt x="0" y="1790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881340" y="6805665"/>
            <a:ext cx="1350697" cy="340946"/>
            <a:chOff x="5881340" y="6805665"/>
            <a:chExt cx="1350697" cy="340946"/>
          </a:xfrm>
        </p:grpSpPr>
        <p:sp>
          <p:nvSpPr>
            <p:cNvPr id="102" name="Freeform 101"/>
            <p:cNvSpPr/>
            <p:nvPr/>
          </p:nvSpPr>
          <p:spPr>
            <a:xfrm>
              <a:off x="6744595" y="6805665"/>
              <a:ext cx="487442" cy="38408"/>
            </a:xfrm>
            <a:custGeom>
              <a:avLst/>
              <a:gdLst/>
              <a:ahLst/>
              <a:cxnLst/>
              <a:rect l="0" t="0" r="0" b="0"/>
              <a:pathLst>
                <a:path w="487442" h="38408">
                  <a:moveTo>
                    <a:pt x="0" y="8564"/>
                  </a:moveTo>
                  <a:lnTo>
                    <a:pt x="31685" y="3284"/>
                  </a:lnTo>
                  <a:lnTo>
                    <a:pt x="46546" y="1728"/>
                  </a:lnTo>
                  <a:lnTo>
                    <a:pt x="61980" y="691"/>
                  </a:lnTo>
                  <a:lnTo>
                    <a:pt x="77795" y="0"/>
                  </a:lnTo>
                  <a:lnTo>
                    <a:pt x="93865" y="644"/>
                  </a:lnTo>
                  <a:lnTo>
                    <a:pt x="110105" y="2179"/>
                  </a:lnTo>
                  <a:lnTo>
                    <a:pt x="126458" y="4307"/>
                  </a:lnTo>
                  <a:lnTo>
                    <a:pt x="142886" y="6832"/>
                  </a:lnTo>
                  <a:lnTo>
                    <a:pt x="175878" y="12584"/>
                  </a:lnTo>
                  <a:lnTo>
                    <a:pt x="193518" y="14560"/>
                  </a:lnTo>
                  <a:lnTo>
                    <a:pt x="211910" y="15878"/>
                  </a:lnTo>
                  <a:lnTo>
                    <a:pt x="230804" y="16756"/>
                  </a:lnTo>
                  <a:lnTo>
                    <a:pt x="246715" y="18447"/>
                  </a:lnTo>
                  <a:lnTo>
                    <a:pt x="260639" y="20680"/>
                  </a:lnTo>
                  <a:lnTo>
                    <a:pt x="273237" y="23273"/>
                  </a:lnTo>
                  <a:lnTo>
                    <a:pt x="287163" y="25002"/>
                  </a:lnTo>
                  <a:lnTo>
                    <a:pt x="301973" y="26155"/>
                  </a:lnTo>
                  <a:lnTo>
                    <a:pt x="317373" y="26923"/>
                  </a:lnTo>
                  <a:lnTo>
                    <a:pt x="330955" y="28541"/>
                  </a:lnTo>
                  <a:lnTo>
                    <a:pt x="343326" y="30724"/>
                  </a:lnTo>
                  <a:lnTo>
                    <a:pt x="354889" y="33285"/>
                  </a:lnTo>
                  <a:lnTo>
                    <a:pt x="367019" y="34993"/>
                  </a:lnTo>
                  <a:lnTo>
                    <a:pt x="379527" y="36131"/>
                  </a:lnTo>
                  <a:lnTo>
                    <a:pt x="392287" y="36890"/>
                  </a:lnTo>
                  <a:lnTo>
                    <a:pt x="418255" y="37733"/>
                  </a:lnTo>
                  <a:lnTo>
                    <a:pt x="487441" y="384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881340" y="6881790"/>
              <a:ext cx="106105" cy="180393"/>
            </a:xfrm>
            <a:custGeom>
              <a:avLst/>
              <a:gdLst/>
              <a:ahLst/>
              <a:cxnLst/>
              <a:rect l="0" t="0" r="0" b="0"/>
              <a:pathLst>
                <a:path w="106105" h="180393">
                  <a:moveTo>
                    <a:pt x="27641" y="31917"/>
                  </a:moveTo>
                  <a:lnTo>
                    <a:pt x="17080" y="47760"/>
                  </a:lnTo>
                  <a:lnTo>
                    <a:pt x="12863" y="55743"/>
                  </a:lnTo>
                  <a:lnTo>
                    <a:pt x="8946" y="64381"/>
                  </a:lnTo>
                  <a:lnTo>
                    <a:pt x="5230" y="73455"/>
                  </a:lnTo>
                  <a:lnTo>
                    <a:pt x="2753" y="85031"/>
                  </a:lnTo>
                  <a:lnTo>
                    <a:pt x="1101" y="98275"/>
                  </a:lnTo>
                  <a:lnTo>
                    <a:pt x="0" y="112631"/>
                  </a:lnTo>
                  <a:lnTo>
                    <a:pt x="371" y="126623"/>
                  </a:lnTo>
                  <a:lnTo>
                    <a:pt x="1724" y="140372"/>
                  </a:lnTo>
                  <a:lnTo>
                    <a:pt x="3731" y="153959"/>
                  </a:lnTo>
                  <a:lnTo>
                    <a:pt x="8385" y="164123"/>
                  </a:lnTo>
                  <a:lnTo>
                    <a:pt x="14804" y="172004"/>
                  </a:lnTo>
                  <a:lnTo>
                    <a:pt x="22399" y="178363"/>
                  </a:lnTo>
                  <a:lnTo>
                    <a:pt x="31883" y="180392"/>
                  </a:lnTo>
                  <a:lnTo>
                    <a:pt x="42628" y="179534"/>
                  </a:lnTo>
                  <a:lnTo>
                    <a:pt x="54212" y="176752"/>
                  </a:lnTo>
                  <a:lnTo>
                    <a:pt x="63040" y="171581"/>
                  </a:lnTo>
                  <a:lnTo>
                    <a:pt x="70031" y="164817"/>
                  </a:lnTo>
                  <a:lnTo>
                    <a:pt x="75797" y="156992"/>
                  </a:lnTo>
                  <a:lnTo>
                    <a:pt x="88098" y="139455"/>
                  </a:lnTo>
                  <a:lnTo>
                    <a:pt x="94473" y="130137"/>
                  </a:lnTo>
                  <a:lnTo>
                    <a:pt x="98723" y="119503"/>
                  </a:lnTo>
                  <a:lnTo>
                    <a:pt x="101556" y="107993"/>
                  </a:lnTo>
                  <a:lnTo>
                    <a:pt x="103445" y="95898"/>
                  </a:lnTo>
                  <a:lnTo>
                    <a:pt x="104705" y="83413"/>
                  </a:lnTo>
                  <a:lnTo>
                    <a:pt x="105544" y="70669"/>
                  </a:lnTo>
                  <a:lnTo>
                    <a:pt x="106104" y="57752"/>
                  </a:lnTo>
                  <a:lnTo>
                    <a:pt x="104267" y="45824"/>
                  </a:lnTo>
                  <a:lnTo>
                    <a:pt x="100831" y="34556"/>
                  </a:lnTo>
                  <a:lnTo>
                    <a:pt x="96330" y="23729"/>
                  </a:lnTo>
                  <a:lnTo>
                    <a:pt x="90013" y="15406"/>
                  </a:lnTo>
                  <a:lnTo>
                    <a:pt x="82486" y="8751"/>
                  </a:lnTo>
                  <a:lnTo>
                    <a:pt x="74153" y="3209"/>
                  </a:lnTo>
                  <a:lnTo>
                    <a:pt x="65281" y="620"/>
                  </a:lnTo>
                  <a:lnTo>
                    <a:pt x="56050" y="0"/>
                  </a:lnTo>
                  <a:lnTo>
                    <a:pt x="27641" y="120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058198" y="6903759"/>
              <a:ext cx="237334" cy="185396"/>
            </a:xfrm>
            <a:custGeom>
              <a:avLst/>
              <a:gdLst/>
              <a:ahLst/>
              <a:cxnLst/>
              <a:rect l="0" t="0" r="0" b="0"/>
              <a:pathLst>
                <a:path w="237334" h="185396">
                  <a:moveTo>
                    <a:pt x="0" y="59687"/>
                  </a:moveTo>
                  <a:lnTo>
                    <a:pt x="5281" y="75530"/>
                  </a:lnTo>
                  <a:lnTo>
                    <a:pt x="6837" y="84618"/>
                  </a:lnTo>
                  <a:lnTo>
                    <a:pt x="7874" y="95098"/>
                  </a:lnTo>
                  <a:lnTo>
                    <a:pt x="8565" y="106506"/>
                  </a:lnTo>
                  <a:lnTo>
                    <a:pt x="10131" y="117427"/>
                  </a:lnTo>
                  <a:lnTo>
                    <a:pt x="12281" y="128024"/>
                  </a:lnTo>
                  <a:lnTo>
                    <a:pt x="14819" y="138404"/>
                  </a:lnTo>
                  <a:lnTo>
                    <a:pt x="18722" y="148640"/>
                  </a:lnTo>
                  <a:lnTo>
                    <a:pt x="23534" y="158781"/>
                  </a:lnTo>
                  <a:lnTo>
                    <a:pt x="28953" y="168857"/>
                  </a:lnTo>
                  <a:lnTo>
                    <a:pt x="35882" y="174469"/>
                  </a:lnTo>
                  <a:lnTo>
                    <a:pt x="43817" y="177104"/>
                  </a:lnTo>
                  <a:lnTo>
                    <a:pt x="52422" y="177756"/>
                  </a:lnTo>
                  <a:lnTo>
                    <a:pt x="59265" y="174875"/>
                  </a:lnTo>
                  <a:lnTo>
                    <a:pt x="64932" y="169638"/>
                  </a:lnTo>
                  <a:lnTo>
                    <a:pt x="69815" y="162831"/>
                  </a:lnTo>
                  <a:lnTo>
                    <a:pt x="74176" y="154977"/>
                  </a:lnTo>
                  <a:lnTo>
                    <a:pt x="78189" y="146425"/>
                  </a:lnTo>
                  <a:lnTo>
                    <a:pt x="81969" y="137408"/>
                  </a:lnTo>
                  <a:lnTo>
                    <a:pt x="86700" y="129186"/>
                  </a:lnTo>
                  <a:lnTo>
                    <a:pt x="92065" y="121494"/>
                  </a:lnTo>
                  <a:lnTo>
                    <a:pt x="97852" y="114156"/>
                  </a:lnTo>
                  <a:lnTo>
                    <a:pt x="102815" y="112579"/>
                  </a:lnTo>
                  <a:lnTo>
                    <a:pt x="107229" y="114844"/>
                  </a:lnTo>
                  <a:lnTo>
                    <a:pt x="111277" y="119670"/>
                  </a:lnTo>
                  <a:lnTo>
                    <a:pt x="115081" y="126203"/>
                  </a:lnTo>
                  <a:lnTo>
                    <a:pt x="118723" y="133874"/>
                  </a:lnTo>
                  <a:lnTo>
                    <a:pt x="122256" y="142305"/>
                  </a:lnTo>
                  <a:lnTo>
                    <a:pt x="127927" y="149030"/>
                  </a:lnTo>
                  <a:lnTo>
                    <a:pt x="135023" y="154619"/>
                  </a:lnTo>
                  <a:lnTo>
                    <a:pt x="143071" y="159450"/>
                  </a:lnTo>
                  <a:lnTo>
                    <a:pt x="150646" y="164882"/>
                  </a:lnTo>
                  <a:lnTo>
                    <a:pt x="157907" y="170713"/>
                  </a:lnTo>
                  <a:lnTo>
                    <a:pt x="164958" y="176811"/>
                  </a:lnTo>
                  <a:lnTo>
                    <a:pt x="174080" y="180877"/>
                  </a:lnTo>
                  <a:lnTo>
                    <a:pt x="184582" y="183588"/>
                  </a:lnTo>
                  <a:lnTo>
                    <a:pt x="196005" y="185395"/>
                  </a:lnTo>
                  <a:lnTo>
                    <a:pt x="205832" y="183283"/>
                  </a:lnTo>
                  <a:lnTo>
                    <a:pt x="214593" y="178559"/>
                  </a:lnTo>
                  <a:lnTo>
                    <a:pt x="222644" y="172095"/>
                  </a:lnTo>
                  <a:lnTo>
                    <a:pt x="228012" y="163363"/>
                  </a:lnTo>
                  <a:lnTo>
                    <a:pt x="231590" y="153121"/>
                  </a:lnTo>
                  <a:lnTo>
                    <a:pt x="233976" y="141872"/>
                  </a:lnTo>
                  <a:lnTo>
                    <a:pt x="235566" y="129951"/>
                  </a:lnTo>
                  <a:lnTo>
                    <a:pt x="236626" y="117582"/>
                  </a:lnTo>
                  <a:lnTo>
                    <a:pt x="237333" y="104916"/>
                  </a:lnTo>
                  <a:lnTo>
                    <a:pt x="236699" y="90945"/>
                  </a:lnTo>
                  <a:lnTo>
                    <a:pt x="235171" y="76104"/>
                  </a:lnTo>
                  <a:lnTo>
                    <a:pt x="233047" y="60684"/>
                  </a:lnTo>
                  <a:lnTo>
                    <a:pt x="229420" y="47088"/>
                  </a:lnTo>
                  <a:lnTo>
                    <a:pt x="224792" y="34708"/>
                  </a:lnTo>
                  <a:lnTo>
                    <a:pt x="20890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406370" y="6993290"/>
              <a:ext cx="109427" cy="20155"/>
            </a:xfrm>
            <a:custGeom>
              <a:avLst/>
              <a:gdLst/>
              <a:ahLst/>
              <a:cxnLst/>
              <a:rect l="0" t="0" r="0" b="0"/>
              <a:pathLst>
                <a:path w="109427" h="20155">
                  <a:moveTo>
                    <a:pt x="0" y="0"/>
                  </a:moveTo>
                  <a:lnTo>
                    <a:pt x="60463" y="20154"/>
                  </a:lnTo>
                  <a:lnTo>
                    <a:pt x="109426" y="19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555587" y="6933603"/>
              <a:ext cx="87437" cy="204347"/>
            </a:xfrm>
            <a:custGeom>
              <a:avLst/>
              <a:gdLst/>
              <a:ahLst/>
              <a:cxnLst/>
              <a:rect l="0" t="0" r="0" b="0"/>
              <a:pathLst>
                <a:path w="87437" h="204347">
                  <a:moveTo>
                    <a:pt x="29843" y="0"/>
                  </a:moveTo>
                  <a:lnTo>
                    <a:pt x="45686" y="10562"/>
                  </a:lnTo>
                  <a:lnTo>
                    <a:pt x="54774" y="14779"/>
                  </a:lnTo>
                  <a:lnTo>
                    <a:pt x="65254" y="18695"/>
                  </a:lnTo>
                  <a:lnTo>
                    <a:pt x="76662" y="22411"/>
                  </a:lnTo>
                  <a:lnTo>
                    <a:pt x="83162" y="28204"/>
                  </a:lnTo>
                  <a:lnTo>
                    <a:pt x="86390" y="35382"/>
                  </a:lnTo>
                  <a:lnTo>
                    <a:pt x="87436" y="43484"/>
                  </a:lnTo>
                  <a:lnTo>
                    <a:pt x="84819" y="49990"/>
                  </a:lnTo>
                  <a:lnTo>
                    <a:pt x="79757" y="55433"/>
                  </a:lnTo>
                  <a:lnTo>
                    <a:pt x="73068" y="60167"/>
                  </a:lnTo>
                  <a:lnTo>
                    <a:pt x="65291" y="64427"/>
                  </a:lnTo>
                  <a:lnTo>
                    <a:pt x="56791" y="68374"/>
                  </a:lnTo>
                  <a:lnTo>
                    <a:pt x="47809" y="72110"/>
                  </a:lnTo>
                  <a:lnTo>
                    <a:pt x="46241" y="74601"/>
                  </a:lnTo>
                  <a:lnTo>
                    <a:pt x="49618" y="76261"/>
                  </a:lnTo>
                  <a:lnTo>
                    <a:pt x="56290" y="77368"/>
                  </a:lnTo>
                  <a:lnTo>
                    <a:pt x="62949" y="81422"/>
                  </a:lnTo>
                  <a:lnTo>
                    <a:pt x="69599" y="87441"/>
                  </a:lnTo>
                  <a:lnTo>
                    <a:pt x="76243" y="94769"/>
                  </a:lnTo>
                  <a:lnTo>
                    <a:pt x="79566" y="104075"/>
                  </a:lnTo>
                  <a:lnTo>
                    <a:pt x="80677" y="114701"/>
                  </a:lnTo>
                  <a:lnTo>
                    <a:pt x="80312" y="126207"/>
                  </a:lnTo>
                  <a:lnTo>
                    <a:pt x="78963" y="138297"/>
                  </a:lnTo>
                  <a:lnTo>
                    <a:pt x="76960" y="150780"/>
                  </a:lnTo>
                  <a:lnTo>
                    <a:pt x="74518" y="163522"/>
                  </a:lnTo>
                  <a:lnTo>
                    <a:pt x="69574" y="174228"/>
                  </a:lnTo>
                  <a:lnTo>
                    <a:pt x="62963" y="183576"/>
                  </a:lnTo>
                  <a:lnTo>
                    <a:pt x="55239" y="192018"/>
                  </a:lnTo>
                  <a:lnTo>
                    <a:pt x="46774" y="198752"/>
                  </a:lnTo>
                  <a:lnTo>
                    <a:pt x="37815" y="204346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665013" y="6993290"/>
              <a:ext cx="93407" cy="153321"/>
            </a:xfrm>
            <a:custGeom>
              <a:avLst/>
              <a:gdLst/>
              <a:ahLst/>
              <a:cxnLst/>
              <a:rect l="0" t="0" r="0" b="0"/>
              <a:pathLst>
                <a:path w="93407" h="153321">
                  <a:moveTo>
                    <a:pt x="49739" y="0"/>
                  </a:moveTo>
                  <a:lnTo>
                    <a:pt x="39177" y="15842"/>
                  </a:lnTo>
                  <a:lnTo>
                    <a:pt x="38277" y="22720"/>
                  </a:lnTo>
                  <a:lnTo>
                    <a:pt x="39887" y="29515"/>
                  </a:lnTo>
                  <a:lnTo>
                    <a:pt x="43171" y="36256"/>
                  </a:lnTo>
                  <a:lnTo>
                    <a:pt x="48676" y="42961"/>
                  </a:lnTo>
                  <a:lnTo>
                    <a:pt x="55662" y="49642"/>
                  </a:lnTo>
                  <a:lnTo>
                    <a:pt x="63635" y="56306"/>
                  </a:lnTo>
                  <a:lnTo>
                    <a:pt x="70056" y="64065"/>
                  </a:lnTo>
                  <a:lnTo>
                    <a:pt x="75442" y="72553"/>
                  </a:lnTo>
                  <a:lnTo>
                    <a:pt x="80138" y="81528"/>
                  </a:lnTo>
                  <a:lnTo>
                    <a:pt x="84374" y="90827"/>
                  </a:lnTo>
                  <a:lnTo>
                    <a:pt x="88303" y="100342"/>
                  </a:lnTo>
                  <a:lnTo>
                    <a:pt x="92028" y="110002"/>
                  </a:lnTo>
                  <a:lnTo>
                    <a:pt x="93406" y="119757"/>
                  </a:lnTo>
                  <a:lnTo>
                    <a:pt x="93219" y="129577"/>
                  </a:lnTo>
                  <a:lnTo>
                    <a:pt x="91990" y="139439"/>
                  </a:lnTo>
                  <a:lnTo>
                    <a:pt x="86749" y="146014"/>
                  </a:lnTo>
                  <a:lnTo>
                    <a:pt x="78833" y="150397"/>
                  </a:lnTo>
                  <a:lnTo>
                    <a:pt x="69135" y="153320"/>
                  </a:lnTo>
                  <a:lnTo>
                    <a:pt x="60459" y="153057"/>
                  </a:lnTo>
                  <a:lnTo>
                    <a:pt x="52465" y="150672"/>
                  </a:lnTo>
                  <a:lnTo>
                    <a:pt x="44924" y="146871"/>
                  </a:lnTo>
                  <a:lnTo>
                    <a:pt x="37687" y="142126"/>
                  </a:lnTo>
                  <a:lnTo>
                    <a:pt x="30651" y="136752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714752" y="6947046"/>
              <a:ext cx="159165" cy="36296"/>
            </a:xfrm>
            <a:custGeom>
              <a:avLst/>
              <a:gdLst/>
              <a:ahLst/>
              <a:cxnLst/>
              <a:rect l="0" t="0" r="0" b="0"/>
              <a:pathLst>
                <a:path w="159165" h="36296">
                  <a:moveTo>
                    <a:pt x="159164" y="36295"/>
                  </a:moveTo>
                  <a:lnTo>
                    <a:pt x="143321" y="25733"/>
                  </a:lnTo>
                  <a:lnTo>
                    <a:pt x="134233" y="20412"/>
                  </a:lnTo>
                  <a:lnTo>
                    <a:pt x="123753" y="14653"/>
                  </a:lnTo>
                  <a:lnTo>
                    <a:pt x="112346" y="8603"/>
                  </a:lnTo>
                  <a:lnTo>
                    <a:pt x="100319" y="4571"/>
                  </a:lnTo>
                  <a:lnTo>
                    <a:pt x="87880" y="1882"/>
                  </a:lnTo>
                  <a:lnTo>
                    <a:pt x="75166" y="90"/>
                  </a:lnTo>
                  <a:lnTo>
                    <a:pt x="62269" y="0"/>
                  </a:lnTo>
                  <a:lnTo>
                    <a:pt x="49249" y="1046"/>
                  </a:lnTo>
                  <a:lnTo>
                    <a:pt x="0" y="64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Custom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Arial - 36</vt:lpstr>
      <vt:lpstr>Arial - 22</vt:lpstr>
      <vt:lpstr>Calibri</vt:lpstr>
      <vt:lpstr>Arial - 18</vt:lpstr>
      <vt:lpstr>Arial - 20</vt:lpstr>
      <vt:lpstr>Arial - 13</vt:lpstr>
      <vt:lpstr>Arial - 24</vt:lpstr>
      <vt:lpstr>Lucida Sans Unicode - 24</vt:lpstr>
      <vt:lpstr>Arial - 26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2011-09-12T17:22:10Z</dcterms:created>
  <dcterms:modified xsi:type="dcterms:W3CDTF">2011-09-12T17:22:13Z</dcterms:modified>
</cp:coreProperties>
</file>